
<file path=[Content_Types].xml><?xml version="1.0" encoding="utf-8"?>
<Types xmlns="http://schemas.openxmlformats.org/package/2006/content-types">
  <Default Extension="wav" ContentType="audio/wav"/>
  <Default Extension="docx" ContentType="application/vnd.openxmlformats-officedocument.wordprocessingml.document"/>
  <Default Extension="wmf" ContentType="image/x-wmf"/>
  <Default Extension="png" ContentType="image/png"/>
  <Default Extension="jpg" ContentType="image/jpeg"/>
  <Default Extension="jpeg" ContentType="image/jpeg"/>
  <Default Extension="xml" ContentType="application/xml"/>
  <Default Extension="emf" ContentType="image/x-emf"/>
  <Default Extension="rels" ContentType="application/vnd.openxmlformats-package.relationships+xml"/>
  <Default Extension="bin" ContentType="application/vnd.openxmlformats-officedocument.oleObject"/>
  <Override PartName="/ppt/notesSlides/notesSlide149.xml" ContentType="application/vnd.openxmlformats-officedocument.presentationml.notesSlide+xml"/>
  <Override PartName="/ppt/notesSlides/notesSlide148.xml" ContentType="application/vnd.openxmlformats-officedocument.presentationml.notesSlide+xml"/>
  <Override PartName="/ppt/notesSlides/notesSlide145.xml" ContentType="application/vnd.openxmlformats-officedocument.presentationml.notesSlide+xml"/>
  <Override PartName="/ppt/notesSlides/notesSlide144.xml" ContentType="application/vnd.openxmlformats-officedocument.presentationml.notesSlide+xml"/>
  <Override PartName="/ppt/notesSlides/notesSlide143.xml" ContentType="application/vnd.openxmlformats-officedocument.presentationml.notesSlide+xml"/>
  <Override PartName="/ppt/notesSlides/notesSlide141.xml" ContentType="application/vnd.openxmlformats-officedocument.presentationml.notesSlide+xml"/>
  <Override PartName="/ppt/notesSlides/notesSlide139.xml" ContentType="application/vnd.openxmlformats-officedocument.presentationml.notesSlide+xml"/>
  <Override PartName="/ppt/notesSlides/notesSlide136.xml" ContentType="application/vnd.openxmlformats-officedocument.presentationml.notesSlide+xml"/>
  <Override PartName="/ppt/notesSlides/notesSlide135.xml" ContentType="application/vnd.openxmlformats-officedocument.presentationml.notesSlide+xml"/>
  <Override PartName="/ppt/notesSlides/notesSlide134.xml" ContentType="application/vnd.openxmlformats-officedocument.presentationml.notesSlide+xml"/>
  <Override PartName="/ppt/notesSlides/notesSlide131.xml" ContentType="application/vnd.openxmlformats-officedocument.presentationml.notesSlide+xml"/>
  <Override PartName="/ppt/notesSlides/notesSlide130.xml" ContentType="application/vnd.openxmlformats-officedocument.presentationml.notesSlide+xml"/>
  <Override PartName="/ppt/notesSlides/notesSlide129.xml" ContentType="application/vnd.openxmlformats-officedocument.presentationml.notesSlide+xml"/>
  <Override PartName="/ppt/notesSlides/notesSlide128.xml" ContentType="application/vnd.openxmlformats-officedocument.presentationml.notesSlide+xml"/>
  <Override PartName="/ppt/notesSlides/notesSlide124.xml" ContentType="application/vnd.openxmlformats-officedocument.presentationml.notesSlide+xml"/>
  <Override PartName="/ppt/notesSlides/notesSlide122.xml" ContentType="application/vnd.openxmlformats-officedocument.presentationml.notesSlide+xml"/>
  <Override PartName="/ppt/notesSlides/notesSlide121.xml" ContentType="application/vnd.openxmlformats-officedocument.presentationml.notesSlide+xml"/>
  <Override PartName="/ppt/notesSlides/notesSlide120.xml" ContentType="application/vnd.openxmlformats-officedocument.presentationml.notesSlide+xml"/>
  <Override PartName="/ppt/notesSlides/notesSlide119.xml" ContentType="application/vnd.openxmlformats-officedocument.presentationml.notesSlide+xml"/>
  <Override PartName="/ppt/notesSlides/notesSlide115.xml" ContentType="application/vnd.openxmlformats-officedocument.presentationml.notesSlide+xml"/>
  <Override PartName="/ppt/notesSlides/notesSlide114.xml" ContentType="application/vnd.openxmlformats-officedocument.presentationml.notesSlide+xml"/>
  <Override PartName="/ppt/notesSlides/notesSlide113.xml" ContentType="application/vnd.openxmlformats-officedocument.presentationml.notesSlide+xml"/>
  <Override PartName="/ppt/notesSlides/notesSlide111.xml" ContentType="application/vnd.openxmlformats-officedocument.presentationml.notesSlide+xml"/>
  <Override PartName="/ppt/notesSlides/notesSlide108.xml" ContentType="application/vnd.openxmlformats-officedocument.presentationml.notesSlide+xml"/>
  <Override PartName="/ppt/notesSlides/notesSlide107.xml" ContentType="application/vnd.openxmlformats-officedocument.presentationml.notesSlide+xml"/>
  <Override PartName="/ppt/notesSlides/notesSlide106.xml" ContentType="application/vnd.openxmlformats-officedocument.presentationml.notesSlide+xml"/>
  <Override PartName="/ppt/notesSlides/notesSlide105.xml" ContentType="application/vnd.openxmlformats-officedocument.presentationml.notesSlide+xml"/>
  <Override PartName="/ppt/notesSlides/notesSlide104.xml" ContentType="application/vnd.openxmlformats-officedocument.presentationml.notesSlide+xml"/>
  <Override PartName="/ppt/notesSlides/notesSlide101.xml" ContentType="application/vnd.openxmlformats-officedocument.presentationml.notesSlide+xml"/>
  <Override PartName="/ppt/notesSlides/notesSlide100.xml" ContentType="application/vnd.openxmlformats-officedocument.presentationml.notesSlide+xml"/>
  <Override PartName="/ppt/notesSlides/notesSlide94.xml" ContentType="application/vnd.openxmlformats-officedocument.presentationml.notesSlide+xml"/>
  <Override PartName="/ppt/notesSlides/notesSlide91.xml" ContentType="application/vnd.openxmlformats-officedocument.presentationml.notesSlide+xml"/>
  <Override PartName="/ppt/notesSlides/notesSlide90.xml" ContentType="application/vnd.openxmlformats-officedocument.presentationml.notesSlide+xml"/>
  <Override PartName="/ppt/notesSlides/notesSlide89.xml" ContentType="application/vnd.openxmlformats-officedocument.presentationml.notesSlide+xml"/>
  <Override PartName="/ppt/notesSlides/notesSlide88.xml" ContentType="application/vnd.openxmlformats-officedocument.presentationml.notesSlide+xml"/>
  <Override PartName="/ppt/notesSlides/notesSlide87.xml" ContentType="application/vnd.openxmlformats-officedocument.presentationml.notesSlide+xml"/>
  <Override PartName="/ppt/notesSlides/notesSlide86.xml" ContentType="application/vnd.openxmlformats-officedocument.presentationml.notesSlide+xml"/>
  <Override PartName="/ppt/notesSlides/notesSlide83.xml" ContentType="application/vnd.openxmlformats-officedocument.presentationml.notesSlide+xml"/>
  <Override PartName="/ppt/notesSlides/notesSlide80.xml" ContentType="application/vnd.openxmlformats-officedocument.presentationml.notesSlide+xml"/>
  <Override PartName="/ppt/notesSlides/notesSlide78.xml" ContentType="application/vnd.openxmlformats-officedocument.presentationml.notesSlide+xml"/>
  <Override PartName="/ppt/notesSlides/notesSlide74.xml" ContentType="application/vnd.openxmlformats-officedocument.presentationml.notesSlide+xml"/>
  <Override PartName="/ppt/notesSlides/notesSlide72.xml" ContentType="application/vnd.openxmlformats-officedocument.presentationml.notesSlide+xml"/>
  <Override PartName="/ppt/notesSlides/notesSlide71.xml" ContentType="application/vnd.openxmlformats-officedocument.presentationml.notesSlide+xml"/>
  <Override PartName="/ppt/notesSlides/notesSlide70.xml" ContentType="application/vnd.openxmlformats-officedocument.presentationml.notesSlide+xml"/>
  <Override PartName="/ppt/notesSlides/notesSlide68.xml" ContentType="application/vnd.openxmlformats-officedocument.presentationml.notesSlide+xml"/>
  <Override PartName="/ppt/notesSlides/notesSlide63.xml" ContentType="application/vnd.openxmlformats-officedocument.presentationml.notesSlide+xml"/>
  <Override PartName="/ppt/notesSlides/notesSlide60.xml" ContentType="application/vnd.openxmlformats-officedocument.presentationml.notesSlide+xml"/>
  <Override PartName="/ppt/notesSlides/notesSlide59.xml" ContentType="application/vnd.openxmlformats-officedocument.presentationml.notesSlide+xml"/>
  <Override PartName="/ppt/notesSlides/notesSlide58.xml" ContentType="application/vnd.openxmlformats-officedocument.presentationml.notesSlide+xml"/>
  <Override PartName="/ppt/notesSlides/notesSlide125.xml" ContentType="application/vnd.openxmlformats-officedocument.presentationml.notesSlide+xml"/>
  <Override PartName="/ppt/notesSlides/notesSlide50.xml" ContentType="application/vnd.openxmlformats-officedocument.presentationml.notesSlide+xml"/>
  <Override PartName="/ppt/notesSlides/notesSlide49.xml" ContentType="application/vnd.openxmlformats-officedocument.presentationml.notesSlide+xml"/>
  <Override PartName="/ppt/notesSlides/notesSlide117.xml" ContentType="application/vnd.openxmlformats-officedocument.presentationml.notesSlide+xml"/>
  <Override PartName="/ppt/notesSlides/notesSlide42.xml" ContentType="application/vnd.openxmlformats-officedocument.presentationml.notesSlide+xml"/>
  <Override PartName="/ppt/notesSlides/notesSlide132.xml" ContentType="application/vnd.openxmlformats-officedocument.presentationml.notesSlide+xml"/>
  <Override PartName="/ppt/notesSlides/notesSlide40.xml" ContentType="application/vnd.openxmlformats-officedocument.presentationml.notesSlide+xml"/>
  <Override PartName="/ppt/notesSlides/notesSlide38.xml" ContentType="application/vnd.openxmlformats-officedocument.presentationml.notesSlide+xml"/>
  <Override PartName="/ppt/notesSlides/notesSlide37.xml" ContentType="application/vnd.openxmlformats-officedocument.presentationml.notesSlide+xml"/>
  <Override PartName="/ppt/notesSlides/notesSlide36.xml" ContentType="application/vnd.openxmlformats-officedocument.presentationml.notesSlide+xml"/>
  <Override PartName="/ppt/notesSlides/notesSlide34.xml" ContentType="application/vnd.openxmlformats-officedocument.presentationml.notesSlide+xml"/>
  <Override PartName="/ppt/notesSlides/notesSlide33.xml" ContentType="application/vnd.openxmlformats-officedocument.presentationml.notesSlide+xml"/>
  <Override PartName="/ppt/notesSlides/notesSlide30.xml" ContentType="application/vnd.openxmlformats-officedocument.presentationml.notesSlide+xml"/>
  <Override PartName="/ppt/notesSlides/notesSlide27.xml" ContentType="application/vnd.openxmlformats-officedocument.presentationml.notesSlide+xml"/>
  <Override PartName="/ppt/notesSlides/notesSlide98.xml" ContentType="application/vnd.openxmlformats-officedocument.presentationml.notesSlide+xml"/>
  <Override PartName="/ppt/notesSlides/notesSlide26.xml" ContentType="application/vnd.openxmlformats-officedocument.presentationml.notesSlide+xml"/>
  <Override PartName="/ppt/notesSlides/notesSlide77.xml" ContentType="application/vnd.openxmlformats-officedocument.presentationml.notesSlide+xml"/>
  <Override PartName="/ppt/notesSlides/notesSlide24.xml" ContentType="application/vnd.openxmlformats-officedocument.presentationml.notesSlide+xml"/>
  <Override PartName="/ppt/notesSlides/notesSlide21.xml" ContentType="application/vnd.openxmlformats-officedocument.presentationml.notesSlide+xml"/>
  <Override PartName="/ppt/notesSlides/notesSlide95.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4.xml" ContentType="application/vnd.openxmlformats-officedocument.presentationml.notesSlide+xml"/>
  <Override PartName="/ppt/notesSlides/notesSlide48.xml" ContentType="application/vnd.openxmlformats-officedocument.presentationml.notesSlide+xml"/>
  <Override PartName="/ppt/notesSlides/notesSlide13.xml" ContentType="application/vnd.openxmlformats-officedocument.presentationml.notesSlide+xml"/>
  <Override PartName="/ppt/notesSlides/notesSlide51.xml" ContentType="application/vnd.openxmlformats-officedocument.presentationml.notesSlide+xml"/>
  <Override PartName="/ppt/notesSlides/notesSlide109.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31.xml" ContentType="application/vnd.openxmlformats-officedocument.presentationml.notesSlide+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s/slide150.xml" ContentType="application/vnd.openxmlformats-officedocument.presentationml.slide+xml"/>
  <Override PartName="/ppt/slides/slide146.xml" ContentType="application/vnd.openxmlformats-officedocument.presentationml.slide+xml"/>
  <Override PartName="/ppt/slides/slide145.xml" ContentType="application/vnd.openxmlformats-officedocument.presentationml.slide+xml"/>
  <Override PartName="/ppt/slides/slide143.xml" ContentType="application/vnd.openxmlformats-officedocument.presentationml.slide+xml"/>
  <Override PartName="/ppt/notesSlides/notesSlide54.xml" ContentType="application/vnd.openxmlformats-officedocument.presentationml.notesSlide+xml"/>
  <Override PartName="/ppt/notesSlides/notesSlide25.xml" ContentType="application/vnd.openxmlformats-officedocument.presentationml.notesSlide+xml"/>
  <Override PartName="/ppt/notesSlides/notesSlide93.xml" ContentType="application/vnd.openxmlformats-officedocument.presentationml.notesSlide+xml"/>
  <Override PartName="/ppt/slides/slide142.xml" ContentType="application/vnd.openxmlformats-officedocument.presentationml.slide+xml"/>
  <Override PartName="/ppt/slides/slide141.xml" ContentType="application/vnd.openxmlformats-officedocument.presentationml.slide+xml"/>
  <Override PartName="/ppt/notesSlides/notesSlide127.xml" ContentType="application/vnd.openxmlformats-officedocument.presentationml.notesSlide+xml"/>
  <Override PartName="/ppt/slides/slide140.xml" ContentType="application/vnd.openxmlformats-officedocument.presentationml.slide+xml"/>
  <Override PartName="/ppt/notesSlides/notesSlide75.xml" ContentType="application/vnd.openxmlformats-officedocument.presentationml.notesSlide+xml"/>
  <Override PartName="/ppt/slides/slide139.xml" ContentType="application/vnd.openxmlformats-officedocument.presentationml.slide+xml"/>
  <Override PartName="/ppt/slides/slide138.xml" ContentType="application/vnd.openxmlformats-officedocument.presentationml.slide+xml"/>
  <Override PartName="/ppt/slides/slide137.xml" ContentType="application/vnd.openxmlformats-officedocument.presentationml.slide+xml"/>
  <Override PartName="/ppt/notesSlides/notesSlide110.xml" ContentType="application/vnd.openxmlformats-officedocument.presentationml.notesSlide+xml"/>
  <Override PartName="/ppt/slides/slide133.xml" ContentType="application/vnd.openxmlformats-officedocument.presentationml.slide+xml"/>
  <Override PartName="/ppt/slides/slide132.xml" ContentType="application/vnd.openxmlformats-officedocument.presentationml.slide+xml"/>
  <Override PartName="/ppt/slides/slide129.xml" ContentType="application/vnd.openxmlformats-officedocument.presentationml.slide+xml"/>
  <Override PartName="/ppt/notesSlides/notesSlide15.xml" ContentType="application/vnd.openxmlformats-officedocument.presentationml.notesSlide+xml"/>
  <Override PartName="/ppt/slides/slide127.xml" ContentType="application/vnd.openxmlformats-officedocument.presentationml.slide+xml"/>
  <Override PartName="/ppt/slides/slide125.xml" ContentType="application/vnd.openxmlformats-officedocument.presentationml.slide+xml"/>
  <Override PartName="/ppt/slides/slide124.xml" ContentType="application/vnd.openxmlformats-officedocument.presentationml.slide+xml"/>
  <Override PartName="/ppt/slides/slide123.xml" ContentType="application/vnd.openxmlformats-officedocument.presentationml.slide+xml"/>
  <Override PartName="/ppt/notesSlides/notesSlide116.xml" ContentType="application/vnd.openxmlformats-officedocument.presentationml.notesSlide+xml"/>
  <Override PartName="/ppt/slides/slide121.xml" ContentType="application/vnd.openxmlformats-officedocument.presentationml.slide+xml"/>
  <Override PartName="/ppt/slides/slide119.xml" ContentType="application/vnd.openxmlformats-officedocument.presentationml.slide+xml"/>
  <Override PartName="/ppt/slides/slide114.xml" ContentType="application/vnd.openxmlformats-officedocument.presentationml.slide+xml"/>
  <Override PartName="/ppt/notesSlides/notesSlide61.xml" ContentType="application/vnd.openxmlformats-officedocument.presentationml.notesSlide+xml"/>
  <Override PartName="/ppt/notesSlides/notesSlide44.xml" ContentType="application/vnd.openxmlformats-officedocument.presentationml.notesSlide+xml"/>
  <Override PartName="/ppt/slides/slide113.xml" ContentType="application/vnd.openxmlformats-officedocument.presentationml.slide+xml"/>
  <Override PartName="/ppt/slides/slide110.xml" ContentType="application/vnd.openxmlformats-officedocument.presentationml.slide+xml"/>
  <Override PartName="/ppt/notesSlides/notesSlide56.xml" ContentType="application/vnd.openxmlformats-officedocument.presentationml.notesSlide+xml"/>
  <Override PartName="/ppt/notesSlides/notesSlide4.xml" ContentType="application/vnd.openxmlformats-officedocument.presentationml.notesSlide+xml"/>
  <Override PartName="/ppt/slides/slide108.xml" ContentType="application/vnd.openxmlformats-officedocument.presentationml.slide+xml"/>
  <Override PartName="/ppt/slides/slide107.xml" ContentType="application/vnd.openxmlformats-officedocument.presentationml.slide+xml"/>
  <Override PartName="/ppt/slides/slide105.xml" ContentType="application/vnd.openxmlformats-officedocument.presentationml.slide+xml"/>
  <Override PartName="/ppt/notesSlides/notesSlide3.xml" ContentType="application/vnd.openxmlformats-officedocument.presentationml.notesSlide+xml"/>
  <Override PartName="/ppt/slides/slide102.xml" ContentType="application/vnd.openxmlformats-officedocument.presentationml.slide+xml"/>
  <Override PartName="/ppt/slides/slide100.xml" ContentType="application/vnd.openxmlformats-officedocument.presentationml.slide+xml"/>
  <Override PartName="/ppt/slides/slide99.xml" ContentType="application/vnd.openxmlformats-officedocument.presentationml.slide+xml"/>
  <Override PartName="/ppt/slides/slide98.xml" ContentType="application/vnd.openxmlformats-officedocument.presentationml.slide+xml"/>
  <Override PartName="/ppt/notesSlides/notesSlide123.xml" ContentType="application/vnd.openxmlformats-officedocument.presentationml.notesSlide+xml"/>
  <Override PartName="/ppt/slides/slide144.xml" ContentType="application/vnd.openxmlformats-officedocument.presentationml.slide+xml"/>
  <Override PartName="/ppt/slides/slide97.xml" ContentType="application/vnd.openxmlformats-officedocument.presentationml.slide+xml"/>
  <Override PartName="/ppt/slides/slide96.xml" ContentType="application/vnd.openxmlformats-officedocument.presentationml.slide+xml"/>
  <Override PartName="/ppt/slides/slide93.xml" ContentType="application/vnd.openxmlformats-officedocument.presentationml.slide+xml"/>
  <Override PartName="/ppt/slides/slide128.xml" ContentType="application/vnd.openxmlformats-officedocument.presentationml.slide+xml"/>
  <Override PartName="/ppt/slides/slide92.xml" ContentType="application/vnd.openxmlformats-officedocument.presentationml.slide+xml"/>
  <Override PartName="/ppt/notesSlides/notesSlide73.xml" ContentType="application/vnd.openxmlformats-officedocument.presentationml.notesSlide+xml"/>
  <Override PartName="/ppt/slides/slide87.xml" ContentType="application/vnd.openxmlformats-officedocument.presentationml.slide+xml"/>
  <Override PartName="/ppt/slides/slide85.xml" ContentType="application/vnd.openxmlformats-officedocument.presentationml.slide+xml"/>
  <Override PartName="/ppt/slides/slide83.xml" ContentType="application/vnd.openxmlformats-officedocument.presentationml.slide+xml"/>
  <Override PartName="/ppt/slides/slide135.xml" ContentType="application/vnd.openxmlformats-officedocument.presentationml.slide+xml"/>
  <Override PartName="/ppt/slides/slide90.xml" ContentType="application/vnd.openxmlformats-officedocument.presentationml.slide+xml"/>
  <Override PartName="/ppt/notesSlides/notesSlide20.xml" ContentType="application/vnd.openxmlformats-officedocument.presentationml.notesSlide+xml"/>
  <Override PartName="/ppt/slides/slide81.xml" ContentType="application/vnd.openxmlformats-officedocument.presentationml.slide+xml"/>
  <Override PartName="/ppt/slides/slide95.xml" ContentType="application/vnd.openxmlformats-officedocument.presentationml.slide+xml"/>
  <Override PartName="/ppt/slides/slide75.xml" ContentType="application/vnd.openxmlformats-officedocument.presentationml.slide+xml"/>
  <Override PartName="/ppt/slides/slide72.xml" ContentType="application/vnd.openxmlformats-officedocument.presentationml.slide+xml"/>
  <Override PartName="/ppt/notesSlides/notesSlide53.xml" ContentType="application/vnd.openxmlformats-officedocument.presentationml.notesSlide+xml"/>
  <Override PartName="/ppt/slides/slide122.xml" ContentType="application/vnd.openxmlformats-officedocument.presentationml.slide+xml"/>
  <Override PartName="/ppt/slides/slide71.xml" ContentType="application/vnd.openxmlformats-officedocument.presentationml.slide+xml"/>
  <Override PartName="/ppt/slides/slide70.xml" ContentType="application/vnd.openxmlformats-officedocument.presentationml.slide+xml"/>
  <Override PartName="/ppt/notesSlides/notesSlide99.xml" ContentType="application/vnd.openxmlformats-officedocument.presentationml.notesSlide+xml"/>
  <Override PartName="/ppt/slides/slide67.xml" ContentType="application/vnd.openxmlformats-officedocument.presentationml.slide+xml"/>
  <Override PartName="/ppt/notesSlides/notesSlide29.xml" ContentType="application/vnd.openxmlformats-officedocument.presentationml.notesSlide+xml"/>
  <Override PartName="/ppt/notesSlides/notesSlide137.xml" ContentType="application/vnd.openxmlformats-officedocument.presentationml.notesSlide+xml"/>
  <Override PartName="/ppt/notesSlides/notesSlide118.xml" ContentType="application/vnd.openxmlformats-officedocument.presentationml.notesSlide+xml"/>
  <Override PartName="/ppt/slides/slide65.xml" ContentType="application/vnd.openxmlformats-officedocument.presentationml.slide+xml"/>
  <Override PartName="/ppt/notesSlides/notesSlide7.xml" ContentType="application/vnd.openxmlformats-officedocument.presentationml.notesSlide+xml"/>
  <Override PartName="/ppt/slides/slide68.xml" ContentType="application/vnd.openxmlformats-officedocument.presentationml.slide+xml"/>
  <Override PartName="/ppt/slides/slide64.xml" ContentType="application/vnd.openxmlformats-officedocument.presentationml.slide+xml"/>
  <Override PartName="/ppt/slides/slide63.xml" ContentType="application/vnd.openxmlformats-officedocument.presentationml.slide+xml"/>
  <Override PartName="/ppt/slides/slide61.xml" ContentType="application/vnd.openxmlformats-officedocument.presentationml.slide+xml"/>
  <Override PartName="/ppt/notesSlides/notesSlide85.xml" ContentType="application/vnd.openxmlformats-officedocument.presentationml.notesSlide+xml"/>
  <Override PartName="/ppt/slides/slide89.xml" ContentType="application/vnd.openxmlformats-officedocument.presentationml.slide+xml"/>
  <Override PartName="/ppt/slides/slide147.xml" ContentType="application/vnd.openxmlformats-officedocument.presentationml.slide+xml"/>
  <Override PartName="/ppt/slides/slide59.xml" ContentType="application/vnd.openxmlformats-officedocument.presentationml.slide+xml"/>
  <Override PartName="/ppt/slides/slide56.xml" ContentType="application/vnd.openxmlformats-officedocument.presentationml.slide+xml"/>
  <Override PartName="/ppt/slides/slide118.xml" ContentType="application/vnd.openxmlformats-officedocument.presentationml.slide+xml"/>
  <Override PartName="/ppt/slides/slide74.xml" ContentType="application/vnd.openxmlformats-officedocument.presentationml.slide+xml"/>
  <Override PartName="/ppt/slides/slide148.xml" ContentType="application/vnd.openxmlformats-officedocument.presentationml.slide+xml"/>
  <Override PartName="/ppt/slides/slide55.xml" ContentType="application/vnd.openxmlformats-officedocument.presentationml.slide+xml"/>
  <Override PartName="/ppt/slides/slide52.xml" ContentType="application/vnd.openxmlformats-officedocument.presentationml.slide+xml"/>
  <Override PartName="/ppt/slides/slide104.xml" ContentType="application/vnd.openxmlformats-officedocument.presentationml.slide+xml"/>
  <Override PartName="/ppt/notesSlides/notesSlide69.xml" ContentType="application/vnd.openxmlformats-officedocument.presentationml.notesSlide+xml"/>
  <Override PartName="/ppt/slides/slide50.xml" ContentType="application/vnd.openxmlformats-officedocument.presentationml.slide+xml"/>
  <Override PartName="/ppt/notesSlides/notesSlide82.xml" ContentType="application/vnd.openxmlformats-officedocument.presentationml.notesSlide+xml"/>
  <Override PartName="/ppt/notesSlides/notesSlide76.xml" ContentType="application/vnd.openxmlformats-officedocument.presentationml.notesSlide+xml"/>
  <Override PartName="/ppt/slides/slide45.xml" ContentType="application/vnd.openxmlformats-officedocument.presentationml.slide+xml"/>
  <Override PartName="/ppt/slides/slide101.xml" ContentType="application/vnd.openxmlformats-officedocument.presentationml.slide+xml"/>
  <Override PartName="/ppt/slides/slide82.xml" ContentType="application/vnd.openxmlformats-officedocument.presentationml.slide+xml"/>
  <Override PartName="/ppt/slides/slide43.xml" ContentType="application/vnd.openxmlformats-officedocument.presentationml.slide+xml"/>
  <Override PartName="/ppt/slides/slide86.xml" ContentType="application/vnd.openxmlformats-officedocument.presentationml.slide+xml"/>
  <Override PartName="/ppt/slides/slide39.xml" ContentType="application/vnd.openxmlformats-officedocument.presentationml.slide+xml"/>
  <Override PartName="/ppt/slides/slide115.xml" ContentType="application/vnd.openxmlformats-officedocument.presentationml.slide+xml"/>
  <Override PartName="/ppt/slides/slide134.xml" ContentType="application/vnd.openxmlformats-officedocument.presentationml.slide+xml"/>
  <Override PartName="/ppt/slides/slide117.xml" ContentType="application/vnd.openxmlformats-officedocument.presentationml.slide+xml"/>
  <Override PartName="/ppt/slides/slide37.xml" ContentType="application/vnd.openxmlformats-officedocument.presentationml.slide+xml"/>
  <Override PartName="/ppt/notesSlides/notesSlide46.xml" ContentType="application/vnd.openxmlformats-officedocument.presentationml.notesSlide+xml"/>
  <Override PartName="/ppt/slides/slide51.xml" ContentType="application/vnd.openxmlformats-officedocument.presentationml.slide+xml"/>
  <Override PartName="/ppt/slides/slide130.xml" ContentType="application/vnd.openxmlformats-officedocument.presentationml.slide+xml"/>
  <Override PartName="/ppt/notesSlides/notesSlide28.xml" ContentType="application/vnd.openxmlformats-officedocument.presentationml.notesSlide+xml"/>
  <Override PartName="/ppt/slides/slide111.xml" ContentType="application/vnd.openxmlformats-officedocument.presentationml.slide+xml"/>
  <Override PartName="/ppt/slides/slide36.xml" ContentType="application/vnd.openxmlformats-officedocument.presentationml.slide+xml"/>
  <Override PartName="/ppt/notesSlides/notesSlide12.xml" ContentType="application/vnd.openxmlformats-officedocument.presentationml.notesSlide+xml"/>
  <Override PartName="/ppt/slides/slide34.xml" ContentType="application/vnd.openxmlformats-officedocument.presentationml.slide+xml"/>
  <Override PartName="/ppt/slides/slide33.xml" ContentType="application/vnd.openxmlformats-officedocument.presentationml.slide+xml"/>
  <Override PartName="/ppt/notesSlides/notesSlide79.xml" ContentType="application/vnd.openxmlformats-officedocument.presentationml.notesSlide+xml"/>
  <Override PartName="/ppt/slides/slide62.xml" ContentType="application/vnd.openxmlformats-officedocument.presentationml.slide+xml"/>
  <Override PartName="/ppt/slides/slide120.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5.xml" ContentType="application/vnd.openxmlformats-officedocument.presentationml.slide+xml"/>
  <Override PartName="/ppt/notesSlides/notesSlide103.xml" ContentType="application/vnd.openxmlformats-officedocument.presentationml.notesSlide+xml"/>
  <Override PartName="/ppt/slides/slide18.xml" ContentType="application/vnd.openxmlformats-officedocument.presentationml.slide+xml"/>
  <Override PartName="/ppt/notesSlides/notesSlide142.xml" ContentType="application/vnd.openxmlformats-officedocument.presentationml.notesSlide+xml"/>
  <Override PartName="/ppt/notesSlides/notesSlide126.xml" ContentType="application/vnd.openxmlformats-officedocument.presentationml.notesSlide+xml"/>
  <Override PartName="/ppt/slides/slide17.xml" ContentType="application/vnd.openxmlformats-officedocument.presentationml.slide+xml"/>
  <Override PartName="/ppt/notesSlides/notesSlide19.xml" ContentType="application/vnd.openxmlformats-officedocument.presentationml.notesSlide+xml"/>
  <Override PartName="/ppt/slides/slide42.xml" ContentType="application/vnd.openxmlformats-officedocument.presentationml.slide+xml"/>
  <Override PartName="/ppt/slides/slide106.xml" ContentType="application/vnd.openxmlformats-officedocument.presentationml.slide+xml"/>
  <Override PartName="/ppt/slides/slide13.xml" ContentType="application/vnd.openxmlformats-officedocument.presentationml.slide+xml"/>
  <Override PartName="/ppt/slides/slide126.xml" ContentType="application/vnd.openxmlformats-officedocument.presentationml.slide+xml"/>
  <Override PartName="/ppt/slides/slide20.xml" ContentType="application/vnd.openxmlformats-officedocument.presentationml.slide+xml"/>
  <Override PartName="/ppt/notesSlides/notesSlide64.xml" ContentType="application/vnd.openxmlformats-officedocument.presentationml.notesSlide+xml"/>
  <Override PartName="/ppt/notesSlides/notesSlide146.xml" ContentType="application/vnd.openxmlformats-officedocument.presentationml.notes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12.xml" ContentType="application/vnd.openxmlformats-officedocument.presentationml.slide+xml"/>
  <Override PartName="/ppt/slides/slide3.xml" ContentType="application/vnd.openxmlformats-officedocument.presentationml.slide+xml"/>
  <Override PartName="/ppt/slides/slide15.xml" ContentType="application/vnd.openxmlformats-officedocument.presentationml.slide+xml"/>
  <Override PartName="/ppt/slides/slide60.xml" ContentType="application/vnd.openxmlformats-officedocument.presentationml.slide+xml"/>
  <Override PartName="/ppt/slides/slide136.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notesSlides/notesSlide66.xml" ContentType="application/vnd.openxmlformats-officedocument.presentationml.notesSlide+xml"/>
  <Override PartName="/ppt/slides/slide24.xml" ContentType="application/vnd.openxmlformats-officedocument.presentationml.slide+xml"/>
  <Override PartName="/ppt/notesSlides/notesSlide62.xml" ContentType="application/vnd.openxmlformats-officedocument.presentationml.notesSlide+xml"/>
  <Override PartName="/ppt/slides/slide78.xml" ContentType="application/vnd.openxmlformats-officedocument.presentationml.slide+xml"/>
  <Override PartName="/ppt/slides/slide73.xml" ContentType="application/vnd.openxmlformats-officedocument.presentationml.slide+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slides/slide35.xml" ContentType="application/vnd.openxmlformats-officedocument.presentationml.slide+xml"/>
  <Override PartName="/ppt/notesSlides/notesSlide138.xml" ContentType="application/vnd.openxmlformats-officedocument.presentationml.notesSlide+xml"/>
  <Override PartName="/ppt/notesSlides/notesSlide41.xml" ContentType="application/vnd.openxmlformats-officedocument.presentationml.notesSlide+xml"/>
  <Override PartName="/ppt/notesSlides/notesSlide133.xml" ContentType="application/vnd.openxmlformats-officedocument.presentationml.notesSlide+xml"/>
  <Override PartName="/ppt/slides/slide26.xml" ContentType="application/vnd.openxmlformats-officedocument.presentationml.slide+xml"/>
  <Override PartName="/ppt/notesSlides/notesSlide39.xml" ContentType="application/vnd.openxmlformats-officedocument.presentationml.notesSlide+xml"/>
  <Override PartName="/ppt/notesSlides/notesSlide150.xml" ContentType="application/vnd.openxmlformats-officedocument.presentationml.notesSlide+xml"/>
  <Override PartName="/ppt/slideLayouts/slideLayout8.xml" ContentType="application/vnd.openxmlformats-officedocument.presentationml.slideLayout+xml"/>
  <Override PartName="/ppt/slides/slide54.xml" ContentType="application/vnd.openxmlformats-officedocument.presentationml.slide+xml"/>
  <Override PartName="/ppt/slideLayouts/slideLayout5.xml" ContentType="application/vnd.openxmlformats-officedocument.presentationml.slideLayout+xml"/>
  <Override PartName="/ppt/notesSlides/notesSlide22.xml" ContentType="application/vnd.openxmlformats-officedocument.presentationml.notesSlide+xml"/>
  <Override PartName="/ppt/notesSlides/notesSlide140.xml" ContentType="application/vnd.openxmlformats-officedocument.presentationml.notesSlide+xml"/>
  <Override PartName="/ppt/slideLayouts/slideLayout3.xml" ContentType="application/vnd.openxmlformats-officedocument.presentationml.slideLayout+xml"/>
  <Override PartName="/ppt/slides/slide5.xml" ContentType="application/vnd.openxmlformats-officedocument.presentationml.slide+xml"/>
  <Override PartName="/ppt/notesSlides/notesSlide97.xml" ContentType="application/vnd.openxmlformats-officedocument.presentationml.notesSlide+xml"/>
  <Override PartName="/ppt/slides/slide76.xml" ContentType="application/vnd.openxmlformats-officedocument.presentationml.slide+xml"/>
  <Override PartName="/ppt/notesSlides/notesSlide47.xml" ContentType="application/vnd.openxmlformats-officedocument.presentationml.notesSlide+xml"/>
  <Override PartName="/ppt/slideLayouts/slideLayout2.xml" ContentType="application/vnd.openxmlformats-officedocument.presentationml.slideLayout+xml"/>
  <Override PartName="/ppt/notesSlides/notesSlide23.xml" ContentType="application/vnd.openxmlformats-officedocument.presentationml.notesSlide+xml"/>
  <Override PartName="/ppt/theme/theme2.xml" ContentType="application/vnd.openxmlformats-officedocument.theme+xml"/>
  <Override PartName="/ppt/slides/slide16.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ppt/notesSlides/notesSlide112.xml" ContentType="application/vnd.openxmlformats-officedocument.presentationml.notesSlide+xml"/>
  <Override PartName="/ppt/slides/slide53.xml" ContentType="application/vnd.openxmlformats-officedocument.presentationml.slide+xml"/>
  <Override PartName="/ppt/slides/slide28.xml" ContentType="application/vnd.openxmlformats-officedocument.presentationml.slide+xml"/>
  <Override PartName="/ppt/theme/theme1.xml" ContentType="application/vnd.openxmlformats-officedocument.theme+xml"/>
  <Override PartName="/ppt/slides/slide88.xml" ContentType="application/vnd.openxmlformats-officedocument.presentationml.slide+xml"/>
  <Override PartName="/ppt/slides/slide38.xml" ContentType="application/vnd.openxmlformats-officedocument.presentationml.slide+xml"/>
  <Override PartName="/ppt/notesSlides/notesSlide55.xml" ContentType="application/vnd.openxmlformats-officedocument.presentationml.notesSlide+xml"/>
  <Override PartName="/ppt/notesSlides/notesSlide96.xml" ContentType="application/vnd.openxmlformats-officedocument.presentationml.notesSlide+xml"/>
  <Override PartName="/ppt/slideLayouts/slideLayout6.xml" ContentType="application/vnd.openxmlformats-officedocument.presentationml.slideLayout+xml"/>
  <Override PartName="/ppt/slides/slide49.xml" ContentType="application/vnd.openxmlformats-officedocument.presentationml.slide+xml"/>
  <Override PartName="/ppt/presProps.xml" ContentType="application/vnd.openxmlformats-officedocument.presentationml.presProps+xml"/>
  <Override PartName="/ppt/slides/slide109.xml" ContentType="application/vnd.openxmlformats-officedocument.presentationml.slide+xml"/>
  <Override PartName="/ppt/slides/slide149.xml" ContentType="application/vnd.openxmlformats-officedocument.presentationml.slide+xml"/>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diagrams/layout3.xml" ContentType="application/vnd.openxmlformats-officedocument.drawingml.diagramLayout+xml"/>
  <Override PartName="/ppt/notesSlides/notesSlide84.xml" ContentType="application/vnd.openxmlformats-officedocument.presentationml.notesSlide+xml"/>
  <Override PartName="/ppt/tableStyles.xml" ContentType="application/vnd.openxmlformats-officedocument.presentationml.tableStyles+xml"/>
  <Override PartName="/ppt/slides/slide23.xml" ContentType="application/vnd.openxmlformats-officedocument.presentationml.slide+xml"/>
  <Override PartName="/ppt/notesSlides/notesSlide65.xml" ContentType="application/vnd.openxmlformats-officedocument.presentationml.notesSlide+xml"/>
  <Override PartName="/ppt/slides/slide84.xml" ContentType="application/vnd.openxmlformats-officedocument.presentationml.slide+xml"/>
  <Override PartName="/ppt/slides/slide77.xml" ContentType="application/vnd.openxmlformats-officedocument.presentationml.slide+xml"/>
  <Override PartName="/ppt/diagrams/data3.xml" ContentType="application/vnd.openxmlformats-officedocument.drawingml.diagramData+xml"/>
  <Override PartName="/ppt/slides/slide46.xml" ContentType="application/vnd.openxmlformats-officedocument.presentationml.slide+xml"/>
  <Override PartName="/ppt/diagrams/drawing3.xml" ContentType="application/vnd.openxmlformats-officedocument.drawingml.diagramDrawing+xml"/>
  <Override PartName="/ppt/slides/slide131.xml" ContentType="application/vnd.openxmlformats-officedocument.presentationml.slide+xml"/>
  <Override PartName="/ppt/notesSlides/notesSlide102.xml" ContentType="application/vnd.openxmlformats-officedocument.presentationml.notesSlide+xml"/>
  <Override PartName="/ppt/diagrams/colors3.xml" ContentType="application/vnd.openxmlformats-officedocument.drawingml.diagramColors+xml"/>
  <Override PartName="/ppt/slideLayouts/slideLayout10.xml" ContentType="application/vnd.openxmlformats-officedocument.presentationml.slideLayout+xml"/>
  <Override PartName="/ppt/slideLayouts/slideLayout7.xml" ContentType="application/vnd.openxmlformats-officedocument.presentationml.slideLayout+xml"/>
  <Override PartName="/ppt/diagrams/quickStyle2.xml" ContentType="application/vnd.openxmlformats-officedocument.drawingml.diagramQuickStyle+xml"/>
  <Override PartName="/ppt/slides/slide40.xml" ContentType="application/vnd.openxmlformats-officedocument.presentationml.slide+xml"/>
  <Override PartName="/ppt/slides/slide14.xml" ContentType="application/vnd.openxmlformats-officedocument.presentationml.slide+xml"/>
  <Override PartName="/ppt/notesSlides/notesSlide81.xml" ContentType="application/vnd.openxmlformats-officedocument.presentationml.notesSlide+xml"/>
  <Override PartName="/ppt/slides/slide91.xml" ContentType="application/vnd.openxmlformats-officedocument.presentationml.slide+xml"/>
  <Override PartName="/ppt/slideMasters/slideMaster1.xml" ContentType="application/vnd.openxmlformats-officedocument.presentationml.slideMaster+xml"/>
  <Override PartName="/ppt/slides/slide22.xml" ContentType="application/vnd.openxmlformats-officedocument.presentationml.slide+xml"/>
  <Override PartName="/ppt/slides/slide47.xml" ContentType="application/vnd.openxmlformats-officedocument.presentationml.slide+xml"/>
  <Override PartName="/ppt/diagrams/colors2.xml" ContentType="application/vnd.openxmlformats-officedocument.drawingml.diagramColors+xml"/>
  <Override PartName="/ppt/slideLayouts/slideLayout4.xml" ContentType="application/vnd.openxmlformats-officedocument.presentationml.slideLayout+xml"/>
  <Override PartName="/ppt/slides/slide27.xml" ContentType="application/vnd.openxmlformats-officedocument.presentationml.slide+xml"/>
  <Override PartName="/ppt/slides/slide48.xml" ContentType="application/vnd.openxmlformats-officedocument.presentationml.slide+xml"/>
  <Override PartName="/ppt/slides/slide4.xml" ContentType="application/vnd.openxmlformats-officedocument.presentationml.slide+xml"/>
  <Override PartName="/ppt/slides/slide80.xml" ContentType="application/vnd.openxmlformats-officedocument.presentationml.slide+xml"/>
  <Override PartName="/ppt/diagrams/data2.xml" ContentType="application/vnd.openxmlformats-officedocument.drawingml.diagramData+xml"/>
  <Override PartName="/ppt/slides/slide58.xml" ContentType="application/vnd.openxmlformats-officedocument.presentationml.slide+xml"/>
  <Override PartName="/ppt/diagrams/quickStyle1.xml" ContentType="application/vnd.openxmlformats-officedocument.drawingml.diagramQuickStyle+xml"/>
  <Override PartName="/ppt/viewProps.xml" ContentType="application/vnd.openxmlformats-officedocument.presentationml.viewProps+xml"/>
  <Override PartName="/ppt/slides/slide103.xml" ContentType="application/vnd.openxmlformats-officedocument.presentationml.slide+xml"/>
  <Override PartName="/ppt/slides/slide44.xml" ContentType="application/vnd.openxmlformats-officedocument.presentationml.slide+xml"/>
  <Override PartName="/ppt/slides/slide94.xml" ContentType="application/vnd.openxmlformats-officedocument.presentationml.slide+xml"/>
  <Override PartName="/ppt/slides/slide6.xml" ContentType="application/vnd.openxmlformats-officedocument.presentationml.slide+xml"/>
  <Override PartName="/ppt/slides/slide79.xml" ContentType="application/vnd.openxmlformats-officedocument.presentationml.slide+xml"/>
  <Override PartName="/ppt/slides/slide112.xml" ContentType="application/vnd.openxmlformats-officedocument.presentationml.slide+xml"/>
  <Override PartName="/ppt/notesSlides/notesSlide57.xml" ContentType="application/vnd.openxmlformats-officedocument.presentationml.notesSlide+xml"/>
  <Override PartName="/ppt/notesSlides/notesSlide52.xml" ContentType="application/vnd.openxmlformats-officedocument.presentationml.notesSlide+xml"/>
  <Override PartName="/ppt/diagrams/drawing2.xml" ContentType="application/vnd.openxmlformats-officedocument.drawingml.diagramDrawing+xml"/>
  <Override PartName="/ppt/diagrams/layout2.xml" ContentType="application/vnd.openxmlformats-officedocument.drawingml.diagramLayout+xml"/>
  <Override PartName="/ppt/notesSlides/notesSlide32.xml" ContentType="application/vnd.openxmlformats-officedocument.presentationml.notesSlide+xml"/>
  <Override PartName="/ppt/notesSlides/notesSlide43.xml" ContentType="application/vnd.openxmlformats-officedocument.presentationml.notesSlide+xml"/>
  <Override PartName="/ppt/notesMasters/notesMaster1.xml" ContentType="application/vnd.openxmlformats-officedocument.presentationml.notesMaster+xml"/>
  <Override PartName="/ppt/diagrams/layout1.xml" ContentType="application/vnd.openxmlformats-officedocument.drawingml.diagramLayout+xml"/>
  <Override PartName="/ppt/diagrams/quickStyle3.xml" ContentType="application/vnd.openxmlformats-officedocument.drawingml.diagramQuickStyle+xml"/>
  <Override PartName="/ppt/diagrams/colors1.xml" ContentType="application/vnd.openxmlformats-officedocument.drawingml.diagramColors+xml"/>
  <Override PartName="/ppt/slides/slide116.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notesSlides/notesSlide45.xml" ContentType="application/vnd.openxmlformats-officedocument.presentationml.notesSlide+xml"/>
  <Override PartName="/ppt/notesSlides/notesSlide67.xml" ContentType="application/vnd.openxmlformats-officedocument.presentationml.notesSlide+xml"/>
  <Override PartName="/ppt/notesSlides/notesSlide147.xml" ContentType="application/vnd.openxmlformats-officedocument.presentationml.notesSlide+xml"/>
  <Override PartName="/ppt/diagrams/data1.xml" ContentType="application/vnd.openxmlformats-officedocument.drawingml.diagramData+xml"/>
  <Override PartName="/ppt/notesSlides/notesSlide92.xml" ContentType="application/vnd.openxmlformats-officedocument.presentationml.notesSlide+xml"/>
  <Override PartName="/ppt/slides/slide69.xml" ContentType="application/vnd.openxmlformats-officedocument.presentationml.slide+xml"/>
  <Override PartName="/ppt/notesSlides/notesSlide35.xml" ContentType="application/vnd.openxmlformats-officedocument.presentationml.notesSlide+xml"/>
  <Override PartName="/ppt/diagrams/drawing1.xml" ContentType="application/vnd.openxmlformats-officedocument.drawingml.diagramDrawing+xml"/>
  <Override PartName="/ppt/slides/slide21.xml" ContentType="application/vnd.openxmlformats-officedocument.presentationml.slide+xml"/>
  <Override PartName="/ppt/slides/slide57.xml" ContentType="application/vnd.openxmlformats-officedocument.presentationml.slide+xml"/>
  <Override PartName="/ppt/slides/slide7.xml" ContentType="application/vnd.openxmlformats-officedocument.presentationml.slid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autoCompressPictures="0">
  <p:sldMasterIdLst>
    <p:sldMasterId id="2147483648" r:id="rId1"/>
  </p:sldMasterIdLst>
  <p:notesMasterIdLst>
    <p:notesMasterId r:id="rId154"/>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69" r:id="rId117"/>
    <p:sldId id="370" r:id="rId118"/>
    <p:sldId id="371" r:id="rId119"/>
    <p:sldId id="372" r:id="rId120"/>
    <p:sldId id="373" r:id="rId121"/>
    <p:sldId id="374" r:id="rId122"/>
    <p:sldId id="375" r:id="rId123"/>
    <p:sldId id="376" r:id="rId124"/>
    <p:sldId id="377" r:id="rId125"/>
    <p:sldId id="378" r:id="rId126"/>
    <p:sldId id="379" r:id="rId127"/>
    <p:sldId id="380" r:id="rId128"/>
    <p:sldId id="381" r:id="rId129"/>
    <p:sldId id="382" r:id="rId130"/>
    <p:sldId id="383" r:id="rId131"/>
    <p:sldId id="384" r:id="rId132"/>
    <p:sldId id="385" r:id="rId133"/>
    <p:sldId id="386" r:id="rId134"/>
    <p:sldId id="387" r:id="rId135"/>
    <p:sldId id="388" r:id="rId136"/>
    <p:sldId id="389" r:id="rId137"/>
    <p:sldId id="390" r:id="rId138"/>
    <p:sldId id="391" r:id="rId139"/>
    <p:sldId id="392" r:id="rId140"/>
    <p:sldId id="393" r:id="rId141"/>
    <p:sldId id="394" r:id="rId142"/>
    <p:sldId id="395" r:id="rId143"/>
    <p:sldId id="396" r:id="rId144"/>
    <p:sldId id="397" r:id="rId145"/>
    <p:sldId id="398" r:id="rId146"/>
    <p:sldId id="399" r:id="rId147"/>
    <p:sldId id="400" r:id="rId148"/>
    <p:sldId id="401" r:id="rId149"/>
    <p:sldId id="402" r:id="rId150"/>
    <p:sldId id="403" r:id="rId151"/>
    <p:sldId id="404" r:id="rId152"/>
    <p:sldId id="405" r:id="rId153"/>
  </p:sldIdLst>
  <p:sldSz cx="9144000" cy="6858000" type="screen4x3"/>
  <p:notesSz cx="6858000" cy="9144000"/>
  <p:defaultTextStyle>
    <a:defPPr>
      <a:defRPr lang="en-US"/>
    </a:defPPr>
    <a:lvl1pPr marL="0" algn="l" defTabSz="457200">
      <a:defRPr sz="1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95" d="100"/>
          <a:sy n="95" d="100"/>
        </p:scale>
        <p:origin x="2046" y="96"/>
      </p:cViewPr>
      <p:guideLst>
        <p:guide pos="2880"/>
        <p:guide pos="2160" orient="horz"/>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slide" Target="slides/slide50.xml"/><Relationship Id="rId54" Type="http://schemas.openxmlformats.org/officeDocument/2006/relationships/slide" Target="slides/slide51.xml"/><Relationship Id="rId55" Type="http://schemas.openxmlformats.org/officeDocument/2006/relationships/slide" Target="slides/slide52.xml"/><Relationship Id="rId56" Type="http://schemas.openxmlformats.org/officeDocument/2006/relationships/slide" Target="slides/slide53.xml"/><Relationship Id="rId57" Type="http://schemas.openxmlformats.org/officeDocument/2006/relationships/slide" Target="slides/slide54.xml"/><Relationship Id="rId58" Type="http://schemas.openxmlformats.org/officeDocument/2006/relationships/slide" Target="slides/slide55.xml"/><Relationship Id="rId59" Type="http://schemas.openxmlformats.org/officeDocument/2006/relationships/slide" Target="slides/slide56.xml"/><Relationship Id="rId60" Type="http://schemas.openxmlformats.org/officeDocument/2006/relationships/slide" Target="slides/slide57.xml"/><Relationship Id="rId61" Type="http://schemas.openxmlformats.org/officeDocument/2006/relationships/slide" Target="slides/slide58.xml"/><Relationship Id="rId62" Type="http://schemas.openxmlformats.org/officeDocument/2006/relationships/slide" Target="slides/slide59.xml"/><Relationship Id="rId63" Type="http://schemas.openxmlformats.org/officeDocument/2006/relationships/slide" Target="slides/slide60.xml"/><Relationship Id="rId64" Type="http://schemas.openxmlformats.org/officeDocument/2006/relationships/slide" Target="slides/slide61.xml"/><Relationship Id="rId65" Type="http://schemas.openxmlformats.org/officeDocument/2006/relationships/slide" Target="slides/slide62.xml"/><Relationship Id="rId66" Type="http://schemas.openxmlformats.org/officeDocument/2006/relationships/slide" Target="slides/slide63.xml"/><Relationship Id="rId67" Type="http://schemas.openxmlformats.org/officeDocument/2006/relationships/slide" Target="slides/slide64.xml"/><Relationship Id="rId68" Type="http://schemas.openxmlformats.org/officeDocument/2006/relationships/slide" Target="slides/slide65.xml"/><Relationship Id="rId69" Type="http://schemas.openxmlformats.org/officeDocument/2006/relationships/slide" Target="slides/slide66.xml"/><Relationship Id="rId70" Type="http://schemas.openxmlformats.org/officeDocument/2006/relationships/slide" Target="slides/slide67.xml"/><Relationship Id="rId71" Type="http://schemas.openxmlformats.org/officeDocument/2006/relationships/slide" Target="slides/slide68.xml"/><Relationship Id="rId72" Type="http://schemas.openxmlformats.org/officeDocument/2006/relationships/slide" Target="slides/slide69.xml"/><Relationship Id="rId73" Type="http://schemas.openxmlformats.org/officeDocument/2006/relationships/slide" Target="slides/slide70.xml"/><Relationship Id="rId74" Type="http://schemas.openxmlformats.org/officeDocument/2006/relationships/slide" Target="slides/slide71.xml"/><Relationship Id="rId75" Type="http://schemas.openxmlformats.org/officeDocument/2006/relationships/slide" Target="slides/slide72.xml"/><Relationship Id="rId76" Type="http://schemas.openxmlformats.org/officeDocument/2006/relationships/slide" Target="slides/slide73.xml"/><Relationship Id="rId77" Type="http://schemas.openxmlformats.org/officeDocument/2006/relationships/slide" Target="slides/slide74.xml"/><Relationship Id="rId78" Type="http://schemas.openxmlformats.org/officeDocument/2006/relationships/slide" Target="slides/slide75.xml"/><Relationship Id="rId79" Type="http://schemas.openxmlformats.org/officeDocument/2006/relationships/slide" Target="slides/slide76.xml"/><Relationship Id="rId80" Type="http://schemas.openxmlformats.org/officeDocument/2006/relationships/slide" Target="slides/slide77.xml"/><Relationship Id="rId81" Type="http://schemas.openxmlformats.org/officeDocument/2006/relationships/slide" Target="slides/slide78.xml"/><Relationship Id="rId82" Type="http://schemas.openxmlformats.org/officeDocument/2006/relationships/slide" Target="slides/slide79.xml"/><Relationship Id="rId83" Type="http://schemas.openxmlformats.org/officeDocument/2006/relationships/slide" Target="slides/slide80.xml"/><Relationship Id="rId84" Type="http://schemas.openxmlformats.org/officeDocument/2006/relationships/slide" Target="slides/slide81.xml"/><Relationship Id="rId85" Type="http://schemas.openxmlformats.org/officeDocument/2006/relationships/slide" Target="slides/slide82.xml"/><Relationship Id="rId86" Type="http://schemas.openxmlformats.org/officeDocument/2006/relationships/slide" Target="slides/slide83.xml"/><Relationship Id="rId87" Type="http://schemas.openxmlformats.org/officeDocument/2006/relationships/slide" Target="slides/slide84.xml"/><Relationship Id="rId88" Type="http://schemas.openxmlformats.org/officeDocument/2006/relationships/slide" Target="slides/slide85.xml"/><Relationship Id="rId89" Type="http://schemas.openxmlformats.org/officeDocument/2006/relationships/slide" Target="slides/slide86.xml"/><Relationship Id="rId90" Type="http://schemas.openxmlformats.org/officeDocument/2006/relationships/slide" Target="slides/slide87.xml"/><Relationship Id="rId91" Type="http://schemas.openxmlformats.org/officeDocument/2006/relationships/slide" Target="slides/slide88.xml"/><Relationship Id="rId92" Type="http://schemas.openxmlformats.org/officeDocument/2006/relationships/slide" Target="slides/slide89.xml"/><Relationship Id="rId93" Type="http://schemas.openxmlformats.org/officeDocument/2006/relationships/slide" Target="slides/slide90.xml"/><Relationship Id="rId94" Type="http://schemas.openxmlformats.org/officeDocument/2006/relationships/slide" Target="slides/slide91.xml"/><Relationship Id="rId95" Type="http://schemas.openxmlformats.org/officeDocument/2006/relationships/slide" Target="slides/slide92.xml"/><Relationship Id="rId96" Type="http://schemas.openxmlformats.org/officeDocument/2006/relationships/slide" Target="slides/slide93.xml"/><Relationship Id="rId97" Type="http://schemas.openxmlformats.org/officeDocument/2006/relationships/slide" Target="slides/slide94.xml"/><Relationship Id="rId98" Type="http://schemas.openxmlformats.org/officeDocument/2006/relationships/slide" Target="slides/slide95.xml"/><Relationship Id="rId99" Type="http://schemas.openxmlformats.org/officeDocument/2006/relationships/slide" Target="slides/slide96.xml"/><Relationship Id="rId100" Type="http://schemas.openxmlformats.org/officeDocument/2006/relationships/slide" Target="slides/slide97.xml"/><Relationship Id="rId101" Type="http://schemas.openxmlformats.org/officeDocument/2006/relationships/slide" Target="slides/slide98.xml"/><Relationship Id="rId102" Type="http://schemas.openxmlformats.org/officeDocument/2006/relationships/slide" Target="slides/slide99.xml"/><Relationship Id="rId103" Type="http://schemas.openxmlformats.org/officeDocument/2006/relationships/slide" Target="slides/slide100.xml"/><Relationship Id="rId104" Type="http://schemas.openxmlformats.org/officeDocument/2006/relationships/slide" Target="slides/slide101.xml"/><Relationship Id="rId105" Type="http://schemas.openxmlformats.org/officeDocument/2006/relationships/slide" Target="slides/slide102.xml"/><Relationship Id="rId106" Type="http://schemas.openxmlformats.org/officeDocument/2006/relationships/slide" Target="slides/slide103.xml"/><Relationship Id="rId107" Type="http://schemas.openxmlformats.org/officeDocument/2006/relationships/slide" Target="slides/slide104.xml"/><Relationship Id="rId108" Type="http://schemas.openxmlformats.org/officeDocument/2006/relationships/slide" Target="slides/slide105.xml"/><Relationship Id="rId109" Type="http://schemas.openxmlformats.org/officeDocument/2006/relationships/slide" Target="slides/slide106.xml"/><Relationship Id="rId110" Type="http://schemas.openxmlformats.org/officeDocument/2006/relationships/slide" Target="slides/slide107.xml"/><Relationship Id="rId111" Type="http://schemas.openxmlformats.org/officeDocument/2006/relationships/slide" Target="slides/slide108.xml"/><Relationship Id="rId112" Type="http://schemas.openxmlformats.org/officeDocument/2006/relationships/slide" Target="slides/slide109.xml"/><Relationship Id="rId113" Type="http://schemas.openxmlformats.org/officeDocument/2006/relationships/slide" Target="slides/slide110.xml"/><Relationship Id="rId114" Type="http://schemas.openxmlformats.org/officeDocument/2006/relationships/slide" Target="slides/slide111.xml"/><Relationship Id="rId115" Type="http://schemas.openxmlformats.org/officeDocument/2006/relationships/slide" Target="slides/slide112.xml"/><Relationship Id="rId116" Type="http://schemas.openxmlformats.org/officeDocument/2006/relationships/slide" Target="slides/slide113.xml"/><Relationship Id="rId117" Type="http://schemas.openxmlformats.org/officeDocument/2006/relationships/slide" Target="slides/slide114.xml"/><Relationship Id="rId118" Type="http://schemas.openxmlformats.org/officeDocument/2006/relationships/slide" Target="slides/slide115.xml"/><Relationship Id="rId119" Type="http://schemas.openxmlformats.org/officeDocument/2006/relationships/slide" Target="slides/slide116.xml"/><Relationship Id="rId120" Type="http://schemas.openxmlformats.org/officeDocument/2006/relationships/slide" Target="slides/slide117.xml"/><Relationship Id="rId121" Type="http://schemas.openxmlformats.org/officeDocument/2006/relationships/slide" Target="slides/slide118.xml"/><Relationship Id="rId122" Type="http://schemas.openxmlformats.org/officeDocument/2006/relationships/slide" Target="slides/slide119.xml"/><Relationship Id="rId123" Type="http://schemas.openxmlformats.org/officeDocument/2006/relationships/slide" Target="slides/slide120.xml"/><Relationship Id="rId124" Type="http://schemas.openxmlformats.org/officeDocument/2006/relationships/slide" Target="slides/slide121.xml"/><Relationship Id="rId125" Type="http://schemas.openxmlformats.org/officeDocument/2006/relationships/slide" Target="slides/slide122.xml"/><Relationship Id="rId126" Type="http://schemas.openxmlformats.org/officeDocument/2006/relationships/slide" Target="slides/slide123.xml"/><Relationship Id="rId127" Type="http://schemas.openxmlformats.org/officeDocument/2006/relationships/slide" Target="slides/slide124.xml"/><Relationship Id="rId128" Type="http://schemas.openxmlformats.org/officeDocument/2006/relationships/slide" Target="slides/slide125.xml"/><Relationship Id="rId129" Type="http://schemas.openxmlformats.org/officeDocument/2006/relationships/slide" Target="slides/slide126.xml"/><Relationship Id="rId130" Type="http://schemas.openxmlformats.org/officeDocument/2006/relationships/slide" Target="slides/slide127.xml"/><Relationship Id="rId131" Type="http://schemas.openxmlformats.org/officeDocument/2006/relationships/slide" Target="slides/slide128.xml"/><Relationship Id="rId132" Type="http://schemas.openxmlformats.org/officeDocument/2006/relationships/slide" Target="slides/slide129.xml"/><Relationship Id="rId133" Type="http://schemas.openxmlformats.org/officeDocument/2006/relationships/slide" Target="slides/slide130.xml"/><Relationship Id="rId134" Type="http://schemas.openxmlformats.org/officeDocument/2006/relationships/slide" Target="slides/slide131.xml"/><Relationship Id="rId135" Type="http://schemas.openxmlformats.org/officeDocument/2006/relationships/slide" Target="slides/slide132.xml"/><Relationship Id="rId136" Type="http://schemas.openxmlformats.org/officeDocument/2006/relationships/slide" Target="slides/slide133.xml"/><Relationship Id="rId137" Type="http://schemas.openxmlformats.org/officeDocument/2006/relationships/slide" Target="slides/slide134.xml"/><Relationship Id="rId138" Type="http://schemas.openxmlformats.org/officeDocument/2006/relationships/slide" Target="slides/slide135.xml"/><Relationship Id="rId139" Type="http://schemas.openxmlformats.org/officeDocument/2006/relationships/slide" Target="slides/slide136.xml"/><Relationship Id="rId140" Type="http://schemas.openxmlformats.org/officeDocument/2006/relationships/slide" Target="slides/slide137.xml"/><Relationship Id="rId141" Type="http://schemas.openxmlformats.org/officeDocument/2006/relationships/slide" Target="slides/slide138.xml"/><Relationship Id="rId142" Type="http://schemas.openxmlformats.org/officeDocument/2006/relationships/slide" Target="slides/slide139.xml"/><Relationship Id="rId143" Type="http://schemas.openxmlformats.org/officeDocument/2006/relationships/slide" Target="slides/slide140.xml"/><Relationship Id="rId144" Type="http://schemas.openxmlformats.org/officeDocument/2006/relationships/slide" Target="slides/slide141.xml"/><Relationship Id="rId145" Type="http://schemas.openxmlformats.org/officeDocument/2006/relationships/slide" Target="slides/slide142.xml"/><Relationship Id="rId146" Type="http://schemas.openxmlformats.org/officeDocument/2006/relationships/slide" Target="slides/slide143.xml"/><Relationship Id="rId147" Type="http://schemas.openxmlformats.org/officeDocument/2006/relationships/slide" Target="slides/slide144.xml"/><Relationship Id="rId148" Type="http://schemas.openxmlformats.org/officeDocument/2006/relationships/slide" Target="slides/slide145.xml"/><Relationship Id="rId149" Type="http://schemas.openxmlformats.org/officeDocument/2006/relationships/slide" Target="slides/slide146.xml"/><Relationship Id="rId150" Type="http://schemas.openxmlformats.org/officeDocument/2006/relationships/slide" Target="slides/slide147.xml"/><Relationship Id="rId151" Type="http://schemas.openxmlformats.org/officeDocument/2006/relationships/slide" Target="slides/slide148.xml"/><Relationship Id="rId152" Type="http://schemas.openxmlformats.org/officeDocument/2006/relationships/slide" Target="slides/slide149.xml"/><Relationship Id="rId153" Type="http://schemas.openxmlformats.org/officeDocument/2006/relationships/slide" Target="slides/slide150.xml"/><Relationship Id="rId154" Type="http://schemas.openxmlformats.org/officeDocument/2006/relationships/notesMaster" Target="notesMasters/notesMaster1.xml"/><Relationship Id="rId155" Type="http://schemas.openxmlformats.org/officeDocument/2006/relationships/presProps" Target="presProps.xml" /><Relationship Id="rId156" Type="http://schemas.openxmlformats.org/officeDocument/2006/relationships/tableStyles" Target="tableStyles.xml" /><Relationship Id="rId157" Type="http://schemas.openxmlformats.org/officeDocument/2006/relationships/viewProps" Target="viewProps.xml" /></Relationships>
</file>

<file path=ppt/diagrams/_rels/data1.xml.rels><?xml version="1.0" encoding="UTF-8" standalone="yes"?><Relationships xmlns="http://schemas.openxmlformats.org/package/2006/relationships"></Relationships>
</file>

<file path=ppt/diagrams/_rels/data2.xml.rels><?xml version="1.0" encoding="UTF-8" standalone="yes"?><Relationships xmlns="http://schemas.openxmlformats.org/package/2006/relationships"></Relationships>
</file>

<file path=ppt/diagrams/_rels/data3.xml.rels><?xml version="1.0" encoding="UTF-8" standalone="yes"?><Relationships xmlns="http://schemas.openxmlformats.org/package/2006/relationships"></Relationships>
</file>

<file path=ppt/diagrams/_rels/drawing1.xml.rels><?xml version="1.0" encoding="UTF-8" standalone="yes"?><Relationships xmlns="http://schemas.openxmlformats.org/package/2006/relationships"></Relationships>
</file>

<file path=ppt/diagrams/_rels/drawing2.xml.rels><?xml version="1.0" encoding="UTF-8" standalone="yes"?><Relationships xmlns="http://schemas.openxmlformats.org/package/2006/relationships"></Relationships>
</file>

<file path=ppt/diagrams/_rels/drawing3.xml.rels><?xml version="1.0" encoding="UTF-8" standalone="yes"?><Relationships xmlns="http://schemas.openxmlformats.org/package/2006/relationships"></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alignNode1">
    <dgm:fillClrLst hueDir="cw" meth="repeat">
      <a:schemeClr val="accent1"/>
    </dgm:fillClrLst>
    <dgm:linClrLst hueDir="cw" meth="repeat">
      <a:schemeClr val="accent1"/>
    </dgm:linClrLst>
    <dgm:effectClrLst hueDir="cw" meth="span"/>
    <dgm:txLinClrLst hueDir="cw" meth="span"/>
    <dgm:txFillClrLst hueDir="cw" meth="span"/>
    <dgm:txEffectClrLst hueDir="cw" meth="span"/>
  </dgm:styleLbl>
  <dgm:styleLbl name="node1">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lnNode1">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vennNode1">
    <dgm:fillClrLst hueDir="cw" meth="repeat">
      <a:schemeClr val="accent1">
        <a:alpha val="50000"/>
      </a:schemeClr>
    </dgm:fillClrLst>
    <dgm:linClrLst hueDir="cw" meth="repeat">
      <a:schemeClr val="lt1"/>
    </dgm:linClrLst>
    <dgm:effectClrLst hueDir="cw" meth="span"/>
    <dgm:txLinClrLst hueDir="cw" meth="span"/>
    <dgm:txFillClrLst hueDir="cw" meth="span"/>
    <dgm:txEffectClrLst hueDir="cw" meth="span"/>
  </dgm:styleLbl>
  <dgm:styleLbl name="node2">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node3">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node4">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fgImgPlace1">
    <dgm:fillClrLst hueDir="cw" meth="repeat">
      <a:schemeClr val="accent1">
        <a:tint val="50000"/>
      </a:schemeClr>
    </dgm:fillClrLst>
    <dgm:linClrLst hueDir="cw" meth="repeat">
      <a:schemeClr val="lt1"/>
    </dgm:linClrLst>
    <dgm:effectClrLst hueDir="cw" meth="span"/>
    <dgm:txLinClrLst hueDir="cw" meth="span"/>
    <dgm:txFillClrLst hueDir="cw" meth="repeat">
      <a:schemeClr val="lt1"/>
    </dgm:txFillClrLst>
    <dgm:txEffectClrLst hueDir="cw" meth="span"/>
  </dgm:styleLbl>
  <dgm:styleLbl name="alignImgPlace1">
    <dgm:fillClrLst hueDir="cw" meth="repeat">
      <a:schemeClr val="accent1">
        <a:tint val="50000"/>
      </a:schemeClr>
    </dgm:fillClrLst>
    <dgm:linClrLst hueDir="cw" meth="repeat">
      <a:schemeClr val="lt1"/>
    </dgm:linClrLst>
    <dgm:effectClrLst hueDir="cw" meth="span"/>
    <dgm:txLinClrLst hueDir="cw" meth="span"/>
    <dgm:txFillClrLst hueDir="cw" meth="repeat">
      <a:schemeClr val="lt1"/>
    </dgm:txFillClrLst>
    <dgm:txEffectClrLst hueDir="cw" meth="span"/>
  </dgm:styleLbl>
  <dgm:styleLbl name="bgImgPlace1">
    <dgm:fillClrLst hueDir="cw" meth="repeat">
      <a:schemeClr val="accent1">
        <a:tint val="50000"/>
      </a:schemeClr>
    </dgm:fillClrLst>
    <dgm:linClrLst hueDir="cw" meth="repeat">
      <a:schemeClr val="lt1"/>
    </dgm:linClrLst>
    <dgm:effectClrLst hueDir="cw" meth="span"/>
    <dgm:txLinClrLst hueDir="cw" meth="span"/>
    <dgm:txFillClrLst hueDir="cw" meth="repeat">
      <a:schemeClr val="lt1"/>
    </dgm:txFillClrLst>
    <dgm:txEffectClrLst hueDir="cw" meth="span"/>
  </dgm:styleLbl>
  <dgm:styleLbl name="sibTrans2D1">
    <dgm:fillClrLst hueDir="cw" meth="repeat">
      <a:schemeClr val="accent1">
        <a:tint val="60000"/>
      </a:schemeClr>
    </dgm:fillClrLst>
    <dgm:linClrLst hueDir="cw" meth="repeat">
      <a:schemeClr val="accent1">
        <a:tint val="60000"/>
      </a:schemeClr>
    </dgm:linClrLst>
    <dgm:effectClrLst hueDir="cw" meth="span"/>
    <dgm:txLinClrLst hueDir="cw" meth="span"/>
    <dgm:txFillClrLst hueDir="cw" meth="span"/>
    <dgm:txEffectClrLst hueDir="cw" meth="span"/>
  </dgm:styleLbl>
  <dgm:styleLbl name="fgSibTrans2D1">
    <dgm:fillClrLst hueDir="cw" meth="repeat">
      <a:schemeClr val="accent1">
        <a:tint val="60000"/>
      </a:schemeClr>
    </dgm:fillClrLst>
    <dgm:linClrLst hueDir="cw" meth="repeat">
      <a:schemeClr val="accent1">
        <a:tint val="60000"/>
      </a:schemeClr>
    </dgm:linClrLst>
    <dgm:effectClrLst hueDir="cw" meth="span"/>
    <dgm:txLinClrLst hueDir="cw" meth="span"/>
    <dgm:txFillClrLst hueDir="cw" meth="span"/>
    <dgm:txEffectClrLst hueDir="cw" meth="span"/>
  </dgm:styleLbl>
  <dgm:styleLbl name="bgSibTrans2D1">
    <dgm:fillClrLst hueDir="cw" meth="repeat">
      <a:schemeClr val="accent1">
        <a:tint val="60000"/>
      </a:schemeClr>
    </dgm:fillClrLst>
    <dgm:linClrLst hueDir="cw" meth="repeat">
      <a:schemeClr val="accent1">
        <a:tint val="60000"/>
      </a:schemeClr>
    </dgm:linClrLst>
    <dgm:effectClrLst hueDir="cw" meth="span"/>
    <dgm:txLinClrLst hueDir="cw" meth="span"/>
    <dgm:txFillClrLst hueDir="cw" meth="span"/>
    <dgm:txEffectClrLst hueDir="cw" meth="span"/>
  </dgm:styleLbl>
  <dgm:styleLbl name="sibTrans1D1">
    <dgm:fillClrLst hueDir="cw" meth="repeat">
      <a:schemeClr val="accent1"/>
    </dgm:fillClrLst>
    <dgm:linClrLst hueDir="cw" meth="repeat">
      <a:schemeClr val="accent1"/>
    </dgm:linClrLst>
    <dgm:effectClrLst hueDir="cw" meth="span"/>
    <dgm:txLinClrLst hueDir="cw" meth="span"/>
    <dgm:txFillClrLst hueDir="cw" meth="repeat">
      <a:schemeClr val="tx1"/>
    </dgm:txFillClrLst>
    <dgm:txEffectClrLst hueDir="cw" meth="span"/>
  </dgm:styleLbl>
  <dgm:styleLbl name="callout">
    <dgm:fillClrLst hueDir="cw" meth="repeat">
      <a:schemeClr val="accent1"/>
    </dgm:fillClrLst>
    <dgm:linClrLst hueDir="cw" meth="repeat">
      <a:schemeClr val="accent1">
        <a:tint val="50000"/>
      </a:schemeClr>
    </dgm:linClrLst>
    <dgm:effectClrLst hueDir="cw" meth="span"/>
    <dgm:txLinClrLst hueDir="cw" meth="span"/>
    <dgm:txFillClrLst hueDir="cw" meth="repeat">
      <a:schemeClr val="tx1"/>
    </dgm:txFillClrLst>
    <dgm:txEffectClrLst hueDir="cw" meth="span"/>
  </dgm:styleLbl>
  <dgm:styleLbl name="asst0">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asst1">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asst2">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asst3">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asst4">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parChTrans2D1">
    <dgm:fillClrLst hueDir="cw" meth="repeat">
      <a:schemeClr val="accent1">
        <a:tint val="60000"/>
      </a:schemeClr>
    </dgm:fillClrLst>
    <dgm:linClrLst hueDir="cw" meth="repeat">
      <a:schemeClr val="accent1">
        <a:tint val="60000"/>
      </a:schemeClr>
    </dgm:linClrLst>
    <dgm:effectClrLst hueDir="cw" meth="span"/>
    <dgm:txLinClrLst hueDir="cw" meth="span"/>
    <dgm:txFillClrLst hueDir="cw" meth="repeat">
      <a:schemeClr val="lt1"/>
    </dgm:txFillClrLst>
    <dgm:txEffectClrLst hueDir="cw" meth="span"/>
  </dgm:styleLbl>
  <dgm:styleLbl name="parChTrans2D2">
    <dgm:fillClrLst hueDir="cw" meth="repeat">
      <a:schemeClr val="accent1"/>
    </dgm:fillClrLst>
    <dgm:linClrLst hueDir="cw" meth="repeat">
      <a:schemeClr val="accent1"/>
    </dgm:linClrLst>
    <dgm:effectClrLst hueDir="cw" meth="span"/>
    <dgm:txLinClrLst hueDir="cw" meth="span"/>
    <dgm:txFillClrLst hueDir="cw" meth="repeat">
      <a:schemeClr val="lt1"/>
    </dgm:txFillClrLst>
    <dgm:txEffectClrLst hueDir="cw" meth="span"/>
  </dgm:styleLbl>
  <dgm:styleLbl name="parChTrans2D3">
    <dgm:fillClrLst hueDir="cw" meth="repeat">
      <a:schemeClr val="accent1"/>
    </dgm:fillClrLst>
    <dgm:linClrLst hueDir="cw" meth="repeat">
      <a:schemeClr val="accent1"/>
    </dgm:linClrLst>
    <dgm:effectClrLst hueDir="cw" meth="span"/>
    <dgm:txLinClrLst hueDir="cw" meth="span"/>
    <dgm:txFillClrLst hueDir="cw" meth="repeat">
      <a:schemeClr val="lt1"/>
    </dgm:txFillClrLst>
    <dgm:txEffectClrLst hueDir="cw" meth="span"/>
  </dgm:styleLbl>
  <dgm:styleLbl name="parChTrans2D4">
    <dgm:fillClrLst hueDir="cw" meth="repeat">
      <a:schemeClr val="accent1"/>
    </dgm:fillClrLst>
    <dgm:linClrLst hueDir="cw" meth="repeat">
      <a:schemeClr val="accent1"/>
    </dgm:linClrLst>
    <dgm:effectClrLst hueDir="cw" meth="span"/>
    <dgm:txLinClrLst hueDir="cw" meth="span"/>
    <dgm:txFillClrLst hueDir="cw" meth="repeat">
      <a:schemeClr val="lt1"/>
    </dgm:txFillClrLst>
    <dgm:txEffectClrLst hueDir="cw" meth="span"/>
  </dgm:styleLbl>
  <dgm:styleLbl name="parChTrans1D1">
    <dgm:fillClrLst hueDir="cw" meth="repeat">
      <a:schemeClr val="accent1"/>
    </dgm:fillClrLst>
    <dgm:linClrLst hueDir="cw" meth="repeat">
      <a:schemeClr val="accent1">
        <a:shade val="60000"/>
      </a:schemeClr>
    </dgm:linClrLst>
    <dgm:effectClrLst hueDir="cw" meth="span"/>
    <dgm:txLinClrLst hueDir="cw" meth="span"/>
    <dgm:txFillClrLst hueDir="cw" meth="repeat">
      <a:schemeClr val="tx1"/>
    </dgm:txFillClrLst>
    <dgm:txEffectClrLst hueDir="cw" meth="span"/>
  </dgm:styleLbl>
  <dgm:styleLbl name="parChTrans1D2">
    <dgm:fillClrLst hueDir="cw" meth="repeat">
      <a:schemeClr val="accent1"/>
    </dgm:fillClrLst>
    <dgm:linClrLst hueDir="cw" meth="repeat">
      <a:schemeClr val="accent1">
        <a:shade val="60000"/>
      </a:schemeClr>
    </dgm:linClrLst>
    <dgm:effectClrLst hueDir="cw" meth="span"/>
    <dgm:txLinClrLst hueDir="cw" meth="span"/>
    <dgm:txFillClrLst hueDir="cw" meth="repeat">
      <a:schemeClr val="tx1"/>
    </dgm:txFillClrLst>
    <dgm:txEffectClrLst hueDir="cw" meth="span"/>
  </dgm:styleLbl>
  <dgm:styleLbl name="parChTrans1D3">
    <dgm:fillClrLst hueDir="cw" meth="repeat">
      <a:schemeClr val="accent1"/>
    </dgm:fillClrLst>
    <dgm:linClrLst hueDir="cw" meth="repeat">
      <a:schemeClr val="accent1">
        <a:shade val="80000"/>
      </a:schemeClr>
    </dgm:linClrLst>
    <dgm:effectClrLst hueDir="cw" meth="span"/>
    <dgm:txLinClrLst hueDir="cw" meth="span"/>
    <dgm:txFillClrLst hueDir="cw" meth="repeat">
      <a:schemeClr val="tx1"/>
    </dgm:txFillClrLst>
    <dgm:txEffectClrLst hueDir="cw" meth="span"/>
  </dgm:styleLbl>
  <dgm:styleLbl name="parChTrans1D4">
    <dgm:fillClrLst hueDir="cw" meth="repeat">
      <a:schemeClr val="accent1"/>
    </dgm:fillClrLst>
    <dgm:linClrLst hueDir="cw" meth="repeat">
      <a:schemeClr val="accent1">
        <a:shade val="80000"/>
      </a:schemeClr>
    </dgm:linClrLst>
    <dgm:effectClrLst hueDir="cw" meth="span"/>
    <dgm:txLinClrLst hueDir="cw" meth="span"/>
    <dgm:txFillClrLst hueDir="cw" meth="repeat">
      <a:schemeClr val="tx1"/>
    </dgm:txFillClrLst>
    <dgm:txEffectClrLst hueDir="cw" meth="span"/>
  </dgm:styleLbl>
  <dgm:styleLbl name="fgAcc1">
    <dgm:fillClrLst hueDir="cw" meth="repeat">
      <a:schemeClr val="lt1">
        <a:alpha val="9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conFgAcc1">
    <dgm:fillClrLst hueDir="cw" meth="repeat">
      <a:schemeClr val="lt1">
        <a:alpha val="9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alignAcc1">
    <dgm:fillClrLst hueDir="cw" meth="repeat">
      <a:schemeClr val="lt1">
        <a:alpha val="9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trAlignAcc1">
    <dgm:fillClrLst hueDir="cw" meth="repeat">
      <a:schemeClr val="lt1">
        <a:alpha val="4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bgAcc1">
    <dgm:fillClrLst hueDir="cw" meth="repeat">
      <a:schemeClr val="lt1">
        <a:alpha val="9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solidFgAcc1">
    <dgm:fillClrLst hueDir="cw" meth="repeat">
      <a:schemeClr val="lt1"/>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solidAlignAcc1">
    <dgm:fillClrLst hueDir="cw" meth="repeat">
      <a:schemeClr val="lt1"/>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solidBgAcc1">
    <dgm:fillClrLst hueDir="cw" meth="repeat">
      <a:schemeClr val="lt1"/>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fgAccFollowNode1">
    <dgm:fillClrLst hueDir="cw" meth="repeat">
      <a:schemeClr val="accent1">
        <a:alpha val="90000"/>
        <a:tint val="40000"/>
      </a:schemeClr>
    </dgm:fillClrLst>
    <dgm:linClrLst hueDir="cw" meth="repeat">
      <a:schemeClr val="accent1">
        <a:alpha val="90000"/>
        <a:tint val="40000"/>
      </a:schemeClr>
    </dgm:linClrLst>
    <dgm:effectClrLst hueDir="cw" meth="span"/>
    <dgm:txLinClrLst hueDir="cw" meth="span"/>
    <dgm:txFillClrLst hueDir="cw" meth="repeat">
      <a:schemeClr val="dk1"/>
    </dgm:txFillClrLst>
    <dgm:txEffectClrLst hueDir="cw" meth="span"/>
  </dgm:styleLbl>
  <dgm:styleLbl name="alignAccFollowNode1">
    <dgm:fillClrLst hueDir="cw" meth="repeat">
      <a:schemeClr val="accent1">
        <a:alpha val="90000"/>
        <a:tint val="40000"/>
      </a:schemeClr>
    </dgm:fillClrLst>
    <dgm:linClrLst hueDir="cw" meth="repeat">
      <a:schemeClr val="accent1">
        <a:alpha val="90000"/>
        <a:tint val="40000"/>
      </a:schemeClr>
    </dgm:linClrLst>
    <dgm:effectClrLst hueDir="cw" meth="span"/>
    <dgm:txLinClrLst hueDir="cw" meth="span"/>
    <dgm:txFillClrLst hueDir="cw" meth="repeat">
      <a:schemeClr val="dk1"/>
    </dgm:txFillClrLst>
    <dgm:txEffectClrLst hueDir="cw" meth="span"/>
  </dgm:styleLbl>
  <dgm:styleLbl name="bgAccFollowNode1">
    <dgm:fillClrLst hueDir="cw" meth="repeat">
      <a:schemeClr val="accent1">
        <a:alpha val="90000"/>
        <a:tint val="40000"/>
      </a:schemeClr>
    </dgm:fillClrLst>
    <dgm:linClrLst hueDir="cw" meth="repeat">
      <a:schemeClr val="accent1">
        <a:alpha val="90000"/>
        <a:tint val="40000"/>
      </a:schemeClr>
    </dgm:linClrLst>
    <dgm:effectClrLst hueDir="cw" meth="span"/>
    <dgm:txLinClrLst hueDir="cw" meth="span"/>
    <dgm:txFillClrLst hueDir="cw" meth="repeat">
      <a:schemeClr val="dk1"/>
    </dgm:txFillClrLst>
    <dgm:txEffectClrLst hueDir="cw" meth="span"/>
  </dgm:styleLbl>
  <dgm:styleLbl name="fgAcc0">
    <dgm:fillClrLst hueDir="cw" meth="repeat">
      <a:schemeClr val="lt1">
        <a:alpha val="9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fgAcc2">
    <dgm:fillClrLst hueDir="cw" meth="repeat">
      <a:schemeClr val="lt1">
        <a:alpha val="9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fgAcc3">
    <dgm:fillClrLst hueDir="cw" meth="repeat">
      <a:schemeClr val="lt1">
        <a:alpha val="9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fgAcc4">
    <dgm:fillClrLst hueDir="cw" meth="repeat">
      <a:schemeClr val="lt1">
        <a:alpha val="9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bgShp">
    <dgm:fillClrLst hueDir="cw" meth="repeat">
      <a:schemeClr val="accent1">
        <a:tint val="4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dkBgShp">
    <dgm:fillClrLst hueDir="cw" meth="repeat">
      <a:schemeClr val="accent1">
        <a:shade val="80000"/>
      </a:schemeClr>
    </dgm:fillClrLst>
    <dgm:linClrLst hueDir="cw" meth="repeat">
      <a:schemeClr val="accent1"/>
    </dgm:linClrLst>
    <dgm:effectClrLst hueDir="cw" meth="span"/>
    <dgm:txLinClrLst hueDir="cw" meth="span"/>
    <dgm:txFillClrLst hueDir="cw" meth="repeat">
      <a:schemeClr val="lt1"/>
    </dgm:txFillClrLst>
    <dgm:txEffectClrLst hueDir="cw" meth="span"/>
  </dgm:styleLbl>
  <dgm:styleLbl name="trBgShp">
    <dgm:fillClrLst hueDir="cw" meth="repeat">
      <a:schemeClr val="accent1">
        <a:tint val="50000"/>
        <a:alpha val="40000"/>
      </a:schemeClr>
    </dgm:fillClrLst>
    <dgm:linClrLst hueDir="cw" meth="repeat">
      <a:schemeClr val="accent1"/>
    </dgm:linClrLst>
    <dgm:effectClrLst hueDir="cw" meth="span"/>
    <dgm:txLinClrLst hueDir="cw" meth="span"/>
    <dgm:txFillClrLst hueDir="cw" meth="repeat">
      <a:schemeClr val="lt1"/>
    </dgm:txFillClrLst>
    <dgm:txEffectClrLst hueDir="cw" meth="span"/>
  </dgm:styleLbl>
  <dgm:styleLbl name="fgShp">
    <dgm:fillClrLst hueDir="cw" meth="repeat">
      <a:schemeClr val="accent1">
        <a:tint val="60000"/>
      </a:schemeClr>
    </dgm:fillClrLst>
    <dgm:linClrLst hueDir="cw" meth="repeat">
      <a:schemeClr val="lt1"/>
    </dgm:linClrLst>
    <dgm:effectClrLst hueDir="cw" meth="span"/>
    <dgm:txLinClrLst hueDir="cw" meth="span"/>
    <dgm:txFillClrLst hueDir="cw" meth="repeat">
      <a:schemeClr val="dk1"/>
    </dgm:txFillClrLst>
    <dgm:txEffectClrLst hueDir="cw" meth="span"/>
  </dgm:styleLbl>
  <dgm:styleLbl name="revTx">
    <dgm:fillClrLst hueDir="cw" meth="repeat">
      <a:schemeClr val="lt1">
        <a:alpha val="0"/>
      </a:schemeClr>
    </dgm:fillClrLst>
    <dgm:linClrLst hueDir="cw" meth="repeat">
      <a:schemeClr val="dk1">
        <a:alpha val="0"/>
      </a:schemeClr>
    </dgm:linClrLst>
    <dgm:effectClrLst hueDir="cw" meth="span"/>
    <dgm:txLinClrLst hueDir="cw" meth="span"/>
    <dgm:txFillClrLst hueDir="cw" meth="repeat">
      <a:schemeClr val="tx1"/>
    </dgm:txFillClrLst>
    <dgm:txEffectClrLst hueDir="cw" meth="span"/>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alignNode1">
    <dgm:fillClrLst hueDir="cw" meth="repeat">
      <a:schemeClr val="accent1"/>
    </dgm:fillClrLst>
    <dgm:linClrLst hueDir="cw" meth="repeat">
      <a:schemeClr val="accent1"/>
    </dgm:linClrLst>
    <dgm:effectClrLst hueDir="cw" meth="span"/>
    <dgm:txLinClrLst hueDir="cw" meth="span"/>
    <dgm:txFillClrLst hueDir="cw" meth="span"/>
    <dgm:txEffectClrLst hueDir="cw" meth="span"/>
  </dgm:styleLbl>
  <dgm:styleLbl name="node1">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lnNode1">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vennNode1">
    <dgm:fillClrLst hueDir="cw" meth="repeat">
      <a:schemeClr val="accent1">
        <a:alpha val="50000"/>
      </a:schemeClr>
    </dgm:fillClrLst>
    <dgm:linClrLst hueDir="cw" meth="repeat">
      <a:schemeClr val="lt1"/>
    </dgm:linClrLst>
    <dgm:effectClrLst hueDir="cw" meth="span"/>
    <dgm:txLinClrLst hueDir="cw" meth="span"/>
    <dgm:txFillClrLst hueDir="cw" meth="span"/>
    <dgm:txEffectClrLst hueDir="cw" meth="span"/>
  </dgm:styleLbl>
  <dgm:styleLbl name="node2">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node3">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node4">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fgImgPlace1">
    <dgm:fillClrLst hueDir="cw" meth="repeat">
      <a:schemeClr val="accent1">
        <a:tint val="50000"/>
      </a:schemeClr>
    </dgm:fillClrLst>
    <dgm:linClrLst hueDir="cw" meth="repeat">
      <a:schemeClr val="lt1"/>
    </dgm:linClrLst>
    <dgm:effectClrLst hueDir="cw" meth="span"/>
    <dgm:txLinClrLst hueDir="cw" meth="span"/>
    <dgm:txFillClrLst hueDir="cw" meth="repeat">
      <a:schemeClr val="lt1"/>
    </dgm:txFillClrLst>
    <dgm:txEffectClrLst hueDir="cw" meth="span"/>
  </dgm:styleLbl>
  <dgm:styleLbl name="alignImgPlace1">
    <dgm:fillClrLst hueDir="cw" meth="repeat">
      <a:schemeClr val="accent1">
        <a:tint val="50000"/>
      </a:schemeClr>
    </dgm:fillClrLst>
    <dgm:linClrLst hueDir="cw" meth="repeat">
      <a:schemeClr val="lt1"/>
    </dgm:linClrLst>
    <dgm:effectClrLst hueDir="cw" meth="span"/>
    <dgm:txLinClrLst hueDir="cw" meth="span"/>
    <dgm:txFillClrLst hueDir="cw" meth="repeat">
      <a:schemeClr val="lt1"/>
    </dgm:txFillClrLst>
    <dgm:txEffectClrLst hueDir="cw" meth="span"/>
  </dgm:styleLbl>
  <dgm:styleLbl name="bgImgPlace1">
    <dgm:fillClrLst hueDir="cw" meth="repeat">
      <a:schemeClr val="accent1">
        <a:tint val="50000"/>
      </a:schemeClr>
    </dgm:fillClrLst>
    <dgm:linClrLst hueDir="cw" meth="repeat">
      <a:schemeClr val="lt1"/>
    </dgm:linClrLst>
    <dgm:effectClrLst hueDir="cw" meth="span"/>
    <dgm:txLinClrLst hueDir="cw" meth="span"/>
    <dgm:txFillClrLst hueDir="cw" meth="repeat">
      <a:schemeClr val="lt1"/>
    </dgm:txFillClrLst>
    <dgm:txEffectClrLst hueDir="cw" meth="span"/>
  </dgm:styleLbl>
  <dgm:styleLbl name="sibTrans2D1">
    <dgm:fillClrLst hueDir="cw" meth="repeat">
      <a:schemeClr val="accent1">
        <a:tint val="60000"/>
      </a:schemeClr>
    </dgm:fillClrLst>
    <dgm:linClrLst hueDir="cw" meth="repeat">
      <a:schemeClr val="accent1">
        <a:tint val="60000"/>
      </a:schemeClr>
    </dgm:linClrLst>
    <dgm:effectClrLst hueDir="cw" meth="span"/>
    <dgm:txLinClrLst hueDir="cw" meth="span"/>
    <dgm:txFillClrLst hueDir="cw" meth="span"/>
    <dgm:txEffectClrLst hueDir="cw" meth="span"/>
  </dgm:styleLbl>
  <dgm:styleLbl name="fgSibTrans2D1">
    <dgm:fillClrLst hueDir="cw" meth="repeat">
      <a:schemeClr val="accent1">
        <a:tint val="60000"/>
      </a:schemeClr>
    </dgm:fillClrLst>
    <dgm:linClrLst hueDir="cw" meth="repeat">
      <a:schemeClr val="accent1">
        <a:tint val="60000"/>
      </a:schemeClr>
    </dgm:linClrLst>
    <dgm:effectClrLst hueDir="cw" meth="span"/>
    <dgm:txLinClrLst hueDir="cw" meth="span"/>
    <dgm:txFillClrLst hueDir="cw" meth="span"/>
    <dgm:txEffectClrLst hueDir="cw" meth="span"/>
  </dgm:styleLbl>
  <dgm:styleLbl name="bgSibTrans2D1">
    <dgm:fillClrLst hueDir="cw" meth="repeat">
      <a:schemeClr val="accent1">
        <a:tint val="60000"/>
      </a:schemeClr>
    </dgm:fillClrLst>
    <dgm:linClrLst hueDir="cw" meth="repeat">
      <a:schemeClr val="accent1">
        <a:tint val="60000"/>
      </a:schemeClr>
    </dgm:linClrLst>
    <dgm:effectClrLst hueDir="cw" meth="span"/>
    <dgm:txLinClrLst hueDir="cw" meth="span"/>
    <dgm:txFillClrLst hueDir="cw" meth="span"/>
    <dgm:txEffectClrLst hueDir="cw" meth="span"/>
  </dgm:styleLbl>
  <dgm:styleLbl name="sibTrans1D1">
    <dgm:fillClrLst hueDir="cw" meth="repeat">
      <a:schemeClr val="accent1"/>
    </dgm:fillClrLst>
    <dgm:linClrLst hueDir="cw" meth="repeat">
      <a:schemeClr val="accent1"/>
    </dgm:linClrLst>
    <dgm:effectClrLst hueDir="cw" meth="span"/>
    <dgm:txLinClrLst hueDir="cw" meth="span"/>
    <dgm:txFillClrLst hueDir="cw" meth="repeat">
      <a:schemeClr val="tx1"/>
    </dgm:txFillClrLst>
    <dgm:txEffectClrLst hueDir="cw" meth="span"/>
  </dgm:styleLbl>
  <dgm:styleLbl name="callout">
    <dgm:fillClrLst hueDir="cw" meth="repeat">
      <a:schemeClr val="accent1"/>
    </dgm:fillClrLst>
    <dgm:linClrLst hueDir="cw" meth="repeat">
      <a:schemeClr val="accent1">
        <a:tint val="50000"/>
      </a:schemeClr>
    </dgm:linClrLst>
    <dgm:effectClrLst hueDir="cw" meth="span"/>
    <dgm:txLinClrLst hueDir="cw" meth="span"/>
    <dgm:txFillClrLst hueDir="cw" meth="repeat">
      <a:schemeClr val="tx1"/>
    </dgm:txFillClrLst>
    <dgm:txEffectClrLst hueDir="cw" meth="span"/>
  </dgm:styleLbl>
  <dgm:styleLbl name="asst0">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asst1">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asst2">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asst3">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asst4">
    <dgm:fillClrLst hueDir="cw" meth="repeat">
      <a:schemeClr val="accent1"/>
    </dgm:fillClrLst>
    <dgm:linClrLst hueDir="cw" meth="repeat">
      <a:schemeClr val="lt1"/>
    </dgm:linClrLst>
    <dgm:effectClrLst hueDir="cw" meth="span"/>
    <dgm:txLinClrLst hueDir="cw" meth="span"/>
    <dgm:txFillClrLst hueDir="cw" meth="span"/>
    <dgm:txEffectClrLst hueDir="cw" meth="span"/>
  </dgm:styleLbl>
  <dgm:styleLbl name="parChTrans2D1">
    <dgm:fillClrLst hueDir="cw" meth="repeat">
      <a:schemeClr val="accent1">
        <a:tint val="60000"/>
      </a:schemeClr>
    </dgm:fillClrLst>
    <dgm:linClrLst hueDir="cw" meth="repeat">
      <a:schemeClr val="accent1">
        <a:tint val="60000"/>
      </a:schemeClr>
    </dgm:linClrLst>
    <dgm:effectClrLst hueDir="cw" meth="span"/>
    <dgm:txLinClrLst hueDir="cw" meth="span"/>
    <dgm:txFillClrLst hueDir="cw" meth="repeat">
      <a:schemeClr val="lt1"/>
    </dgm:txFillClrLst>
    <dgm:txEffectClrLst hueDir="cw" meth="span"/>
  </dgm:styleLbl>
  <dgm:styleLbl name="parChTrans2D2">
    <dgm:fillClrLst hueDir="cw" meth="repeat">
      <a:schemeClr val="accent1"/>
    </dgm:fillClrLst>
    <dgm:linClrLst hueDir="cw" meth="repeat">
      <a:schemeClr val="accent1"/>
    </dgm:linClrLst>
    <dgm:effectClrLst hueDir="cw" meth="span"/>
    <dgm:txLinClrLst hueDir="cw" meth="span"/>
    <dgm:txFillClrLst hueDir="cw" meth="repeat">
      <a:schemeClr val="lt1"/>
    </dgm:txFillClrLst>
    <dgm:txEffectClrLst hueDir="cw" meth="span"/>
  </dgm:styleLbl>
  <dgm:styleLbl name="parChTrans2D3">
    <dgm:fillClrLst hueDir="cw" meth="repeat">
      <a:schemeClr val="accent1"/>
    </dgm:fillClrLst>
    <dgm:linClrLst hueDir="cw" meth="repeat">
      <a:schemeClr val="accent1"/>
    </dgm:linClrLst>
    <dgm:effectClrLst hueDir="cw" meth="span"/>
    <dgm:txLinClrLst hueDir="cw" meth="span"/>
    <dgm:txFillClrLst hueDir="cw" meth="repeat">
      <a:schemeClr val="lt1"/>
    </dgm:txFillClrLst>
    <dgm:txEffectClrLst hueDir="cw" meth="span"/>
  </dgm:styleLbl>
  <dgm:styleLbl name="parChTrans2D4">
    <dgm:fillClrLst hueDir="cw" meth="repeat">
      <a:schemeClr val="accent1"/>
    </dgm:fillClrLst>
    <dgm:linClrLst hueDir="cw" meth="repeat">
      <a:schemeClr val="accent1"/>
    </dgm:linClrLst>
    <dgm:effectClrLst hueDir="cw" meth="span"/>
    <dgm:txLinClrLst hueDir="cw" meth="span"/>
    <dgm:txFillClrLst hueDir="cw" meth="repeat">
      <a:schemeClr val="lt1"/>
    </dgm:txFillClrLst>
    <dgm:txEffectClrLst hueDir="cw" meth="span"/>
  </dgm:styleLbl>
  <dgm:styleLbl name="parChTrans1D1">
    <dgm:fillClrLst hueDir="cw" meth="repeat">
      <a:schemeClr val="accent1"/>
    </dgm:fillClrLst>
    <dgm:linClrLst hueDir="cw" meth="repeat">
      <a:schemeClr val="accent1">
        <a:shade val="60000"/>
      </a:schemeClr>
    </dgm:linClrLst>
    <dgm:effectClrLst hueDir="cw" meth="span"/>
    <dgm:txLinClrLst hueDir="cw" meth="span"/>
    <dgm:txFillClrLst hueDir="cw" meth="repeat">
      <a:schemeClr val="tx1"/>
    </dgm:txFillClrLst>
    <dgm:txEffectClrLst hueDir="cw" meth="span"/>
  </dgm:styleLbl>
  <dgm:styleLbl name="parChTrans1D2">
    <dgm:fillClrLst hueDir="cw" meth="repeat">
      <a:schemeClr val="accent1"/>
    </dgm:fillClrLst>
    <dgm:linClrLst hueDir="cw" meth="repeat">
      <a:schemeClr val="accent1">
        <a:shade val="60000"/>
      </a:schemeClr>
    </dgm:linClrLst>
    <dgm:effectClrLst hueDir="cw" meth="span"/>
    <dgm:txLinClrLst hueDir="cw" meth="span"/>
    <dgm:txFillClrLst hueDir="cw" meth="repeat">
      <a:schemeClr val="tx1"/>
    </dgm:txFillClrLst>
    <dgm:txEffectClrLst hueDir="cw" meth="span"/>
  </dgm:styleLbl>
  <dgm:styleLbl name="parChTrans1D3">
    <dgm:fillClrLst hueDir="cw" meth="repeat">
      <a:schemeClr val="accent1"/>
    </dgm:fillClrLst>
    <dgm:linClrLst hueDir="cw" meth="repeat">
      <a:schemeClr val="accent1">
        <a:shade val="80000"/>
      </a:schemeClr>
    </dgm:linClrLst>
    <dgm:effectClrLst hueDir="cw" meth="span"/>
    <dgm:txLinClrLst hueDir="cw" meth="span"/>
    <dgm:txFillClrLst hueDir="cw" meth="repeat">
      <a:schemeClr val="tx1"/>
    </dgm:txFillClrLst>
    <dgm:txEffectClrLst hueDir="cw" meth="span"/>
  </dgm:styleLbl>
  <dgm:styleLbl name="parChTrans1D4">
    <dgm:fillClrLst hueDir="cw" meth="repeat">
      <a:schemeClr val="accent1"/>
    </dgm:fillClrLst>
    <dgm:linClrLst hueDir="cw" meth="repeat">
      <a:schemeClr val="accent1">
        <a:shade val="80000"/>
      </a:schemeClr>
    </dgm:linClrLst>
    <dgm:effectClrLst hueDir="cw" meth="span"/>
    <dgm:txLinClrLst hueDir="cw" meth="span"/>
    <dgm:txFillClrLst hueDir="cw" meth="repeat">
      <a:schemeClr val="tx1"/>
    </dgm:txFillClrLst>
    <dgm:txEffectClrLst hueDir="cw" meth="span"/>
  </dgm:styleLbl>
  <dgm:styleLbl name="fgAcc1">
    <dgm:fillClrLst hueDir="cw" meth="repeat">
      <a:schemeClr val="lt1">
        <a:alpha val="9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conFgAcc1">
    <dgm:fillClrLst hueDir="cw" meth="repeat">
      <a:schemeClr val="lt1">
        <a:alpha val="9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alignAcc1">
    <dgm:fillClrLst hueDir="cw" meth="repeat">
      <a:schemeClr val="lt1">
        <a:alpha val="9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trAlignAcc1">
    <dgm:fillClrLst hueDir="cw" meth="repeat">
      <a:schemeClr val="lt1">
        <a:alpha val="4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bgAcc1">
    <dgm:fillClrLst hueDir="cw" meth="repeat">
      <a:schemeClr val="lt1">
        <a:alpha val="9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solidFgAcc1">
    <dgm:fillClrLst hueDir="cw" meth="repeat">
      <a:schemeClr val="lt1"/>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solidAlignAcc1">
    <dgm:fillClrLst hueDir="cw" meth="repeat">
      <a:schemeClr val="lt1"/>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solidBgAcc1">
    <dgm:fillClrLst hueDir="cw" meth="repeat">
      <a:schemeClr val="lt1"/>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fgAccFollowNode1">
    <dgm:fillClrLst hueDir="cw" meth="repeat">
      <a:schemeClr val="accent1">
        <a:alpha val="90000"/>
        <a:tint val="40000"/>
      </a:schemeClr>
    </dgm:fillClrLst>
    <dgm:linClrLst hueDir="cw" meth="repeat">
      <a:schemeClr val="accent1">
        <a:alpha val="90000"/>
        <a:tint val="40000"/>
      </a:schemeClr>
    </dgm:linClrLst>
    <dgm:effectClrLst hueDir="cw" meth="span"/>
    <dgm:txLinClrLst hueDir="cw" meth="span"/>
    <dgm:txFillClrLst hueDir="cw" meth="repeat">
      <a:schemeClr val="dk1"/>
    </dgm:txFillClrLst>
    <dgm:txEffectClrLst hueDir="cw" meth="span"/>
  </dgm:styleLbl>
  <dgm:styleLbl name="alignAccFollowNode1">
    <dgm:fillClrLst hueDir="cw" meth="repeat">
      <a:schemeClr val="accent1">
        <a:alpha val="90000"/>
        <a:tint val="40000"/>
      </a:schemeClr>
    </dgm:fillClrLst>
    <dgm:linClrLst hueDir="cw" meth="repeat">
      <a:schemeClr val="accent1">
        <a:alpha val="90000"/>
        <a:tint val="40000"/>
      </a:schemeClr>
    </dgm:linClrLst>
    <dgm:effectClrLst hueDir="cw" meth="span"/>
    <dgm:txLinClrLst hueDir="cw" meth="span"/>
    <dgm:txFillClrLst hueDir="cw" meth="repeat">
      <a:schemeClr val="dk1"/>
    </dgm:txFillClrLst>
    <dgm:txEffectClrLst hueDir="cw" meth="span"/>
  </dgm:styleLbl>
  <dgm:styleLbl name="bgAccFollowNode1">
    <dgm:fillClrLst hueDir="cw" meth="repeat">
      <a:schemeClr val="accent1">
        <a:alpha val="90000"/>
        <a:tint val="40000"/>
      </a:schemeClr>
    </dgm:fillClrLst>
    <dgm:linClrLst hueDir="cw" meth="repeat">
      <a:schemeClr val="accent1">
        <a:alpha val="90000"/>
        <a:tint val="40000"/>
      </a:schemeClr>
    </dgm:linClrLst>
    <dgm:effectClrLst hueDir="cw" meth="span"/>
    <dgm:txLinClrLst hueDir="cw" meth="span"/>
    <dgm:txFillClrLst hueDir="cw" meth="repeat">
      <a:schemeClr val="dk1"/>
    </dgm:txFillClrLst>
    <dgm:txEffectClrLst hueDir="cw" meth="span"/>
  </dgm:styleLbl>
  <dgm:styleLbl name="fgAcc0">
    <dgm:fillClrLst hueDir="cw" meth="repeat">
      <a:schemeClr val="lt1">
        <a:alpha val="9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fgAcc2">
    <dgm:fillClrLst hueDir="cw" meth="repeat">
      <a:schemeClr val="lt1">
        <a:alpha val="9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fgAcc3">
    <dgm:fillClrLst hueDir="cw" meth="repeat">
      <a:schemeClr val="lt1">
        <a:alpha val="9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fgAcc4">
    <dgm:fillClrLst hueDir="cw" meth="repeat">
      <a:schemeClr val="lt1">
        <a:alpha val="9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bgShp">
    <dgm:fillClrLst hueDir="cw" meth="repeat">
      <a:schemeClr val="accent1">
        <a:tint val="40000"/>
      </a:schemeClr>
    </dgm:fillClrLst>
    <dgm:linClrLst hueDir="cw" meth="repeat">
      <a:schemeClr val="accent1"/>
    </dgm:linClrLst>
    <dgm:effectClrLst hueDir="cw" meth="span"/>
    <dgm:txLinClrLst hueDir="cw" meth="span"/>
    <dgm:txFillClrLst hueDir="cw" meth="repeat">
      <a:schemeClr val="dk1"/>
    </dgm:txFillClrLst>
    <dgm:txEffectClrLst hueDir="cw" meth="span"/>
  </dgm:styleLbl>
  <dgm:styleLbl name="dkBgShp">
    <dgm:fillClrLst hueDir="cw" meth="repeat">
      <a:schemeClr val="accent1">
        <a:shade val="80000"/>
      </a:schemeClr>
    </dgm:fillClrLst>
    <dgm:linClrLst hueDir="cw" meth="repeat">
      <a:schemeClr val="accent1"/>
    </dgm:linClrLst>
    <dgm:effectClrLst hueDir="cw" meth="span"/>
    <dgm:txLinClrLst hueDir="cw" meth="span"/>
    <dgm:txFillClrLst hueDir="cw" meth="repeat">
      <a:schemeClr val="lt1"/>
    </dgm:txFillClrLst>
    <dgm:txEffectClrLst hueDir="cw" meth="span"/>
  </dgm:styleLbl>
  <dgm:styleLbl name="trBgShp">
    <dgm:fillClrLst hueDir="cw" meth="repeat">
      <a:schemeClr val="accent1">
        <a:tint val="50000"/>
        <a:alpha val="40000"/>
      </a:schemeClr>
    </dgm:fillClrLst>
    <dgm:linClrLst hueDir="cw" meth="repeat">
      <a:schemeClr val="accent1"/>
    </dgm:linClrLst>
    <dgm:effectClrLst hueDir="cw" meth="span"/>
    <dgm:txLinClrLst hueDir="cw" meth="span"/>
    <dgm:txFillClrLst hueDir="cw" meth="repeat">
      <a:schemeClr val="lt1"/>
    </dgm:txFillClrLst>
    <dgm:txEffectClrLst hueDir="cw" meth="span"/>
  </dgm:styleLbl>
  <dgm:styleLbl name="fgShp">
    <dgm:fillClrLst hueDir="cw" meth="repeat">
      <a:schemeClr val="accent1">
        <a:tint val="60000"/>
      </a:schemeClr>
    </dgm:fillClrLst>
    <dgm:linClrLst hueDir="cw" meth="repeat">
      <a:schemeClr val="lt1"/>
    </dgm:linClrLst>
    <dgm:effectClrLst hueDir="cw" meth="span"/>
    <dgm:txLinClrLst hueDir="cw" meth="span"/>
    <dgm:txFillClrLst hueDir="cw" meth="repeat">
      <a:schemeClr val="dk1"/>
    </dgm:txFillClrLst>
    <dgm:txEffectClrLst hueDir="cw" meth="span"/>
  </dgm:styleLbl>
  <dgm:styleLbl name="revTx">
    <dgm:fillClrLst hueDir="cw" meth="repeat">
      <a:schemeClr val="lt1">
        <a:alpha val="0"/>
      </a:schemeClr>
    </dgm:fillClrLst>
    <dgm:linClrLst hueDir="cw" meth="repeat">
      <a:schemeClr val="dk1">
        <a:alpha val="0"/>
      </a:schemeClr>
    </dgm:linClrLst>
    <dgm:effectClrLst hueDir="cw" meth="span"/>
    <dgm:txLinClrLst hueDir="cw" meth="span"/>
    <dgm:txFillClrLst hueDir="cw" meth="repeat">
      <a:schemeClr val="tx1"/>
    </dgm:txFillClrLst>
    <dgm:txEffectClrLst hueDir="cw" meth="span"/>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hueDir="cw" meth="repeat">
      <a:schemeClr val="accent4"/>
    </dgm:fillClrLst>
    <dgm:linClrLst hueDir="cw" meth="repeat">
      <a:schemeClr val="lt1"/>
    </dgm:linClrLst>
    <dgm:effectClrLst hueDir="cw" meth="span"/>
    <dgm:txLinClrLst hueDir="cw" meth="span"/>
    <dgm:txFillClrLst hueDir="cw" meth="span"/>
    <dgm:txEffectClrLst hueDir="cw" meth="span"/>
  </dgm:styleLbl>
  <dgm:styleLbl name="node1">
    <dgm:fillClrLst hueDir="cw" meth="span">
      <a:schemeClr val="accent5"/>
      <a:schemeClr val="accent6"/>
    </dgm:fillClrLst>
    <dgm:linClrLst hueDir="cw" meth="repeat">
      <a:schemeClr val="lt1"/>
    </dgm:linClrLst>
    <dgm:effectClrLst hueDir="cw" meth="span"/>
    <dgm:txLinClrLst hueDir="cw" meth="span"/>
    <dgm:txFillClrLst hueDir="cw" meth="span"/>
    <dgm:txEffectClrLst hueDir="cw" meth="span"/>
  </dgm:styleLbl>
  <dgm:styleLbl name="alignNode1">
    <dgm:fillClrLst hueDir="cw" meth="span">
      <a:schemeClr val="accent5"/>
      <a:schemeClr val="accent6"/>
    </dgm:fillClrLst>
    <dgm:linClrLst hueDir="cw" meth="span">
      <a:schemeClr val="accent5"/>
      <a:schemeClr val="accent6"/>
    </dgm:linClrLst>
    <dgm:effectClrLst hueDir="cw" meth="span"/>
    <dgm:txLinClrLst hueDir="cw" meth="span"/>
    <dgm:txFillClrLst hueDir="cw" meth="span"/>
    <dgm:txEffectClrLst hueDir="cw" meth="span"/>
  </dgm:styleLbl>
  <dgm:styleLbl name="lnNode1">
    <dgm:fillClrLst hueDir="cw" meth="span">
      <a:schemeClr val="accent5"/>
      <a:schemeClr val="accent6"/>
    </dgm:fillClrLst>
    <dgm:linClrLst hueDir="cw" meth="repeat">
      <a:schemeClr val="lt1"/>
    </dgm:linClrLst>
    <dgm:effectClrLst hueDir="cw" meth="span"/>
    <dgm:txLinClrLst hueDir="cw" meth="span"/>
    <dgm:txFillClrLst hueDir="cw" meth="span"/>
    <dgm:txEffectClrLst hueDir="cw" meth="span"/>
  </dgm:styleLbl>
  <dgm:styleLbl name="vennNode1">
    <dgm:fillClrLst hueDir="cw" meth="span">
      <a:schemeClr val="accent5">
        <a:alpha val="50000"/>
      </a:schemeClr>
      <a:schemeClr val="accent6">
        <a:alpha val="50000"/>
      </a:schemeClr>
    </dgm:fillClrLst>
    <dgm:linClrLst hueDir="cw" meth="repeat">
      <a:schemeClr val="lt1"/>
    </dgm:linClrLst>
    <dgm:effectClrLst hueDir="cw" meth="span"/>
    <dgm:txLinClrLst hueDir="cw" meth="span"/>
    <dgm:txFillClrLst hueDir="cw" meth="span"/>
    <dgm:txEffectClrLst hueDir="cw" meth="span"/>
  </dgm:styleLbl>
  <dgm:styleLbl name="node2">
    <dgm:fillClrLst hueDir="cw" meth="span">
      <a:schemeClr val="accent6"/>
    </dgm:fillClrLst>
    <dgm:linClrLst hueDir="cw" meth="repeat">
      <a:schemeClr val="lt1"/>
    </dgm:linClrLst>
    <dgm:effectClrLst hueDir="cw" meth="span"/>
    <dgm:txLinClrLst hueDir="cw" meth="span"/>
    <dgm:txFillClrLst hueDir="cw" meth="span"/>
    <dgm:txEffectClrLst hueDir="cw" meth="span"/>
  </dgm:styleLbl>
  <dgm:styleLbl name="node3">
    <dgm:fillClrLst hueDir="cw" meth="span">
      <a:schemeClr val="accent1"/>
    </dgm:fillClrLst>
    <dgm:linClrLst hueDir="cw" meth="repeat">
      <a:schemeClr val="lt1"/>
    </dgm:linClrLst>
    <dgm:effectClrLst hueDir="cw" meth="span"/>
    <dgm:txLinClrLst hueDir="cw" meth="span"/>
    <dgm:txFillClrLst hueDir="cw" meth="span"/>
    <dgm:txEffectClrLst hueDir="cw" meth="span"/>
  </dgm:styleLbl>
  <dgm:styleLbl name="node4">
    <dgm:fillClrLst hueDir="cw" meth="span">
      <a:schemeClr val="accent2"/>
    </dgm:fillClrLst>
    <dgm:linClrLst hueDir="cw" meth="repeat">
      <a:schemeClr val="lt1"/>
    </dgm:linClrLst>
    <dgm:effectClrLst hueDir="cw" meth="span"/>
    <dgm:txLinClrLst hueDir="cw" meth="span"/>
    <dgm:txFillClrLst hueDir="cw" meth="span"/>
    <dgm:txEffectClrLst hueDir="cw" meth="span"/>
  </dgm:styleLbl>
  <dgm:styleLbl name="fgImgPlace1">
    <dgm:fillClrLst hueDir="cw" meth="span">
      <a:schemeClr val="accent5">
        <a:tint val="50000"/>
      </a:schemeClr>
      <a:schemeClr val="accent6">
        <a:tint val="50000"/>
      </a:schemeClr>
    </dgm:fillClrLst>
    <dgm:linClrLst hueDir="cw" meth="repeat">
      <a:schemeClr val="lt1"/>
    </dgm:linClrLst>
    <dgm:effectClrLst hueDir="cw" meth="span"/>
    <dgm:txLinClrLst hueDir="cw" meth="span"/>
    <dgm:txFillClrLst hueDir="cw" meth="repeat">
      <a:schemeClr val="lt1"/>
    </dgm:txFillClrLst>
    <dgm:txEffectClrLst hueDir="cw" meth="span"/>
  </dgm:styleLbl>
  <dgm:styleLbl name="alignImgPlace1">
    <dgm:fillClrLst hueDir="cw" meth="span">
      <a:schemeClr val="accent5">
        <a:tint val="50000"/>
      </a:schemeClr>
      <a:schemeClr val="accent6">
        <a:tint val="20000"/>
      </a:schemeClr>
    </dgm:fillClrLst>
    <dgm:linClrLst hueDir="cw" meth="repeat">
      <a:schemeClr val="lt1"/>
    </dgm:linClrLst>
    <dgm:effectClrLst hueDir="cw" meth="span"/>
    <dgm:txLinClrLst hueDir="cw" meth="span"/>
    <dgm:txFillClrLst hueDir="cw" meth="repeat">
      <a:schemeClr val="lt1"/>
    </dgm:txFillClrLst>
    <dgm:txEffectClrLst hueDir="cw" meth="span"/>
  </dgm:styleLbl>
  <dgm:styleLbl name="bgImgPlace1">
    <dgm:fillClrLst hueDir="cw" meth="span">
      <a:schemeClr val="accent5">
        <a:tint val="50000"/>
      </a:schemeClr>
      <a:schemeClr val="accent6">
        <a:tint val="20000"/>
      </a:schemeClr>
    </dgm:fillClrLst>
    <dgm:linClrLst hueDir="cw" meth="repeat">
      <a:schemeClr val="lt1"/>
    </dgm:linClrLst>
    <dgm:effectClrLst hueDir="cw" meth="span"/>
    <dgm:txLinClrLst hueDir="cw" meth="span"/>
    <dgm:txFillClrLst hueDir="cw" meth="repeat">
      <a:schemeClr val="lt1"/>
    </dgm:txFillClrLst>
    <dgm:txEffectClrLst hueDir="cw" meth="span"/>
  </dgm:styleLbl>
  <dgm:styleLbl name="sibTrans2D1">
    <dgm:fillClrLst hueDir="cw" meth="span">
      <a:schemeClr val="accent5"/>
      <a:schemeClr val="accent6"/>
    </dgm:fillClrLst>
    <dgm:linClrLst hueDir="cw" meth="repeat">
      <a:schemeClr val="lt1"/>
    </dgm:linClrLst>
    <dgm:effectClrLst hueDir="cw" meth="span"/>
    <dgm:txLinClrLst hueDir="cw" meth="span"/>
    <dgm:txFillClrLst hueDir="cw" meth="span"/>
    <dgm:txEffectClrLst hueDir="cw" meth="span"/>
  </dgm:styleLbl>
  <dgm:styleLbl name="fgSibTrans2D1">
    <dgm:fillClrLst hueDir="cw" meth="span">
      <a:schemeClr val="accent5"/>
      <a:schemeClr val="accent6"/>
    </dgm:fillClrLst>
    <dgm:linClrLst hueDir="cw" meth="repeat">
      <a:schemeClr val="lt1"/>
    </dgm:linClrLst>
    <dgm:effectClrLst hueDir="cw" meth="span"/>
    <dgm:txLinClrLst hueDir="cw" meth="span"/>
    <dgm:txFillClrLst hueDir="cw" meth="repeat">
      <a:schemeClr val="lt1"/>
    </dgm:txFillClrLst>
    <dgm:txEffectClrLst hueDir="cw" meth="span"/>
  </dgm:styleLbl>
  <dgm:styleLbl name="bgSibTrans2D1">
    <dgm:fillClrLst hueDir="cw" meth="span">
      <a:schemeClr val="accent5"/>
      <a:schemeClr val="accent6"/>
    </dgm:fillClrLst>
    <dgm:linClrLst hueDir="cw" meth="repeat">
      <a:schemeClr val="lt1"/>
    </dgm:linClrLst>
    <dgm:effectClrLst hueDir="cw" meth="span"/>
    <dgm:txLinClrLst hueDir="cw" meth="span"/>
    <dgm:txFillClrLst hueDir="cw" meth="repeat">
      <a:schemeClr val="lt1"/>
    </dgm:txFillClrLst>
    <dgm:txEffectClrLst hueDir="cw" meth="span"/>
  </dgm:styleLbl>
  <dgm:styleLbl name="sibTrans1D1">
    <dgm:fillClrLst hueDir="cw" meth="span"/>
    <dgm:linClrLst hueDir="cw" meth="span">
      <a:schemeClr val="accent5"/>
      <a:schemeClr val="accent6"/>
    </dgm:linClrLst>
    <dgm:effectClrLst hueDir="cw" meth="span"/>
    <dgm:txLinClrLst hueDir="cw" meth="span"/>
    <dgm:txFillClrLst hueDir="cw" meth="repeat">
      <a:schemeClr val="tx1"/>
    </dgm:txFillClrLst>
    <dgm:txEffectClrLst hueDir="cw" meth="span"/>
  </dgm:styleLbl>
  <dgm:styleLbl name="callout">
    <dgm:fillClrLst hueDir="cw" meth="repeat">
      <a:schemeClr val="accent5"/>
    </dgm:fillClrLst>
    <dgm:linClrLst hueDir="cw" meth="repeat">
      <a:schemeClr val="accent5">
        <a:tint val="50000"/>
      </a:schemeClr>
    </dgm:linClrLst>
    <dgm:effectClrLst hueDir="cw" meth="span"/>
    <dgm:txLinClrLst hueDir="cw" meth="span"/>
    <dgm:txFillClrLst hueDir="cw" meth="repeat">
      <a:schemeClr val="tx1"/>
    </dgm:txFillClrLst>
    <dgm:txEffectClrLst hueDir="cw" meth="span"/>
  </dgm:styleLbl>
  <dgm:styleLbl name="asst0">
    <dgm:fillClrLst hueDir="cw" meth="repeat">
      <a:schemeClr val="accent5"/>
    </dgm:fillClrLst>
    <dgm:linClrLst hueDir="cw" meth="repeat">
      <a:schemeClr val="lt1">
        <a:shade val="80000"/>
      </a:schemeClr>
    </dgm:linClrLst>
    <dgm:effectClrLst hueDir="cw" meth="span"/>
    <dgm:txLinClrLst hueDir="cw" meth="span"/>
    <dgm:txFillClrLst hueDir="cw" meth="span"/>
    <dgm:txEffectClrLst hueDir="cw" meth="span"/>
  </dgm:styleLbl>
  <dgm:styleLbl name="asst1">
    <dgm:fillClrLst hueDir="cw" meth="repeat">
      <a:schemeClr val="accent6"/>
    </dgm:fillClrLst>
    <dgm:linClrLst hueDir="cw" meth="repeat">
      <a:schemeClr val="lt1">
        <a:shade val="80000"/>
      </a:schemeClr>
    </dgm:linClrLst>
    <dgm:effectClrLst hueDir="cw" meth="span"/>
    <dgm:txLinClrLst hueDir="cw" meth="span"/>
    <dgm:txFillClrLst hueDir="cw" meth="span"/>
    <dgm:txEffectClrLst hueDir="cw" meth="span"/>
  </dgm:styleLbl>
  <dgm:styleLbl name="asst2">
    <dgm:fillClrLst hueDir="cw" meth="span">
      <a:schemeClr val="accent1"/>
    </dgm:fillClrLst>
    <dgm:linClrLst hueDir="cw" meth="repeat">
      <a:schemeClr val="lt1"/>
    </dgm:linClrLst>
    <dgm:effectClrLst hueDir="cw" meth="span"/>
    <dgm:txLinClrLst hueDir="cw" meth="span"/>
    <dgm:txFillClrLst hueDir="cw" meth="span"/>
    <dgm:txEffectClrLst hueDir="cw" meth="span"/>
  </dgm:styleLbl>
  <dgm:styleLbl name="asst3">
    <dgm:fillClrLst hueDir="cw" meth="span">
      <a:schemeClr val="accent2"/>
    </dgm:fillClrLst>
    <dgm:linClrLst hueDir="cw" meth="repeat">
      <a:schemeClr val="lt1"/>
    </dgm:linClrLst>
    <dgm:effectClrLst hueDir="cw" meth="span"/>
    <dgm:txLinClrLst hueDir="cw" meth="span"/>
    <dgm:txFillClrLst hueDir="cw" meth="span"/>
    <dgm:txEffectClrLst hueDir="cw" meth="span"/>
  </dgm:styleLbl>
  <dgm:styleLbl name="asst4">
    <dgm:fillClrLst hueDir="cw" meth="span">
      <a:schemeClr val="accent3"/>
    </dgm:fillClrLst>
    <dgm:linClrLst hueDir="cw" meth="repeat">
      <a:schemeClr val="lt1"/>
    </dgm:linClrLst>
    <dgm:effectClrLst hueDir="cw" meth="span"/>
    <dgm:txLinClrLst hueDir="cw" meth="span"/>
    <dgm:txFillClrLst hueDir="cw" meth="span"/>
    <dgm:txEffectClrLst hueDir="cw" meth="span"/>
  </dgm:styleLbl>
  <dgm:styleLbl name="parChTrans2D1">
    <dgm:fillClrLst hueDir="cw" meth="repeat">
      <a:schemeClr val="accent5"/>
    </dgm:fillClrLst>
    <dgm:linClrLst hueDir="cw" meth="repeat">
      <a:schemeClr val="lt1"/>
    </dgm:linClrLst>
    <dgm:effectClrLst hueDir="cw" meth="span"/>
    <dgm:txLinClrLst hueDir="cw" meth="span"/>
    <dgm:txFillClrLst hueDir="cw" meth="repeat">
      <a:schemeClr val="lt1"/>
    </dgm:txFillClrLst>
    <dgm:txEffectClrLst hueDir="cw" meth="span"/>
  </dgm:styleLbl>
  <dgm:styleLbl name="parChTrans2D2">
    <dgm:fillClrLst hueDir="cw" meth="repeat">
      <a:schemeClr val="accent6"/>
    </dgm:fillClrLst>
    <dgm:linClrLst hueDir="cw" meth="repeat">
      <a:schemeClr val="lt1"/>
    </dgm:linClrLst>
    <dgm:effectClrLst hueDir="cw" meth="span"/>
    <dgm:txLinClrLst hueDir="cw" meth="span"/>
    <dgm:txFillClrLst hueDir="cw" meth="span"/>
    <dgm:txEffectClrLst hueDir="cw" meth="span"/>
  </dgm:styleLbl>
  <dgm:styleLbl name="parChTrans2D3">
    <dgm:fillClrLst hueDir="cw" meth="repeat">
      <a:schemeClr val="accent6"/>
    </dgm:fillClrLst>
    <dgm:linClrLst hueDir="cw" meth="repeat">
      <a:schemeClr val="lt1"/>
    </dgm:linClrLst>
    <dgm:effectClrLst hueDir="cw" meth="span"/>
    <dgm:txLinClrLst hueDir="cw" meth="span"/>
    <dgm:txFillClrLst hueDir="cw" meth="span"/>
    <dgm:txEffectClrLst hueDir="cw" meth="span"/>
  </dgm:styleLbl>
  <dgm:styleLbl name="parChTrans2D4">
    <dgm:fillClrLst hueDir="cw" meth="repeat">
      <a:schemeClr val="accent1"/>
    </dgm:fillClrLst>
    <dgm:linClrLst hueDir="cw" meth="repeat">
      <a:schemeClr val="lt1"/>
    </dgm:linClrLst>
    <dgm:effectClrLst hueDir="cw" meth="span"/>
    <dgm:txLinClrLst hueDir="cw" meth="span"/>
    <dgm:txFillClrLst hueDir="cw" meth="repeat">
      <a:schemeClr val="lt1"/>
    </dgm:txFillClrLst>
    <dgm:txEffectClrLst hueDir="cw" meth="span"/>
  </dgm:styleLbl>
  <dgm:styleLbl name="parChTrans1D1">
    <dgm:fillClrLst hueDir="cw" meth="repeat">
      <a:schemeClr val="accent5"/>
    </dgm:fillClrLst>
    <dgm:linClrLst hueDir="cw" meth="repeat">
      <a:schemeClr val="accent5"/>
    </dgm:linClrLst>
    <dgm:effectClrLst hueDir="cw" meth="span"/>
    <dgm:txLinClrLst hueDir="cw" meth="span"/>
    <dgm:txFillClrLst hueDir="cw" meth="repeat">
      <a:schemeClr val="tx1"/>
    </dgm:txFillClrLst>
    <dgm:txEffectClrLst hueDir="cw" meth="span"/>
  </dgm:styleLbl>
  <dgm:styleLbl name="parChTrans1D2">
    <dgm:fillClrLst hueDir="cw" meth="repeat">
      <a:schemeClr val="accent6">
        <a:tint val="90000"/>
      </a:schemeClr>
    </dgm:fillClrLst>
    <dgm:linClrLst hueDir="cw" meth="repeat">
      <a:schemeClr val="accent6"/>
    </dgm:linClrLst>
    <dgm:effectClrLst hueDir="cw" meth="span"/>
    <dgm:txLinClrLst hueDir="cw" meth="span"/>
    <dgm:txFillClrLst hueDir="cw" meth="repeat">
      <a:schemeClr val="tx1"/>
    </dgm:txFillClrLst>
    <dgm:txEffectClrLst hueDir="cw" meth="span"/>
  </dgm:styleLbl>
  <dgm:styleLbl name="parChTrans1D3">
    <dgm:fillClrLst hueDir="cw" meth="repeat">
      <a:schemeClr val="accent6">
        <a:tint val="70000"/>
      </a:schemeClr>
    </dgm:fillClrLst>
    <dgm:linClrLst hueDir="cw" meth="repeat">
      <a:schemeClr val="accent1"/>
    </dgm:linClrLst>
    <dgm:effectClrLst hueDir="cw" meth="span"/>
    <dgm:txLinClrLst hueDir="cw" meth="span"/>
    <dgm:txFillClrLst hueDir="cw" meth="repeat">
      <a:schemeClr val="tx1"/>
    </dgm:txFillClrLst>
    <dgm:txEffectClrLst hueDir="cw" meth="span"/>
  </dgm:styleLbl>
  <dgm:styleLbl name="parChTrans1D4">
    <dgm:fillClrLst hueDir="cw" meth="repeat">
      <a:schemeClr val="accent6">
        <a:tint val="50000"/>
      </a:schemeClr>
    </dgm:fillClrLst>
    <dgm:linClrLst hueDir="cw" meth="repeat">
      <a:schemeClr val="accent2"/>
    </dgm:linClrLst>
    <dgm:effectClrLst hueDir="cw" meth="span"/>
    <dgm:txLinClrLst hueDir="cw" meth="span"/>
    <dgm:txFillClrLst hueDir="cw" meth="repeat">
      <a:schemeClr val="tx1"/>
    </dgm:txFillClrLst>
    <dgm:txEffectClrLst hueDir="cw" meth="span"/>
  </dgm:styleLbl>
  <dgm:styleLbl name="fgAcc1">
    <dgm:fillClrLst hueDir="cw" meth="repeat">
      <a:schemeClr val="lt1">
        <a:alpha val="90000"/>
      </a:schemeClr>
    </dgm:fillClrLst>
    <dgm:linClrLst hueDir="cw" meth="span">
      <a:schemeClr val="accent5"/>
      <a:schemeClr val="accent6"/>
    </dgm:linClrLst>
    <dgm:effectClrLst hueDir="cw" meth="span"/>
    <dgm:txLinClrLst hueDir="cw" meth="span"/>
    <dgm:txFillClrLst hueDir="cw" meth="repeat">
      <a:schemeClr val="dk1"/>
    </dgm:txFillClrLst>
    <dgm:txEffectClrLst hueDir="cw" meth="span"/>
  </dgm:styleLbl>
  <dgm:styleLbl name="conFgAcc1">
    <dgm:fillClrLst hueDir="cw" meth="repeat">
      <a:schemeClr val="lt1">
        <a:alpha val="90000"/>
      </a:schemeClr>
    </dgm:fillClrLst>
    <dgm:linClrLst hueDir="cw" meth="span">
      <a:schemeClr val="accent5"/>
      <a:schemeClr val="accent6"/>
    </dgm:linClrLst>
    <dgm:effectClrLst hueDir="cw" meth="span"/>
    <dgm:txLinClrLst hueDir="cw" meth="span"/>
    <dgm:txFillClrLst hueDir="cw" meth="repeat">
      <a:schemeClr val="dk1"/>
    </dgm:txFillClrLst>
    <dgm:txEffectClrLst hueDir="cw" meth="span"/>
  </dgm:styleLbl>
  <dgm:styleLbl name="alignAcc1">
    <dgm:fillClrLst hueDir="cw" meth="repeat">
      <a:schemeClr val="lt1">
        <a:alpha val="90000"/>
      </a:schemeClr>
    </dgm:fillClrLst>
    <dgm:linClrLst hueDir="cw" meth="span">
      <a:schemeClr val="accent5"/>
      <a:schemeClr val="accent6"/>
    </dgm:linClrLst>
    <dgm:effectClrLst hueDir="cw" meth="span"/>
    <dgm:txLinClrLst hueDir="cw" meth="span"/>
    <dgm:txFillClrLst hueDir="cw" meth="repeat">
      <a:schemeClr val="dk1"/>
    </dgm:txFillClrLst>
    <dgm:txEffectClrLst hueDir="cw" meth="span"/>
  </dgm:styleLbl>
  <dgm:styleLbl name="trAlignAcc1">
    <dgm:fillClrLst hueDir="cw" meth="repeat">
      <a:schemeClr val="lt1">
        <a:alpha val="40000"/>
      </a:schemeClr>
    </dgm:fillClrLst>
    <dgm:linClrLst hueDir="cw" meth="repeat">
      <a:schemeClr val="accent5"/>
    </dgm:linClrLst>
    <dgm:effectClrLst hueDir="cw" meth="span"/>
    <dgm:txLinClrLst hueDir="cw" meth="span"/>
    <dgm:txFillClrLst hueDir="cw" meth="repeat">
      <a:schemeClr val="dk1"/>
    </dgm:txFillClrLst>
    <dgm:txEffectClrLst hueDir="cw" meth="span"/>
  </dgm:styleLbl>
  <dgm:styleLbl name="bgAcc1">
    <dgm:fillClrLst hueDir="cw" meth="repeat">
      <a:schemeClr val="lt1">
        <a:alpha val="90000"/>
      </a:schemeClr>
    </dgm:fillClrLst>
    <dgm:linClrLst hueDir="cw" meth="span">
      <a:schemeClr val="accent5"/>
      <a:schemeClr val="accent6"/>
    </dgm:linClrLst>
    <dgm:effectClrLst hueDir="cw" meth="span"/>
    <dgm:txLinClrLst hueDir="cw" meth="span"/>
    <dgm:txFillClrLst hueDir="cw" meth="repeat">
      <a:schemeClr val="dk1"/>
    </dgm:txFillClrLst>
    <dgm:txEffectClrLst hueDir="cw" meth="span"/>
  </dgm:styleLbl>
  <dgm:styleLbl name="solidFgAcc1">
    <dgm:fillClrLst hueDir="cw" meth="repeat">
      <a:schemeClr val="lt1"/>
    </dgm:fillClrLst>
    <dgm:linClrLst hueDir="cw" meth="span">
      <a:schemeClr val="accent5"/>
      <a:schemeClr val="accent6"/>
    </dgm:linClrLst>
    <dgm:effectClrLst hueDir="cw" meth="span"/>
    <dgm:txLinClrLst hueDir="cw" meth="span"/>
    <dgm:txFillClrLst hueDir="cw" meth="repeat">
      <a:schemeClr val="dk1"/>
    </dgm:txFillClrLst>
    <dgm:txEffectClrLst hueDir="cw" meth="span"/>
  </dgm:styleLbl>
  <dgm:styleLbl name="solidAlignAcc1">
    <dgm:fillClrLst hueDir="cw" meth="repeat">
      <a:schemeClr val="lt1"/>
    </dgm:fillClrLst>
    <dgm:linClrLst hueDir="cw" meth="span">
      <a:schemeClr val="accent5"/>
      <a:schemeClr val="accent6"/>
    </dgm:linClrLst>
    <dgm:effectClrLst hueDir="cw" meth="span"/>
    <dgm:txLinClrLst hueDir="cw" meth="span"/>
    <dgm:txFillClrLst hueDir="cw" meth="repeat">
      <a:schemeClr val="dk1"/>
    </dgm:txFillClrLst>
    <dgm:txEffectClrLst hueDir="cw" meth="span"/>
  </dgm:styleLbl>
  <dgm:styleLbl name="solidBgAcc1">
    <dgm:fillClrLst hueDir="cw" meth="repeat">
      <a:schemeClr val="lt1"/>
    </dgm:fillClrLst>
    <dgm:linClrLst hueDir="cw" meth="span">
      <a:schemeClr val="accent5"/>
      <a:schemeClr val="accent6"/>
    </dgm:linClrLst>
    <dgm:effectClrLst hueDir="cw" meth="span"/>
    <dgm:txLinClrLst hueDir="cw" meth="span"/>
    <dgm:txFillClrLst hueDir="cw" meth="repeat">
      <a:schemeClr val="dk1"/>
    </dgm:txFillClrLst>
    <dgm:txEffectClrLst hueDir="cw" meth="span"/>
  </dgm:styleLbl>
  <dgm:styleLbl name="fgAccFollowNode1">
    <dgm:fillClrLst hueDir="cw" meth="span">
      <a:schemeClr val="accent5">
        <a:tint val="40000"/>
        <a:alpha val="90000"/>
      </a:schemeClr>
      <a:schemeClr val="accent6">
        <a:tint val="40000"/>
        <a:alpha val="90000"/>
      </a:schemeClr>
    </dgm:fillClrLst>
    <dgm:linClrLst hueDir="cw" meth="span">
      <a:schemeClr val="accent5">
        <a:tint val="40000"/>
        <a:alpha val="90000"/>
      </a:schemeClr>
      <a:schemeClr val="accent5">
        <a:tint val="40000"/>
        <a:alpha val="90000"/>
      </a:schemeClr>
    </dgm:linClrLst>
    <dgm:effectClrLst hueDir="cw" meth="span"/>
    <dgm:txLinClrLst hueDir="cw" meth="span"/>
    <dgm:txFillClrLst hueDir="cw" meth="repeat">
      <a:schemeClr val="dk1"/>
    </dgm:txFillClrLst>
    <dgm:txEffectClrLst hueDir="cw" meth="span"/>
  </dgm:styleLbl>
  <dgm:styleLbl name="alignAccFollowNode1">
    <dgm:fillClrLst hueDir="cw" meth="span">
      <a:schemeClr val="accent5">
        <a:tint val="40000"/>
        <a:alpha val="90000"/>
      </a:schemeClr>
      <a:schemeClr val="accent6">
        <a:tint val="40000"/>
        <a:alpha val="90000"/>
      </a:schemeClr>
    </dgm:fillClrLst>
    <dgm:linClrLst hueDir="cw" meth="span">
      <a:schemeClr val="accent5">
        <a:tint val="40000"/>
        <a:alpha val="90000"/>
      </a:schemeClr>
      <a:schemeClr val="accent6">
        <a:tint val="40000"/>
        <a:alpha val="90000"/>
      </a:schemeClr>
    </dgm:linClrLst>
    <dgm:effectClrLst hueDir="cw" meth="span"/>
    <dgm:txLinClrLst hueDir="cw" meth="span"/>
    <dgm:txFillClrLst hueDir="cw" meth="repeat">
      <a:schemeClr val="dk1"/>
    </dgm:txFillClrLst>
    <dgm:txEffectClrLst hueDir="cw" meth="span"/>
  </dgm:styleLbl>
  <dgm:styleLbl name="bgAccFollowNode1">
    <dgm:fillClrLst hueDir="cw" meth="span">
      <a:schemeClr val="accent5">
        <a:tint val="40000"/>
        <a:alpha val="90000"/>
      </a:schemeClr>
      <a:schemeClr val="accent6">
        <a:tint val="40000"/>
        <a:alpha val="90000"/>
      </a:schemeClr>
    </dgm:fillClrLst>
    <dgm:linClrLst hueDir="cw" meth="span">
      <a:schemeClr val="accent5">
        <a:tint val="40000"/>
        <a:alpha val="90000"/>
      </a:schemeClr>
      <a:schemeClr val="accent6">
        <a:tint val="40000"/>
        <a:alpha val="90000"/>
      </a:schemeClr>
    </dgm:linClrLst>
    <dgm:effectClrLst hueDir="cw" meth="span"/>
    <dgm:txLinClrLst hueDir="cw" meth="span"/>
    <dgm:txFillClrLst hueDir="cw" meth="repeat">
      <a:schemeClr val="dk1"/>
    </dgm:txFillClrLst>
    <dgm:txEffectClrLst hueDir="cw" meth="span"/>
  </dgm:styleLbl>
  <dgm:styleLbl name="fgAcc0">
    <dgm:fillClrLst hueDir="cw" meth="repeat">
      <a:schemeClr val="lt1">
        <a:alpha val="90000"/>
      </a:schemeClr>
    </dgm:fillClrLst>
    <dgm:linClrLst hueDir="cw" meth="span">
      <a:schemeClr val="accent4"/>
    </dgm:linClrLst>
    <dgm:effectClrLst hueDir="cw" meth="span"/>
    <dgm:txLinClrLst hueDir="cw" meth="span"/>
    <dgm:txFillClrLst hueDir="cw" meth="repeat">
      <a:schemeClr val="dk1"/>
    </dgm:txFillClrLst>
    <dgm:txEffectClrLst hueDir="cw" meth="span"/>
  </dgm:styleLbl>
  <dgm:styleLbl name="fgAcc2">
    <dgm:fillClrLst hueDir="cw" meth="repeat">
      <a:schemeClr val="lt1">
        <a:alpha val="90000"/>
      </a:schemeClr>
    </dgm:fillClrLst>
    <dgm:linClrLst hueDir="cw" meth="span">
      <a:schemeClr val="accent6"/>
    </dgm:linClrLst>
    <dgm:effectClrLst hueDir="cw" meth="span"/>
    <dgm:txLinClrLst hueDir="cw" meth="span"/>
    <dgm:txFillClrLst hueDir="cw" meth="repeat">
      <a:schemeClr val="dk1"/>
    </dgm:txFillClrLst>
    <dgm:txEffectClrLst hueDir="cw" meth="span"/>
  </dgm:styleLbl>
  <dgm:styleLbl name="fgAcc3">
    <dgm:fillClrLst hueDir="cw" meth="repeat">
      <a:schemeClr val="lt1">
        <a:alpha val="90000"/>
      </a:schemeClr>
    </dgm:fillClrLst>
    <dgm:linClrLst hueDir="cw" meth="span">
      <a:schemeClr val="accent1"/>
    </dgm:linClrLst>
    <dgm:effectClrLst hueDir="cw" meth="span"/>
    <dgm:txLinClrLst hueDir="cw" meth="span"/>
    <dgm:txFillClrLst hueDir="cw" meth="repeat">
      <a:schemeClr val="dk1"/>
    </dgm:txFillClrLst>
    <dgm:txEffectClrLst hueDir="cw" meth="span"/>
  </dgm:styleLbl>
  <dgm:styleLbl name="fgAcc4">
    <dgm:fillClrLst hueDir="cw" meth="repeat">
      <a:schemeClr val="lt1">
        <a:alpha val="90000"/>
      </a:schemeClr>
    </dgm:fillClrLst>
    <dgm:linClrLst hueDir="cw" meth="span">
      <a:schemeClr val="accent2"/>
    </dgm:linClrLst>
    <dgm:effectClrLst hueDir="cw" meth="span"/>
    <dgm:txLinClrLst hueDir="cw" meth="span"/>
    <dgm:txFillClrLst hueDir="cw" meth="repeat">
      <a:schemeClr val="dk1"/>
    </dgm:txFillClrLst>
    <dgm:txEffectClrLst hueDir="cw" meth="span"/>
  </dgm:styleLbl>
  <dgm:styleLbl name="bgShp">
    <dgm:fillClrLst hueDir="cw" meth="repeat">
      <a:schemeClr val="accent5">
        <a:tint val="40000"/>
      </a:schemeClr>
    </dgm:fillClrLst>
    <dgm:linClrLst hueDir="cw" meth="repeat">
      <a:schemeClr val="dk1"/>
    </dgm:linClrLst>
    <dgm:effectClrLst hueDir="cw" meth="span"/>
    <dgm:txLinClrLst hueDir="cw" meth="span"/>
    <dgm:txFillClrLst hueDir="cw" meth="repeat">
      <a:schemeClr val="dk1"/>
    </dgm:txFillClrLst>
    <dgm:txEffectClrLst hueDir="cw" meth="span"/>
  </dgm:styleLbl>
  <dgm:styleLbl name="dkBgShp">
    <dgm:fillClrLst hueDir="cw" meth="repeat">
      <a:schemeClr val="accent5">
        <a:shade val="90000"/>
      </a:schemeClr>
    </dgm:fillClrLst>
    <dgm:linClrLst hueDir="cw" meth="repeat">
      <a:schemeClr val="dk1"/>
    </dgm:linClrLst>
    <dgm:effectClrLst hueDir="cw" meth="span"/>
    <dgm:txLinClrLst hueDir="cw" meth="span"/>
    <dgm:txFillClrLst hueDir="cw" meth="repeat">
      <a:schemeClr val="lt1"/>
    </dgm:txFillClrLst>
    <dgm:txEffectClrLst hueDir="cw" meth="span"/>
  </dgm:styleLbl>
  <dgm:styleLbl name="trBgShp">
    <dgm:fillClrLst hueDir="cw" meth="repeat">
      <a:schemeClr val="accent5">
        <a:tint val="50000"/>
        <a:alpha val="40000"/>
      </a:schemeClr>
    </dgm:fillClrLst>
    <dgm:linClrLst hueDir="cw" meth="repeat">
      <a:schemeClr val="accent5"/>
    </dgm:linClrLst>
    <dgm:effectClrLst hueDir="cw" meth="span"/>
    <dgm:txLinClrLst hueDir="cw" meth="span"/>
    <dgm:txFillClrLst hueDir="cw" meth="repeat">
      <a:schemeClr val="lt1"/>
    </dgm:txFillClrLst>
    <dgm:txEffectClrLst hueDir="cw" meth="span"/>
  </dgm:styleLbl>
  <dgm:styleLbl name="fgShp">
    <dgm:fillClrLst hueDir="cw" meth="repeat">
      <a:schemeClr val="accent5">
        <a:tint val="40000"/>
      </a:schemeClr>
    </dgm:fillClrLst>
    <dgm:linClrLst hueDir="cw" meth="repeat">
      <a:schemeClr val="lt1"/>
    </dgm:linClrLst>
    <dgm:effectClrLst hueDir="cw" meth="span"/>
    <dgm:txLinClrLst hueDir="cw" meth="span"/>
    <dgm:txFillClrLst hueDir="cw" meth="repeat">
      <a:schemeClr val="dk1"/>
    </dgm:txFillClrLst>
    <dgm:txEffectClrLst hueDir="cw" meth="span"/>
  </dgm:styleLbl>
  <dgm:styleLbl name="revTx">
    <dgm:fillClrLst hueDir="cw" meth="repeat">
      <a:schemeClr val="lt1">
        <a:alpha val="0"/>
      </a:schemeClr>
    </dgm:fillClrLst>
    <dgm:linClrLst hueDir="cw" meth="repeat">
      <a:schemeClr val="dk1">
        <a:alpha val="0"/>
      </a:schemeClr>
    </dgm:linClrLst>
    <dgm:effectClrLst hueDir="cw" meth="span"/>
    <dgm:txLinClrLst hueDir="cw" meth="span"/>
    <dgm:txFillClrLst hueDir="cw" meth="repeat">
      <a:schemeClr val="tx1"/>
    </dgm:txFillClrLst>
    <dgm:txEffectClrLst hueDir="cw" meth="span"/>
  </dgm:styleLbl>
</dgm:colorsDef>
</file>

<file path=ppt/diagrams/data1.xml><?xml version="1.0" encoding="utf-8"?>
<dgm:dataModel xmlns:dgm="http://schemas.openxmlformats.org/drawingml/2006/diagram" xmlns:a="http://schemas.openxmlformats.org/drawingml/2006/main" xmlns:r="http://schemas.openxmlformats.org/officeDocument/2006/relationships">
  <dgm:ptLst>
    <dgm:pt modelId="{F9BDAEAE-5564-4C11-819D-413323ED0C21}" type="doc">
      <dgm:prSet loTypeId="urn:microsoft.com/office/officeart/2005/8/layout/chart3" loCatId="relationship" qsTypeId="urn:microsoft.com/office/officeart/2005/8/quickstyle/simple1" qsCatId="simple" csTypeId="urn:microsoft.com/office/officeart/2005/8/colors/accent1_2" csCatId="accent1" phldr="1"/>
      <dgm:spPr bwMode="auto"/>
    </dgm:pt>
    <dgm:pt modelId="{16E5F269-7F84-4A0D-B196-0EE570F57A17}" type="node">
      <dgm:prSet phldrT="[文本]"/>
      <dgm:spPr bwMode="auto"/>
      <dgm:t>
        <a:bodyPr/>
        <a:lstStyle/>
        <a:p>
          <a:pPr>
            <a:defRPr/>
          </a:pPr>
          <a:r>
            <a:rPr lang="zh-CN"/>
            <a:t>同步</a:t>
          </a:r>
          <a:br>
            <a:rPr lang="en-US"/>
          </a:br>
          <a:r>
            <a:rPr lang="zh-CN"/>
            <a:t>计数器</a:t>
          </a:r>
          <a:endParaRPr/>
        </a:p>
      </dgm:t>
    </dgm:pt>
    <dgm:pt modelId="{D7EF0159-60E3-47C2-BBE5-17136DC27C31}" type="parTrans" cxnId="{6A45270A-A5FE-4ACF-88CC-3E4706FBEBB9}">
      <dgm:prSet/>
      <dgm:spPr bwMode="auto"/>
      <dgm:t>
        <a:bodyPr/>
        <a:lstStyle/>
        <a:p>
          <a:pPr>
            <a:defRPr/>
          </a:pPr>
          <a:endParaRPr lang="zh-CN"/>
        </a:p>
      </dgm:t>
    </dgm:pt>
    <dgm:pt modelId="{E9EAE474-4A60-480E-AF09-378C705681EB}" type="sibTrans" cxnId="{6A45270A-A5FE-4ACF-88CC-3E4706FBEBB9}">
      <dgm:prSet/>
      <dgm:spPr bwMode="auto"/>
      <dgm:t>
        <a:bodyPr/>
        <a:lstStyle/>
        <a:p>
          <a:pPr>
            <a:defRPr/>
          </a:pPr>
          <a:endParaRPr lang="zh-CN"/>
        </a:p>
      </dgm:t>
    </dgm:pt>
    <dgm:pt modelId="{67C43D5A-E804-45E0-B479-3A7CF51602A1}" type="node">
      <dgm:prSet phldrT="[文本]"/>
      <dgm:spPr bwMode="auto">
        <a:solidFill>
          <a:schemeClr val="accent2">
            <a:lumMod val="40000"/>
            <a:lumOff val="60000"/>
          </a:schemeClr>
        </a:solidFill>
      </dgm:spPr>
      <dgm:t>
        <a:bodyPr/>
        <a:lstStyle/>
        <a:p>
          <a:pPr>
            <a:defRPr/>
          </a:pPr>
          <a:r>
            <a:rPr lang="zh-CN"/>
            <a:t>异步</a:t>
          </a:r>
          <a:br>
            <a:rPr lang="en-US"/>
          </a:br>
          <a:r>
            <a:rPr lang="zh-CN"/>
            <a:t>计数器</a:t>
          </a:r>
          <a:endParaRPr/>
        </a:p>
      </dgm:t>
    </dgm:pt>
    <dgm:pt modelId="{922ED462-F849-45A5-9606-52CE459F528B}" type="parTrans" cxnId="{A0ACCF80-7310-40E8-881E-3CAD169B7664}">
      <dgm:prSet/>
      <dgm:spPr bwMode="auto"/>
      <dgm:t>
        <a:bodyPr/>
        <a:lstStyle/>
        <a:p>
          <a:pPr>
            <a:defRPr/>
          </a:pPr>
          <a:endParaRPr lang="zh-CN"/>
        </a:p>
      </dgm:t>
    </dgm:pt>
    <dgm:pt modelId="{A9134A93-A3E5-4922-AC9A-DDCA746BA654}" type="sibTrans" cxnId="{A0ACCF80-7310-40E8-881E-3CAD169B7664}">
      <dgm:prSet/>
      <dgm:spPr bwMode="auto"/>
      <dgm:t>
        <a:bodyPr/>
        <a:lstStyle/>
        <a:p>
          <a:pPr>
            <a:defRPr/>
          </a:pPr>
          <a:endParaRPr lang="zh-CN"/>
        </a:p>
      </dgm:t>
    </dgm:pt>
    <dgm:pt modelId="{A01EC5AD-6F07-4D36-92FB-491FD43C7B72}" type="pres">
      <dgm:prSet presAssocID="{F9BDAEAE-5564-4C11-819D-413323ED0C21}" presName="compositeShape" presStyleCnt="0">
        <dgm:presLayoutVars>
          <dgm:chMax val="7"/>
          <dgm:dir val="norm"/>
          <dgm:resizeHandles val="exact"/>
        </dgm:presLayoutVars>
      </dgm:prSet>
      <dgm:spPr bwMode="auto"/>
    </dgm:pt>
    <dgm:pt modelId="{25A2C2D0-C718-49B9-893E-22EC90D839E8}" type="pres">
      <dgm:prSet presAssocID="{F9BDAEAE-5564-4C11-819D-413323ED0C21}" presName="wedge1" presStyleLbl="node1" presStyleIdx="0" presStyleCnt="2"/>
      <dgm:spPr bwMode="auto"/>
    </dgm:pt>
    <dgm:pt modelId="{880E3F1A-861A-4D87-ABA7-DEA5B107004F}" type="pres">
      <dgm:prSet presAssocID="{F9BDAEAE-5564-4C11-819D-413323ED0C21}" presName="wedge1Tx" presStyleLbl="node1" presStyleIdx="0" presStyleCnt="2">
        <dgm:presLayoutVars>
          <dgm:chMax val="0"/>
          <dgm:chPref val="0"/>
          <dgm:bulletEnabled val="1"/>
        </dgm:presLayoutVars>
      </dgm:prSet>
      <dgm:spPr bwMode="auto"/>
    </dgm:pt>
    <dgm:pt modelId="{99827177-7F79-4715-853D-1BC688C936ED}" type="pres">
      <dgm:prSet custLinFactNeighborX="-2276" custLinFactNeighborY="363" presAssocID="{F9BDAEAE-5564-4C11-819D-413323ED0C21}" presName="wedge2" presStyleLbl="node1" presStyleIdx="1" presStyleCnt="2"/>
      <dgm:spPr bwMode="auto"/>
    </dgm:pt>
    <dgm:pt modelId="{61604638-526E-4FA5-A4C9-4E86A889B189}" type="pres">
      <dgm:prSet presAssocID="{F9BDAEAE-5564-4C11-819D-413323ED0C21}" presName="wedge2Tx" presStyleLbl="node1" presStyleIdx="1" presStyleCnt="2">
        <dgm:presLayoutVars>
          <dgm:chMax val="0"/>
          <dgm:chPref val="0"/>
          <dgm:bulletEnabled val="1"/>
        </dgm:presLayoutVars>
      </dgm:prSet>
      <dgm:spPr bwMode="auto"/>
    </dgm:pt>
  </dgm:ptLst>
  <dgm:cxnLst>
    <dgm:cxn modelId="{8A635C08-3453-4DFF-A3F0-03D664D5827A}" type="presOf" srcId="{67C43D5A-E804-45E0-B479-3A7CF51602A1}" destId="{61604638-526E-4FA5-A4C9-4E86A889B189}" srcOrd="1" destOrd="0" presId="urn:microsoft.com/office/officeart/2005/8/layout/chart3"/>
    <dgm:cxn modelId="{6A45270A-A5FE-4ACF-88CC-3E4706FBEBB9}" type="parOf" srcId="{F9BDAEAE-5564-4C11-819D-413323ED0C21}" destId="{16E5F269-7F84-4A0D-B196-0EE570F57A17}" srcOrd="0" destOrd="0" parTransId="{D7EF0159-60E3-47C2-BBE5-17136DC27C31}" sibTransId="{E9EAE474-4A60-480E-AF09-378C705681EB}"/>
    <dgm:cxn modelId="{CCA56827-84E2-4FEB-BC4E-61CCF6BE3C17}" type="presOf" srcId="{F9BDAEAE-5564-4C11-819D-413323ED0C21}" destId="{A01EC5AD-6F07-4D36-92FB-491FD43C7B72}" srcOrd="0" destOrd="0" presId="urn:microsoft.com/office/officeart/2005/8/layout/chart3"/>
    <dgm:cxn modelId="{3F0A8746-4248-4EC8-AF2A-3D89AF9BC168}" type="presOf" srcId="{16E5F269-7F84-4A0D-B196-0EE570F57A17}" destId="{25A2C2D0-C718-49B9-893E-22EC90D839E8}" srcOrd="0" destOrd="0" presId="urn:microsoft.com/office/officeart/2005/8/layout/chart3"/>
    <dgm:cxn modelId="{2561C967-E732-45AB-A5A0-290E351A8E94}" type="presOf" srcId="{16E5F269-7F84-4A0D-B196-0EE570F57A17}" destId="{880E3F1A-861A-4D87-ABA7-DEA5B107004F}" srcOrd="1" destOrd="0" presId="urn:microsoft.com/office/officeart/2005/8/layout/chart3"/>
    <dgm:cxn modelId="{A0ACCF80-7310-40E8-881E-3CAD169B7664}" type="parOf" srcId="{F9BDAEAE-5564-4C11-819D-413323ED0C21}" destId="{67C43D5A-E804-45E0-B479-3A7CF51602A1}" srcOrd="1" destOrd="0" parTransId="{922ED462-F849-45A5-9606-52CE459F528B}" sibTransId="{A9134A93-A3E5-4922-AC9A-DDCA746BA654}"/>
    <dgm:cxn modelId="{A375F1A7-6D71-48D3-AA87-3A020B27EC16}" type="presOf" srcId="{67C43D5A-E804-45E0-B479-3A7CF51602A1}" destId="{99827177-7F79-4715-853D-1BC688C936ED}" srcOrd="0" destOrd="0" presId="urn:microsoft.com/office/officeart/2005/8/layout/chart3"/>
    <dgm:cxn modelId="{C433890B-F837-4CCD-B4C9-09687180FE30}" type="presParOf" srcId="{A01EC5AD-6F07-4D36-92FB-491FD43C7B72}" destId="{25A2C2D0-C718-49B9-893E-22EC90D839E8}" srcOrd="0" destOrd="0" presId="urn:microsoft.com/office/officeart/2005/8/layout/chart3"/>
    <dgm:cxn modelId="{0F9C0B8F-3AD3-4490-974C-C0B87D325262}" type="presParOf" srcId="{A01EC5AD-6F07-4D36-92FB-491FD43C7B72}" destId="{880E3F1A-861A-4D87-ABA7-DEA5B107004F}" srcOrd="1" destOrd="0" presId="urn:microsoft.com/office/officeart/2005/8/layout/chart3"/>
    <dgm:cxn modelId="{A1B483AD-9813-465F-87AC-FA8A7A3A5314}" type="presParOf" srcId="{A01EC5AD-6F07-4D36-92FB-491FD43C7B72}" destId="{99827177-7F79-4715-853D-1BC688C936ED}" srcOrd="2" destOrd="0" presId="urn:microsoft.com/office/officeart/2005/8/layout/chart3"/>
    <dgm:cxn modelId="{16FB8308-85B2-4E56-B8BC-DE6BAC7F4C57}" type="presParOf" srcId="{A01EC5AD-6F07-4D36-92FB-491FD43C7B72}" destId="{61604638-526E-4FA5-A4C9-4E86A889B189}" srcOrd="3" destOrd="0" presId="urn:microsoft.com/office/officeart/2005/8/layout/chart3"/>
  </dgm:cxnLst>
  <dgm:bg/>
  <dgm:whole/>
  <dgm:extLst>
    <a:ext uri="http://schemas.microsoft.com/office/drawing/2008/diagram">
      <dsp:dataModelExt xmlns:dsp="http://schemas.microsoft.com/office/drawing/2008/diagram" relId="rId3" minVer="http://schemas.openxmlformats.org/drawingml/2006/diagram"/>
    </a:ext>
  </dgm:extLst>
</dgm:dataModel>
</file>

<file path=ppt/diagrams/data2.xml><?xml version="1.0" encoding="utf-8"?>
<dgm:dataModel xmlns:dgm="http://schemas.openxmlformats.org/drawingml/2006/diagram" xmlns:a="http://schemas.openxmlformats.org/drawingml/2006/main" xmlns:r="http://schemas.openxmlformats.org/officeDocument/2006/relationships">
  <dgm:ptLst>
    <dgm:pt modelId="{F9BDAEAE-5564-4C11-819D-413323ED0C21}" type="doc">
      <dgm:prSet loTypeId="urn:microsoft.com/office/officeart/2005/8/layout/chart3" loCatId="relationship" qsTypeId="urn:microsoft.com/office/officeart/2005/8/quickstyle/simple1" qsCatId="simple" csTypeId="urn:microsoft.com/office/officeart/2005/8/colors/accent1_2" csCatId="accent1" phldr="1"/>
      <dgm:spPr bwMode="auto"/>
    </dgm:pt>
    <dgm:pt modelId="{16E5F269-7F84-4A0D-B196-0EE570F57A17}" type="node">
      <dgm:prSet phldrT="[文本]"/>
      <dgm:spPr bwMode="auto"/>
      <dgm:t>
        <a:bodyPr/>
        <a:lstStyle/>
        <a:p>
          <a:pPr>
            <a:defRPr/>
          </a:pPr>
          <a:r>
            <a:rPr lang="zh-CN"/>
            <a:t>加计数器</a:t>
          </a:r>
          <a:endParaRPr/>
        </a:p>
      </dgm:t>
    </dgm:pt>
    <dgm:pt modelId="{D7EF0159-60E3-47C2-BBE5-17136DC27C31}" type="parTrans" cxnId="{6A45270A-A5FE-4ACF-88CC-3E4706FBEBB9}">
      <dgm:prSet/>
      <dgm:spPr bwMode="auto"/>
      <dgm:t>
        <a:bodyPr/>
        <a:lstStyle/>
        <a:p>
          <a:pPr>
            <a:defRPr/>
          </a:pPr>
          <a:endParaRPr lang="zh-CN"/>
        </a:p>
      </dgm:t>
    </dgm:pt>
    <dgm:pt modelId="{E9EAE474-4A60-480E-AF09-378C705681EB}" type="sibTrans" cxnId="{6A45270A-A5FE-4ACF-88CC-3E4706FBEBB9}">
      <dgm:prSet/>
      <dgm:spPr bwMode="auto"/>
      <dgm:t>
        <a:bodyPr/>
        <a:lstStyle/>
        <a:p>
          <a:pPr>
            <a:defRPr/>
          </a:pPr>
          <a:endParaRPr lang="zh-CN"/>
        </a:p>
      </dgm:t>
    </dgm:pt>
    <dgm:pt modelId="{67C43D5A-E804-45E0-B479-3A7CF51602A1}" type="node">
      <dgm:prSet phldrT="[文本]"/>
      <dgm:spPr bwMode="auto">
        <a:solidFill>
          <a:schemeClr val="accent2">
            <a:lumMod val="40000"/>
            <a:lumOff val="60000"/>
          </a:schemeClr>
        </a:solidFill>
      </dgm:spPr>
      <dgm:t>
        <a:bodyPr/>
        <a:lstStyle/>
        <a:p>
          <a:pPr>
            <a:defRPr/>
          </a:pPr>
          <a:r>
            <a:rPr lang="zh-CN"/>
            <a:t>减计数器</a:t>
          </a:r>
          <a:endParaRPr/>
        </a:p>
      </dgm:t>
    </dgm:pt>
    <dgm:pt modelId="{922ED462-F849-45A5-9606-52CE459F528B}" type="parTrans" cxnId="{A0ACCF80-7310-40E8-881E-3CAD169B7664}">
      <dgm:prSet/>
      <dgm:spPr bwMode="auto"/>
      <dgm:t>
        <a:bodyPr/>
        <a:lstStyle/>
        <a:p>
          <a:pPr>
            <a:defRPr/>
          </a:pPr>
          <a:endParaRPr lang="zh-CN"/>
        </a:p>
      </dgm:t>
    </dgm:pt>
    <dgm:pt modelId="{A9134A93-A3E5-4922-AC9A-DDCA746BA654}" type="sibTrans" cxnId="{A0ACCF80-7310-40E8-881E-3CAD169B7664}">
      <dgm:prSet/>
      <dgm:spPr bwMode="auto"/>
      <dgm:t>
        <a:bodyPr/>
        <a:lstStyle/>
        <a:p>
          <a:pPr>
            <a:defRPr/>
          </a:pPr>
          <a:endParaRPr lang="zh-CN"/>
        </a:p>
      </dgm:t>
    </dgm:pt>
    <dgm:pt modelId="{43B2BFF7-025B-4123-8118-72B27FCBC2B6}" type="node">
      <dgm:prSet phldrT="[文本]"/>
      <dgm:spPr bwMode="auto">
        <a:solidFill>
          <a:srgbClr val="FF66FF"/>
        </a:solidFill>
      </dgm:spPr>
      <dgm:t>
        <a:bodyPr/>
        <a:lstStyle/>
        <a:p>
          <a:pPr>
            <a:defRPr/>
          </a:pPr>
          <a:r>
            <a:rPr lang="zh-CN"/>
            <a:t>可逆计数器</a:t>
          </a:r>
          <a:endParaRPr/>
        </a:p>
      </dgm:t>
    </dgm:pt>
    <dgm:pt modelId="{AF13F0DD-AEAD-431D-8249-C322782BF9AB}" type="parTrans" cxnId="{BCCE3A9D-AA9E-4F3B-98B0-8757E234BAE5}">
      <dgm:prSet/>
      <dgm:spPr bwMode="auto"/>
      <dgm:t>
        <a:bodyPr/>
        <a:lstStyle/>
        <a:p>
          <a:pPr>
            <a:defRPr/>
          </a:pPr>
          <a:endParaRPr lang="zh-CN"/>
        </a:p>
      </dgm:t>
    </dgm:pt>
    <dgm:pt modelId="{82E80453-0A43-4785-8518-16E0565A3707}" type="sibTrans" cxnId="{BCCE3A9D-AA9E-4F3B-98B0-8757E234BAE5}">
      <dgm:prSet/>
      <dgm:spPr bwMode="auto"/>
      <dgm:t>
        <a:bodyPr/>
        <a:lstStyle/>
        <a:p>
          <a:pPr>
            <a:defRPr/>
          </a:pPr>
          <a:endParaRPr lang="zh-CN"/>
        </a:p>
      </dgm:t>
    </dgm:pt>
    <dgm:pt modelId="{A01EC5AD-6F07-4D36-92FB-491FD43C7B72}" type="pres">
      <dgm:prSet presAssocID="{F9BDAEAE-5564-4C11-819D-413323ED0C21}" presName="compositeShape" presStyleCnt="0">
        <dgm:presLayoutVars>
          <dgm:chMax val="7"/>
          <dgm:dir val="norm"/>
          <dgm:resizeHandles val="exact"/>
        </dgm:presLayoutVars>
      </dgm:prSet>
      <dgm:spPr bwMode="auto"/>
    </dgm:pt>
    <dgm:pt modelId="{25A2C2D0-C718-49B9-893E-22EC90D839E8}" type="pres">
      <dgm:prSet custScaleX="98476" custScaleY="94176" presAssocID="{F9BDAEAE-5564-4C11-819D-413323ED0C21}" presName="wedge1" presStyleLbl="node1" presStyleIdx="0" presStyleCnt="3"/>
      <dgm:spPr bwMode="auto"/>
    </dgm:pt>
    <dgm:pt modelId="{880E3F1A-861A-4D87-ABA7-DEA5B107004F}" type="pres">
      <dgm:prSet presAssocID="{F9BDAEAE-5564-4C11-819D-413323ED0C21}" presName="wedge1Tx" presStyleLbl="node1" presStyleIdx="0" presStyleCnt="3">
        <dgm:presLayoutVars>
          <dgm:chMax val="0"/>
          <dgm:chPref val="0"/>
          <dgm:bulletEnabled val="1"/>
        </dgm:presLayoutVars>
      </dgm:prSet>
      <dgm:spPr bwMode="auto"/>
    </dgm:pt>
    <dgm:pt modelId="{99827177-7F79-4715-853D-1BC688C936ED}" type="pres">
      <dgm:prSet custLinFactNeighborX="2834" custLinFactNeighborY="3198" custScaleY="78841" presAssocID="{F9BDAEAE-5564-4C11-819D-413323ED0C21}" presName="wedge2" presStyleLbl="node1" presStyleIdx="1" presStyleCnt="3"/>
      <dgm:spPr bwMode="auto"/>
    </dgm:pt>
    <dgm:pt modelId="{61604638-526E-4FA5-A4C9-4E86A889B189}" type="pres">
      <dgm:prSet presAssocID="{F9BDAEAE-5564-4C11-819D-413323ED0C21}" presName="wedge2Tx" presStyleLbl="node1" presStyleIdx="1" presStyleCnt="3">
        <dgm:presLayoutVars>
          <dgm:chMax val="0"/>
          <dgm:chPref val="0"/>
          <dgm:bulletEnabled val="1"/>
        </dgm:presLayoutVars>
      </dgm:prSet>
      <dgm:spPr bwMode="auto"/>
    </dgm:pt>
    <dgm:pt modelId="{9EA630ED-FF73-4C38-8D93-DBD6CAE7E80F}" type="pres">
      <dgm:prSet custScaleX="77750" custScaleY="84716" presAssocID="{F9BDAEAE-5564-4C11-819D-413323ED0C21}" presName="wedge3" presStyleLbl="node1" presStyleIdx="2" presStyleCnt="3"/>
      <dgm:spPr bwMode="auto"/>
    </dgm:pt>
    <dgm:pt modelId="{2E556DE0-5102-4509-B3C1-82CB225C74E2}" type="pres">
      <dgm:prSet presAssocID="{F9BDAEAE-5564-4C11-819D-413323ED0C21}" presName="wedge3Tx" presStyleLbl="node1" presStyleIdx="2" presStyleCnt="3">
        <dgm:presLayoutVars>
          <dgm:chMax val="0"/>
          <dgm:chPref val="0"/>
          <dgm:bulletEnabled val="1"/>
        </dgm:presLayoutVars>
      </dgm:prSet>
      <dgm:spPr bwMode="auto"/>
    </dgm:pt>
  </dgm:ptLst>
  <dgm:cxnLst>
    <dgm:cxn modelId="{8A635C08-3453-4DFF-A3F0-03D664D5827A}" type="presOf" srcId="{67C43D5A-E804-45E0-B479-3A7CF51602A1}" destId="{61604638-526E-4FA5-A4C9-4E86A889B189}" srcOrd="1" destOrd="0" presId="urn:microsoft.com/office/officeart/2005/8/layout/chart3"/>
    <dgm:cxn modelId="{6A45270A-A5FE-4ACF-88CC-3E4706FBEBB9}" type="parOf" srcId="{F9BDAEAE-5564-4C11-819D-413323ED0C21}" destId="{16E5F269-7F84-4A0D-B196-0EE570F57A17}" srcOrd="0" destOrd="0" parTransId="{D7EF0159-60E3-47C2-BBE5-17136DC27C31}" sibTransId="{E9EAE474-4A60-480E-AF09-378C705681EB}"/>
    <dgm:cxn modelId="{46BCA11E-F7D8-45A2-93E3-8AEA81BAEC6B}" type="presOf" srcId="{43B2BFF7-025B-4123-8118-72B27FCBC2B6}" destId="{2E556DE0-5102-4509-B3C1-82CB225C74E2}" srcOrd="1" destOrd="0" presId="urn:microsoft.com/office/officeart/2005/8/layout/chart3"/>
    <dgm:cxn modelId="{CCA56827-84E2-4FEB-BC4E-61CCF6BE3C17}" type="presOf" srcId="{F9BDAEAE-5564-4C11-819D-413323ED0C21}" destId="{A01EC5AD-6F07-4D36-92FB-491FD43C7B72}" srcOrd="0" destOrd="0" presId="urn:microsoft.com/office/officeart/2005/8/layout/chart3"/>
    <dgm:cxn modelId="{3F0A8746-4248-4EC8-AF2A-3D89AF9BC168}" type="presOf" srcId="{16E5F269-7F84-4A0D-B196-0EE570F57A17}" destId="{25A2C2D0-C718-49B9-893E-22EC90D839E8}" srcOrd="0" destOrd="0" presId="urn:microsoft.com/office/officeart/2005/8/layout/chart3"/>
    <dgm:cxn modelId="{2561C967-E732-45AB-A5A0-290E351A8E94}" type="presOf" srcId="{16E5F269-7F84-4A0D-B196-0EE570F57A17}" destId="{880E3F1A-861A-4D87-ABA7-DEA5B107004F}" srcOrd="1" destOrd="0" presId="urn:microsoft.com/office/officeart/2005/8/layout/chart3"/>
    <dgm:cxn modelId="{5DF9C856-D665-4E2E-B636-90CD60627199}" type="presOf" srcId="{43B2BFF7-025B-4123-8118-72B27FCBC2B6}" destId="{9EA630ED-FF73-4C38-8D93-DBD6CAE7E80F}" srcOrd="0" destOrd="0" presId="urn:microsoft.com/office/officeart/2005/8/layout/chart3"/>
    <dgm:cxn modelId="{A0ACCF80-7310-40E8-881E-3CAD169B7664}" type="parOf" srcId="{F9BDAEAE-5564-4C11-819D-413323ED0C21}" destId="{67C43D5A-E804-45E0-B479-3A7CF51602A1}" srcOrd="1" destOrd="0" parTransId="{922ED462-F849-45A5-9606-52CE459F528B}" sibTransId="{A9134A93-A3E5-4922-AC9A-DDCA746BA654}"/>
    <dgm:cxn modelId="{BCCE3A9D-AA9E-4F3B-98B0-8757E234BAE5}" type="parOf" srcId="{F9BDAEAE-5564-4C11-819D-413323ED0C21}" destId="{43B2BFF7-025B-4123-8118-72B27FCBC2B6}" srcOrd="2" destOrd="0" parTransId="{AF13F0DD-AEAD-431D-8249-C322782BF9AB}" sibTransId="{82E80453-0A43-4785-8518-16E0565A3707}"/>
    <dgm:cxn modelId="{A375F1A7-6D71-48D3-AA87-3A020B27EC16}" type="presOf" srcId="{67C43D5A-E804-45E0-B479-3A7CF51602A1}" destId="{99827177-7F79-4715-853D-1BC688C936ED}" srcOrd="0" destOrd="0" presId="urn:microsoft.com/office/officeart/2005/8/layout/chart3"/>
    <dgm:cxn modelId="{C433890B-F837-4CCD-B4C9-09687180FE30}" type="presParOf" srcId="{A01EC5AD-6F07-4D36-92FB-491FD43C7B72}" destId="{25A2C2D0-C718-49B9-893E-22EC90D839E8}" srcOrd="0" destOrd="0" presId="urn:microsoft.com/office/officeart/2005/8/layout/chart3"/>
    <dgm:cxn modelId="{0F9C0B8F-3AD3-4490-974C-C0B87D325262}" type="presParOf" srcId="{A01EC5AD-6F07-4D36-92FB-491FD43C7B72}" destId="{880E3F1A-861A-4D87-ABA7-DEA5B107004F}" srcOrd="1" destOrd="0" presId="urn:microsoft.com/office/officeart/2005/8/layout/chart3"/>
    <dgm:cxn modelId="{A1B483AD-9813-465F-87AC-FA8A7A3A5314}" type="presParOf" srcId="{A01EC5AD-6F07-4D36-92FB-491FD43C7B72}" destId="{99827177-7F79-4715-853D-1BC688C936ED}" srcOrd="2" destOrd="0" presId="urn:microsoft.com/office/officeart/2005/8/layout/chart3"/>
    <dgm:cxn modelId="{16FB8308-85B2-4E56-B8BC-DE6BAC7F4C57}" type="presParOf" srcId="{A01EC5AD-6F07-4D36-92FB-491FD43C7B72}" destId="{61604638-526E-4FA5-A4C9-4E86A889B189}" srcOrd="3" destOrd="0" presId="urn:microsoft.com/office/officeart/2005/8/layout/chart3"/>
    <dgm:cxn modelId="{D9E89C3D-ED32-47B7-8D09-9DF1FA76ABFC}" type="presParOf" srcId="{A01EC5AD-6F07-4D36-92FB-491FD43C7B72}" destId="{9EA630ED-FF73-4C38-8D93-DBD6CAE7E80F}" srcOrd="4" destOrd="0" presId="urn:microsoft.com/office/officeart/2005/8/layout/chart3"/>
    <dgm:cxn modelId="{DDC88351-23C7-447C-955E-DAFAD3EDEAE4}" type="presParOf" srcId="{A01EC5AD-6F07-4D36-92FB-491FD43C7B72}" destId="{2E556DE0-5102-4509-B3C1-82CB225C74E2}" srcOrd="5" destOrd="0" presId="urn:microsoft.com/office/officeart/2005/8/layout/char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xmlns:r="http://schemas.openxmlformats.org/officeDocument/2006/relationships">
  <dgm:ptLst>
    <dgm:pt modelId="{F9BDAEAE-5564-4C11-819D-413323ED0C21}" type="doc">
      <dgm:prSet loTypeId="urn:microsoft.com/office/officeart/2005/8/layout/chart3" loCatId="relationship" qsTypeId="urn:microsoft.com/office/officeart/2005/8/quickstyle/simple1" qsCatId="simple" csTypeId="urn:microsoft.com/office/officeart/2005/8/colors/colorful5" csCatId="colorful" phldr="1"/>
      <dgm:spPr bwMode="auto"/>
    </dgm:pt>
    <dgm:pt modelId="{16E5F269-7F84-4A0D-B196-0EE570F57A17}" type="node">
      <dgm:prSet phldrT="[文本]"/>
      <dgm:spPr bwMode="auto"/>
      <dgm:t>
        <a:bodyPr/>
        <a:lstStyle/>
        <a:p>
          <a:pPr>
            <a:defRPr/>
          </a:pPr>
          <a:r>
            <a:rPr lang="zh-CN"/>
            <a:t>十进制计数器</a:t>
          </a:r>
          <a:endParaRPr/>
        </a:p>
      </dgm:t>
    </dgm:pt>
    <dgm:pt modelId="{D7EF0159-60E3-47C2-BBE5-17136DC27C31}" type="parTrans" cxnId="{6A45270A-A5FE-4ACF-88CC-3E4706FBEBB9}">
      <dgm:prSet/>
      <dgm:spPr bwMode="auto"/>
      <dgm:t>
        <a:bodyPr/>
        <a:lstStyle/>
        <a:p>
          <a:pPr>
            <a:defRPr/>
          </a:pPr>
          <a:endParaRPr lang="zh-CN"/>
        </a:p>
      </dgm:t>
    </dgm:pt>
    <dgm:pt modelId="{E9EAE474-4A60-480E-AF09-378C705681EB}" type="sibTrans" cxnId="{6A45270A-A5FE-4ACF-88CC-3E4706FBEBB9}">
      <dgm:prSet/>
      <dgm:spPr bwMode="auto"/>
      <dgm:t>
        <a:bodyPr/>
        <a:lstStyle/>
        <a:p>
          <a:pPr>
            <a:defRPr/>
          </a:pPr>
          <a:endParaRPr lang="zh-CN"/>
        </a:p>
      </dgm:t>
    </dgm:pt>
    <dgm:pt modelId="{67C43D5A-E804-45E0-B479-3A7CF51602A1}" type="node">
      <dgm:prSet phldrT="[文本]"/>
      <dgm:spPr bwMode="auto"/>
      <dgm:t>
        <a:bodyPr/>
        <a:lstStyle/>
        <a:p>
          <a:pPr>
            <a:defRPr/>
          </a:pPr>
          <a:r>
            <a:rPr lang="zh-CN"/>
            <a:t>任意进制计数器</a:t>
          </a:r>
          <a:endParaRPr/>
        </a:p>
      </dgm:t>
    </dgm:pt>
    <dgm:pt modelId="{922ED462-F849-45A5-9606-52CE459F528B}" type="parTrans" cxnId="{A0ACCF80-7310-40E8-881E-3CAD169B7664}">
      <dgm:prSet/>
      <dgm:spPr bwMode="auto"/>
      <dgm:t>
        <a:bodyPr/>
        <a:lstStyle/>
        <a:p>
          <a:pPr>
            <a:defRPr/>
          </a:pPr>
          <a:endParaRPr lang="zh-CN"/>
        </a:p>
      </dgm:t>
    </dgm:pt>
    <dgm:pt modelId="{A9134A93-A3E5-4922-AC9A-DDCA746BA654}" type="sibTrans" cxnId="{A0ACCF80-7310-40E8-881E-3CAD169B7664}">
      <dgm:prSet/>
      <dgm:spPr bwMode="auto"/>
      <dgm:t>
        <a:bodyPr/>
        <a:lstStyle/>
        <a:p>
          <a:pPr>
            <a:defRPr/>
          </a:pPr>
          <a:endParaRPr lang="zh-CN"/>
        </a:p>
      </dgm:t>
    </dgm:pt>
    <dgm:pt modelId="{43B2BFF7-025B-4123-8118-72B27FCBC2B6}" type="node">
      <dgm:prSet phldrT="[文本]"/>
      <dgm:spPr bwMode="auto"/>
      <dgm:t>
        <a:bodyPr/>
        <a:lstStyle/>
        <a:p>
          <a:pPr>
            <a:defRPr/>
          </a:pPr>
          <a:r>
            <a:rPr lang="zh-CN"/>
            <a:t>二进制计数器</a:t>
          </a:r>
          <a:endParaRPr/>
        </a:p>
      </dgm:t>
    </dgm:pt>
    <dgm:pt modelId="{AF13F0DD-AEAD-431D-8249-C322782BF9AB}" type="parTrans" cxnId="{BCCE3A9D-AA9E-4F3B-98B0-8757E234BAE5}">
      <dgm:prSet/>
      <dgm:spPr bwMode="auto"/>
      <dgm:t>
        <a:bodyPr/>
        <a:lstStyle/>
        <a:p>
          <a:pPr>
            <a:defRPr/>
          </a:pPr>
          <a:endParaRPr lang="zh-CN"/>
        </a:p>
      </dgm:t>
    </dgm:pt>
    <dgm:pt modelId="{82E80453-0A43-4785-8518-16E0565A3707}" type="sibTrans" cxnId="{BCCE3A9D-AA9E-4F3B-98B0-8757E234BAE5}">
      <dgm:prSet/>
      <dgm:spPr bwMode="auto"/>
      <dgm:t>
        <a:bodyPr/>
        <a:lstStyle/>
        <a:p>
          <a:pPr>
            <a:defRPr/>
          </a:pPr>
          <a:endParaRPr lang="zh-CN"/>
        </a:p>
      </dgm:t>
    </dgm:pt>
    <dgm:pt modelId="{A01EC5AD-6F07-4D36-92FB-491FD43C7B72}" type="pres">
      <dgm:prSet presAssocID="{F9BDAEAE-5564-4C11-819D-413323ED0C21}" presName="compositeShape" presStyleCnt="0">
        <dgm:presLayoutVars>
          <dgm:chMax val="7"/>
          <dgm:dir val="norm"/>
          <dgm:resizeHandles val="exact"/>
        </dgm:presLayoutVars>
      </dgm:prSet>
      <dgm:spPr bwMode="auto"/>
    </dgm:pt>
    <dgm:pt modelId="{25A2C2D0-C718-49B9-893E-22EC90D839E8}" type="pres">
      <dgm:prSet custLinFactNeighborX="1824" custLinFactNeighborY="255" presAssocID="{F9BDAEAE-5564-4C11-819D-413323ED0C21}" presName="wedge1" presStyleLbl="node1" presStyleIdx="0" presStyleCnt="3"/>
      <dgm:spPr bwMode="auto"/>
    </dgm:pt>
    <dgm:pt modelId="{880E3F1A-861A-4D87-ABA7-DEA5B107004F}" type="pres">
      <dgm:prSet presAssocID="{F9BDAEAE-5564-4C11-819D-413323ED0C21}" presName="wedge1Tx" presStyleLbl="node1" presStyleIdx="0" presStyleCnt="3">
        <dgm:presLayoutVars>
          <dgm:chMax val="0"/>
          <dgm:chPref val="0"/>
          <dgm:bulletEnabled val="1"/>
        </dgm:presLayoutVars>
      </dgm:prSet>
      <dgm:spPr bwMode="auto"/>
    </dgm:pt>
    <dgm:pt modelId="{99827177-7F79-4715-853D-1BC688C936ED}" type="pres">
      <dgm:prSet custLinFactNeighborX="762" custLinFactNeighborY="5569" presAssocID="{F9BDAEAE-5564-4C11-819D-413323ED0C21}" presName="wedge2" presStyleLbl="node1" presStyleIdx="1" presStyleCnt="3"/>
      <dgm:spPr bwMode="auto"/>
    </dgm:pt>
    <dgm:pt modelId="{61604638-526E-4FA5-A4C9-4E86A889B189}" type="pres">
      <dgm:prSet presAssocID="{F9BDAEAE-5564-4C11-819D-413323ED0C21}" presName="wedge2Tx" presStyleLbl="node1" presStyleIdx="1" presStyleCnt="3">
        <dgm:presLayoutVars>
          <dgm:chMax val="0"/>
          <dgm:chPref val="0"/>
          <dgm:bulletEnabled val="1"/>
        </dgm:presLayoutVars>
      </dgm:prSet>
      <dgm:spPr bwMode="auto"/>
    </dgm:pt>
    <dgm:pt modelId="{9EA630ED-FF73-4C38-8D93-DBD6CAE7E80F}" type="pres">
      <dgm:prSet custLinFactNeighborX="-3383" custLinFactNeighborY="-4794" presAssocID="{F9BDAEAE-5564-4C11-819D-413323ED0C21}" presName="wedge3" presStyleLbl="node1" presStyleIdx="2" presStyleCnt="3"/>
      <dgm:spPr bwMode="auto"/>
    </dgm:pt>
    <dgm:pt modelId="{2E556DE0-5102-4509-B3C1-82CB225C74E2}" type="pres">
      <dgm:prSet presAssocID="{F9BDAEAE-5564-4C11-819D-413323ED0C21}" presName="wedge3Tx" presStyleLbl="node1" presStyleIdx="2" presStyleCnt="3">
        <dgm:presLayoutVars>
          <dgm:chMax val="0"/>
          <dgm:chPref val="0"/>
          <dgm:bulletEnabled val="1"/>
        </dgm:presLayoutVars>
      </dgm:prSet>
      <dgm:spPr bwMode="auto"/>
    </dgm:pt>
  </dgm:ptLst>
  <dgm:cxnLst>
    <dgm:cxn modelId="{8A635C08-3453-4DFF-A3F0-03D664D5827A}" type="presOf" srcId="{67C43D5A-E804-45E0-B479-3A7CF51602A1}" destId="{61604638-526E-4FA5-A4C9-4E86A889B189}" srcOrd="1" destOrd="0" presId="urn:microsoft.com/office/officeart/2005/8/layout/chart3"/>
    <dgm:cxn modelId="{6A45270A-A5FE-4ACF-88CC-3E4706FBEBB9}" type="parOf" srcId="{F9BDAEAE-5564-4C11-819D-413323ED0C21}" destId="{16E5F269-7F84-4A0D-B196-0EE570F57A17}" srcOrd="0" destOrd="0" parTransId="{D7EF0159-60E3-47C2-BBE5-17136DC27C31}" sibTransId="{E9EAE474-4A60-480E-AF09-378C705681EB}"/>
    <dgm:cxn modelId="{46BCA11E-F7D8-45A2-93E3-8AEA81BAEC6B}" type="presOf" srcId="{43B2BFF7-025B-4123-8118-72B27FCBC2B6}" destId="{2E556DE0-5102-4509-B3C1-82CB225C74E2}" srcOrd="1" destOrd="0" presId="urn:microsoft.com/office/officeart/2005/8/layout/chart3"/>
    <dgm:cxn modelId="{CCA56827-84E2-4FEB-BC4E-61CCF6BE3C17}" type="presOf" srcId="{F9BDAEAE-5564-4C11-819D-413323ED0C21}" destId="{A01EC5AD-6F07-4D36-92FB-491FD43C7B72}" srcOrd="0" destOrd="0" presId="urn:microsoft.com/office/officeart/2005/8/layout/chart3"/>
    <dgm:cxn modelId="{3F0A8746-4248-4EC8-AF2A-3D89AF9BC168}" type="presOf" srcId="{16E5F269-7F84-4A0D-B196-0EE570F57A17}" destId="{25A2C2D0-C718-49B9-893E-22EC90D839E8}" srcOrd="0" destOrd="0" presId="urn:microsoft.com/office/officeart/2005/8/layout/chart3"/>
    <dgm:cxn modelId="{2561C967-E732-45AB-A5A0-290E351A8E94}" type="presOf" srcId="{16E5F269-7F84-4A0D-B196-0EE570F57A17}" destId="{880E3F1A-861A-4D87-ABA7-DEA5B107004F}" srcOrd="1" destOrd="0" presId="urn:microsoft.com/office/officeart/2005/8/layout/chart3"/>
    <dgm:cxn modelId="{5DF9C856-D665-4E2E-B636-90CD60627199}" type="presOf" srcId="{43B2BFF7-025B-4123-8118-72B27FCBC2B6}" destId="{9EA630ED-FF73-4C38-8D93-DBD6CAE7E80F}" srcOrd="0" destOrd="0" presId="urn:microsoft.com/office/officeart/2005/8/layout/chart3"/>
    <dgm:cxn modelId="{A0ACCF80-7310-40E8-881E-3CAD169B7664}" type="parOf" srcId="{F9BDAEAE-5564-4C11-819D-413323ED0C21}" destId="{67C43D5A-E804-45E0-B479-3A7CF51602A1}" srcOrd="1" destOrd="0" parTransId="{922ED462-F849-45A5-9606-52CE459F528B}" sibTransId="{A9134A93-A3E5-4922-AC9A-DDCA746BA654}"/>
    <dgm:cxn modelId="{BCCE3A9D-AA9E-4F3B-98B0-8757E234BAE5}" type="parOf" srcId="{F9BDAEAE-5564-4C11-819D-413323ED0C21}" destId="{43B2BFF7-025B-4123-8118-72B27FCBC2B6}" srcOrd="2" destOrd="0" parTransId="{AF13F0DD-AEAD-431D-8249-C322782BF9AB}" sibTransId="{82E80453-0A43-4785-8518-16E0565A3707}"/>
    <dgm:cxn modelId="{A375F1A7-6D71-48D3-AA87-3A020B27EC16}" type="presOf" srcId="{67C43D5A-E804-45E0-B479-3A7CF51602A1}" destId="{99827177-7F79-4715-853D-1BC688C936ED}" srcOrd="0" destOrd="0" presId="urn:microsoft.com/office/officeart/2005/8/layout/chart3"/>
    <dgm:cxn modelId="{C433890B-F837-4CCD-B4C9-09687180FE30}" type="presParOf" srcId="{A01EC5AD-6F07-4D36-92FB-491FD43C7B72}" destId="{25A2C2D0-C718-49B9-893E-22EC90D839E8}" srcOrd="0" destOrd="0" presId="urn:microsoft.com/office/officeart/2005/8/layout/chart3"/>
    <dgm:cxn modelId="{0F9C0B8F-3AD3-4490-974C-C0B87D325262}" type="presParOf" srcId="{A01EC5AD-6F07-4D36-92FB-491FD43C7B72}" destId="{880E3F1A-861A-4D87-ABA7-DEA5B107004F}" srcOrd="1" destOrd="0" presId="urn:microsoft.com/office/officeart/2005/8/layout/chart3"/>
    <dgm:cxn modelId="{A1B483AD-9813-465F-87AC-FA8A7A3A5314}" type="presParOf" srcId="{A01EC5AD-6F07-4D36-92FB-491FD43C7B72}" destId="{99827177-7F79-4715-853D-1BC688C936ED}" srcOrd="2" destOrd="0" presId="urn:microsoft.com/office/officeart/2005/8/layout/chart3"/>
    <dgm:cxn modelId="{16FB8308-85B2-4E56-B8BC-DE6BAC7F4C57}" type="presParOf" srcId="{A01EC5AD-6F07-4D36-92FB-491FD43C7B72}" destId="{61604638-526E-4FA5-A4C9-4E86A889B189}" srcOrd="3" destOrd="0" presId="urn:microsoft.com/office/officeart/2005/8/layout/chart3"/>
    <dgm:cxn modelId="{D9E89C3D-ED32-47B7-8D09-9DF1FA76ABFC}" type="presParOf" srcId="{A01EC5AD-6F07-4D36-92FB-491FD43C7B72}" destId="{9EA630ED-FF73-4C38-8D93-DBD6CAE7E80F}" srcOrd="4" destOrd="0" presId="urn:microsoft.com/office/officeart/2005/8/layout/chart3"/>
    <dgm:cxn modelId="{DDC88351-23C7-447C-955E-DAFAD3EDEAE4}" type="presParOf" srcId="{A01EC5AD-6F07-4D36-92FB-491FD43C7B72}" destId="{2E556DE0-5102-4509-B3C1-82CB225C74E2}" srcOrd="5" destOrd="0" presId="urn:microsoft.com/office/officeart/2005/8/layout/chart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sp="http://schemas.microsoft.com/office/drawing/2008/diagram" xmlns:dgm="http://schemas.openxmlformats.org/drawingml/2006/diagram" xmlns:a="http://schemas.openxmlformats.org/drawingml/2006/main" xmlns:r="http://schemas.openxmlformats.org/officeDocument/2006/relationships">
  <dsp:spTree>
    <dsp:nvGrpSpPr>
      <dsp:cNvPr id="112305324" name=""/>
      <dsp:cNvGrpSpPr/>
    </dsp:nvGrpSpPr>
    <dsp:grpSpPr bwMode="auto">
      <a:xfrm>
        <a:off x="0" y="0"/>
        <a:ext cx="3492388" cy="3276364"/>
        <a:chOff x="0" y="0"/>
        <a:chExt cx="3492388" cy="3276364"/>
      </a:xfrm>
    </dsp:grpSpPr>
    <dsp:sp modelId="{25A2C2D0-C718-49B9-893E-22EC90D839E8}">
      <dsp:nvSpPr>
        <dsp:cNvPr id="0" name=""/>
        <dsp:cNvSpPr/>
      </dsp:nvSpPr>
      <dsp:spPr bwMode="auto">
        <a:xfrm rot="0" flipH="0" flipV="0">
          <a:off x="402884" y="262109"/>
          <a:ext cx="2752145" cy="2752145"/>
        </a:xfrm>
        <a:prstGeom prst="pie">
          <a:avLst>
            <a:gd name="adj1" fmla="val 16200000"/>
            <a:gd name="adj2" fmla="val 5400000"/>
          </a:avLst>
        </a:prstGeom>
        <a:ln/>
      </dsp:spPr>
      <dsp:style>
        <a:lnRef idx="2">
          <a:schemeClr val="lt1"/>
        </a:lnRef>
        <a:fillRef idx="1">
          <a:schemeClr val="accent1"/>
        </a:fillRef>
        <a:effectRef idx="0">
          <a:srgbClr val="000000"/>
        </a:effectRef>
        <a:fontRef idx="minor">
          <a:schemeClr val="lt1"/>
        </a:fontRef>
      </dsp:style>
      <dsp:txBody>
        <a:bodyPr vertOverflow="overflow" horzOverflow="overflow" vert="horz" wrap="square" lIns="43179" tIns="43179" rIns="43179" bIns="43179" numCol="1" spcCol="0" rtlCol="0" fromWordArt="0" anchor="ctr" anchorCtr="0" forceAA="0" upright="0" compatLnSpc="0"/>
        <a:p>
          <a:pPr marL="0" indent="0" algn="ctr">
            <a:lnSpc>
              <a:spcPct val="90000"/>
            </a:lnSpc>
            <a:spcAft>
              <a:spcPts val="1427"/>
            </a:spcAft>
            <a:defRPr/>
          </a:pPr>
          <a:r>
            <a:rPr lang="zh-CN" sz="3400"/>
            <a:t>同步</a:t>
          </a:r>
          <a:br>
            <a:rPr lang="en-US" sz="3400"/>
          </a:br>
          <a:r>
            <a:rPr lang="zh-CN" sz="3400"/>
            <a:t>计数器</a:t>
          </a:r>
          <a:endParaRPr sz="3400"/>
        </a:p>
      </dsp:txBody>
      <dsp:txXfrm rot="0">
        <a:off x="1778957" y="671654"/>
        <a:ext cx="966527" cy="1933054"/>
      </dsp:txXfrm>
    </dsp:sp>
    <dsp:sp modelId="{99827177-7F79-4715-853D-1BC688C936ED}">
      <dsp:nvSpPr>
        <dsp:cNvPr id="0" name=""/>
        <dsp:cNvSpPr/>
      </dsp:nvSpPr>
      <dsp:spPr bwMode="auto">
        <a:xfrm rot="0" flipH="0" flipV="0">
          <a:off x="274718" y="272099"/>
          <a:ext cx="2752145" cy="2752145"/>
        </a:xfrm>
        <a:prstGeom prst="pie">
          <a:avLst>
            <a:gd name="adj1" fmla="val 5400000"/>
            <a:gd name="adj2" fmla="val 16200000"/>
          </a:avLst>
        </a:prstGeom>
        <a:solidFill>
          <a:schemeClr val="accent2">
            <a:lumMod val="40000"/>
            <a:lumOff val="60000"/>
          </a:schemeClr>
        </a:solidFill>
        <a:ln/>
      </dsp:spPr>
      <dsp:style>
        <a:lnRef idx="2">
          <a:schemeClr val="lt1"/>
        </a:lnRef>
        <a:fillRef idx="1">
          <a:schemeClr val="accent1"/>
        </a:fillRef>
        <a:effectRef idx="0">
          <a:srgbClr val="000000"/>
        </a:effectRef>
        <a:fontRef idx="minor">
          <a:schemeClr val="lt1"/>
        </a:fontRef>
      </dsp:style>
      <dsp:txBody>
        <a:bodyPr vertOverflow="overflow" horzOverflow="overflow" vert="horz" wrap="square" lIns="43179" tIns="43179" rIns="43179" bIns="43179" numCol="1" spcCol="0" rtlCol="0" fromWordArt="0" anchor="ctr" anchorCtr="0" forceAA="0" upright="0" compatLnSpc="0"/>
        <a:p>
          <a:pPr marL="0" indent="0" algn="ctr">
            <a:lnSpc>
              <a:spcPct val="90000"/>
            </a:lnSpc>
            <a:spcAft>
              <a:spcPts val="1427"/>
            </a:spcAft>
            <a:defRPr/>
          </a:pPr>
          <a:r>
            <a:rPr lang="zh-CN" sz="3400"/>
            <a:t>异步</a:t>
          </a:r>
          <a:br>
            <a:rPr lang="en-US" sz="3400"/>
          </a:br>
          <a:r>
            <a:rPr lang="zh-CN" sz="3400"/>
            <a:t>计数器</a:t>
          </a:r>
          <a:endParaRPr sz="3400"/>
        </a:p>
      </dsp:txBody>
      <dsp:txXfrm rot="0">
        <a:off x="605243" y="691635"/>
        <a:ext cx="966527" cy="1933054"/>
      </dsp:txXfrm>
    </dsp:sp>
  </dsp:spTree>
</dsp:drawing>
</file>

<file path=ppt/diagrams/drawing2.xml><?xml version="1.0" encoding="utf-8"?>
<dsp:drawing xmlns:dsp="http://schemas.microsoft.com/office/drawing/2008/diagram" xmlns:dgm="http://schemas.openxmlformats.org/drawingml/2006/diagram" xmlns:a="http://schemas.openxmlformats.org/drawingml/2006/main" xmlns:r="http://schemas.openxmlformats.org/officeDocument/2006/relationships">
  <dsp:spTree>
    <dsp:nvGrpSpPr>
      <dsp:cNvPr id="1480707399" name=""/>
      <dsp:cNvGrpSpPr/>
    </dsp:nvGrpSpPr>
    <dsp:grpSpPr bwMode="auto">
      <a:xfrm>
        <a:off x="0" y="0"/>
        <a:ext cx="4644516" cy="3852428"/>
        <a:chOff x="0" y="0"/>
        <a:chExt cx="4644516" cy="3852428"/>
      </a:xfrm>
    </dsp:grpSpPr>
    <dsp:sp modelId="{25A2C2D0-C718-49B9-893E-22EC90D839E8}">
      <dsp:nvSpPr>
        <dsp:cNvPr id="0" name=""/>
        <dsp:cNvSpPr/>
      </dsp:nvSpPr>
      <dsp:spPr bwMode="auto">
        <a:xfrm rot="0" flipH="0" flipV="0">
          <a:off x="824631" y="402427"/>
          <a:ext cx="3186722" cy="3047572"/>
        </a:xfrm>
        <a:prstGeom prst="pie">
          <a:avLst>
            <a:gd name="adj1" fmla="val 16200000"/>
            <a:gd name="adj2" fmla="val 1799999"/>
          </a:avLst>
        </a:prstGeom>
        <a:ln/>
      </dsp:spPr>
      <dsp:style>
        <a:lnRef idx="2">
          <a:schemeClr val="lt1"/>
        </a:lnRef>
        <a:fillRef idx="1">
          <a:schemeClr val="accent1"/>
        </a:fillRef>
        <a:effectRef idx="0">
          <a:srgbClr val="000000"/>
        </a:effectRef>
        <a:fontRef idx="minor">
          <a:schemeClr val="lt1"/>
        </a:fontRef>
      </dsp:style>
      <dsp:txBody>
        <a:bodyPr vertOverflow="overflow" horzOverflow="overflow" vert="horz" wrap="square" lIns="21589" tIns="21589" rIns="21589" bIns="21589" numCol="1" spcCol="0" rtlCol="0" fromWordArt="0" anchor="ctr" anchorCtr="0" forceAA="0" upright="0" compatLnSpc="0"/>
        <a:p>
          <a:pPr marL="0" indent="0" algn="ctr">
            <a:lnSpc>
              <a:spcPct val="90000"/>
            </a:lnSpc>
            <a:spcAft>
              <a:spcPts val="713"/>
            </a:spcAft>
            <a:defRPr/>
          </a:pPr>
          <a:r>
            <a:rPr lang="zh-CN" sz="1700"/>
            <a:t>加计数器</a:t>
          </a:r>
          <a:endParaRPr sz="1700"/>
        </a:p>
      </dsp:txBody>
      <dsp:txXfrm rot="0">
        <a:off x="2555099" y="994359"/>
        <a:ext cx="1064731" cy="956693"/>
      </dsp:txXfrm>
    </dsp:sp>
    <dsp:sp modelId="{99827177-7F79-4715-853D-1BC688C936ED}">
      <dsp:nvSpPr>
        <dsp:cNvPr id="0" name=""/>
        <dsp:cNvSpPr/>
      </dsp:nvSpPr>
      <dsp:spPr bwMode="auto">
        <a:xfrm rot="0" flipH="0" flipV="0">
          <a:off x="724871" y="850382"/>
          <a:ext cx="3236039" cy="2551325"/>
        </a:xfrm>
        <a:prstGeom prst="pie">
          <a:avLst>
            <a:gd name="adj1" fmla="val 1799999"/>
            <a:gd name="adj2" fmla="val 9000000"/>
          </a:avLst>
        </a:prstGeom>
        <a:solidFill>
          <a:schemeClr val="accent2">
            <a:lumMod val="40000"/>
            <a:lumOff val="60000"/>
          </a:schemeClr>
        </a:solidFill>
        <a:ln/>
      </dsp:spPr>
      <dsp:style>
        <a:lnRef idx="2">
          <a:schemeClr val="lt1"/>
        </a:lnRef>
        <a:fillRef idx="1">
          <a:schemeClr val="accent1"/>
        </a:fillRef>
        <a:effectRef idx="0">
          <a:srgbClr val="000000"/>
        </a:effectRef>
        <a:fontRef idx="minor">
          <a:schemeClr val="lt1"/>
        </a:fontRef>
      </dsp:style>
      <dsp:txBody>
        <a:bodyPr vertOverflow="overflow" horzOverflow="overflow" vert="horz" wrap="square" lIns="21589" tIns="21589" rIns="21589" bIns="21589" numCol="1" spcCol="0" rtlCol="0" fromWordArt="0" anchor="ctr" anchorCtr="0" forceAA="0" upright="0" compatLnSpc="0"/>
        <a:p>
          <a:pPr marL="0" indent="0" algn="ctr">
            <a:lnSpc>
              <a:spcPct val="90000"/>
            </a:lnSpc>
            <a:spcAft>
              <a:spcPts val="713"/>
            </a:spcAft>
            <a:defRPr/>
          </a:pPr>
          <a:r>
            <a:rPr lang="zh-CN" sz="1700"/>
            <a:t>减计数器</a:t>
          </a:r>
          <a:endParaRPr sz="1700"/>
        </a:p>
      </dsp:txBody>
      <dsp:txXfrm rot="0">
        <a:off x="1702639" y="2647214"/>
        <a:ext cx="1463922" cy="622604"/>
      </dsp:txXfrm>
    </dsp:sp>
    <dsp:sp modelId="{9EA630ED-FF73-4C38-8D93-DBD6CAE7E80F}">
      <dsp:nvSpPr>
        <dsp:cNvPr id="0" name=""/>
        <dsp:cNvSpPr/>
      </dsp:nvSpPr>
      <dsp:spPr bwMode="auto">
        <a:xfrm rot="0" flipH="0" flipV="0">
          <a:off x="993171" y="651803"/>
          <a:ext cx="2516020" cy="2741443"/>
        </a:xfrm>
        <a:prstGeom prst="pie">
          <a:avLst>
            <a:gd name="adj1" fmla="val 9000000"/>
            <a:gd name="adj2" fmla="val 16200000"/>
          </a:avLst>
        </a:prstGeom>
        <a:solidFill>
          <a:srgbClr val="FF66FF"/>
        </a:solidFill>
        <a:ln/>
      </dsp:spPr>
      <dsp:style>
        <a:lnRef idx="2">
          <a:schemeClr val="lt1"/>
        </a:lnRef>
        <a:fillRef idx="1">
          <a:schemeClr val="accent1"/>
        </a:fillRef>
        <a:effectRef idx="0">
          <a:srgbClr val="000000"/>
        </a:effectRef>
        <a:fontRef idx="minor">
          <a:schemeClr val="lt1"/>
        </a:fontRef>
      </dsp:style>
      <dsp:txBody>
        <a:bodyPr vertOverflow="overflow" horzOverflow="overflow" vert="horz" wrap="square" lIns="21589" tIns="21589" rIns="21589" bIns="21589" numCol="1" spcCol="0" rtlCol="0" fromWordArt="0" anchor="ctr" anchorCtr="0" forceAA="0" upright="0" compatLnSpc="0"/>
        <a:p>
          <a:pPr marL="0" indent="0" algn="ctr">
            <a:lnSpc>
              <a:spcPct val="90000"/>
            </a:lnSpc>
            <a:spcAft>
              <a:spcPts val="713"/>
            </a:spcAft>
            <a:defRPr/>
          </a:pPr>
          <a:r>
            <a:rPr lang="zh-CN" sz="1700"/>
            <a:t>可逆计数器</a:t>
          </a:r>
          <a:endParaRPr sz="1700"/>
        </a:p>
      </dsp:txBody>
      <dsp:txXfrm rot="0">
        <a:off x="1482672" y="1260134"/>
        <a:ext cx="663712" cy="774147"/>
      </dsp:txXfrm>
    </dsp:sp>
  </dsp:spTree>
</dsp:drawing>
</file>

<file path=ppt/diagrams/drawing3.xml><?xml version="1.0" encoding="utf-8"?>
<dsp:drawing xmlns:dsp="http://schemas.microsoft.com/office/drawing/2008/diagram" xmlns:dgm="http://schemas.openxmlformats.org/drawingml/2006/diagram" xmlns:a="http://schemas.openxmlformats.org/drawingml/2006/main" xmlns:r="http://schemas.openxmlformats.org/officeDocument/2006/relationships">
  <dsp:spTree>
    <dsp:nvGrpSpPr>
      <dsp:cNvPr id="584916984" name=""/>
      <dsp:cNvGrpSpPr/>
    </dsp:nvGrpSpPr>
    <dsp:grpSpPr bwMode="auto">
      <a:xfrm>
        <a:off x="0" y="0"/>
        <a:ext cx="4413354" cy="3636404"/>
        <a:chOff x="0" y="0"/>
        <a:chExt cx="4413354" cy="3636404"/>
      </a:xfrm>
    </dsp:grpSpPr>
    <dsp:sp modelId="{25A2C2D0-C718-49B9-893E-22EC90D839E8}">
      <dsp:nvSpPr>
        <dsp:cNvPr id="0" name=""/>
        <dsp:cNvSpPr/>
      </dsp:nvSpPr>
      <dsp:spPr bwMode="auto">
        <a:xfrm rot="0" flipH="0" flipV="0">
          <a:off x="813861" y="253246"/>
          <a:ext cx="3054579" cy="3054579"/>
        </a:xfrm>
        <a:prstGeom prst="pie">
          <a:avLst>
            <a:gd name="adj1" fmla="val 16200000"/>
            <a:gd name="adj2" fmla="val 1799999"/>
          </a:avLst>
        </a:prstGeom>
        <a:ln/>
      </dsp:spPr>
      <dsp:style>
        <a:lnRef idx="2">
          <a:schemeClr val="lt1"/>
        </a:lnRef>
        <a:fillRef idx="1">
          <a:schemeClr val="accent5">
            <a:hueOff val="0"/>
            <a:satOff val="0"/>
            <a:lumOff val="0"/>
            <a:alphaOff val="0"/>
          </a:schemeClr>
        </a:fillRef>
        <a:effectRef idx="0">
          <a:srgbClr val="000000"/>
        </a:effectRef>
        <a:fontRef idx="minor">
          <a:schemeClr val="lt1"/>
        </a:fontRef>
      </dsp:style>
      <dsp:txBody>
        <a:bodyPr vertOverflow="overflow" horzOverflow="overflow" vert="horz" wrap="square" lIns="31750" tIns="31750" rIns="31750" bIns="31750" numCol="1" spcCol="0" rtlCol="0" fromWordArt="0" anchor="ctr" anchorCtr="0" forceAA="0" upright="0" compatLnSpc="0"/>
        <a:p>
          <a:pPr marL="0" indent="0" algn="ctr">
            <a:lnSpc>
              <a:spcPct val="90000"/>
            </a:lnSpc>
            <a:spcAft>
              <a:spcPts val="1049"/>
            </a:spcAft>
            <a:defRPr/>
          </a:pPr>
          <a:r>
            <a:rPr lang="zh-CN" sz="2500"/>
            <a:t>十进制计数器</a:t>
          </a:r>
          <a:endParaRPr sz="2500"/>
        </a:p>
      </dsp:txBody>
      <dsp:txXfrm rot="0">
        <a:off x="2530353" y="824678"/>
        <a:ext cx="1036375" cy="1018193"/>
      </dsp:txXfrm>
    </dsp:sp>
    <dsp:sp modelId="{99827177-7F79-4715-853D-1BC688C936ED}">
      <dsp:nvSpPr>
        <dsp:cNvPr id="0" name=""/>
        <dsp:cNvSpPr/>
      </dsp:nvSpPr>
      <dsp:spPr bwMode="auto">
        <a:xfrm rot="0" flipH="0" flipV="0">
          <a:off x="623935" y="506476"/>
          <a:ext cx="3054579" cy="3054579"/>
        </a:xfrm>
        <a:prstGeom prst="pie">
          <a:avLst>
            <a:gd name="adj1" fmla="val 1799999"/>
            <a:gd name="adj2" fmla="val 9000000"/>
          </a:avLst>
        </a:prstGeom>
        <a:ln/>
      </dsp:spPr>
      <dsp:style>
        <a:lnRef idx="2">
          <a:schemeClr val="lt1"/>
        </a:lnRef>
        <a:fillRef idx="1">
          <a:schemeClr val="accent5">
            <a:hueOff val="-10661538"/>
            <a:satOff val="6059"/>
            <a:lumOff val="-5000"/>
            <a:alphaOff val="0"/>
          </a:schemeClr>
        </a:fillRef>
        <a:effectRef idx="0">
          <a:srgbClr val="000000"/>
        </a:effectRef>
        <a:fontRef idx="minor">
          <a:schemeClr val="lt1"/>
        </a:fontRef>
      </dsp:style>
      <dsp:txBody>
        <a:bodyPr vertOverflow="overflow" horzOverflow="overflow" vert="horz" wrap="square" lIns="31750" tIns="31750" rIns="31750" bIns="31750" numCol="1" spcCol="0" rtlCol="0" fromWordArt="0" anchor="ctr" anchorCtr="0" forceAA="0" upright="0" compatLnSpc="0"/>
        <a:p>
          <a:pPr marL="0" indent="0" algn="ctr">
            <a:lnSpc>
              <a:spcPct val="90000"/>
            </a:lnSpc>
            <a:spcAft>
              <a:spcPts val="1049"/>
            </a:spcAft>
            <a:defRPr/>
          </a:pPr>
          <a:r>
            <a:rPr lang="zh-CN" sz="2500"/>
            <a:t>任意进制计数器</a:t>
          </a:r>
          <a:endParaRPr sz="2500"/>
        </a:p>
      </dsp:txBody>
      <dsp:txXfrm rot="0">
        <a:off x="1483583" y="2603880"/>
        <a:ext cx="1381833" cy="945465"/>
      </dsp:txXfrm>
    </dsp:sp>
    <dsp:sp modelId="{9EA630ED-FF73-4C38-8D93-DBD6CAE7E80F}">
      <dsp:nvSpPr>
        <dsp:cNvPr id="0" name=""/>
        <dsp:cNvSpPr/>
      </dsp:nvSpPr>
      <dsp:spPr bwMode="auto">
        <a:xfrm rot="0" flipH="0" flipV="0">
          <a:off x="497322" y="189930"/>
          <a:ext cx="3054579" cy="3054579"/>
        </a:xfrm>
        <a:prstGeom prst="pie">
          <a:avLst>
            <a:gd name="adj1" fmla="val 9000000"/>
            <a:gd name="adj2" fmla="val 16200000"/>
          </a:avLst>
        </a:prstGeom>
        <a:ln/>
      </dsp:spPr>
      <dsp:style>
        <a:lnRef idx="2">
          <a:schemeClr val="lt1"/>
        </a:lnRef>
        <a:fillRef idx="1">
          <a:schemeClr val="accent5">
            <a:hueOff val="-21323076"/>
            <a:satOff val="12119"/>
            <a:lumOff val="-10000"/>
            <a:alphaOff val="0"/>
          </a:schemeClr>
        </a:fillRef>
        <a:effectRef idx="0">
          <a:srgbClr val="000000"/>
        </a:effectRef>
        <a:fontRef idx="minor">
          <a:schemeClr val="lt1"/>
        </a:fontRef>
      </dsp:style>
      <dsp:txBody>
        <a:bodyPr vertOverflow="overflow" horzOverflow="overflow" vert="horz" wrap="square" lIns="31750" tIns="31750" rIns="31750" bIns="31750" numCol="1" spcCol="0" rtlCol="0" fromWordArt="0" anchor="ctr" anchorCtr="0" forceAA="0" upright="0" compatLnSpc="0"/>
        <a:p>
          <a:pPr marL="0" indent="0" algn="ctr">
            <a:lnSpc>
              <a:spcPct val="90000"/>
            </a:lnSpc>
            <a:spcAft>
              <a:spcPts val="1049"/>
            </a:spcAft>
            <a:defRPr/>
          </a:pPr>
          <a:r>
            <a:rPr lang="zh-CN" sz="2500"/>
            <a:t>二进制计数器</a:t>
          </a:r>
          <a:endParaRPr sz="2500"/>
        </a:p>
      </dsp:txBody>
      <dsp:txXfrm rot="0">
        <a:off x="721262" y="643500"/>
        <a:ext cx="1036375" cy="1018193"/>
      </dsp:txXfrm>
    </dsp:sp>
  </dsp:spTree>
</dsp:drawing>
</file>

<file path=ppt/diagrams/layout1.xml><?xml version="1.0" encoding="utf-8"?>
<dgm:layoutDef xmlns:dgm="http://schemas.openxmlformats.org/drawingml/2006/diagram" xmlns:a="http://schemas.openxmlformats.org/drawingml/2006/main" xmlns:r="http://schemas.openxmlformats.org/officeDocument/2006/relationships"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type="node"/>
        <dgm:pt modelId="2" type="node"/>
        <dgm:pt modelId="3" type="node"/>
        <dgm:pt modelId="4" type="node"/>
        <dgm:pt modelId="5" type="node"/>
        <dgm:pt modelId="6" type="node"/>
      </dgm:ptLst>
      <dgm:cxnLst>
        <dgm:cxn modelId="7" type="parOf" srcId="0" destId="1" srcOrd="0" destOrd="0"/>
        <dgm:cxn modelId="8" type="parOf" srcId="0" destId="2" srcOrd="1" destOrd="0"/>
        <dgm:cxn modelId="9" type="parOf" srcId="0" destId="3" srcOrd="2" destOrd="0"/>
        <dgm:cxn modelId="10" type="parOf" srcId="0" destId="4" srcOrd="3" destOrd="0"/>
        <dgm:cxn modelId="11" type="parOf" srcId="0" destId="5" srcOrd="4" destOrd="0"/>
        <dgm:cxn modelId="12" type="parOf" srcId="0" destId="6" srcOrd="5" destOrd="0"/>
      </dgm:cxnLst>
      <dgm:bg/>
      <dgm:whole/>
    </dgm:dataModel>
  </dgm:clrData>
  <dgm:layoutNode name="compositeShape">
    <dgm:varLst>
      <dgm:chMax val="7"/>
      <dgm:dir val="norm"/>
      <dgm:resizeHandles val="exact"/>
    </dgm:varLst>
    <dgm:alg type="composite">
      <dgm:param type="horzAlign" val="ctr"/>
      <dgm:param type="vertAlign" val="mid"/>
      <dgm:param type="ar" val="1"/>
    </dgm:alg>
    <dgm:presOf/>
    <dgm:shape rot="0.000000" type="none" r:blip="" blipPhldr="0" lkTxEntry="0" zOrderOff="0" hideGeom="0">
      <dgm:adjLst/>
    </dgm:shape>
    <dgm:choose name="Name0">
      <dgm:if name="Name1" axis="ch" ptType="node" func="cnt" arg="none" op="equ" val="1">
        <dgm:constrLst>
          <dgm:constr type="l" for="ch" forName="wedge1" ptType="all" refPtType="all" refType="w" refFor="self" op="none" fact="0.080000" val="0"/>
          <dgm:constr type="t" for="ch" forName="wedge1" ptType="all" refPtType="all" refType="w" refFor="self" op="none" fact="0.0800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205000" val="0"/>
          <dgm:constr type="t" for="ch" forName="wedge1Tx" ptType="all" refPtType="all" refType="h" refFor="self" op="none" fact="0.205000" val="0"/>
          <dgm:constr type="w" for="ch" forName="wedge1Tx" ptType="all" refPtType="all" refType="w" refFor="self" op="none" fact="0.590000" val="0"/>
          <dgm:constr type="h" for="ch" forName="wedge1Tx" ptType="all" refPtType="all" refType="h" refFor="self" op="none" fact="0.590000" val="0"/>
          <dgm:constr type="primFontSz" for="ch" ptType="node" refPtType="all" refType="none" refFor="self" op="equ" fact="1.000000" val="0"/>
        </dgm:constrLst>
      </dgm:if>
      <dgm:if name="Name2" axis="ch" ptType="node" func="cnt" arg="none" op="equ" val="2">
        <dgm:constrLst>
          <dgm:constr type="l" for="ch" forName="wedge1" ptType="all" refPtType="all" refType="w" refFor="self" op="none" fact="0.100000" val="0"/>
          <dgm:constr type="t" for="ch" forName="wedge1" ptType="all" refPtType="all" refType="w" refFor="self" op="none" fact="0.0800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20000" val="0"/>
          <dgm:constr type="t" for="ch" forName="wedge1Tx" ptType="all" refPtType="all" refType="h" refFor="self" op="none" fact="0.205000" val="0"/>
          <dgm:constr type="w" for="ch" forName="wedge1Tx" ptType="all" refPtType="all" refType="w" refFor="self" op="none" fact="0.295000" val="0"/>
          <dgm:constr type="h" for="ch" forName="wedge1Tx" ptType="all" refPtType="all" refType="h" refFor="self" op="none" fact="0.590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200000" val="0"/>
          <dgm:constr type="t" for="ch" forName="wedge2Tx" ptType="all" refPtType="all" refType="h" refFor="self" op="none" fact="0.205000" val="0"/>
          <dgm:constr type="w" for="ch" forName="wedge2Tx" ptType="all" refPtType="all" refType="w" refFor="self" op="none" fact="0.295000" val="0"/>
          <dgm:constr type="h" for="ch" forName="wedge2Tx" ptType="all" refPtType="all" refType="h" refFor="self" op="none" fact="0.590000" val="0"/>
          <dgm:constr type="primFontSz" for="ch" ptType="node" refPtType="all" refType="none" refFor="self" op="equ" fact="1.000000" val="0"/>
        </dgm:constrLst>
      </dgm:if>
      <dgm:if name="Name3" axis="ch" ptType="node" func="cnt" arg="none" op="equ" val="3">
        <dgm:choose name="Name4">
          <dgm:if name="Name5" func="var" arg="dir" op="equ" val="norm">
            <dgm:constrLst>
              <dgm:constr type="l" for="ch" forName="wedge1" ptType="all" refPtType="all" refType="w" refFor="self" op="none" fact="0.123300" val="0"/>
              <dgm:constr type="t" for="ch" forName="wedge1" ptType="all" refPtType="all" refType="w" refFor="self" op="none" fact="0.0550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80000" val="0"/>
              <dgm:constr type="t" for="ch" forName="wedge1Tx" ptType="all" refPtType="all" refType="h" refFor="self" op="none" fact="0.210000" val="0"/>
              <dgm:constr type="w" for="ch" forName="wedge1Tx" ptType="all" refPtType="all" refType="w" refFor="self" op="none" fact="0.285000" val="0"/>
              <dgm:constr type="h" for="ch" forName="wedge1Tx" ptType="all" refPtType="all" refType="h" refFor="self" op="none" fact="0.280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310000" val="0"/>
              <dgm:constr type="t" for="ch" forName="wedge2Tx" ptType="all" refPtType="all" refType="h" refFor="self" op="none" fact="0.610000" val="0"/>
              <dgm:constr type="w" for="ch" forName="wedge2Tx" ptType="all" refPtType="all" refType="w" refFor="self" op="none" fact="0.380000" val="0"/>
              <dgm:constr type="h" for="ch" forName="wedge2Tx" ptType="all" refPtType="all" refType="h" refFor="self" op="none" fact="0.260000" val="0"/>
              <dgm:constr type="l" for="ch" forName="wedge3" ptType="all" refPtType="all" refType="w" refFor="self" op="none" fact="0.080000" val="0"/>
              <dgm:constr type="t" for="ch" forName="wedge3" ptType="all" refPtType="all" refType="w" refFor="self" op="none" fact="0.080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170000" val="0"/>
              <dgm:constr type="t" for="ch" forName="wedge3Tx" ptType="all" refPtType="all" refType="h" refFor="self" op="none" fact="0.245000" val="0"/>
              <dgm:constr type="w" for="ch" forName="wedge3Tx" ptType="all" refPtType="all" refType="w" refFor="self" op="none" fact="0.285000" val="0"/>
              <dgm:constr type="h" for="ch" forName="wedge3Tx" ptType="all" refPtType="all" refType="h" refFor="self" op="none" fact="0.280000" val="0"/>
              <dgm:constr type="primFontSz" for="ch" ptType="node" refPtType="all" refType="none" refFor="self" op="equ" fact="1.000000" val="0"/>
            </dgm:constrLst>
          </dgm:if>
          <dgm:else name="Name6">
            <dgm:constrLst>
              <dgm:constr type="l" for="ch" forName="wedge1" ptType="all" refPtType="all" refType="w" refFor="self" op="none" fact="0.080000" val="0"/>
              <dgm:constr type="t" for="ch" forName="wedge1" ptType="all" refPtType="all" refType="w" refFor="self" op="none" fact="0.0800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45000" val="0"/>
              <dgm:constr type="t" for="ch" forName="wedge1Tx" ptType="all" refPtType="all" refType="h" refFor="self" op="none" fact="0.245000" val="0"/>
              <dgm:constr type="w" for="ch" forName="wedge1Tx" ptType="all" refPtType="all" refType="w" refFor="self" op="none" fact="0.285000" val="0"/>
              <dgm:constr type="h" for="ch" forName="wedge1Tx" ptType="all" refPtType="all" refType="h" refFor="self" op="none" fact="0.280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310000" val="0"/>
              <dgm:constr type="t" for="ch" forName="wedge2Tx" ptType="all" refPtType="all" refType="h" refFor="self" op="none" fact="0.610000" val="0"/>
              <dgm:constr type="w" for="ch" forName="wedge2Tx" ptType="all" refPtType="all" refType="w" refFor="self" op="none" fact="0.380000" val="0"/>
              <dgm:constr type="h" for="ch" forName="wedge2Tx" ptType="all" refPtType="all" refType="h" refFor="self" op="none" fact="0.260000" val="0"/>
              <dgm:constr type="l" for="ch" forName="wedge3" ptType="all" refPtType="all" refType="w" refFor="self" op="none" fact="0.036700" val="0"/>
              <dgm:constr type="t" for="ch" forName="wedge3" ptType="all" refPtType="all" refType="w" refFor="self" op="none" fact="0.055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140000" val="0"/>
              <dgm:constr type="t" for="ch" forName="wedge3Tx" ptType="all" refPtType="all" refType="h" refFor="self" op="none" fact="0.210000" val="0"/>
              <dgm:constr type="w" for="ch" forName="wedge3Tx" ptType="all" refPtType="all" refType="w" refFor="self" op="none" fact="0.285000" val="0"/>
              <dgm:constr type="h" for="ch" forName="wedge3Tx" ptType="all" refPtType="all" refType="h" refFor="self" op="none" fact="0.280000" val="0"/>
              <dgm:constr type="primFontSz" for="ch" ptType="node" refPtType="all" refType="none" refFor="self" op="equ" fact="1.000000" val="0"/>
            </dgm:constrLst>
          </dgm:else>
        </dgm:choose>
      </dgm:if>
      <dgm:if name="Name7" axis="ch" ptType="node" func="cnt" arg="none" op="equ" val="4">
        <dgm:choose name="Name8">
          <dgm:if name="Name9" func="var" arg="dir" op="equ" val="norm">
            <dgm:constrLst>
              <dgm:constr type="l" for="ch" forName="wedge1" ptType="all" refPtType="all" refType="w" refFor="self" op="none" fact="0.115400" val="0"/>
              <dgm:constr type="t" for="ch" forName="wedge1" ptType="all" refPtType="all" refType="w" refFor="self" op="none" fact="0.0446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45000" val="0"/>
              <dgm:constr type="t" for="ch" forName="wedge1Tx" ptType="all" refPtType="all" refType="h" refFor="self" op="none" fact="0.200000" val="0"/>
              <dgm:constr type="w" for="ch" forName="wedge1Tx" ptType="all" refPtType="all" refType="w" refFor="self" op="none" fact="0.310000" val="0"/>
              <dgm:constr type="h" for="ch" forName="wedge1Tx" ptType="all" refPtType="all" refType="h" refFor="self" op="none" fact="0.250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515000" val="0"/>
              <dgm:constr type="t" for="ch" forName="wedge2Tx" ptType="all" refPtType="all" refType="h" refFor="self" op="none" fact="0.515000" val="0"/>
              <dgm:constr type="w" for="ch" forName="wedge2Tx" ptType="all" refPtType="all" refType="w" refFor="self" op="none" fact="0.310000" val="0"/>
              <dgm:constr type="h" for="ch" forName="wedge2Tx" ptType="all" refPtType="all" refType="h" refFor="self" op="none" fact="0.250000" val="0"/>
              <dgm:constr type="l" for="ch" forName="wedge3" ptType="all" refPtType="all" refType="w" refFor="self" op="none" fact="0.080000" val="0"/>
              <dgm:constr type="t" for="ch" forName="wedge3" ptType="all" refPtType="all" refType="w" refFor="self" op="none" fact="0.080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175000" val="0"/>
              <dgm:constr type="t" for="ch" forName="wedge3Tx" ptType="all" refPtType="all" refType="h" refFor="self" op="none" fact="0.515000" val="0"/>
              <dgm:constr type="w" for="ch" forName="wedge3Tx" ptType="all" refPtType="all" refType="w" refFor="self" op="none" fact="0.310000" val="0"/>
              <dgm:constr type="h" for="ch" forName="wedge3Tx" ptType="all" refPtType="all" refType="h" refFor="self" op="none" fact="0.250000" val="0"/>
              <dgm:constr type="l" for="ch" forName="wedge4" ptType="all" refPtType="all" refType="w" refFor="self" op="none" fact="0.080000" val="0"/>
              <dgm:constr type="t" for="ch" forName="wedge4" ptType="all" refPtType="all" refType="h" refFor="self" op="none" fact="0.080000" val="0"/>
              <dgm:constr type="w" for="ch" forName="wedge4" ptType="all" refPtType="all" refType="w" refFor="self" op="none" fact="0.840000" val="0"/>
              <dgm:constr type="h" for="ch" forName="wedge4" ptType="all" refPtType="all" refType="h" refFor="self" op="none" fact="0.840000" val="0"/>
              <dgm:constr type="l" for="ch" forName="wedge4Tx" ptType="all" refPtType="all" refType="w" refFor="self" op="none" fact="0.175000" val="0"/>
              <dgm:constr type="t" for="ch" forName="wedge4Tx" ptType="all" refPtType="all" refType="h" refFor="self" op="none" fact="0.235000" val="0"/>
              <dgm:constr type="w" for="ch" forName="wedge4Tx" ptType="all" refPtType="all" refType="w" refFor="self" op="none" fact="0.310000" val="0"/>
              <dgm:constr type="h" for="ch" forName="wedge4Tx" ptType="all" refPtType="all" refType="h" refFor="self" op="none" fact="0.250000" val="0"/>
              <dgm:constr type="primFontSz" for="ch" ptType="node" refPtType="all" refType="none" refFor="self" op="equ" fact="1.000000" val="0"/>
            </dgm:constrLst>
          </dgm:if>
          <dgm:else name="Name10">
            <dgm:constrLst>
              <dgm:constr type="l" for="ch" forName="wedge1" ptType="all" refPtType="all" refType="w" refFor="self" op="none" fact="0.080000" val="0"/>
              <dgm:constr type="t" for="ch" forName="wedge1" ptType="all" refPtType="all" refType="w" refFor="self" op="none" fact="0.0800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15000" val="0"/>
              <dgm:constr type="t" for="ch" forName="wedge1Tx" ptType="all" refPtType="all" refType="h" refFor="self" op="none" fact="0.235000" val="0"/>
              <dgm:constr type="w" for="ch" forName="wedge1Tx" ptType="all" refPtType="all" refType="w" refFor="self" op="none" fact="0.310000" val="0"/>
              <dgm:constr type="h" for="ch" forName="wedge1Tx" ptType="all" refPtType="all" refType="h" refFor="self" op="none" fact="0.250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515000" val="0"/>
              <dgm:constr type="t" for="ch" forName="wedge2Tx" ptType="all" refPtType="all" refType="h" refFor="self" op="none" fact="0.515000" val="0"/>
              <dgm:constr type="w" for="ch" forName="wedge2Tx" ptType="all" refPtType="all" refType="w" refFor="self" op="none" fact="0.310000" val="0"/>
              <dgm:constr type="h" for="ch" forName="wedge2Tx" ptType="all" refPtType="all" refType="h" refFor="self" op="none" fact="0.250000" val="0"/>
              <dgm:constr type="l" for="ch" forName="wedge3" ptType="all" refPtType="all" refType="w" refFor="self" op="none" fact="0.080000" val="0"/>
              <dgm:constr type="t" for="ch" forName="wedge3" ptType="all" refPtType="all" refType="w" refFor="self" op="none" fact="0.080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175000" val="0"/>
              <dgm:constr type="t" for="ch" forName="wedge3Tx" ptType="all" refPtType="all" refType="h" refFor="self" op="none" fact="0.515000" val="0"/>
              <dgm:constr type="w" for="ch" forName="wedge3Tx" ptType="all" refPtType="all" refType="w" refFor="self" op="none" fact="0.310000" val="0"/>
              <dgm:constr type="h" for="ch" forName="wedge3Tx" ptType="all" refPtType="all" refType="h" refFor="self" op="none" fact="0.250000" val="0"/>
              <dgm:constr type="l" for="ch" forName="wedge4" ptType="all" refPtType="all" refType="w" refFor="self" op="none" fact="0.044600" val="0"/>
              <dgm:constr type="t" for="ch" forName="wedge4" ptType="all" refPtType="all" refType="h" refFor="self" op="none" fact="0.044600" val="0"/>
              <dgm:constr type="w" for="ch" forName="wedge4" ptType="all" refPtType="all" refType="w" refFor="self" op="none" fact="0.840000" val="0"/>
              <dgm:constr type="h" for="ch" forName="wedge4" ptType="all" refPtType="all" refType="h" refFor="self" op="none" fact="0.840000" val="0"/>
              <dgm:constr type="l" for="ch" forName="wedge4Tx" ptType="all" refPtType="all" refType="w" refFor="self" op="none" fact="0.145000" val="0"/>
              <dgm:constr type="t" for="ch" forName="wedge4Tx" ptType="all" refPtType="all" refType="h" refFor="self" op="none" fact="0.200000" val="0"/>
              <dgm:constr type="w" for="ch" forName="wedge4Tx" ptType="all" refPtType="all" refType="w" refFor="self" op="none" fact="0.310000" val="0"/>
              <dgm:constr type="h" for="ch" forName="wedge4Tx" ptType="all" refPtType="all" refType="h" refFor="self" op="none" fact="0.250000" val="0"/>
              <dgm:constr type="primFontSz" for="ch" ptType="node" refPtType="all" refType="none" refFor="self" op="equ" fact="1.000000" val="0"/>
            </dgm:constrLst>
          </dgm:else>
        </dgm:choose>
      </dgm:if>
      <dgm:if name="Name11" axis="ch" ptType="node" func="cnt" arg="none" op="equ" val="5">
        <dgm:choose name="Name12">
          <dgm:if name="Name13" func="var" arg="dir" op="equ" val="norm">
            <dgm:constrLst>
              <dgm:constr type="l" for="ch" forName="wedge1" ptType="all" refPtType="all" refType="w" refFor="self" op="none" fact="0.109400" val="0"/>
              <dgm:constr type="t" for="ch" forName="wedge1" ptType="all" refPtType="all" refType="w" refFor="self" op="none" fact="0.0395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40000" val="0"/>
              <dgm:constr type="t" for="ch" forName="wedge1Tx" ptType="all" refPtType="all" refType="h" refFor="self" op="none" fact="0.165000" val="0"/>
              <dgm:constr type="w" for="ch" forName="wedge1Tx" ptType="all" refPtType="all" refType="w" refFor="self" op="none" fact="0.285000" val="0"/>
              <dgm:constr type="h" for="ch" forName="wedge1Tx" ptType="all" refPtType="all" refType="h" refFor="self" op="none" fact="0.195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629000" val="0"/>
              <dgm:constr type="t" for="ch" forName="wedge2Tx" ptType="all" refPtType="all" refType="h" refFor="self" op="none" fact="0.460000" val="0"/>
              <dgm:constr type="w" for="ch" forName="wedge2Tx" ptType="all" refPtType="all" refType="w" refFor="self" op="none" fact="0.250000" val="0"/>
              <dgm:constr type="h" for="ch" forName="wedge2Tx" ptType="all" refPtType="all" refType="h" refFor="self" op="none" fact="0.211000" val="0"/>
              <dgm:constr type="l" for="ch" forName="wedge3" ptType="all" refPtType="all" refType="w" refFor="self" op="none" fact="0.080000" val="0"/>
              <dgm:constr type="t" for="ch" forName="wedge3" ptType="all" refPtType="all" refType="w" refFor="self" op="none" fact="0.080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350000" val="0"/>
              <dgm:constr type="t" for="ch" forName="wedge3Tx" ptType="all" refPtType="all" refType="h" refFor="self" op="none" fact="0.710000" val="0"/>
              <dgm:constr type="w" for="ch" forName="wedge3Tx" ptType="all" refPtType="all" refType="w" refFor="self" op="none" fact="0.300000" val="0"/>
              <dgm:constr type="h" for="ch" forName="wedge3Tx" ptType="all" refPtType="all" refType="h" refFor="self" op="none" fact="0.180000" val="0"/>
              <dgm:constr type="l" for="ch" forName="wedge4" ptType="all" refPtType="all" refType="w" refFor="self" op="none" fact="0.080000" val="0"/>
              <dgm:constr type="t" for="ch" forName="wedge4" ptType="all" refPtType="all" refType="h" refFor="self" op="none" fact="0.080000" val="0"/>
              <dgm:constr type="w" for="ch" forName="wedge4" ptType="all" refPtType="all" refType="w" refFor="self" op="none" fact="0.840000" val="0"/>
              <dgm:constr type="h" for="ch" forName="wedge4" ptType="all" refPtType="all" refType="h" refFor="self" op="none" fact="0.840000" val="0"/>
              <dgm:constr type="l" for="ch" forName="wedge4Tx" ptType="all" refPtType="all" refType="w" refFor="self" op="none" fact="0.120000" val="0"/>
              <dgm:constr type="t" for="ch" forName="wedge4Tx" ptType="all" refPtType="all" refType="h" refFor="self" op="none" fact="0.460000" val="0"/>
              <dgm:constr type="w" for="ch" forName="wedge4Tx" ptType="all" refPtType="all" refType="w" refFor="self" op="none" fact="0.250000" val="0"/>
              <dgm:constr type="h" for="ch" forName="wedge4Tx" ptType="all" refPtType="all" refType="h" refFor="self" op="none" fact="0.211000" val="0"/>
              <dgm:constr type="l" for="ch" forName="wedge5" ptType="all" refPtType="all" refType="w" refFor="self" op="none" fact="0.080000" val="0"/>
              <dgm:constr type="t" for="ch" forName="wedge5" ptType="all" refPtType="all" refType="h" refFor="self" op="none" fact="0.080000" val="0"/>
              <dgm:constr type="w" for="ch" forName="wedge5" ptType="all" refPtType="all" refType="w" refFor="self" op="none" fact="0.840000" val="0"/>
              <dgm:constr type="h" for="ch" forName="wedge5" ptType="all" refPtType="all" refType="h" refFor="self" op="none" fact="0.840000" val="0"/>
              <dgm:constr type="l" for="ch" forName="wedge5Tx" ptType="all" refPtType="all" refType="w" refFor="self" op="none" fact="0.202500" val="0"/>
              <dgm:constr type="t" for="ch" forName="wedge5Tx" ptType="all" refPtType="all" refType="h" refFor="self" op="none" fact="0.208000" val="0"/>
              <dgm:constr type="w" for="ch" forName="wedge5Tx" ptType="all" refPtType="all" refType="w" refFor="self" op="none" fact="0.285000" val="0"/>
              <dgm:constr type="h" for="ch" forName="wedge5Tx" ptType="all" refPtType="all" refType="h" refFor="self" op="none" fact="0.195000" val="0"/>
              <dgm:constr type="primFontSz" for="ch" ptType="node" refPtType="all" refType="none" refFor="self" op="equ" fact="1.000000" val="0"/>
            </dgm:constrLst>
          </dgm:if>
          <dgm:else name="Name14">
            <dgm:constrLst>
              <dgm:constr type="l" for="ch" forName="wedge1" ptType="all" refPtType="all" refType="w" refFor="self" op="none" fact="0.080000" val="0"/>
              <dgm:constr type="t" for="ch" forName="wedge1" ptType="all" refPtType="all" refType="w" refFor="self" op="none" fact="0.0800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10000" val="0"/>
              <dgm:constr type="t" for="ch" forName="wedge1Tx" ptType="all" refPtType="all" refType="h" refFor="self" op="none" fact="0.208000" val="0"/>
              <dgm:constr type="w" for="ch" forName="wedge1Tx" ptType="all" refPtType="all" refType="w" refFor="self" op="none" fact="0.285000" val="0"/>
              <dgm:constr type="h" for="ch" forName="wedge1Tx" ptType="all" refPtType="all" refType="h" refFor="self" op="none" fact="0.195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629000" val="0"/>
              <dgm:constr type="t" for="ch" forName="wedge2Tx" ptType="all" refPtType="all" refType="h" refFor="self" op="none" fact="0.460000" val="0"/>
              <dgm:constr type="w" for="ch" forName="wedge2Tx" ptType="all" refPtType="all" refType="w" refFor="self" op="none" fact="0.250000" val="0"/>
              <dgm:constr type="h" for="ch" forName="wedge2Tx" ptType="all" refPtType="all" refType="h" refFor="self" op="none" fact="0.211000" val="0"/>
              <dgm:constr type="l" for="ch" forName="wedge3" ptType="all" refPtType="all" refType="w" refFor="self" op="none" fact="0.080000" val="0"/>
              <dgm:constr type="t" for="ch" forName="wedge3" ptType="all" refPtType="all" refType="w" refFor="self" op="none" fact="0.080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350000" val="0"/>
              <dgm:constr type="t" for="ch" forName="wedge3Tx" ptType="all" refPtType="all" refType="h" refFor="self" op="none" fact="0.710000" val="0"/>
              <dgm:constr type="w" for="ch" forName="wedge3Tx" ptType="all" refPtType="all" refType="w" refFor="self" op="none" fact="0.300000" val="0"/>
              <dgm:constr type="h" for="ch" forName="wedge3Tx" ptType="all" refPtType="all" refType="h" refFor="self" op="none" fact="0.180000" val="0"/>
              <dgm:constr type="l" for="ch" forName="wedge4" ptType="all" refPtType="all" refType="w" refFor="self" op="none" fact="0.080000" val="0"/>
              <dgm:constr type="t" for="ch" forName="wedge4" ptType="all" refPtType="all" refType="h" refFor="self" op="none" fact="0.080000" val="0"/>
              <dgm:constr type="w" for="ch" forName="wedge4" ptType="all" refPtType="all" refType="w" refFor="self" op="none" fact="0.840000" val="0"/>
              <dgm:constr type="h" for="ch" forName="wedge4" ptType="all" refPtType="all" refType="h" refFor="self" op="none" fact="0.840000" val="0"/>
              <dgm:constr type="l" for="ch" forName="wedge4Tx" ptType="all" refPtType="all" refType="w" refFor="self" op="none" fact="0.120000" val="0"/>
              <dgm:constr type="t" for="ch" forName="wedge4Tx" ptType="all" refPtType="all" refType="h" refFor="self" op="none" fact="0.460000" val="0"/>
              <dgm:constr type="w" for="ch" forName="wedge4Tx" ptType="all" refPtType="all" refType="w" refFor="self" op="none" fact="0.250000" val="0"/>
              <dgm:constr type="h" for="ch" forName="wedge4Tx" ptType="all" refPtType="all" refType="h" refFor="self" op="none" fact="0.211000" val="0"/>
              <dgm:constr type="l" for="ch" forName="wedge5" ptType="all" refPtType="all" refType="w" refFor="self" op="none" fact="0.050600" val="0"/>
              <dgm:constr type="t" for="ch" forName="wedge5" ptType="all" refPtType="all" refType="h" refFor="self" op="none" fact="0.039500" val="0"/>
              <dgm:constr type="w" for="ch" forName="wedge5" ptType="all" refPtType="all" refType="w" refFor="self" op="none" fact="0.840000" val="0"/>
              <dgm:constr type="h" for="ch" forName="wedge5" ptType="all" refPtType="all" refType="h" refFor="self" op="none" fact="0.840000" val="0"/>
              <dgm:constr type="l" for="ch" forName="wedge5Tx" ptType="all" refPtType="all" refType="w" refFor="self" op="none" fact="0.180000" val="0"/>
              <dgm:constr type="t" for="ch" forName="wedge5Tx" ptType="all" refPtType="all" refType="h" refFor="self" op="none" fact="0.165000" val="0"/>
              <dgm:constr type="w" for="ch" forName="wedge5Tx" ptType="all" refPtType="all" refType="w" refFor="self" op="none" fact="0.285000" val="0"/>
              <dgm:constr type="h" for="ch" forName="wedge5Tx" ptType="all" refPtType="all" refType="h" refFor="self" op="none" fact="0.195000" val="0"/>
              <dgm:constr type="primFontSz" for="ch" ptType="node" refPtType="all" refType="none" refFor="self" op="equ" fact="1.000000" val="0"/>
            </dgm:constrLst>
          </dgm:else>
        </dgm:choose>
      </dgm:if>
      <dgm:if name="Name15" axis="ch" ptType="node" func="cnt" arg="none" op="equ" val="6">
        <dgm:choose name="Name16">
          <dgm:if name="Name17" func="var" arg="dir" op="equ" val="norm">
            <dgm:constrLst>
              <dgm:constr type="l" for="ch" forName="wedge1" ptType="all" refPtType="all" refType="w" refFor="self" op="none" fact="0.105000" val="0"/>
              <dgm:constr type="t" for="ch" forName="wedge1" ptType="all" refPtType="all" refType="w" refFor="self" op="none" fact="0.0367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34000" val="0"/>
              <dgm:constr type="t" for="ch" forName="wedge1Tx" ptType="all" refPtType="all" refType="h" refFor="self" op="none" fact="0.126700" val="0"/>
              <dgm:constr type="w" for="ch" forName="wedge1Tx" ptType="all" refPtType="all" refType="w" refFor="self" op="none" fact="0.245000" val="0"/>
              <dgm:constr type="h" for="ch" forName="wedge1Tx" ptType="all" refPtType="all" refType="h" refFor="self" op="none" fact="0.180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655000" val="0"/>
              <dgm:constr type="t" for="ch" forName="wedge2Tx" ptType="all" refPtType="all" refType="h" refFor="self" op="none" fact="0.415000" val="0"/>
              <dgm:constr type="w" for="ch" forName="wedge2Tx" ptType="all" refPtType="all" refType="w" refFor="self" op="none" fact="0.254000" val="0"/>
              <dgm:constr type="h" for="ch" forName="wedge2Tx" ptType="all" refPtType="all" refType="h" refFor="self" op="none" fact="0.170000" val="0"/>
              <dgm:constr type="l" for="ch" forName="wedge3" ptType="all" refPtType="all" refType="w" refFor="self" op="none" fact="0.080000" val="0"/>
              <dgm:constr type="t" for="ch" forName="wedge3" ptType="all" refPtType="all" refType="w" refFor="self" op="none" fact="0.080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509000" val="0"/>
              <dgm:constr type="t" for="ch" forName="wedge3Tx" ptType="all" refPtType="all" refType="h" refFor="self" op="none" fact="0.650000" val="0"/>
              <dgm:constr type="w" for="ch" forName="wedge3Tx" ptType="all" refPtType="all" refType="w" refFor="self" op="none" fact="0.245000" val="0"/>
              <dgm:constr type="h" for="ch" forName="wedge3Tx" ptType="all" refPtType="all" refType="h" refFor="self" op="none" fact="0.180000" val="0"/>
              <dgm:constr type="l" for="ch" forName="wedge4" ptType="all" refPtType="all" refType="w" refFor="self" op="none" fact="0.080000" val="0"/>
              <dgm:constr type="t" for="ch" forName="wedge4" ptType="all" refPtType="all" refType="h" refFor="self" op="none" fact="0.080000" val="0"/>
              <dgm:constr type="w" for="ch" forName="wedge4" ptType="all" refPtType="all" refType="w" refFor="self" op="none" fact="0.840000" val="0"/>
              <dgm:constr type="h" for="ch" forName="wedge4" ptType="all" refPtType="all" refType="h" refFor="self" op="none" fact="0.840000" val="0"/>
              <dgm:constr type="l" for="ch" forName="wedge4Tx" ptType="all" refPtType="all" refType="w" refFor="self" op="none" fact="0.246000" val="0"/>
              <dgm:constr type="t" for="ch" forName="wedge4Tx" ptType="all" refPtType="all" refType="h" refFor="self" op="none" fact="0.650000" val="0"/>
              <dgm:constr type="w" for="ch" forName="wedge4Tx" ptType="all" refPtType="all" refType="w" refFor="self" op="none" fact="0.245000" val="0"/>
              <dgm:constr type="h" for="ch" forName="wedge4Tx" ptType="all" refPtType="all" refType="h" refFor="self" op="none" fact="0.180000" val="0"/>
              <dgm:constr type="l" for="ch" forName="wedge5" ptType="all" refPtType="all" refType="w" refFor="self" op="none" fact="0.080000" val="0"/>
              <dgm:constr type="t" for="ch" forName="wedge5" ptType="all" refPtType="all" refType="h" refFor="self" op="none" fact="0.080000" val="0"/>
              <dgm:constr type="w" for="ch" forName="wedge5" ptType="all" refPtType="all" refType="w" refFor="self" op="none" fact="0.840000" val="0"/>
              <dgm:constr type="h" for="ch" forName="wedge5" ptType="all" refPtType="all" refType="h" refFor="self" op="none" fact="0.840000" val="0"/>
              <dgm:constr type="l" for="ch" forName="wedge5Tx" ptType="all" refPtType="all" refType="w" refFor="self" op="none" fact="0.093000" val="0"/>
              <dgm:constr type="t" for="ch" forName="wedge5Tx" ptType="all" refPtType="all" refType="h" refFor="self" op="none" fact="0.415000" val="0"/>
              <dgm:constr type="w" for="ch" forName="wedge5Tx" ptType="all" refPtType="all" refType="w" refFor="self" op="none" fact="0.254000" val="0"/>
              <dgm:constr type="h" for="ch" forName="wedge5Tx" ptType="all" refPtType="all" refType="h" refFor="self" op="none" fact="0.170000" val="0"/>
              <dgm:constr type="l" for="ch" forName="wedge6" ptType="all" refPtType="all" refType="w" refFor="self" op="none" fact="0.080000" val="0"/>
              <dgm:constr type="t" for="ch" forName="wedge6" ptType="all" refPtType="all" refType="h" refFor="self" op="none" fact="0.080000" val="0"/>
              <dgm:constr type="w" for="ch" forName="wedge6" ptType="all" refPtType="all" refType="w" refFor="self" op="none" fact="0.840000" val="0"/>
              <dgm:constr type="h" for="ch" forName="wedge6" ptType="all" refPtType="all" refType="h" refFor="self" op="none" fact="0.840000" val="0"/>
              <dgm:constr type="l" for="ch" forName="wedge6Tx" ptType="all" refPtType="all" refType="w" refFor="self" op="none" fact="0.246000" val="0"/>
              <dgm:constr type="t" for="ch" forName="wedge6Tx" ptType="all" refPtType="all" refType="h" refFor="self" op="none" fact="0.170000" val="0"/>
              <dgm:constr type="w" for="ch" forName="wedge6Tx" ptType="all" refPtType="all" refType="w" refFor="self" op="none" fact="0.245000" val="0"/>
              <dgm:constr type="h" for="ch" forName="wedge6Tx" ptType="all" refPtType="all" refType="h" refFor="self" op="none" fact="0.180000" val="0"/>
              <dgm:constr type="primFontSz" for="ch" ptType="node" refPtType="all" refType="none" refFor="self" op="equ" fact="1.000000" val="0"/>
            </dgm:constrLst>
          </dgm:if>
          <dgm:else name="Name18">
            <dgm:constrLst>
              <dgm:constr type="l" for="ch" forName="wedge1" ptType="all" refPtType="all" refType="w" refFor="self" op="none" fact="0.080000" val="0"/>
              <dgm:constr type="t" for="ch" forName="wedge1" ptType="all" refPtType="all" refType="w" refFor="self" op="none" fact="0.0800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09000" val="0"/>
              <dgm:constr type="t" for="ch" forName="wedge1Tx" ptType="all" refPtType="all" refType="h" refFor="self" op="none" fact="0.170000" val="0"/>
              <dgm:constr type="w" for="ch" forName="wedge1Tx" ptType="all" refPtType="all" refType="w" refFor="self" op="none" fact="0.245000" val="0"/>
              <dgm:constr type="h" for="ch" forName="wedge1Tx" ptType="all" refPtType="all" refType="h" refFor="self" op="none" fact="0.180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655000" val="0"/>
              <dgm:constr type="t" for="ch" forName="wedge2Tx" ptType="all" refPtType="all" refType="h" refFor="self" op="none" fact="0.415000" val="0"/>
              <dgm:constr type="w" for="ch" forName="wedge2Tx" ptType="all" refPtType="all" refType="w" refFor="self" op="none" fact="0.254000" val="0"/>
              <dgm:constr type="h" for="ch" forName="wedge2Tx" ptType="all" refPtType="all" refType="h" refFor="self" op="none" fact="0.170000" val="0"/>
              <dgm:constr type="l" for="ch" forName="wedge3" ptType="all" refPtType="all" refType="w" refFor="self" op="none" fact="0.080000" val="0"/>
              <dgm:constr type="t" for="ch" forName="wedge3" ptType="all" refPtType="all" refType="w" refFor="self" op="none" fact="0.080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509000" val="0"/>
              <dgm:constr type="t" for="ch" forName="wedge3Tx" ptType="all" refPtType="all" refType="h" refFor="self" op="none" fact="0.650000" val="0"/>
              <dgm:constr type="w" for="ch" forName="wedge3Tx" ptType="all" refPtType="all" refType="w" refFor="self" op="none" fact="0.245000" val="0"/>
              <dgm:constr type="h" for="ch" forName="wedge3Tx" ptType="all" refPtType="all" refType="h" refFor="self" op="none" fact="0.180000" val="0"/>
              <dgm:constr type="l" for="ch" forName="wedge4" ptType="all" refPtType="all" refType="w" refFor="self" op="none" fact="0.080000" val="0"/>
              <dgm:constr type="t" for="ch" forName="wedge4" ptType="all" refPtType="all" refType="h" refFor="self" op="none" fact="0.080000" val="0"/>
              <dgm:constr type="w" for="ch" forName="wedge4" ptType="all" refPtType="all" refType="w" refFor="self" op="none" fact="0.840000" val="0"/>
              <dgm:constr type="h" for="ch" forName="wedge4" ptType="all" refPtType="all" refType="h" refFor="self" op="none" fact="0.840000" val="0"/>
              <dgm:constr type="l" for="ch" forName="wedge4Tx" ptType="all" refPtType="all" refType="w" refFor="self" op="none" fact="0.246000" val="0"/>
              <dgm:constr type="t" for="ch" forName="wedge4Tx" ptType="all" refPtType="all" refType="h" refFor="self" op="none" fact="0.650000" val="0"/>
              <dgm:constr type="w" for="ch" forName="wedge4Tx" ptType="all" refPtType="all" refType="w" refFor="self" op="none" fact="0.245000" val="0"/>
              <dgm:constr type="h" for="ch" forName="wedge4Tx" ptType="all" refPtType="all" refType="h" refFor="self" op="none" fact="0.180000" val="0"/>
              <dgm:constr type="l" for="ch" forName="wedge5" ptType="all" refPtType="all" refType="w" refFor="self" op="none" fact="0.080000" val="0"/>
              <dgm:constr type="t" for="ch" forName="wedge5" ptType="all" refPtType="all" refType="h" refFor="self" op="none" fact="0.080000" val="0"/>
              <dgm:constr type="w" for="ch" forName="wedge5" ptType="all" refPtType="all" refType="w" refFor="self" op="none" fact="0.840000" val="0"/>
              <dgm:constr type="h" for="ch" forName="wedge5" ptType="all" refPtType="all" refType="h" refFor="self" op="none" fact="0.840000" val="0"/>
              <dgm:constr type="l" for="ch" forName="wedge5Tx" ptType="all" refPtType="all" refType="w" refFor="self" op="none" fact="0.093000" val="0"/>
              <dgm:constr type="t" for="ch" forName="wedge5Tx" ptType="all" refPtType="all" refType="h" refFor="self" op="none" fact="0.415000" val="0"/>
              <dgm:constr type="w" for="ch" forName="wedge5Tx" ptType="all" refPtType="all" refType="w" refFor="self" op="none" fact="0.254000" val="0"/>
              <dgm:constr type="h" for="ch" forName="wedge5Tx" ptType="all" refPtType="all" refType="h" refFor="self" op="none" fact="0.170000" val="0"/>
              <dgm:constr type="l" for="ch" forName="wedge6" ptType="all" refPtType="all" refType="w" refFor="self" op="none" fact="0.055000" val="0"/>
              <dgm:constr type="t" for="ch" forName="wedge6" ptType="all" refPtType="all" refType="h" refFor="self" op="none" fact="0.036700" val="0"/>
              <dgm:constr type="w" for="ch" forName="wedge6" ptType="all" refPtType="all" refType="w" refFor="self" op="none" fact="0.840000" val="0"/>
              <dgm:constr type="h" for="ch" forName="wedge6" ptType="all" refPtType="all" refType="h" refFor="self" op="none" fact="0.840000" val="0"/>
              <dgm:constr type="l" for="ch" forName="wedge6Tx" ptType="all" refPtType="all" refType="w" refFor="self" op="none" fact="0.221000" val="0"/>
              <dgm:constr type="t" for="ch" forName="wedge6Tx" ptType="all" refPtType="all" refType="h" refFor="self" op="none" fact="0.126700" val="0"/>
              <dgm:constr type="w" for="ch" forName="wedge6Tx" ptType="all" refPtType="all" refType="w" refFor="self" op="none" fact="0.245000" val="0"/>
              <dgm:constr type="h" for="ch" forName="wedge6Tx" ptType="all" refPtType="all" refType="h" refFor="self" op="none" fact="0.180000" val="0"/>
              <dgm:constr type="primFontSz" for="ch" ptType="node" refPtType="all" refType="none" refFor="self" op="equ" fact="1.000000" val="0"/>
            </dgm:constrLst>
          </dgm:else>
        </dgm:choose>
      </dgm:if>
      <dgm:else name="Name19">
        <dgm:choose name="Name20">
          <dgm:if name="Name21" func="var" arg="dir" op="equ" val="norm">
            <dgm:constrLst>
              <dgm:constr type="l" for="ch" forName="wedge1" ptType="all" refPtType="all" refType="w" refFor="self" op="none" fact="0.101700" val="0"/>
              <dgm:constr type="t" for="ch" forName="wedge1" ptType="all" refPtType="all" refType="w" refFor="self" op="none" fact="0.0350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30000" val="0"/>
              <dgm:constr type="t" for="ch" forName="wedge1Tx" ptType="all" refPtType="all" refType="h" refFor="self" op="none" fact="0.115000" val="0"/>
              <dgm:constr type="w" for="ch" forName="wedge1Tx" ptType="all" refPtType="all" refType="w" refFor="self" op="none" fact="0.230000" val="0"/>
              <dgm:constr type="h" for="ch" forName="wedge1Tx" ptType="all" refPtType="all" refType="h" refFor="self" op="none" fact="0.145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655000" val="0"/>
              <dgm:constr type="t" for="ch" forName="wedge2Tx" ptType="all" refPtType="all" refType="h" refFor="self" op="none" fact="0.380000" val="0"/>
              <dgm:constr type="w" for="ch" forName="wedge2Tx" ptType="all" refPtType="all" refType="w" refFor="self" op="none" fact="0.244000" val="0"/>
              <dgm:constr type="h" for="ch" forName="wedge2Tx" ptType="all" refPtType="all" refType="h" refFor="self" op="none" fact="0.155000" val="0"/>
              <dgm:constr type="l" for="ch" forName="wedge3" ptType="all" refPtType="all" refType="w" refFor="self" op="none" fact="0.080000" val="0"/>
              <dgm:constr type="t" for="ch" forName="wedge3" ptType="all" refPtType="all" refType="w" refFor="self" op="none" fact="0.080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620000" val="0"/>
              <dgm:constr type="t" for="ch" forName="wedge3Tx" ptType="all" refPtType="all" refType="h" refFor="self" op="none" fact="0.580000" val="0"/>
              <dgm:constr type="w" for="ch" forName="wedge3Tx" ptType="all" refPtType="all" refType="w" refFor="self" op="none" fact="0.220000" val="0"/>
              <dgm:constr type="h" for="ch" forName="wedge3Tx" ptType="all" refPtType="all" refType="h" refFor="self" op="none" fact="0.160000" val="0"/>
              <dgm:constr type="l" for="ch" forName="wedge4" ptType="all" refPtType="all" refType="w" refFor="self" op="none" fact="0.080000" val="0"/>
              <dgm:constr type="t" for="ch" forName="wedge4" ptType="all" refPtType="all" refType="h" refFor="self" op="none" fact="0.080000" val="0"/>
              <dgm:constr type="w" for="ch" forName="wedge4" ptType="all" refPtType="all" refType="w" refFor="self" op="none" fact="0.840000" val="0"/>
              <dgm:constr type="h" for="ch" forName="wedge4" ptType="all" refPtType="all" refType="h" refFor="self" op="none" fact="0.840000" val="0"/>
              <dgm:constr type="l" for="ch" forName="wedge4Tx" ptType="all" refPtType="all" refType="w" refFor="self" op="none" fact="0.387500" val="0"/>
              <dgm:constr type="t" for="ch" forName="wedge4Tx" ptType="all" refPtType="all" refType="h" refFor="self" op="none" fact="0.740000" val="0"/>
              <dgm:constr type="w" for="ch" forName="wedge4Tx" ptType="all" refPtType="all" refType="w" refFor="self" op="none" fact="0.225000" val="0"/>
              <dgm:constr type="h" for="ch" forName="wedge4Tx" ptType="all" refPtType="all" refType="h" refFor="self" op="none" fact="0.160000" val="0"/>
              <dgm:constr type="l" for="ch" forName="wedge5" ptType="all" refPtType="all" refType="w" refFor="self" op="none" fact="0.080000" val="0"/>
              <dgm:constr type="t" for="ch" forName="wedge5" ptType="all" refPtType="all" refType="h" refFor="self" op="none" fact="0.080000" val="0"/>
              <dgm:constr type="w" for="ch" forName="wedge5" ptType="all" refPtType="all" refType="w" refFor="self" op="none" fact="0.840000" val="0"/>
              <dgm:constr type="h" for="ch" forName="wedge5" ptType="all" refPtType="all" refType="h" refFor="self" op="none" fact="0.840000" val="0"/>
              <dgm:constr type="l" for="ch" forName="wedge5Tx" ptType="all" refPtType="all" refType="w" refFor="self" op="none" fact="0.160000" val="0"/>
              <dgm:constr type="t" for="ch" forName="wedge5Tx" ptType="all" refPtType="all" refType="h" refFor="self" op="none" fact="0.580000" val="0"/>
              <dgm:constr type="w" for="ch" forName="wedge5Tx" ptType="all" refPtType="all" refType="w" refFor="self" op="none" fact="0.220000" val="0"/>
              <dgm:constr type="h" for="ch" forName="wedge5Tx" ptType="all" refPtType="all" refType="h" refFor="self" op="none" fact="0.160000" val="0"/>
              <dgm:constr type="l" for="ch" forName="wedge6" ptType="all" refPtType="all" refType="w" refFor="self" op="none" fact="0.080000" val="0"/>
              <dgm:constr type="t" for="ch" forName="wedge6" ptType="all" refPtType="all" refType="h" refFor="self" op="none" fact="0.080000" val="0"/>
              <dgm:constr type="w" for="ch" forName="wedge6" ptType="all" refPtType="all" refType="w" refFor="self" op="none" fact="0.840000" val="0"/>
              <dgm:constr type="h" for="ch" forName="wedge6" ptType="all" refPtType="all" refType="h" refFor="self" op="none" fact="0.840000" val="0"/>
              <dgm:constr type="l" for="ch" forName="wedge6Tx" ptType="all" refPtType="all" refType="w" refFor="self" op="none" fact="0.101000" val="0"/>
              <dgm:constr type="t" for="ch" forName="wedge6Tx" ptType="all" refPtType="all" refType="h" refFor="self" op="none" fact="0.380000" val="0"/>
              <dgm:constr type="w" for="ch" forName="wedge6Tx" ptType="all" refPtType="all" refType="w" refFor="self" op="none" fact="0.244000" val="0"/>
              <dgm:constr type="h" for="ch" forName="wedge6Tx" ptType="all" refPtType="all" refType="h" refFor="self" op="none" fact="0.155000" val="0"/>
              <dgm:constr type="l" for="ch" forName="wedge7" ptType="all" refPtType="all" refType="w" refFor="self" op="none" fact="0.080000" val="0"/>
              <dgm:constr type="t" for="ch" forName="wedge7" ptType="all" refPtType="all" refType="h" refFor="self" op="none" fact="0.080000" val="0"/>
              <dgm:constr type="w" for="ch" forName="wedge7" ptType="all" refPtType="all" refType="w" refFor="self" op="none" fact="0.840000" val="0"/>
              <dgm:constr type="h" for="ch" forName="wedge7" ptType="all" refPtType="all" refType="h" refFor="self" op="none" fact="0.840000" val="0"/>
              <dgm:constr type="l" for="ch" forName="wedge7Tx" ptType="all" refPtType="all" refType="w" refFor="self" op="none" fact="0.262000" val="0"/>
              <dgm:constr type="t" for="ch" forName="wedge7Tx" ptType="all" refPtType="all" refType="h" refFor="self" op="none" fact="0.160000" val="0"/>
              <dgm:constr type="w" for="ch" forName="wedge7Tx" ptType="all" refPtType="all" refType="w" refFor="self" op="none" fact="0.230000" val="0"/>
              <dgm:constr type="h" for="ch" forName="wedge7Tx" ptType="all" refPtType="all" refType="h" refFor="self" op="none" fact="0.145000" val="0"/>
              <dgm:constr type="primFontSz" for="ch" ptType="node" refPtType="all" refType="none" refFor="self" op="equ" fact="1.000000" val="0"/>
            </dgm:constrLst>
          </dgm:if>
          <dgm:else name="Name22">
            <dgm:constrLst>
              <dgm:constr type="l" for="ch" forName="wedge1" ptType="all" refPtType="all" refType="w" refFor="self" op="none" fact="0.080000" val="0"/>
              <dgm:constr type="t" for="ch" forName="wedge1" ptType="all" refPtType="all" refType="w" refFor="self" op="none" fact="0.0800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08000" val="0"/>
              <dgm:constr type="t" for="ch" forName="wedge1Tx" ptType="all" refPtType="all" refType="h" refFor="self" op="none" fact="0.160000" val="0"/>
              <dgm:constr type="w" for="ch" forName="wedge1Tx" ptType="all" refPtType="all" refType="w" refFor="self" op="none" fact="0.230000" val="0"/>
              <dgm:constr type="h" for="ch" forName="wedge1Tx" ptType="all" refPtType="all" refType="h" refFor="self" op="none" fact="0.145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655000" val="0"/>
              <dgm:constr type="t" for="ch" forName="wedge2Tx" ptType="all" refPtType="all" refType="h" refFor="self" op="none" fact="0.380000" val="0"/>
              <dgm:constr type="w" for="ch" forName="wedge2Tx" ptType="all" refPtType="all" refType="w" refFor="self" op="none" fact="0.244000" val="0"/>
              <dgm:constr type="h" for="ch" forName="wedge2Tx" ptType="all" refPtType="all" refType="h" refFor="self" op="none" fact="0.155000" val="0"/>
              <dgm:constr type="l" for="ch" forName="wedge3" ptType="all" refPtType="all" refType="w" refFor="self" op="none" fact="0.080000" val="0"/>
              <dgm:constr type="t" for="ch" forName="wedge3" ptType="all" refPtType="all" refType="w" refFor="self" op="none" fact="0.080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620000" val="0"/>
              <dgm:constr type="t" for="ch" forName="wedge3Tx" ptType="all" refPtType="all" refType="h" refFor="self" op="none" fact="0.580000" val="0"/>
              <dgm:constr type="w" for="ch" forName="wedge3Tx" ptType="all" refPtType="all" refType="w" refFor="self" op="none" fact="0.220000" val="0"/>
              <dgm:constr type="h" for="ch" forName="wedge3Tx" ptType="all" refPtType="all" refType="h" refFor="self" op="none" fact="0.160000" val="0"/>
              <dgm:constr type="l" for="ch" forName="wedge4" ptType="all" refPtType="all" refType="w" refFor="self" op="none" fact="0.080000" val="0"/>
              <dgm:constr type="t" for="ch" forName="wedge4" ptType="all" refPtType="all" refType="h" refFor="self" op="none" fact="0.080000" val="0"/>
              <dgm:constr type="w" for="ch" forName="wedge4" ptType="all" refPtType="all" refType="w" refFor="self" op="none" fact="0.840000" val="0"/>
              <dgm:constr type="h" for="ch" forName="wedge4" ptType="all" refPtType="all" refType="h" refFor="self" op="none" fact="0.840000" val="0"/>
              <dgm:constr type="l" for="ch" forName="wedge4Tx" ptType="all" refPtType="all" refType="w" refFor="self" op="none" fact="0.387500" val="0"/>
              <dgm:constr type="t" for="ch" forName="wedge4Tx" ptType="all" refPtType="all" refType="h" refFor="self" op="none" fact="0.740000" val="0"/>
              <dgm:constr type="w" for="ch" forName="wedge4Tx" ptType="all" refPtType="all" refType="w" refFor="self" op="none" fact="0.225000" val="0"/>
              <dgm:constr type="h" for="ch" forName="wedge4Tx" ptType="all" refPtType="all" refType="h" refFor="self" op="none" fact="0.160000" val="0"/>
              <dgm:constr type="l" for="ch" forName="wedge5" ptType="all" refPtType="all" refType="w" refFor="self" op="none" fact="0.080000" val="0"/>
              <dgm:constr type="t" for="ch" forName="wedge5" ptType="all" refPtType="all" refType="h" refFor="self" op="none" fact="0.080000" val="0"/>
              <dgm:constr type="w" for="ch" forName="wedge5" ptType="all" refPtType="all" refType="w" refFor="self" op="none" fact="0.840000" val="0"/>
              <dgm:constr type="h" for="ch" forName="wedge5" ptType="all" refPtType="all" refType="h" refFor="self" op="none" fact="0.840000" val="0"/>
              <dgm:constr type="l" for="ch" forName="wedge5Tx" ptType="all" refPtType="all" refType="w" refFor="self" op="none" fact="0.160000" val="0"/>
              <dgm:constr type="t" for="ch" forName="wedge5Tx" ptType="all" refPtType="all" refType="h" refFor="self" op="none" fact="0.580000" val="0"/>
              <dgm:constr type="w" for="ch" forName="wedge5Tx" ptType="all" refPtType="all" refType="w" refFor="self" op="none" fact="0.220000" val="0"/>
              <dgm:constr type="h" for="ch" forName="wedge5Tx" ptType="all" refPtType="all" refType="h" refFor="self" op="none" fact="0.160000" val="0"/>
              <dgm:constr type="l" for="ch" forName="wedge6" ptType="all" refPtType="all" refType="w" refFor="self" op="none" fact="0.080000" val="0"/>
              <dgm:constr type="t" for="ch" forName="wedge6" ptType="all" refPtType="all" refType="h" refFor="self" op="none" fact="0.080000" val="0"/>
              <dgm:constr type="w" for="ch" forName="wedge6" ptType="all" refPtType="all" refType="w" refFor="self" op="none" fact="0.840000" val="0"/>
              <dgm:constr type="h" for="ch" forName="wedge6" ptType="all" refPtType="all" refType="h" refFor="self" op="none" fact="0.840000" val="0"/>
              <dgm:constr type="l" for="ch" forName="wedge6Tx" ptType="all" refPtType="all" refType="w" refFor="self" op="none" fact="0.101000" val="0"/>
              <dgm:constr type="t" for="ch" forName="wedge6Tx" ptType="all" refPtType="all" refType="h" refFor="self" op="none" fact="0.380000" val="0"/>
              <dgm:constr type="w" for="ch" forName="wedge6Tx" ptType="all" refPtType="all" refType="w" refFor="self" op="none" fact="0.244000" val="0"/>
              <dgm:constr type="h" for="ch" forName="wedge6Tx" ptType="all" refPtType="all" refType="h" refFor="self" op="none" fact="0.155000" val="0"/>
              <dgm:constr type="l" for="ch" forName="wedge7" ptType="all" refPtType="all" refType="w" refFor="self" op="none" fact="0.058300" val="0"/>
              <dgm:constr type="t" for="ch" forName="wedge7" ptType="all" refPtType="all" refType="h" refFor="self" op="none" fact="0.035000" val="0"/>
              <dgm:constr type="w" for="ch" forName="wedge7" ptType="all" refPtType="all" refType="w" refFor="self" op="none" fact="0.840000" val="0"/>
              <dgm:constr type="h" for="ch" forName="wedge7" ptType="all" refPtType="all" refType="h" refFor="self" op="none" fact="0.840000" val="0"/>
              <dgm:constr type="l" for="ch" forName="wedge7Tx" ptType="all" refPtType="all" refType="w" refFor="self" op="none" fact="0.240300" val="0"/>
              <dgm:constr type="t" for="ch" forName="wedge7Tx" ptType="all" refPtType="all" refType="h" refFor="self" op="none" fact="0.115000" val="0"/>
              <dgm:constr type="w" for="ch" forName="wedge7Tx" ptType="all" refPtType="all" refType="w" refFor="self" op="none" fact="0.230000" val="0"/>
              <dgm:constr type="h" for="ch" forName="wedge7Tx" ptType="all" refPtType="all" refType="h" refFor="self" op="none" fact="0.145000" val="0"/>
              <dgm:constr type="primFontSz" for="ch" ptType="node" refPtType="all" refType="none" refFor="self" op="equ" fact="1.000000" val="0"/>
            </dgm:constrLst>
          </dgm:else>
        </dgm:choose>
      </dgm:else>
    </dgm:choose>
    <dgm:ruleLst/>
    <dgm:choose name="Name23">
      <dgm:if name="Name24" axis="ch" ptType="node" func="cnt" arg="none" op="gte" val="1">
        <dgm:layoutNode name="wedge1">
          <dgm:alg type="sp"/>
          <dgm:choose name="Name25">
            <dgm:if name="Name26" axis="ch" ptType="node" func="cnt" arg="none" op="equ" val="1">
              <dgm:shape rot="0.000000" type="ellipse" r:blip="" blipPhldr="0" lkTxEntry="0" zOrderOff="0" hideGeom="0">
                <dgm:adjLst/>
              </dgm:shape>
            </dgm:if>
            <dgm:if name="Name27" axis="ch" ptType="node" func="cnt" arg="none" op="equ" val="2">
              <dgm:shape rot="0.000000" type="pie" r:blip="" blipPhldr="0" lkTxEntry="0" zOrderOff="0" hideGeom="0">
                <dgm:adjLst>
                  <dgm:adj idx="1" val="270.000000"/>
                  <dgm:adj idx="2" val="90.000000"/>
                </dgm:adjLst>
              </dgm:shape>
            </dgm:if>
            <dgm:if name="Name28" axis="ch" ptType="node" func="cnt" arg="none" op="equ" val="3">
              <dgm:shape rot="0.000000" type="pie" r:blip="" blipPhldr="0" lkTxEntry="0" zOrderOff="0" hideGeom="0">
                <dgm:adjLst>
                  <dgm:adj idx="1" val="270.000000"/>
                  <dgm:adj idx="2" val="30.000000"/>
                </dgm:adjLst>
              </dgm:shape>
            </dgm:if>
            <dgm:if name="Name29" axis="ch" ptType="node" func="cnt" arg="none" op="equ" val="4">
              <dgm:shape rot="0.000000" type="pie" r:blip="" blipPhldr="0" lkTxEntry="0" zOrderOff="0" hideGeom="0">
                <dgm:adjLst>
                  <dgm:adj idx="1" val="270.000000"/>
                  <dgm:adj idx="2" val="0.000000"/>
                </dgm:adjLst>
              </dgm:shape>
            </dgm:if>
            <dgm:if name="Name30" axis="ch" ptType="node" func="cnt" arg="none" op="equ" val="5">
              <dgm:shape rot="0.000000" type="pie" r:blip="" blipPhldr="0" lkTxEntry="0" zOrderOff="0" hideGeom="0">
                <dgm:adjLst>
                  <dgm:adj idx="1" val="270.000000"/>
                  <dgm:adj idx="2" val="342.000000"/>
                </dgm:adjLst>
              </dgm:shape>
            </dgm:if>
            <dgm:if name="Name31" axis="ch" ptType="node" func="cnt" arg="none" op="equ" val="6">
              <dgm:shape rot="0.000000" type="pie" r:blip="" blipPhldr="0" lkTxEntry="0" zOrderOff="0" hideGeom="0">
                <dgm:adjLst>
                  <dgm:adj idx="1" val="270.000000"/>
                  <dgm:adj idx="2" val="330.000000"/>
                </dgm:adjLst>
              </dgm:shape>
            </dgm:if>
            <dgm:else name="Name32">
              <dgm:shape rot="0.000000" type="pie" r:blip="" blipPhldr="0" lkTxEntry="0" zOrderOff="0" hideGeom="0">
                <dgm:adjLst>
                  <dgm:adj idx="1" val="270.000000"/>
                  <dgm:adj idx="2" val="321.428600"/>
                </dgm:adjLst>
              </dgm:shape>
            </dgm:else>
          </dgm:choose>
          <dgm:choose name="Name33">
            <dgm:if name="Name34" func="var" arg="dir" op="equ" val="norm">
              <dgm:presOf axis="ch desOrSelf" ptType="node node" st="1 1" cnt="1 0"/>
            </dgm:if>
            <dgm:else name="Name35">
              <dgm:choose name="Name36">
                <dgm:if name="Name37" axis="ch" ptType="node" func="cnt" arg="none" op="equ" val="1">
                  <dgm:presOf axis="ch desOrSelf" ptType="node node" st="1 1" cnt="1 0"/>
                </dgm:if>
                <dgm:if name="Name38" axis="ch" ptType="node" func="cnt" arg="none" op="equ" val="2">
                  <dgm:presOf axis="ch desOrSelf" ptType="node node" st="2 1" cnt="1 0"/>
                </dgm:if>
                <dgm:if name="Name39" axis="ch" ptType="node" func="cnt" arg="none" op="equ" val="3">
                  <dgm:presOf axis="ch desOrSelf" ptType="node node" st="3 1" cnt="1 0"/>
                </dgm:if>
                <dgm:if name="Name40" axis="ch" ptType="node" func="cnt" arg="none" op="equ" val="4">
                  <dgm:presOf axis="ch desOrSelf" ptType="node node" st="4 1" cnt="1 0"/>
                </dgm:if>
                <dgm:if name="Name41" axis="ch" ptType="node" func="cnt" arg="none" op="equ" val="5">
                  <dgm:presOf axis="ch desOrSelf" ptType="node node" st="5 1" cnt="1 0"/>
                </dgm:if>
                <dgm:if name="Name42" axis="ch" ptType="node" func="cnt" arg="none"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rot="0.000000" type="rect" r:blip="" blipPhldr="0" lkTxEntry="0" zOrderOff="0" hideGeom="1">
            <dgm:adjLst/>
          </dgm:shape>
          <dgm:choose name="Name44">
            <dgm:if name="Name45" func="var" arg="dir" op="equ" val="norm">
              <dgm:presOf axis="ch desOrSelf" ptType="node node" st="1 1" cnt="1 0"/>
            </dgm:if>
            <dgm:else name="Name46">
              <dgm:choose name="Name47">
                <dgm:if name="Name48" axis="ch" ptType="node" func="cnt" arg="none" op="equ" val="1">
                  <dgm:presOf axis="ch desOrSelf" ptType="node node" st="1 1" cnt="1 0"/>
                </dgm:if>
                <dgm:if name="Name49" axis="ch" ptType="node" func="cnt" arg="none" op="equ" val="2">
                  <dgm:presOf axis="ch desOrSelf" ptType="node node" st="2 1" cnt="1 0"/>
                </dgm:if>
                <dgm:if name="Name50" axis="ch" ptType="node" func="cnt" arg="none" op="equ" val="3">
                  <dgm:presOf axis="ch desOrSelf" ptType="node node" st="3 1" cnt="1 0"/>
                </dgm:if>
                <dgm:if name="Name51" axis="ch" ptType="node" func="cnt" arg="none" op="equ" val="4">
                  <dgm:presOf axis="ch desOrSelf" ptType="node node" st="4 1" cnt="1 0"/>
                </dgm:if>
                <dgm:if name="Name52" axis="ch" ptType="node" func="cnt" arg="none" op="equ" val="5">
                  <dgm:presOf axis="ch desOrSelf" ptType="node node" st="5 1" cnt="1 0"/>
                </dgm:if>
                <dgm:if name="Name53" axis="ch" ptType="node" func="cnt" arg="none" op="equ" val="6">
                  <dgm:presOf axis="ch desOrSelf" ptType="node node" st="6 1" cnt="1 0"/>
                </dgm:if>
                <dgm:else name="Name54">
                  <dgm:presOf axis="ch desOrSelf" ptType="node node" st="7 1" cnt="1 0"/>
                </dgm:else>
              </dgm:choose>
            </dgm:else>
          </dgm:choose>
          <dgm:constrLst>
            <dgm:constr type="tMarg" for="self" ptType="all" refPtType="all" refType="primFontSz" refFor="self" op="none" fact="0.100000" val="0"/>
            <dgm:constr type="bMarg" for="self" ptType="all" refPtType="all" refType="primFontSz" refFor="self" op="none" fact="0.100000" val="0"/>
            <dgm:constr type="lMarg" for="self" ptType="all" refPtType="all" refType="primFontSz" refFor="self" op="none" fact="0.100000" val="0"/>
            <dgm:constr type="rMarg" for="self" ptType="all" refPtType="all" refType="primFontSz" refFor="self" op="none" fact="0.100000" val="0"/>
            <dgm:constr type="primFontSz" for="self" ptType="all" refPtType="all" refType="none" refFor="self" op="none" fact="1.000000" val="65"/>
          </dgm:constrLst>
          <dgm:ruleLst>
            <dgm:rule type="primFontSz" for="self" ptType="all" val="5" fact="NaN" max="NaN"/>
          </dgm:ruleLst>
        </dgm:layoutNode>
      </dgm:if>
      <dgm:else name="Name55"/>
    </dgm:choose>
    <dgm:choose name="Name56">
      <dgm:if name="Name57" axis="ch" ptType="node" func="cnt" arg="none" op="gte" val="2">
        <dgm:layoutNode name="wedge2">
          <dgm:alg type="sp"/>
          <dgm:choose name="Name58">
            <dgm:if name="Name59" axis="ch" ptType="node" func="cnt" arg="none" op="equ" val="2">
              <dgm:shape rot="0.000000" type="pie" r:blip="" blipPhldr="0" lkTxEntry="0" zOrderOff="0" hideGeom="0">
                <dgm:adjLst>
                  <dgm:adj idx="1" val="90.000000"/>
                  <dgm:adj idx="2" val="270.000000"/>
                </dgm:adjLst>
              </dgm:shape>
            </dgm:if>
            <dgm:if name="Name60" axis="ch" ptType="node" func="cnt" arg="none" op="equ" val="3">
              <dgm:shape rot="0.000000" type="pie" r:blip="" blipPhldr="0" lkTxEntry="0" zOrderOff="0" hideGeom="0">
                <dgm:adjLst>
                  <dgm:adj idx="1" val="30.000000"/>
                  <dgm:adj idx="2" val="150.000000"/>
                </dgm:adjLst>
              </dgm:shape>
            </dgm:if>
            <dgm:if name="Name61" axis="ch" ptType="node" func="cnt" arg="none" op="equ" val="4">
              <dgm:shape rot="0.000000" type="pie" r:blip="" blipPhldr="0" lkTxEntry="0" zOrderOff="0" hideGeom="0">
                <dgm:adjLst>
                  <dgm:adj idx="1" val="0.000000"/>
                  <dgm:adj idx="2" val="90.000000"/>
                </dgm:adjLst>
              </dgm:shape>
            </dgm:if>
            <dgm:if name="Name62" axis="ch" ptType="node" func="cnt" arg="none" op="equ" val="5">
              <dgm:shape rot="0.000000" type="pie" r:blip="" blipPhldr="0" lkTxEntry="0" zOrderOff="0" hideGeom="0">
                <dgm:adjLst>
                  <dgm:adj idx="1" val="342.000000"/>
                  <dgm:adj idx="2" val="54.000000"/>
                </dgm:adjLst>
              </dgm:shape>
            </dgm:if>
            <dgm:if name="Name63" axis="ch" ptType="node" func="cnt" arg="none" op="equ" val="6">
              <dgm:shape rot="0.000000" type="pie" r:blip="" blipPhldr="0" lkTxEntry="0" zOrderOff="0" hideGeom="0">
                <dgm:adjLst>
                  <dgm:adj idx="1" val="330.000000"/>
                  <dgm:adj idx="2" val="30.000000"/>
                </dgm:adjLst>
              </dgm:shape>
            </dgm:if>
            <dgm:else name="Name64">
              <dgm:shape rot="0.000000" type="pie" r:blip="" blipPhldr="0" lkTxEntry="0" zOrderOff="0" hideGeom="0">
                <dgm:adjLst>
                  <dgm:adj idx="1" val="321.428600"/>
                  <dgm:adj idx="2" val="12.857140"/>
                </dgm:adjLst>
              </dgm:shape>
            </dgm:else>
          </dgm:choose>
          <dgm:choose name="Name65">
            <dgm:if name="Name66" func="var" arg="dir" op="equ" val="norm">
              <dgm:presOf axis="ch desOrSelf" ptType="node node" st="2 1" cnt="1 0"/>
            </dgm:if>
            <dgm:else name="Name67">
              <dgm:choose name="Name68">
                <dgm:if name="Name69" axis="ch" ptType="node" func="cnt" arg="none" op="equ" val="2">
                  <dgm:presOf axis="ch desOrSelf" ptType="node node" st="1 1" cnt="1 0"/>
                </dgm:if>
                <dgm:if name="Name70" axis="ch" ptType="node" func="cnt" arg="none" op="equ" val="3">
                  <dgm:presOf axis="ch desOrSelf" ptType="node node" st="2 1" cnt="1 0"/>
                </dgm:if>
                <dgm:if name="Name71" axis="ch" ptType="node" func="cnt" arg="none" op="equ" val="4">
                  <dgm:presOf axis="ch desOrSelf" ptType="node node" st="3 1" cnt="1 0"/>
                </dgm:if>
                <dgm:if name="Name72" axis="ch" ptType="node" func="cnt" arg="none" op="equ" val="5">
                  <dgm:presOf axis="ch desOrSelf" ptType="node node" st="4 1" cnt="1 0"/>
                </dgm:if>
                <dgm:if name="Name73" axis="ch" ptType="node" func="cnt" arg="none"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rot="0.000000" type="rect" r:blip="" blipPhldr="0" lkTxEntry="0" zOrderOff="0" hideGeom="1">
            <dgm:adjLst/>
          </dgm:shape>
          <dgm:choose name="Name75">
            <dgm:if name="Name76" func="var" arg="dir" op="equ" val="norm">
              <dgm:presOf axis="ch desOrSelf" ptType="node node" st="2 1" cnt="1 0"/>
            </dgm:if>
            <dgm:else name="Name77">
              <dgm:choose name="Name78">
                <dgm:if name="Name79" axis="ch" ptType="node" func="cnt" arg="none" op="equ" val="2">
                  <dgm:presOf axis="ch desOrSelf" ptType="node node" st="1 1" cnt="1 0"/>
                </dgm:if>
                <dgm:if name="Name80" axis="ch" ptType="node" func="cnt" arg="none" op="equ" val="3">
                  <dgm:presOf axis="ch desOrSelf" ptType="node node" st="2 1" cnt="1 0"/>
                </dgm:if>
                <dgm:if name="Name81" axis="ch" ptType="node" func="cnt" arg="none" op="equ" val="4">
                  <dgm:presOf axis="ch desOrSelf" ptType="node node" st="3 1" cnt="1 0"/>
                </dgm:if>
                <dgm:if name="Name82" axis="ch" ptType="node" func="cnt" arg="none" op="equ" val="5">
                  <dgm:presOf axis="ch desOrSelf" ptType="node node" st="4 1" cnt="1 0"/>
                </dgm:if>
                <dgm:if name="Name83" axis="ch" ptType="node" func="cnt" arg="none" op="equ" val="6">
                  <dgm:presOf axis="ch desOrSelf" ptType="node node" st="5 1" cnt="1 0"/>
                </dgm:if>
                <dgm:else name="Name84">
                  <dgm:presOf axis="ch desOrSelf" ptType="node node" st="6 1" cnt="1 0"/>
                </dgm:else>
              </dgm:choose>
            </dgm:else>
          </dgm:choose>
          <dgm:constrLst>
            <dgm:constr type="tMarg" for="self" ptType="all" refPtType="all" refType="primFontSz" refFor="self" op="none" fact="0.100000" val="0"/>
            <dgm:constr type="bMarg" for="self" ptType="all" refPtType="all" refType="primFontSz" refFor="self" op="none" fact="0.100000" val="0"/>
            <dgm:constr type="lMarg" for="self" ptType="all" refPtType="all" refType="primFontSz" refFor="self" op="none" fact="0.100000" val="0"/>
            <dgm:constr type="rMarg" for="self" ptType="all" refPtType="all" refType="primFontSz" refFor="self" op="none" fact="0.100000" val="0"/>
            <dgm:constr type="primFontSz" for="self" ptType="all" refPtType="all" refType="none" refFor="self" op="none" fact="1.000000" val="65"/>
          </dgm:constrLst>
          <dgm:ruleLst>
            <dgm:rule type="primFontSz" for="self" ptType="all" val="5" fact="NaN" max="NaN"/>
          </dgm:ruleLst>
        </dgm:layoutNode>
      </dgm:if>
      <dgm:else name="Name85"/>
    </dgm:choose>
    <dgm:choose name="Name86">
      <dgm:if name="Name87" axis="ch" ptType="node" func="cnt" arg="none" op="gte" val="3">
        <dgm:layoutNode name="wedge3">
          <dgm:alg type="sp"/>
          <dgm:choose name="Name88">
            <dgm:if name="Name89" axis="ch" ptType="node" func="cnt" arg="none" op="equ" val="3">
              <dgm:shape rot="0.000000" type="pie" r:blip="" blipPhldr="0" lkTxEntry="0" zOrderOff="0" hideGeom="0">
                <dgm:adjLst>
                  <dgm:adj idx="1" val="150.000000"/>
                  <dgm:adj idx="2" val="270.000000"/>
                </dgm:adjLst>
              </dgm:shape>
            </dgm:if>
            <dgm:if name="Name90" axis="ch" ptType="node" func="cnt" arg="none" op="equ" val="4">
              <dgm:shape rot="0.000000" type="pie" r:blip="" blipPhldr="0" lkTxEntry="0" zOrderOff="0" hideGeom="0">
                <dgm:adjLst>
                  <dgm:adj idx="1" val="90.000000"/>
                  <dgm:adj idx="2" val="180.000000"/>
                </dgm:adjLst>
              </dgm:shape>
            </dgm:if>
            <dgm:if name="Name91" axis="ch" ptType="node" func="cnt" arg="none" op="equ" val="5">
              <dgm:shape rot="0.000000" type="pie" r:blip="" blipPhldr="0" lkTxEntry="0" zOrderOff="0" hideGeom="0">
                <dgm:adjLst>
                  <dgm:adj idx="1" val="54.000000"/>
                  <dgm:adj idx="2" val="126.000000"/>
                </dgm:adjLst>
              </dgm:shape>
            </dgm:if>
            <dgm:if name="Name92" axis="ch" ptType="node" func="cnt" arg="none" op="equ" val="6">
              <dgm:shape rot="0.000000" type="pie" r:blip="" blipPhldr="0" lkTxEntry="0" zOrderOff="0" hideGeom="0">
                <dgm:adjLst>
                  <dgm:adj idx="1" val="30.000000"/>
                  <dgm:adj idx="2" val="90.000000"/>
                </dgm:adjLst>
              </dgm:shape>
            </dgm:if>
            <dgm:else name="Name93">
              <dgm:shape rot="0.000000" type="pie" r:blip="" blipPhldr="0" lkTxEntry="0" zOrderOff="0" hideGeom="0">
                <dgm:adjLst>
                  <dgm:adj idx="1" val="12.857140"/>
                  <dgm:adj idx="2" val="64.285710"/>
                </dgm:adjLst>
              </dgm:shape>
            </dgm:else>
          </dgm:choose>
          <dgm:choose name="Name94">
            <dgm:if name="Name95" func="var" arg="dir" op="equ" val="norm">
              <dgm:presOf axis="ch desOrSelf" ptType="node node" st="3 1" cnt="1 0"/>
            </dgm:if>
            <dgm:else name="Name96">
              <dgm:choose name="Name97">
                <dgm:if name="Name98" axis="ch" ptType="node" func="cnt" arg="none" op="equ" val="3">
                  <dgm:presOf axis="ch desOrSelf" ptType="node node" st="1 1" cnt="1 0"/>
                </dgm:if>
                <dgm:if name="Name99" axis="ch" ptType="node" func="cnt" arg="none" op="equ" val="4">
                  <dgm:presOf axis="ch desOrSelf" ptType="node node" st="2 1" cnt="1 0"/>
                </dgm:if>
                <dgm:if name="Name100" axis="ch" ptType="node" func="cnt" arg="none" op="equ" val="5">
                  <dgm:presOf axis="ch desOrSelf" ptType="node node" st="3 1" cnt="1 0"/>
                </dgm:if>
                <dgm:if name="Name101" axis="ch" ptType="node" func="cnt" arg="none"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rot="0.000000" type="rect" r:blip="" blipPhldr="0" lkTxEntry="0" zOrderOff="0" hideGeom="1">
            <dgm:adjLst/>
          </dgm:shape>
          <dgm:choose name="Name103">
            <dgm:if name="Name104" func="var" arg="dir" op="equ" val="norm">
              <dgm:presOf axis="ch desOrSelf" ptType="node node" st="3 1" cnt="1 0"/>
            </dgm:if>
            <dgm:else name="Name105">
              <dgm:choose name="Name106">
                <dgm:if name="Name107" axis="ch" ptType="node" func="cnt" arg="none" op="equ" val="3">
                  <dgm:presOf axis="ch desOrSelf" ptType="node node" st="1 1" cnt="1 0"/>
                </dgm:if>
                <dgm:if name="Name108" axis="ch" ptType="node" func="cnt" arg="none" op="equ" val="4">
                  <dgm:presOf axis="ch desOrSelf" ptType="node node" st="2 1" cnt="1 0"/>
                </dgm:if>
                <dgm:if name="Name109" axis="ch" ptType="node" func="cnt" arg="none" op="equ" val="5">
                  <dgm:presOf axis="ch desOrSelf" ptType="node node" st="3 1" cnt="1 0"/>
                </dgm:if>
                <dgm:if name="Name110" axis="ch" ptType="node" func="cnt" arg="none" op="equ" val="6">
                  <dgm:presOf axis="ch desOrSelf" ptType="node node" st="4 1" cnt="1 0"/>
                </dgm:if>
                <dgm:else name="Name111">
                  <dgm:presOf axis="ch desOrSelf" ptType="node node" st="5 1" cnt="1 0"/>
                </dgm:else>
              </dgm:choose>
            </dgm:else>
          </dgm:choose>
          <dgm:constrLst>
            <dgm:constr type="tMarg" for="self" ptType="all" refPtType="all" refType="primFontSz" refFor="self" op="none" fact="0.100000" val="0"/>
            <dgm:constr type="bMarg" for="self" ptType="all" refPtType="all" refType="primFontSz" refFor="self" op="none" fact="0.100000" val="0"/>
            <dgm:constr type="lMarg" for="self" ptType="all" refPtType="all" refType="primFontSz" refFor="self" op="none" fact="0.100000" val="0"/>
            <dgm:constr type="rMarg" for="self" ptType="all" refPtType="all" refType="primFontSz" refFor="self" op="none" fact="0.100000" val="0"/>
            <dgm:constr type="primFontSz" for="self" ptType="all" refPtType="all" refType="none" refFor="self" op="none" fact="1.000000" val="65"/>
          </dgm:constrLst>
          <dgm:ruleLst>
            <dgm:rule type="primFontSz" for="self" ptType="all" val="5" fact="NaN" max="NaN"/>
          </dgm:ruleLst>
        </dgm:layoutNode>
      </dgm:if>
      <dgm:else name="Name112"/>
    </dgm:choose>
    <dgm:choose name="Name113">
      <dgm:if name="Name114" axis="ch" ptType="node" func="cnt" arg="none" op="gte" val="4">
        <dgm:layoutNode name="wedge4">
          <dgm:alg type="sp"/>
          <dgm:choose name="Name115">
            <dgm:if name="Name116" axis="ch" ptType="node" func="cnt" arg="none" op="equ" val="4">
              <dgm:shape rot="0.000000" type="pie" r:blip="" blipPhldr="0" lkTxEntry="0" zOrderOff="0" hideGeom="0">
                <dgm:adjLst>
                  <dgm:adj idx="1" val="180.000000"/>
                  <dgm:adj idx="2" val="270.000000"/>
                </dgm:adjLst>
              </dgm:shape>
            </dgm:if>
            <dgm:if name="Name117" axis="ch" ptType="node" func="cnt" arg="none" op="equ" val="5">
              <dgm:shape rot="0.000000" type="pie" r:blip="" blipPhldr="0" lkTxEntry="0" zOrderOff="0" hideGeom="0">
                <dgm:adjLst>
                  <dgm:adj idx="1" val="126.000000"/>
                  <dgm:adj idx="2" val="198.000000"/>
                </dgm:adjLst>
              </dgm:shape>
            </dgm:if>
            <dgm:if name="Name118" axis="ch" ptType="node" func="cnt" arg="none" op="equ" val="6">
              <dgm:shape rot="0.000000" type="pie" r:blip="" blipPhldr="0" lkTxEntry="0" zOrderOff="0" hideGeom="0">
                <dgm:adjLst>
                  <dgm:adj idx="1" val="90.000000"/>
                  <dgm:adj idx="2" val="150.000000"/>
                </dgm:adjLst>
              </dgm:shape>
            </dgm:if>
            <dgm:else name="Name119">
              <dgm:shape rot="0.000000" type="pie" r:blip="" blipPhldr="0" lkTxEntry="0" zOrderOff="0" hideGeom="0">
                <dgm:adjLst>
                  <dgm:adj idx="1" val="64.287100"/>
                  <dgm:adj idx="2" val="115.714300"/>
                </dgm:adjLst>
              </dgm:shape>
            </dgm:else>
          </dgm:choose>
          <dgm:choose name="Name120">
            <dgm:if name="Name121" func="var" arg="dir" op="equ" val="norm">
              <dgm:presOf axis="ch desOrSelf" ptType="node node" st="4 1" cnt="1 0"/>
            </dgm:if>
            <dgm:else name="Name122">
              <dgm:choose name="Name123">
                <dgm:if name="Name124" axis="ch" ptType="node" func="cnt" arg="none" op="equ" val="4">
                  <dgm:presOf axis="ch desOrSelf" ptType="node node" st="1 1" cnt="1 0"/>
                </dgm:if>
                <dgm:if name="Name125" axis="ch" ptType="node" func="cnt" arg="none" op="equ" val="5">
                  <dgm:presOf axis="ch desOrSelf" ptType="node node" st="2 1" cnt="1 0"/>
                </dgm:if>
                <dgm:if name="Name126" axis="ch" ptType="node" func="cnt" arg="none"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rot="0.000000" type="rect" r:blip="" blipPhldr="0" lkTxEntry="0" zOrderOff="0" hideGeom="1">
            <dgm:adjLst/>
          </dgm:shape>
          <dgm:choose name="Name128">
            <dgm:if name="Name129" func="var" arg="dir" op="equ" val="norm">
              <dgm:presOf axis="ch desOrSelf" ptType="node node" st="4 1" cnt="1 0"/>
            </dgm:if>
            <dgm:else name="Name130">
              <dgm:choose name="Name131">
                <dgm:if name="Name132" axis="ch" ptType="node" func="cnt" arg="none" op="equ" val="4">
                  <dgm:presOf axis="ch desOrSelf" ptType="node node" st="1 1" cnt="1 0"/>
                </dgm:if>
                <dgm:if name="Name133" axis="ch" ptType="node" func="cnt" arg="none" op="equ" val="5">
                  <dgm:presOf axis="ch desOrSelf" ptType="node node" st="2 1" cnt="1 0"/>
                </dgm:if>
                <dgm:if name="Name134" axis="ch" ptType="node" func="cnt" arg="none" op="equ" val="6">
                  <dgm:presOf axis="ch desOrSelf" ptType="node node" st="3 1" cnt="1 0"/>
                </dgm:if>
                <dgm:else name="Name135">
                  <dgm:presOf axis="ch desOrSelf" ptType="node node" st="4 1" cnt="1 0"/>
                </dgm:else>
              </dgm:choose>
            </dgm:else>
          </dgm:choose>
          <dgm:constrLst>
            <dgm:constr type="tMarg" for="self" ptType="all" refPtType="all" refType="primFontSz" refFor="self" op="none" fact="0.100000" val="0"/>
            <dgm:constr type="bMarg" for="self" ptType="all" refPtType="all" refType="primFontSz" refFor="self" op="none" fact="0.100000" val="0"/>
            <dgm:constr type="lMarg" for="self" ptType="all" refPtType="all" refType="primFontSz" refFor="self" op="none" fact="0.100000" val="0"/>
            <dgm:constr type="rMarg" for="self" ptType="all" refPtType="all" refType="primFontSz" refFor="self" op="none" fact="0.100000" val="0"/>
            <dgm:constr type="primFontSz" for="self" ptType="all" refPtType="all" refType="none" refFor="self" op="none" fact="1.000000" val="65"/>
          </dgm:constrLst>
          <dgm:ruleLst>
            <dgm:rule type="primFontSz" for="self" ptType="all" val="5" fact="NaN" max="NaN"/>
          </dgm:ruleLst>
        </dgm:layoutNode>
      </dgm:if>
      <dgm:else name="Name136"/>
    </dgm:choose>
    <dgm:choose name="Name137">
      <dgm:if name="Name138" axis="ch" ptType="node" func="cnt" arg="none" op="gte" val="5">
        <dgm:layoutNode name="wedge5">
          <dgm:alg type="sp"/>
          <dgm:choose name="Name139">
            <dgm:if name="Name140" axis="ch" ptType="node" func="cnt" arg="none" op="equ" val="5">
              <dgm:shape rot="0.000000" type="pie" r:blip="" blipPhldr="0" lkTxEntry="0" zOrderOff="0" hideGeom="0">
                <dgm:adjLst>
                  <dgm:adj idx="1" val="198.000000"/>
                  <dgm:adj idx="2" val="270.000000"/>
                </dgm:adjLst>
              </dgm:shape>
            </dgm:if>
            <dgm:if name="Name141" axis="ch" ptType="node" func="cnt" arg="none" op="equ" val="6">
              <dgm:shape rot="0.000000" type="pie" r:blip="" blipPhldr="0" lkTxEntry="0" zOrderOff="0" hideGeom="0">
                <dgm:adjLst>
                  <dgm:adj idx="1" val="150.000000"/>
                  <dgm:adj idx="2" val="210.000000"/>
                </dgm:adjLst>
              </dgm:shape>
            </dgm:if>
            <dgm:else name="Name142">
              <dgm:shape rot="0.000000" type="pie" r:blip="" blipPhldr="0" lkTxEntry="0" zOrderOff="0" hideGeom="0">
                <dgm:adjLst>
                  <dgm:adj idx="1" val="115.714300"/>
                  <dgm:adj idx="2" val="167.142900"/>
                </dgm:adjLst>
              </dgm:shape>
            </dgm:else>
          </dgm:choose>
          <dgm:choose name="Name143">
            <dgm:if name="Name144" func="var" arg="dir" op="equ" val="norm">
              <dgm:presOf axis="ch desOrSelf" ptType="node node" st="5 1" cnt="1 0"/>
            </dgm:if>
            <dgm:else name="Name145">
              <dgm:choose name="Name146">
                <dgm:if name="Name147" axis="ch" ptType="node" func="cnt" arg="none" op="equ" val="5">
                  <dgm:presOf axis="ch desOrSelf" ptType="node node" st="1 1" cnt="1 0"/>
                </dgm:if>
                <dgm:if name="Name148" axis="ch" ptType="node" func="cnt" arg="none"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rot="0.000000" type="rect" r:blip="" blipPhldr="0" lkTxEntry="0" zOrderOff="0" hideGeom="1">
            <dgm:adjLst/>
          </dgm:shape>
          <dgm:choose name="Name150">
            <dgm:if name="Name151" func="var" arg="dir" op="equ" val="norm">
              <dgm:presOf axis="ch desOrSelf" ptType="node node" st="5 1" cnt="1 0"/>
            </dgm:if>
            <dgm:else name="Name152">
              <dgm:choose name="Name153">
                <dgm:if name="Name154" axis="ch" ptType="node" func="cnt" arg="none" op="equ" val="5">
                  <dgm:presOf axis="ch desOrSelf" ptType="node node" st="1 1" cnt="1 0"/>
                </dgm:if>
                <dgm:if name="Name155" axis="ch" ptType="node" func="cnt" arg="none" op="equ" val="6">
                  <dgm:presOf axis="ch desOrSelf" ptType="node node" st="2 1" cnt="1 0"/>
                </dgm:if>
                <dgm:else name="Name156">
                  <dgm:presOf axis="ch desOrSelf" ptType="node node" st="3 1" cnt="1 0"/>
                </dgm:else>
              </dgm:choose>
            </dgm:else>
          </dgm:choose>
          <dgm:constrLst>
            <dgm:constr type="tMarg" for="self" ptType="all" refPtType="all" refType="primFontSz" refFor="self" op="none" fact="0.100000" val="0"/>
            <dgm:constr type="bMarg" for="self" ptType="all" refPtType="all" refType="primFontSz" refFor="self" op="none" fact="0.100000" val="0"/>
            <dgm:constr type="lMarg" for="self" ptType="all" refPtType="all" refType="primFontSz" refFor="self" op="none" fact="0.100000" val="0"/>
            <dgm:constr type="rMarg" for="self" ptType="all" refPtType="all" refType="primFontSz" refFor="self" op="none" fact="0.100000" val="0"/>
            <dgm:constr type="primFontSz" for="self" ptType="all" refPtType="all" refType="none" refFor="self" op="none" fact="1.000000" val="65"/>
          </dgm:constrLst>
          <dgm:ruleLst>
            <dgm:rule type="primFontSz" for="self" ptType="all" val="5" fact="NaN" max="NaN"/>
          </dgm:ruleLst>
        </dgm:layoutNode>
      </dgm:if>
      <dgm:else name="Name157"/>
    </dgm:choose>
    <dgm:choose name="Name158">
      <dgm:if name="Name159" axis="ch" ptType="node" func="cnt" arg="none" op="gte" val="6">
        <dgm:layoutNode name="wedge6">
          <dgm:alg type="sp"/>
          <dgm:choose name="Name160">
            <dgm:if name="Name161" axis="ch" ptType="node" func="cnt" arg="none" op="equ" val="6">
              <dgm:shape rot="0.000000" type="pie" r:blip="" blipPhldr="0" lkTxEntry="0" zOrderOff="0" hideGeom="0">
                <dgm:adjLst>
                  <dgm:adj idx="1" val="210.000000"/>
                  <dgm:adj idx="2" val="270.000000"/>
                </dgm:adjLst>
              </dgm:shape>
            </dgm:if>
            <dgm:else name="Name162">
              <dgm:shape rot="0.000000" type="pie" r:blip="" blipPhldr="0" lkTxEntry="0" zOrderOff="0" hideGeom="0">
                <dgm:adjLst>
                  <dgm:adj idx="1" val="167.142900"/>
                  <dgm:adj idx="2" val="218.571400"/>
                </dgm:adjLst>
              </dgm:shape>
            </dgm:else>
          </dgm:choose>
          <dgm:choose name="Name163">
            <dgm:if name="Name164" func="var" arg="dir" op="equ" val="norm">
              <dgm:presOf axis="ch desOrSelf" ptType="node node" st="6 1" cnt="1 0"/>
            </dgm:if>
            <dgm:else name="Name165">
              <dgm:choose name="Name166">
                <dgm:if name="Name167" axis="ch" ptType="node" func="cnt" arg="none"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rot="0.000000" type="rect" r:blip="" blipPhldr="0" lkTxEntry="0" zOrderOff="0" hideGeom="1">
            <dgm:adjLst/>
          </dgm:shape>
          <dgm:choose name="Name169">
            <dgm:if name="Name170" func="var" arg="dir" op="equ" val="norm">
              <dgm:presOf axis="ch desOrSelf" ptType="node node" st="6 1" cnt="1 0"/>
            </dgm:if>
            <dgm:else name="Name171">
              <dgm:choose name="Name172">
                <dgm:if name="Name173" axis="ch" ptType="node" func="cnt" arg="none" op="equ" val="6">
                  <dgm:presOf axis="ch desOrSelf" ptType="node node" st="1 1" cnt="1 0"/>
                </dgm:if>
                <dgm:else name="Name174">
                  <dgm:presOf axis="ch desOrSelf" ptType="node node" st="2 1" cnt="1 0"/>
                </dgm:else>
              </dgm:choose>
            </dgm:else>
          </dgm:choose>
          <dgm:constrLst>
            <dgm:constr type="tMarg" for="self" ptType="all" refPtType="all" refType="primFontSz" refFor="self" op="none" fact="0.100000" val="0"/>
            <dgm:constr type="bMarg" for="self" ptType="all" refPtType="all" refType="primFontSz" refFor="self" op="none" fact="0.100000" val="0"/>
            <dgm:constr type="lMarg" for="self" ptType="all" refPtType="all" refType="primFontSz" refFor="self" op="none" fact="0.100000" val="0"/>
            <dgm:constr type="rMarg" for="self" ptType="all" refPtType="all" refType="primFontSz" refFor="self" op="none" fact="0.100000" val="0"/>
            <dgm:constr type="primFontSz" for="self" ptType="all" refPtType="all" refType="none" refFor="self" op="none" fact="1.000000" val="65"/>
          </dgm:constrLst>
          <dgm:ruleLst>
            <dgm:rule type="primFontSz" for="self" ptType="all" val="5" fact="NaN" max="NaN"/>
          </dgm:ruleLst>
        </dgm:layoutNode>
      </dgm:if>
      <dgm:else name="Name175"/>
    </dgm:choose>
    <dgm:choose name="Name176">
      <dgm:if name="Name177" axis="ch" ptType="node" func="cnt" arg="none" op="gte" val="7">
        <dgm:layoutNode name="wedge7">
          <dgm:alg type="sp"/>
          <dgm:shape rot="0.000000" type="pie" r:blip="" blipPhldr="0" lkTxEntry="0" zOrderOff="0" hideGeom="0">
            <dgm:adjLst>
              <dgm:adj idx="1" val="218.571400"/>
              <dgm:adj idx="2" val="270.00000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rot="0.000000" type="rect" r:blip="" blipPhldr="0" lkTxEntry="0" zOrderOff="0"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for="self" ptType="all" refPtType="all" refType="primFontSz" refFor="self" op="none" fact="0.100000" val="0"/>
            <dgm:constr type="bMarg" for="self" ptType="all" refPtType="all" refType="primFontSz" refFor="self" op="none" fact="0.100000" val="0"/>
            <dgm:constr type="lMarg" for="self" ptType="all" refPtType="all" refType="primFontSz" refFor="self" op="none" fact="0.100000" val="0"/>
            <dgm:constr type="rMarg" for="self" ptType="all" refPtType="all" refType="primFontSz" refFor="self" op="none" fact="0.100000" val="0"/>
            <dgm:constr type="primFontSz" for="self" ptType="all" refPtType="all" refType="none" refFor="self" op="none" fact="1.000000" val="65"/>
          </dgm:constrLst>
          <dgm:ruleLst>
            <dgm:rule type="primFontSz" for="self" ptType="all"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xmlns:r="http://schemas.openxmlformats.org/officeDocument/2006/relationships"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type="node"/>
        <dgm:pt modelId="2" type="node"/>
        <dgm:pt modelId="3" type="node"/>
        <dgm:pt modelId="4" type="node"/>
        <dgm:pt modelId="5" type="node"/>
        <dgm:pt modelId="6" type="node"/>
      </dgm:ptLst>
      <dgm:cxnLst>
        <dgm:cxn modelId="7" type="parOf" srcId="0" destId="1" srcOrd="0" destOrd="0"/>
        <dgm:cxn modelId="8" type="parOf" srcId="0" destId="2" srcOrd="1" destOrd="0"/>
        <dgm:cxn modelId="9" type="parOf" srcId="0" destId="3" srcOrd="2" destOrd="0"/>
        <dgm:cxn modelId="10" type="parOf" srcId="0" destId="4" srcOrd="3" destOrd="0"/>
        <dgm:cxn modelId="11" type="parOf" srcId="0" destId="5" srcOrd="4" destOrd="0"/>
        <dgm:cxn modelId="12" type="parOf" srcId="0" destId="6" srcOrd="5" destOrd="0"/>
      </dgm:cxnLst>
      <dgm:bg/>
      <dgm:whole/>
    </dgm:dataModel>
  </dgm:clrData>
  <dgm:layoutNode name="compositeShape">
    <dgm:varLst>
      <dgm:chMax val="7"/>
      <dgm:dir val="norm"/>
      <dgm:resizeHandles val="exact"/>
    </dgm:varLst>
    <dgm:alg type="composite">
      <dgm:param type="horzAlign" val="ctr"/>
      <dgm:param type="vertAlign" val="mid"/>
      <dgm:param type="ar" val="1"/>
    </dgm:alg>
    <dgm:presOf/>
    <dgm:shape rot="0.000000" type="none" r:blip="" blipPhldr="0" lkTxEntry="0" zOrderOff="0" hideGeom="0">
      <dgm:adjLst/>
    </dgm:shape>
    <dgm:choose name="Name0">
      <dgm:if name="Name1" axis="ch" ptType="node" func="cnt" arg="none" op="equ" val="1">
        <dgm:constrLst>
          <dgm:constr type="l" for="ch" forName="wedge1" ptType="all" refPtType="all" refType="w" refFor="self" op="none" fact="0.080000" val="0"/>
          <dgm:constr type="t" for="ch" forName="wedge1" ptType="all" refPtType="all" refType="w" refFor="self" op="none" fact="0.0800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205000" val="0"/>
          <dgm:constr type="t" for="ch" forName="wedge1Tx" ptType="all" refPtType="all" refType="h" refFor="self" op="none" fact="0.205000" val="0"/>
          <dgm:constr type="w" for="ch" forName="wedge1Tx" ptType="all" refPtType="all" refType="w" refFor="self" op="none" fact="0.590000" val="0"/>
          <dgm:constr type="h" for="ch" forName="wedge1Tx" ptType="all" refPtType="all" refType="h" refFor="self" op="none" fact="0.590000" val="0"/>
          <dgm:constr type="primFontSz" for="ch" ptType="node" refPtType="all" refType="none" refFor="self" op="equ" fact="1.000000" val="0"/>
        </dgm:constrLst>
      </dgm:if>
      <dgm:if name="Name2" axis="ch" ptType="node" func="cnt" arg="none" op="equ" val="2">
        <dgm:constrLst>
          <dgm:constr type="l" for="ch" forName="wedge1" ptType="all" refPtType="all" refType="w" refFor="self" op="none" fact="0.100000" val="0"/>
          <dgm:constr type="t" for="ch" forName="wedge1" ptType="all" refPtType="all" refType="w" refFor="self" op="none" fact="0.0800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20000" val="0"/>
          <dgm:constr type="t" for="ch" forName="wedge1Tx" ptType="all" refPtType="all" refType="h" refFor="self" op="none" fact="0.205000" val="0"/>
          <dgm:constr type="w" for="ch" forName="wedge1Tx" ptType="all" refPtType="all" refType="w" refFor="self" op="none" fact="0.295000" val="0"/>
          <dgm:constr type="h" for="ch" forName="wedge1Tx" ptType="all" refPtType="all" refType="h" refFor="self" op="none" fact="0.590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200000" val="0"/>
          <dgm:constr type="t" for="ch" forName="wedge2Tx" ptType="all" refPtType="all" refType="h" refFor="self" op="none" fact="0.205000" val="0"/>
          <dgm:constr type="w" for="ch" forName="wedge2Tx" ptType="all" refPtType="all" refType="w" refFor="self" op="none" fact="0.295000" val="0"/>
          <dgm:constr type="h" for="ch" forName="wedge2Tx" ptType="all" refPtType="all" refType="h" refFor="self" op="none" fact="0.590000" val="0"/>
          <dgm:constr type="primFontSz" for="ch" ptType="node" refPtType="all" refType="none" refFor="self" op="equ" fact="1.000000" val="0"/>
        </dgm:constrLst>
      </dgm:if>
      <dgm:if name="Name3" axis="ch" ptType="node" func="cnt" arg="none" op="equ" val="3">
        <dgm:choose name="Name4">
          <dgm:if name="Name5" func="var" arg="dir" op="equ" val="norm">
            <dgm:constrLst>
              <dgm:constr type="l" for="ch" forName="wedge1" ptType="all" refPtType="all" refType="w" refFor="self" op="none" fact="0.123300" val="0"/>
              <dgm:constr type="t" for="ch" forName="wedge1" ptType="all" refPtType="all" refType="w" refFor="self" op="none" fact="0.0550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80000" val="0"/>
              <dgm:constr type="t" for="ch" forName="wedge1Tx" ptType="all" refPtType="all" refType="h" refFor="self" op="none" fact="0.210000" val="0"/>
              <dgm:constr type="w" for="ch" forName="wedge1Tx" ptType="all" refPtType="all" refType="w" refFor="self" op="none" fact="0.285000" val="0"/>
              <dgm:constr type="h" for="ch" forName="wedge1Tx" ptType="all" refPtType="all" refType="h" refFor="self" op="none" fact="0.280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310000" val="0"/>
              <dgm:constr type="t" for="ch" forName="wedge2Tx" ptType="all" refPtType="all" refType="h" refFor="self" op="none" fact="0.610000" val="0"/>
              <dgm:constr type="w" for="ch" forName="wedge2Tx" ptType="all" refPtType="all" refType="w" refFor="self" op="none" fact="0.380000" val="0"/>
              <dgm:constr type="h" for="ch" forName="wedge2Tx" ptType="all" refPtType="all" refType="h" refFor="self" op="none" fact="0.260000" val="0"/>
              <dgm:constr type="l" for="ch" forName="wedge3" ptType="all" refPtType="all" refType="w" refFor="self" op="none" fact="0.080000" val="0"/>
              <dgm:constr type="t" for="ch" forName="wedge3" ptType="all" refPtType="all" refType="w" refFor="self" op="none" fact="0.080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170000" val="0"/>
              <dgm:constr type="t" for="ch" forName="wedge3Tx" ptType="all" refPtType="all" refType="h" refFor="self" op="none" fact="0.245000" val="0"/>
              <dgm:constr type="w" for="ch" forName="wedge3Tx" ptType="all" refPtType="all" refType="w" refFor="self" op="none" fact="0.285000" val="0"/>
              <dgm:constr type="h" for="ch" forName="wedge3Tx" ptType="all" refPtType="all" refType="h" refFor="self" op="none" fact="0.280000" val="0"/>
              <dgm:constr type="primFontSz" for="ch" ptType="node" refPtType="all" refType="none" refFor="self" op="equ" fact="1.000000" val="0"/>
            </dgm:constrLst>
          </dgm:if>
          <dgm:else name="Name6">
            <dgm:constrLst>
              <dgm:constr type="l" for="ch" forName="wedge1" ptType="all" refPtType="all" refType="w" refFor="self" op="none" fact="0.080000" val="0"/>
              <dgm:constr type="t" for="ch" forName="wedge1" ptType="all" refPtType="all" refType="w" refFor="self" op="none" fact="0.0800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45000" val="0"/>
              <dgm:constr type="t" for="ch" forName="wedge1Tx" ptType="all" refPtType="all" refType="h" refFor="self" op="none" fact="0.245000" val="0"/>
              <dgm:constr type="w" for="ch" forName="wedge1Tx" ptType="all" refPtType="all" refType="w" refFor="self" op="none" fact="0.285000" val="0"/>
              <dgm:constr type="h" for="ch" forName="wedge1Tx" ptType="all" refPtType="all" refType="h" refFor="self" op="none" fact="0.280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310000" val="0"/>
              <dgm:constr type="t" for="ch" forName="wedge2Tx" ptType="all" refPtType="all" refType="h" refFor="self" op="none" fact="0.610000" val="0"/>
              <dgm:constr type="w" for="ch" forName="wedge2Tx" ptType="all" refPtType="all" refType="w" refFor="self" op="none" fact="0.380000" val="0"/>
              <dgm:constr type="h" for="ch" forName="wedge2Tx" ptType="all" refPtType="all" refType="h" refFor="self" op="none" fact="0.260000" val="0"/>
              <dgm:constr type="l" for="ch" forName="wedge3" ptType="all" refPtType="all" refType="w" refFor="self" op="none" fact="0.036700" val="0"/>
              <dgm:constr type="t" for="ch" forName="wedge3" ptType="all" refPtType="all" refType="w" refFor="self" op="none" fact="0.055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140000" val="0"/>
              <dgm:constr type="t" for="ch" forName="wedge3Tx" ptType="all" refPtType="all" refType="h" refFor="self" op="none" fact="0.210000" val="0"/>
              <dgm:constr type="w" for="ch" forName="wedge3Tx" ptType="all" refPtType="all" refType="w" refFor="self" op="none" fact="0.285000" val="0"/>
              <dgm:constr type="h" for="ch" forName="wedge3Tx" ptType="all" refPtType="all" refType="h" refFor="self" op="none" fact="0.280000" val="0"/>
              <dgm:constr type="primFontSz" for="ch" ptType="node" refPtType="all" refType="none" refFor="self" op="equ" fact="1.000000" val="0"/>
            </dgm:constrLst>
          </dgm:else>
        </dgm:choose>
      </dgm:if>
      <dgm:if name="Name7" axis="ch" ptType="node" func="cnt" arg="none" op="equ" val="4">
        <dgm:choose name="Name8">
          <dgm:if name="Name9" func="var" arg="dir" op="equ" val="norm">
            <dgm:constrLst>
              <dgm:constr type="l" for="ch" forName="wedge1" ptType="all" refPtType="all" refType="w" refFor="self" op="none" fact="0.115400" val="0"/>
              <dgm:constr type="t" for="ch" forName="wedge1" ptType="all" refPtType="all" refType="w" refFor="self" op="none" fact="0.0446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45000" val="0"/>
              <dgm:constr type="t" for="ch" forName="wedge1Tx" ptType="all" refPtType="all" refType="h" refFor="self" op="none" fact="0.200000" val="0"/>
              <dgm:constr type="w" for="ch" forName="wedge1Tx" ptType="all" refPtType="all" refType="w" refFor="self" op="none" fact="0.310000" val="0"/>
              <dgm:constr type="h" for="ch" forName="wedge1Tx" ptType="all" refPtType="all" refType="h" refFor="self" op="none" fact="0.250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515000" val="0"/>
              <dgm:constr type="t" for="ch" forName="wedge2Tx" ptType="all" refPtType="all" refType="h" refFor="self" op="none" fact="0.515000" val="0"/>
              <dgm:constr type="w" for="ch" forName="wedge2Tx" ptType="all" refPtType="all" refType="w" refFor="self" op="none" fact="0.310000" val="0"/>
              <dgm:constr type="h" for="ch" forName="wedge2Tx" ptType="all" refPtType="all" refType="h" refFor="self" op="none" fact="0.250000" val="0"/>
              <dgm:constr type="l" for="ch" forName="wedge3" ptType="all" refPtType="all" refType="w" refFor="self" op="none" fact="0.080000" val="0"/>
              <dgm:constr type="t" for="ch" forName="wedge3" ptType="all" refPtType="all" refType="w" refFor="self" op="none" fact="0.080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175000" val="0"/>
              <dgm:constr type="t" for="ch" forName="wedge3Tx" ptType="all" refPtType="all" refType="h" refFor="self" op="none" fact="0.515000" val="0"/>
              <dgm:constr type="w" for="ch" forName="wedge3Tx" ptType="all" refPtType="all" refType="w" refFor="self" op="none" fact="0.310000" val="0"/>
              <dgm:constr type="h" for="ch" forName="wedge3Tx" ptType="all" refPtType="all" refType="h" refFor="self" op="none" fact="0.250000" val="0"/>
              <dgm:constr type="l" for="ch" forName="wedge4" ptType="all" refPtType="all" refType="w" refFor="self" op="none" fact="0.080000" val="0"/>
              <dgm:constr type="t" for="ch" forName="wedge4" ptType="all" refPtType="all" refType="h" refFor="self" op="none" fact="0.080000" val="0"/>
              <dgm:constr type="w" for="ch" forName="wedge4" ptType="all" refPtType="all" refType="w" refFor="self" op="none" fact="0.840000" val="0"/>
              <dgm:constr type="h" for="ch" forName="wedge4" ptType="all" refPtType="all" refType="h" refFor="self" op="none" fact="0.840000" val="0"/>
              <dgm:constr type="l" for="ch" forName="wedge4Tx" ptType="all" refPtType="all" refType="w" refFor="self" op="none" fact="0.175000" val="0"/>
              <dgm:constr type="t" for="ch" forName="wedge4Tx" ptType="all" refPtType="all" refType="h" refFor="self" op="none" fact="0.235000" val="0"/>
              <dgm:constr type="w" for="ch" forName="wedge4Tx" ptType="all" refPtType="all" refType="w" refFor="self" op="none" fact="0.310000" val="0"/>
              <dgm:constr type="h" for="ch" forName="wedge4Tx" ptType="all" refPtType="all" refType="h" refFor="self" op="none" fact="0.250000" val="0"/>
              <dgm:constr type="primFontSz" for="ch" ptType="node" refPtType="all" refType="none" refFor="self" op="equ" fact="1.000000" val="0"/>
            </dgm:constrLst>
          </dgm:if>
          <dgm:else name="Name10">
            <dgm:constrLst>
              <dgm:constr type="l" for="ch" forName="wedge1" ptType="all" refPtType="all" refType="w" refFor="self" op="none" fact="0.080000" val="0"/>
              <dgm:constr type="t" for="ch" forName="wedge1" ptType="all" refPtType="all" refType="w" refFor="self" op="none" fact="0.0800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15000" val="0"/>
              <dgm:constr type="t" for="ch" forName="wedge1Tx" ptType="all" refPtType="all" refType="h" refFor="self" op="none" fact="0.235000" val="0"/>
              <dgm:constr type="w" for="ch" forName="wedge1Tx" ptType="all" refPtType="all" refType="w" refFor="self" op="none" fact="0.310000" val="0"/>
              <dgm:constr type="h" for="ch" forName="wedge1Tx" ptType="all" refPtType="all" refType="h" refFor="self" op="none" fact="0.250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515000" val="0"/>
              <dgm:constr type="t" for="ch" forName="wedge2Tx" ptType="all" refPtType="all" refType="h" refFor="self" op="none" fact="0.515000" val="0"/>
              <dgm:constr type="w" for="ch" forName="wedge2Tx" ptType="all" refPtType="all" refType="w" refFor="self" op="none" fact="0.310000" val="0"/>
              <dgm:constr type="h" for="ch" forName="wedge2Tx" ptType="all" refPtType="all" refType="h" refFor="self" op="none" fact="0.250000" val="0"/>
              <dgm:constr type="l" for="ch" forName="wedge3" ptType="all" refPtType="all" refType="w" refFor="self" op="none" fact="0.080000" val="0"/>
              <dgm:constr type="t" for="ch" forName="wedge3" ptType="all" refPtType="all" refType="w" refFor="self" op="none" fact="0.080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175000" val="0"/>
              <dgm:constr type="t" for="ch" forName="wedge3Tx" ptType="all" refPtType="all" refType="h" refFor="self" op="none" fact="0.515000" val="0"/>
              <dgm:constr type="w" for="ch" forName="wedge3Tx" ptType="all" refPtType="all" refType="w" refFor="self" op="none" fact="0.310000" val="0"/>
              <dgm:constr type="h" for="ch" forName="wedge3Tx" ptType="all" refPtType="all" refType="h" refFor="self" op="none" fact="0.250000" val="0"/>
              <dgm:constr type="l" for="ch" forName="wedge4" ptType="all" refPtType="all" refType="w" refFor="self" op="none" fact="0.044600" val="0"/>
              <dgm:constr type="t" for="ch" forName="wedge4" ptType="all" refPtType="all" refType="h" refFor="self" op="none" fact="0.044600" val="0"/>
              <dgm:constr type="w" for="ch" forName="wedge4" ptType="all" refPtType="all" refType="w" refFor="self" op="none" fact="0.840000" val="0"/>
              <dgm:constr type="h" for="ch" forName="wedge4" ptType="all" refPtType="all" refType="h" refFor="self" op="none" fact="0.840000" val="0"/>
              <dgm:constr type="l" for="ch" forName="wedge4Tx" ptType="all" refPtType="all" refType="w" refFor="self" op="none" fact="0.145000" val="0"/>
              <dgm:constr type="t" for="ch" forName="wedge4Tx" ptType="all" refPtType="all" refType="h" refFor="self" op="none" fact="0.200000" val="0"/>
              <dgm:constr type="w" for="ch" forName="wedge4Tx" ptType="all" refPtType="all" refType="w" refFor="self" op="none" fact="0.310000" val="0"/>
              <dgm:constr type="h" for="ch" forName="wedge4Tx" ptType="all" refPtType="all" refType="h" refFor="self" op="none" fact="0.250000" val="0"/>
              <dgm:constr type="primFontSz" for="ch" ptType="node" refPtType="all" refType="none" refFor="self" op="equ" fact="1.000000" val="0"/>
            </dgm:constrLst>
          </dgm:else>
        </dgm:choose>
      </dgm:if>
      <dgm:if name="Name11" axis="ch" ptType="node" func="cnt" arg="none" op="equ" val="5">
        <dgm:choose name="Name12">
          <dgm:if name="Name13" func="var" arg="dir" op="equ" val="norm">
            <dgm:constrLst>
              <dgm:constr type="l" for="ch" forName="wedge1" ptType="all" refPtType="all" refType="w" refFor="self" op="none" fact="0.109400" val="0"/>
              <dgm:constr type="t" for="ch" forName="wedge1" ptType="all" refPtType="all" refType="w" refFor="self" op="none" fact="0.0395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40000" val="0"/>
              <dgm:constr type="t" for="ch" forName="wedge1Tx" ptType="all" refPtType="all" refType="h" refFor="self" op="none" fact="0.165000" val="0"/>
              <dgm:constr type="w" for="ch" forName="wedge1Tx" ptType="all" refPtType="all" refType="w" refFor="self" op="none" fact="0.285000" val="0"/>
              <dgm:constr type="h" for="ch" forName="wedge1Tx" ptType="all" refPtType="all" refType="h" refFor="self" op="none" fact="0.195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629000" val="0"/>
              <dgm:constr type="t" for="ch" forName="wedge2Tx" ptType="all" refPtType="all" refType="h" refFor="self" op="none" fact="0.460000" val="0"/>
              <dgm:constr type="w" for="ch" forName="wedge2Tx" ptType="all" refPtType="all" refType="w" refFor="self" op="none" fact="0.250000" val="0"/>
              <dgm:constr type="h" for="ch" forName="wedge2Tx" ptType="all" refPtType="all" refType="h" refFor="self" op="none" fact="0.211000" val="0"/>
              <dgm:constr type="l" for="ch" forName="wedge3" ptType="all" refPtType="all" refType="w" refFor="self" op="none" fact="0.080000" val="0"/>
              <dgm:constr type="t" for="ch" forName="wedge3" ptType="all" refPtType="all" refType="w" refFor="self" op="none" fact="0.080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350000" val="0"/>
              <dgm:constr type="t" for="ch" forName="wedge3Tx" ptType="all" refPtType="all" refType="h" refFor="self" op="none" fact="0.710000" val="0"/>
              <dgm:constr type="w" for="ch" forName="wedge3Tx" ptType="all" refPtType="all" refType="w" refFor="self" op="none" fact="0.300000" val="0"/>
              <dgm:constr type="h" for="ch" forName="wedge3Tx" ptType="all" refPtType="all" refType="h" refFor="self" op="none" fact="0.180000" val="0"/>
              <dgm:constr type="l" for="ch" forName="wedge4" ptType="all" refPtType="all" refType="w" refFor="self" op="none" fact="0.080000" val="0"/>
              <dgm:constr type="t" for="ch" forName="wedge4" ptType="all" refPtType="all" refType="h" refFor="self" op="none" fact="0.080000" val="0"/>
              <dgm:constr type="w" for="ch" forName="wedge4" ptType="all" refPtType="all" refType="w" refFor="self" op="none" fact="0.840000" val="0"/>
              <dgm:constr type="h" for="ch" forName="wedge4" ptType="all" refPtType="all" refType="h" refFor="self" op="none" fact="0.840000" val="0"/>
              <dgm:constr type="l" for="ch" forName="wedge4Tx" ptType="all" refPtType="all" refType="w" refFor="self" op="none" fact="0.120000" val="0"/>
              <dgm:constr type="t" for="ch" forName="wedge4Tx" ptType="all" refPtType="all" refType="h" refFor="self" op="none" fact="0.460000" val="0"/>
              <dgm:constr type="w" for="ch" forName="wedge4Tx" ptType="all" refPtType="all" refType="w" refFor="self" op="none" fact="0.250000" val="0"/>
              <dgm:constr type="h" for="ch" forName="wedge4Tx" ptType="all" refPtType="all" refType="h" refFor="self" op="none" fact="0.211000" val="0"/>
              <dgm:constr type="l" for="ch" forName="wedge5" ptType="all" refPtType="all" refType="w" refFor="self" op="none" fact="0.080000" val="0"/>
              <dgm:constr type="t" for="ch" forName="wedge5" ptType="all" refPtType="all" refType="h" refFor="self" op="none" fact="0.080000" val="0"/>
              <dgm:constr type="w" for="ch" forName="wedge5" ptType="all" refPtType="all" refType="w" refFor="self" op="none" fact="0.840000" val="0"/>
              <dgm:constr type="h" for="ch" forName="wedge5" ptType="all" refPtType="all" refType="h" refFor="self" op="none" fact="0.840000" val="0"/>
              <dgm:constr type="l" for="ch" forName="wedge5Tx" ptType="all" refPtType="all" refType="w" refFor="self" op="none" fact="0.202500" val="0"/>
              <dgm:constr type="t" for="ch" forName="wedge5Tx" ptType="all" refPtType="all" refType="h" refFor="self" op="none" fact="0.208000" val="0"/>
              <dgm:constr type="w" for="ch" forName="wedge5Tx" ptType="all" refPtType="all" refType="w" refFor="self" op="none" fact="0.285000" val="0"/>
              <dgm:constr type="h" for="ch" forName="wedge5Tx" ptType="all" refPtType="all" refType="h" refFor="self" op="none" fact="0.195000" val="0"/>
              <dgm:constr type="primFontSz" for="ch" ptType="node" refPtType="all" refType="none" refFor="self" op="equ" fact="1.000000" val="0"/>
            </dgm:constrLst>
          </dgm:if>
          <dgm:else name="Name14">
            <dgm:constrLst>
              <dgm:constr type="l" for="ch" forName="wedge1" ptType="all" refPtType="all" refType="w" refFor="self" op="none" fact="0.080000" val="0"/>
              <dgm:constr type="t" for="ch" forName="wedge1" ptType="all" refPtType="all" refType="w" refFor="self" op="none" fact="0.0800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10000" val="0"/>
              <dgm:constr type="t" for="ch" forName="wedge1Tx" ptType="all" refPtType="all" refType="h" refFor="self" op="none" fact="0.208000" val="0"/>
              <dgm:constr type="w" for="ch" forName="wedge1Tx" ptType="all" refPtType="all" refType="w" refFor="self" op="none" fact="0.285000" val="0"/>
              <dgm:constr type="h" for="ch" forName="wedge1Tx" ptType="all" refPtType="all" refType="h" refFor="self" op="none" fact="0.195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629000" val="0"/>
              <dgm:constr type="t" for="ch" forName="wedge2Tx" ptType="all" refPtType="all" refType="h" refFor="self" op="none" fact="0.460000" val="0"/>
              <dgm:constr type="w" for="ch" forName="wedge2Tx" ptType="all" refPtType="all" refType="w" refFor="self" op="none" fact="0.250000" val="0"/>
              <dgm:constr type="h" for="ch" forName="wedge2Tx" ptType="all" refPtType="all" refType="h" refFor="self" op="none" fact="0.211000" val="0"/>
              <dgm:constr type="l" for="ch" forName="wedge3" ptType="all" refPtType="all" refType="w" refFor="self" op="none" fact="0.080000" val="0"/>
              <dgm:constr type="t" for="ch" forName="wedge3" ptType="all" refPtType="all" refType="w" refFor="self" op="none" fact="0.080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350000" val="0"/>
              <dgm:constr type="t" for="ch" forName="wedge3Tx" ptType="all" refPtType="all" refType="h" refFor="self" op="none" fact="0.710000" val="0"/>
              <dgm:constr type="w" for="ch" forName="wedge3Tx" ptType="all" refPtType="all" refType="w" refFor="self" op="none" fact="0.300000" val="0"/>
              <dgm:constr type="h" for="ch" forName="wedge3Tx" ptType="all" refPtType="all" refType="h" refFor="self" op="none" fact="0.180000" val="0"/>
              <dgm:constr type="l" for="ch" forName="wedge4" ptType="all" refPtType="all" refType="w" refFor="self" op="none" fact="0.080000" val="0"/>
              <dgm:constr type="t" for="ch" forName="wedge4" ptType="all" refPtType="all" refType="h" refFor="self" op="none" fact="0.080000" val="0"/>
              <dgm:constr type="w" for="ch" forName="wedge4" ptType="all" refPtType="all" refType="w" refFor="self" op="none" fact="0.840000" val="0"/>
              <dgm:constr type="h" for="ch" forName="wedge4" ptType="all" refPtType="all" refType="h" refFor="self" op="none" fact="0.840000" val="0"/>
              <dgm:constr type="l" for="ch" forName="wedge4Tx" ptType="all" refPtType="all" refType="w" refFor="self" op="none" fact="0.120000" val="0"/>
              <dgm:constr type="t" for="ch" forName="wedge4Tx" ptType="all" refPtType="all" refType="h" refFor="self" op="none" fact="0.460000" val="0"/>
              <dgm:constr type="w" for="ch" forName="wedge4Tx" ptType="all" refPtType="all" refType="w" refFor="self" op="none" fact="0.250000" val="0"/>
              <dgm:constr type="h" for="ch" forName="wedge4Tx" ptType="all" refPtType="all" refType="h" refFor="self" op="none" fact="0.211000" val="0"/>
              <dgm:constr type="l" for="ch" forName="wedge5" ptType="all" refPtType="all" refType="w" refFor="self" op="none" fact="0.050600" val="0"/>
              <dgm:constr type="t" for="ch" forName="wedge5" ptType="all" refPtType="all" refType="h" refFor="self" op="none" fact="0.039500" val="0"/>
              <dgm:constr type="w" for="ch" forName="wedge5" ptType="all" refPtType="all" refType="w" refFor="self" op="none" fact="0.840000" val="0"/>
              <dgm:constr type="h" for="ch" forName="wedge5" ptType="all" refPtType="all" refType="h" refFor="self" op="none" fact="0.840000" val="0"/>
              <dgm:constr type="l" for="ch" forName="wedge5Tx" ptType="all" refPtType="all" refType="w" refFor="self" op="none" fact="0.180000" val="0"/>
              <dgm:constr type="t" for="ch" forName="wedge5Tx" ptType="all" refPtType="all" refType="h" refFor="self" op="none" fact="0.165000" val="0"/>
              <dgm:constr type="w" for="ch" forName="wedge5Tx" ptType="all" refPtType="all" refType="w" refFor="self" op="none" fact="0.285000" val="0"/>
              <dgm:constr type="h" for="ch" forName="wedge5Tx" ptType="all" refPtType="all" refType="h" refFor="self" op="none" fact="0.195000" val="0"/>
              <dgm:constr type="primFontSz" for="ch" ptType="node" refPtType="all" refType="none" refFor="self" op="equ" fact="1.000000" val="0"/>
            </dgm:constrLst>
          </dgm:else>
        </dgm:choose>
      </dgm:if>
      <dgm:if name="Name15" axis="ch" ptType="node" func="cnt" arg="none" op="equ" val="6">
        <dgm:choose name="Name16">
          <dgm:if name="Name17" func="var" arg="dir" op="equ" val="norm">
            <dgm:constrLst>
              <dgm:constr type="l" for="ch" forName="wedge1" ptType="all" refPtType="all" refType="w" refFor="self" op="none" fact="0.105000" val="0"/>
              <dgm:constr type="t" for="ch" forName="wedge1" ptType="all" refPtType="all" refType="w" refFor="self" op="none" fact="0.0367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34000" val="0"/>
              <dgm:constr type="t" for="ch" forName="wedge1Tx" ptType="all" refPtType="all" refType="h" refFor="self" op="none" fact="0.126700" val="0"/>
              <dgm:constr type="w" for="ch" forName="wedge1Tx" ptType="all" refPtType="all" refType="w" refFor="self" op="none" fact="0.245000" val="0"/>
              <dgm:constr type="h" for="ch" forName="wedge1Tx" ptType="all" refPtType="all" refType="h" refFor="self" op="none" fact="0.180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655000" val="0"/>
              <dgm:constr type="t" for="ch" forName="wedge2Tx" ptType="all" refPtType="all" refType="h" refFor="self" op="none" fact="0.415000" val="0"/>
              <dgm:constr type="w" for="ch" forName="wedge2Tx" ptType="all" refPtType="all" refType="w" refFor="self" op="none" fact="0.254000" val="0"/>
              <dgm:constr type="h" for="ch" forName="wedge2Tx" ptType="all" refPtType="all" refType="h" refFor="self" op="none" fact="0.170000" val="0"/>
              <dgm:constr type="l" for="ch" forName="wedge3" ptType="all" refPtType="all" refType="w" refFor="self" op="none" fact="0.080000" val="0"/>
              <dgm:constr type="t" for="ch" forName="wedge3" ptType="all" refPtType="all" refType="w" refFor="self" op="none" fact="0.080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509000" val="0"/>
              <dgm:constr type="t" for="ch" forName="wedge3Tx" ptType="all" refPtType="all" refType="h" refFor="self" op="none" fact="0.650000" val="0"/>
              <dgm:constr type="w" for="ch" forName="wedge3Tx" ptType="all" refPtType="all" refType="w" refFor="self" op="none" fact="0.245000" val="0"/>
              <dgm:constr type="h" for="ch" forName="wedge3Tx" ptType="all" refPtType="all" refType="h" refFor="self" op="none" fact="0.180000" val="0"/>
              <dgm:constr type="l" for="ch" forName="wedge4" ptType="all" refPtType="all" refType="w" refFor="self" op="none" fact="0.080000" val="0"/>
              <dgm:constr type="t" for="ch" forName="wedge4" ptType="all" refPtType="all" refType="h" refFor="self" op="none" fact="0.080000" val="0"/>
              <dgm:constr type="w" for="ch" forName="wedge4" ptType="all" refPtType="all" refType="w" refFor="self" op="none" fact="0.840000" val="0"/>
              <dgm:constr type="h" for="ch" forName="wedge4" ptType="all" refPtType="all" refType="h" refFor="self" op="none" fact="0.840000" val="0"/>
              <dgm:constr type="l" for="ch" forName="wedge4Tx" ptType="all" refPtType="all" refType="w" refFor="self" op="none" fact="0.246000" val="0"/>
              <dgm:constr type="t" for="ch" forName="wedge4Tx" ptType="all" refPtType="all" refType="h" refFor="self" op="none" fact="0.650000" val="0"/>
              <dgm:constr type="w" for="ch" forName="wedge4Tx" ptType="all" refPtType="all" refType="w" refFor="self" op="none" fact="0.245000" val="0"/>
              <dgm:constr type="h" for="ch" forName="wedge4Tx" ptType="all" refPtType="all" refType="h" refFor="self" op="none" fact="0.180000" val="0"/>
              <dgm:constr type="l" for="ch" forName="wedge5" ptType="all" refPtType="all" refType="w" refFor="self" op="none" fact="0.080000" val="0"/>
              <dgm:constr type="t" for="ch" forName="wedge5" ptType="all" refPtType="all" refType="h" refFor="self" op="none" fact="0.080000" val="0"/>
              <dgm:constr type="w" for="ch" forName="wedge5" ptType="all" refPtType="all" refType="w" refFor="self" op="none" fact="0.840000" val="0"/>
              <dgm:constr type="h" for="ch" forName="wedge5" ptType="all" refPtType="all" refType="h" refFor="self" op="none" fact="0.840000" val="0"/>
              <dgm:constr type="l" for="ch" forName="wedge5Tx" ptType="all" refPtType="all" refType="w" refFor="self" op="none" fact="0.093000" val="0"/>
              <dgm:constr type="t" for="ch" forName="wedge5Tx" ptType="all" refPtType="all" refType="h" refFor="self" op="none" fact="0.415000" val="0"/>
              <dgm:constr type="w" for="ch" forName="wedge5Tx" ptType="all" refPtType="all" refType="w" refFor="self" op="none" fact="0.254000" val="0"/>
              <dgm:constr type="h" for="ch" forName="wedge5Tx" ptType="all" refPtType="all" refType="h" refFor="self" op="none" fact="0.170000" val="0"/>
              <dgm:constr type="l" for="ch" forName="wedge6" ptType="all" refPtType="all" refType="w" refFor="self" op="none" fact="0.080000" val="0"/>
              <dgm:constr type="t" for="ch" forName="wedge6" ptType="all" refPtType="all" refType="h" refFor="self" op="none" fact="0.080000" val="0"/>
              <dgm:constr type="w" for="ch" forName="wedge6" ptType="all" refPtType="all" refType="w" refFor="self" op="none" fact="0.840000" val="0"/>
              <dgm:constr type="h" for="ch" forName="wedge6" ptType="all" refPtType="all" refType="h" refFor="self" op="none" fact="0.840000" val="0"/>
              <dgm:constr type="l" for="ch" forName="wedge6Tx" ptType="all" refPtType="all" refType="w" refFor="self" op="none" fact="0.246000" val="0"/>
              <dgm:constr type="t" for="ch" forName="wedge6Tx" ptType="all" refPtType="all" refType="h" refFor="self" op="none" fact="0.170000" val="0"/>
              <dgm:constr type="w" for="ch" forName="wedge6Tx" ptType="all" refPtType="all" refType="w" refFor="self" op="none" fact="0.245000" val="0"/>
              <dgm:constr type="h" for="ch" forName="wedge6Tx" ptType="all" refPtType="all" refType="h" refFor="self" op="none" fact="0.180000" val="0"/>
              <dgm:constr type="primFontSz" for="ch" ptType="node" refPtType="all" refType="none" refFor="self" op="equ" fact="1.000000" val="0"/>
            </dgm:constrLst>
          </dgm:if>
          <dgm:else name="Name18">
            <dgm:constrLst>
              <dgm:constr type="l" for="ch" forName="wedge1" ptType="all" refPtType="all" refType="w" refFor="self" op="none" fact="0.080000" val="0"/>
              <dgm:constr type="t" for="ch" forName="wedge1" ptType="all" refPtType="all" refType="w" refFor="self" op="none" fact="0.0800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09000" val="0"/>
              <dgm:constr type="t" for="ch" forName="wedge1Tx" ptType="all" refPtType="all" refType="h" refFor="self" op="none" fact="0.170000" val="0"/>
              <dgm:constr type="w" for="ch" forName="wedge1Tx" ptType="all" refPtType="all" refType="w" refFor="self" op="none" fact="0.245000" val="0"/>
              <dgm:constr type="h" for="ch" forName="wedge1Tx" ptType="all" refPtType="all" refType="h" refFor="self" op="none" fact="0.180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655000" val="0"/>
              <dgm:constr type="t" for="ch" forName="wedge2Tx" ptType="all" refPtType="all" refType="h" refFor="self" op="none" fact="0.415000" val="0"/>
              <dgm:constr type="w" for="ch" forName="wedge2Tx" ptType="all" refPtType="all" refType="w" refFor="self" op="none" fact="0.254000" val="0"/>
              <dgm:constr type="h" for="ch" forName="wedge2Tx" ptType="all" refPtType="all" refType="h" refFor="self" op="none" fact="0.170000" val="0"/>
              <dgm:constr type="l" for="ch" forName="wedge3" ptType="all" refPtType="all" refType="w" refFor="self" op="none" fact="0.080000" val="0"/>
              <dgm:constr type="t" for="ch" forName="wedge3" ptType="all" refPtType="all" refType="w" refFor="self" op="none" fact="0.080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509000" val="0"/>
              <dgm:constr type="t" for="ch" forName="wedge3Tx" ptType="all" refPtType="all" refType="h" refFor="self" op="none" fact="0.650000" val="0"/>
              <dgm:constr type="w" for="ch" forName="wedge3Tx" ptType="all" refPtType="all" refType="w" refFor="self" op="none" fact="0.245000" val="0"/>
              <dgm:constr type="h" for="ch" forName="wedge3Tx" ptType="all" refPtType="all" refType="h" refFor="self" op="none" fact="0.180000" val="0"/>
              <dgm:constr type="l" for="ch" forName="wedge4" ptType="all" refPtType="all" refType="w" refFor="self" op="none" fact="0.080000" val="0"/>
              <dgm:constr type="t" for="ch" forName="wedge4" ptType="all" refPtType="all" refType="h" refFor="self" op="none" fact="0.080000" val="0"/>
              <dgm:constr type="w" for="ch" forName="wedge4" ptType="all" refPtType="all" refType="w" refFor="self" op="none" fact="0.840000" val="0"/>
              <dgm:constr type="h" for="ch" forName="wedge4" ptType="all" refPtType="all" refType="h" refFor="self" op="none" fact="0.840000" val="0"/>
              <dgm:constr type="l" for="ch" forName="wedge4Tx" ptType="all" refPtType="all" refType="w" refFor="self" op="none" fact="0.246000" val="0"/>
              <dgm:constr type="t" for="ch" forName="wedge4Tx" ptType="all" refPtType="all" refType="h" refFor="self" op="none" fact="0.650000" val="0"/>
              <dgm:constr type="w" for="ch" forName="wedge4Tx" ptType="all" refPtType="all" refType="w" refFor="self" op="none" fact="0.245000" val="0"/>
              <dgm:constr type="h" for="ch" forName="wedge4Tx" ptType="all" refPtType="all" refType="h" refFor="self" op="none" fact="0.180000" val="0"/>
              <dgm:constr type="l" for="ch" forName="wedge5" ptType="all" refPtType="all" refType="w" refFor="self" op="none" fact="0.080000" val="0"/>
              <dgm:constr type="t" for="ch" forName="wedge5" ptType="all" refPtType="all" refType="h" refFor="self" op="none" fact="0.080000" val="0"/>
              <dgm:constr type="w" for="ch" forName="wedge5" ptType="all" refPtType="all" refType="w" refFor="self" op="none" fact="0.840000" val="0"/>
              <dgm:constr type="h" for="ch" forName="wedge5" ptType="all" refPtType="all" refType="h" refFor="self" op="none" fact="0.840000" val="0"/>
              <dgm:constr type="l" for="ch" forName="wedge5Tx" ptType="all" refPtType="all" refType="w" refFor="self" op="none" fact="0.093000" val="0"/>
              <dgm:constr type="t" for="ch" forName="wedge5Tx" ptType="all" refPtType="all" refType="h" refFor="self" op="none" fact="0.415000" val="0"/>
              <dgm:constr type="w" for="ch" forName="wedge5Tx" ptType="all" refPtType="all" refType="w" refFor="self" op="none" fact="0.254000" val="0"/>
              <dgm:constr type="h" for="ch" forName="wedge5Tx" ptType="all" refPtType="all" refType="h" refFor="self" op="none" fact="0.170000" val="0"/>
              <dgm:constr type="l" for="ch" forName="wedge6" ptType="all" refPtType="all" refType="w" refFor="self" op="none" fact="0.055000" val="0"/>
              <dgm:constr type="t" for="ch" forName="wedge6" ptType="all" refPtType="all" refType="h" refFor="self" op="none" fact="0.036700" val="0"/>
              <dgm:constr type="w" for="ch" forName="wedge6" ptType="all" refPtType="all" refType="w" refFor="self" op="none" fact="0.840000" val="0"/>
              <dgm:constr type="h" for="ch" forName="wedge6" ptType="all" refPtType="all" refType="h" refFor="self" op="none" fact="0.840000" val="0"/>
              <dgm:constr type="l" for="ch" forName="wedge6Tx" ptType="all" refPtType="all" refType="w" refFor="self" op="none" fact="0.221000" val="0"/>
              <dgm:constr type="t" for="ch" forName="wedge6Tx" ptType="all" refPtType="all" refType="h" refFor="self" op="none" fact="0.126700" val="0"/>
              <dgm:constr type="w" for="ch" forName="wedge6Tx" ptType="all" refPtType="all" refType="w" refFor="self" op="none" fact="0.245000" val="0"/>
              <dgm:constr type="h" for="ch" forName="wedge6Tx" ptType="all" refPtType="all" refType="h" refFor="self" op="none" fact="0.180000" val="0"/>
              <dgm:constr type="primFontSz" for="ch" ptType="node" refPtType="all" refType="none" refFor="self" op="equ" fact="1.000000" val="0"/>
            </dgm:constrLst>
          </dgm:else>
        </dgm:choose>
      </dgm:if>
      <dgm:else name="Name19">
        <dgm:choose name="Name20">
          <dgm:if name="Name21" func="var" arg="dir" op="equ" val="norm">
            <dgm:constrLst>
              <dgm:constr type="l" for="ch" forName="wedge1" ptType="all" refPtType="all" refType="w" refFor="self" op="none" fact="0.101700" val="0"/>
              <dgm:constr type="t" for="ch" forName="wedge1" ptType="all" refPtType="all" refType="w" refFor="self" op="none" fact="0.0350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30000" val="0"/>
              <dgm:constr type="t" for="ch" forName="wedge1Tx" ptType="all" refPtType="all" refType="h" refFor="self" op="none" fact="0.115000" val="0"/>
              <dgm:constr type="w" for="ch" forName="wedge1Tx" ptType="all" refPtType="all" refType="w" refFor="self" op="none" fact="0.230000" val="0"/>
              <dgm:constr type="h" for="ch" forName="wedge1Tx" ptType="all" refPtType="all" refType="h" refFor="self" op="none" fact="0.145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655000" val="0"/>
              <dgm:constr type="t" for="ch" forName="wedge2Tx" ptType="all" refPtType="all" refType="h" refFor="self" op="none" fact="0.380000" val="0"/>
              <dgm:constr type="w" for="ch" forName="wedge2Tx" ptType="all" refPtType="all" refType="w" refFor="self" op="none" fact="0.244000" val="0"/>
              <dgm:constr type="h" for="ch" forName="wedge2Tx" ptType="all" refPtType="all" refType="h" refFor="self" op="none" fact="0.155000" val="0"/>
              <dgm:constr type="l" for="ch" forName="wedge3" ptType="all" refPtType="all" refType="w" refFor="self" op="none" fact="0.080000" val="0"/>
              <dgm:constr type="t" for="ch" forName="wedge3" ptType="all" refPtType="all" refType="w" refFor="self" op="none" fact="0.080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620000" val="0"/>
              <dgm:constr type="t" for="ch" forName="wedge3Tx" ptType="all" refPtType="all" refType="h" refFor="self" op="none" fact="0.580000" val="0"/>
              <dgm:constr type="w" for="ch" forName="wedge3Tx" ptType="all" refPtType="all" refType="w" refFor="self" op="none" fact="0.220000" val="0"/>
              <dgm:constr type="h" for="ch" forName="wedge3Tx" ptType="all" refPtType="all" refType="h" refFor="self" op="none" fact="0.160000" val="0"/>
              <dgm:constr type="l" for="ch" forName="wedge4" ptType="all" refPtType="all" refType="w" refFor="self" op="none" fact="0.080000" val="0"/>
              <dgm:constr type="t" for="ch" forName="wedge4" ptType="all" refPtType="all" refType="h" refFor="self" op="none" fact="0.080000" val="0"/>
              <dgm:constr type="w" for="ch" forName="wedge4" ptType="all" refPtType="all" refType="w" refFor="self" op="none" fact="0.840000" val="0"/>
              <dgm:constr type="h" for="ch" forName="wedge4" ptType="all" refPtType="all" refType="h" refFor="self" op="none" fact="0.840000" val="0"/>
              <dgm:constr type="l" for="ch" forName="wedge4Tx" ptType="all" refPtType="all" refType="w" refFor="self" op="none" fact="0.387500" val="0"/>
              <dgm:constr type="t" for="ch" forName="wedge4Tx" ptType="all" refPtType="all" refType="h" refFor="self" op="none" fact="0.740000" val="0"/>
              <dgm:constr type="w" for="ch" forName="wedge4Tx" ptType="all" refPtType="all" refType="w" refFor="self" op="none" fact="0.225000" val="0"/>
              <dgm:constr type="h" for="ch" forName="wedge4Tx" ptType="all" refPtType="all" refType="h" refFor="self" op="none" fact="0.160000" val="0"/>
              <dgm:constr type="l" for="ch" forName="wedge5" ptType="all" refPtType="all" refType="w" refFor="self" op="none" fact="0.080000" val="0"/>
              <dgm:constr type="t" for="ch" forName="wedge5" ptType="all" refPtType="all" refType="h" refFor="self" op="none" fact="0.080000" val="0"/>
              <dgm:constr type="w" for="ch" forName="wedge5" ptType="all" refPtType="all" refType="w" refFor="self" op="none" fact="0.840000" val="0"/>
              <dgm:constr type="h" for="ch" forName="wedge5" ptType="all" refPtType="all" refType="h" refFor="self" op="none" fact="0.840000" val="0"/>
              <dgm:constr type="l" for="ch" forName="wedge5Tx" ptType="all" refPtType="all" refType="w" refFor="self" op="none" fact="0.160000" val="0"/>
              <dgm:constr type="t" for="ch" forName="wedge5Tx" ptType="all" refPtType="all" refType="h" refFor="self" op="none" fact="0.580000" val="0"/>
              <dgm:constr type="w" for="ch" forName="wedge5Tx" ptType="all" refPtType="all" refType="w" refFor="self" op="none" fact="0.220000" val="0"/>
              <dgm:constr type="h" for="ch" forName="wedge5Tx" ptType="all" refPtType="all" refType="h" refFor="self" op="none" fact="0.160000" val="0"/>
              <dgm:constr type="l" for="ch" forName="wedge6" ptType="all" refPtType="all" refType="w" refFor="self" op="none" fact="0.080000" val="0"/>
              <dgm:constr type="t" for="ch" forName="wedge6" ptType="all" refPtType="all" refType="h" refFor="self" op="none" fact="0.080000" val="0"/>
              <dgm:constr type="w" for="ch" forName="wedge6" ptType="all" refPtType="all" refType="w" refFor="self" op="none" fact="0.840000" val="0"/>
              <dgm:constr type="h" for="ch" forName="wedge6" ptType="all" refPtType="all" refType="h" refFor="self" op="none" fact="0.840000" val="0"/>
              <dgm:constr type="l" for="ch" forName="wedge6Tx" ptType="all" refPtType="all" refType="w" refFor="self" op="none" fact="0.101000" val="0"/>
              <dgm:constr type="t" for="ch" forName="wedge6Tx" ptType="all" refPtType="all" refType="h" refFor="self" op="none" fact="0.380000" val="0"/>
              <dgm:constr type="w" for="ch" forName="wedge6Tx" ptType="all" refPtType="all" refType="w" refFor="self" op="none" fact="0.244000" val="0"/>
              <dgm:constr type="h" for="ch" forName="wedge6Tx" ptType="all" refPtType="all" refType="h" refFor="self" op="none" fact="0.155000" val="0"/>
              <dgm:constr type="l" for="ch" forName="wedge7" ptType="all" refPtType="all" refType="w" refFor="self" op="none" fact="0.080000" val="0"/>
              <dgm:constr type="t" for="ch" forName="wedge7" ptType="all" refPtType="all" refType="h" refFor="self" op="none" fact="0.080000" val="0"/>
              <dgm:constr type="w" for="ch" forName="wedge7" ptType="all" refPtType="all" refType="w" refFor="self" op="none" fact="0.840000" val="0"/>
              <dgm:constr type="h" for="ch" forName="wedge7" ptType="all" refPtType="all" refType="h" refFor="self" op="none" fact="0.840000" val="0"/>
              <dgm:constr type="l" for="ch" forName="wedge7Tx" ptType="all" refPtType="all" refType="w" refFor="self" op="none" fact="0.262000" val="0"/>
              <dgm:constr type="t" for="ch" forName="wedge7Tx" ptType="all" refPtType="all" refType="h" refFor="self" op="none" fact="0.160000" val="0"/>
              <dgm:constr type="w" for="ch" forName="wedge7Tx" ptType="all" refPtType="all" refType="w" refFor="self" op="none" fact="0.230000" val="0"/>
              <dgm:constr type="h" for="ch" forName="wedge7Tx" ptType="all" refPtType="all" refType="h" refFor="self" op="none" fact="0.145000" val="0"/>
              <dgm:constr type="primFontSz" for="ch" ptType="node" refPtType="all" refType="none" refFor="self" op="equ" fact="1.000000" val="0"/>
            </dgm:constrLst>
          </dgm:if>
          <dgm:else name="Name22">
            <dgm:constrLst>
              <dgm:constr type="l" for="ch" forName="wedge1" ptType="all" refPtType="all" refType="w" refFor="self" op="none" fact="0.080000" val="0"/>
              <dgm:constr type="t" for="ch" forName="wedge1" ptType="all" refPtType="all" refType="w" refFor="self" op="none" fact="0.0800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08000" val="0"/>
              <dgm:constr type="t" for="ch" forName="wedge1Tx" ptType="all" refPtType="all" refType="h" refFor="self" op="none" fact="0.160000" val="0"/>
              <dgm:constr type="w" for="ch" forName="wedge1Tx" ptType="all" refPtType="all" refType="w" refFor="self" op="none" fact="0.230000" val="0"/>
              <dgm:constr type="h" for="ch" forName="wedge1Tx" ptType="all" refPtType="all" refType="h" refFor="self" op="none" fact="0.145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655000" val="0"/>
              <dgm:constr type="t" for="ch" forName="wedge2Tx" ptType="all" refPtType="all" refType="h" refFor="self" op="none" fact="0.380000" val="0"/>
              <dgm:constr type="w" for="ch" forName="wedge2Tx" ptType="all" refPtType="all" refType="w" refFor="self" op="none" fact="0.244000" val="0"/>
              <dgm:constr type="h" for="ch" forName="wedge2Tx" ptType="all" refPtType="all" refType="h" refFor="self" op="none" fact="0.155000" val="0"/>
              <dgm:constr type="l" for="ch" forName="wedge3" ptType="all" refPtType="all" refType="w" refFor="self" op="none" fact="0.080000" val="0"/>
              <dgm:constr type="t" for="ch" forName="wedge3" ptType="all" refPtType="all" refType="w" refFor="self" op="none" fact="0.080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620000" val="0"/>
              <dgm:constr type="t" for="ch" forName="wedge3Tx" ptType="all" refPtType="all" refType="h" refFor="self" op="none" fact="0.580000" val="0"/>
              <dgm:constr type="w" for="ch" forName="wedge3Tx" ptType="all" refPtType="all" refType="w" refFor="self" op="none" fact="0.220000" val="0"/>
              <dgm:constr type="h" for="ch" forName="wedge3Tx" ptType="all" refPtType="all" refType="h" refFor="self" op="none" fact="0.160000" val="0"/>
              <dgm:constr type="l" for="ch" forName="wedge4" ptType="all" refPtType="all" refType="w" refFor="self" op="none" fact="0.080000" val="0"/>
              <dgm:constr type="t" for="ch" forName="wedge4" ptType="all" refPtType="all" refType="h" refFor="self" op="none" fact="0.080000" val="0"/>
              <dgm:constr type="w" for="ch" forName="wedge4" ptType="all" refPtType="all" refType="w" refFor="self" op="none" fact="0.840000" val="0"/>
              <dgm:constr type="h" for="ch" forName="wedge4" ptType="all" refPtType="all" refType="h" refFor="self" op="none" fact="0.840000" val="0"/>
              <dgm:constr type="l" for="ch" forName="wedge4Tx" ptType="all" refPtType="all" refType="w" refFor="self" op="none" fact="0.387500" val="0"/>
              <dgm:constr type="t" for="ch" forName="wedge4Tx" ptType="all" refPtType="all" refType="h" refFor="self" op="none" fact="0.740000" val="0"/>
              <dgm:constr type="w" for="ch" forName="wedge4Tx" ptType="all" refPtType="all" refType="w" refFor="self" op="none" fact="0.225000" val="0"/>
              <dgm:constr type="h" for="ch" forName="wedge4Tx" ptType="all" refPtType="all" refType="h" refFor="self" op="none" fact="0.160000" val="0"/>
              <dgm:constr type="l" for="ch" forName="wedge5" ptType="all" refPtType="all" refType="w" refFor="self" op="none" fact="0.080000" val="0"/>
              <dgm:constr type="t" for="ch" forName="wedge5" ptType="all" refPtType="all" refType="h" refFor="self" op="none" fact="0.080000" val="0"/>
              <dgm:constr type="w" for="ch" forName="wedge5" ptType="all" refPtType="all" refType="w" refFor="self" op="none" fact="0.840000" val="0"/>
              <dgm:constr type="h" for="ch" forName="wedge5" ptType="all" refPtType="all" refType="h" refFor="self" op="none" fact="0.840000" val="0"/>
              <dgm:constr type="l" for="ch" forName="wedge5Tx" ptType="all" refPtType="all" refType="w" refFor="self" op="none" fact="0.160000" val="0"/>
              <dgm:constr type="t" for="ch" forName="wedge5Tx" ptType="all" refPtType="all" refType="h" refFor="self" op="none" fact="0.580000" val="0"/>
              <dgm:constr type="w" for="ch" forName="wedge5Tx" ptType="all" refPtType="all" refType="w" refFor="self" op="none" fact="0.220000" val="0"/>
              <dgm:constr type="h" for="ch" forName="wedge5Tx" ptType="all" refPtType="all" refType="h" refFor="self" op="none" fact="0.160000" val="0"/>
              <dgm:constr type="l" for="ch" forName="wedge6" ptType="all" refPtType="all" refType="w" refFor="self" op="none" fact="0.080000" val="0"/>
              <dgm:constr type="t" for="ch" forName="wedge6" ptType="all" refPtType="all" refType="h" refFor="self" op="none" fact="0.080000" val="0"/>
              <dgm:constr type="w" for="ch" forName="wedge6" ptType="all" refPtType="all" refType="w" refFor="self" op="none" fact="0.840000" val="0"/>
              <dgm:constr type="h" for="ch" forName="wedge6" ptType="all" refPtType="all" refType="h" refFor="self" op="none" fact="0.840000" val="0"/>
              <dgm:constr type="l" for="ch" forName="wedge6Tx" ptType="all" refPtType="all" refType="w" refFor="self" op="none" fact="0.101000" val="0"/>
              <dgm:constr type="t" for="ch" forName="wedge6Tx" ptType="all" refPtType="all" refType="h" refFor="self" op="none" fact="0.380000" val="0"/>
              <dgm:constr type="w" for="ch" forName="wedge6Tx" ptType="all" refPtType="all" refType="w" refFor="self" op="none" fact="0.244000" val="0"/>
              <dgm:constr type="h" for="ch" forName="wedge6Tx" ptType="all" refPtType="all" refType="h" refFor="self" op="none" fact="0.155000" val="0"/>
              <dgm:constr type="l" for="ch" forName="wedge7" ptType="all" refPtType="all" refType="w" refFor="self" op="none" fact="0.058300" val="0"/>
              <dgm:constr type="t" for="ch" forName="wedge7" ptType="all" refPtType="all" refType="h" refFor="self" op="none" fact="0.035000" val="0"/>
              <dgm:constr type="w" for="ch" forName="wedge7" ptType="all" refPtType="all" refType="w" refFor="self" op="none" fact="0.840000" val="0"/>
              <dgm:constr type="h" for="ch" forName="wedge7" ptType="all" refPtType="all" refType="h" refFor="self" op="none" fact="0.840000" val="0"/>
              <dgm:constr type="l" for="ch" forName="wedge7Tx" ptType="all" refPtType="all" refType="w" refFor="self" op="none" fact="0.240300" val="0"/>
              <dgm:constr type="t" for="ch" forName="wedge7Tx" ptType="all" refPtType="all" refType="h" refFor="self" op="none" fact="0.115000" val="0"/>
              <dgm:constr type="w" for="ch" forName="wedge7Tx" ptType="all" refPtType="all" refType="w" refFor="self" op="none" fact="0.230000" val="0"/>
              <dgm:constr type="h" for="ch" forName="wedge7Tx" ptType="all" refPtType="all" refType="h" refFor="self" op="none" fact="0.145000" val="0"/>
              <dgm:constr type="primFontSz" for="ch" ptType="node" refPtType="all" refType="none" refFor="self" op="equ" fact="1.000000" val="0"/>
            </dgm:constrLst>
          </dgm:else>
        </dgm:choose>
      </dgm:else>
    </dgm:choose>
    <dgm:ruleLst/>
    <dgm:choose name="Name23">
      <dgm:if name="Name24" axis="ch" ptType="node" func="cnt" arg="none" op="gte" val="1">
        <dgm:layoutNode name="wedge1">
          <dgm:alg type="sp"/>
          <dgm:choose name="Name25">
            <dgm:if name="Name26" axis="ch" ptType="node" func="cnt" arg="none" op="equ" val="1">
              <dgm:shape rot="0.000000" type="ellipse" r:blip="" blipPhldr="0" lkTxEntry="0" zOrderOff="0" hideGeom="0">
                <dgm:adjLst/>
              </dgm:shape>
            </dgm:if>
            <dgm:if name="Name27" axis="ch" ptType="node" func="cnt" arg="none" op="equ" val="2">
              <dgm:shape rot="0.000000" type="pie" r:blip="" blipPhldr="0" lkTxEntry="0" zOrderOff="0" hideGeom="0">
                <dgm:adjLst>
                  <dgm:adj idx="1" val="270.000000"/>
                  <dgm:adj idx="2" val="90.000000"/>
                </dgm:adjLst>
              </dgm:shape>
            </dgm:if>
            <dgm:if name="Name28" axis="ch" ptType="node" func="cnt" arg="none" op="equ" val="3">
              <dgm:shape rot="0.000000" type="pie" r:blip="" blipPhldr="0" lkTxEntry="0" zOrderOff="0" hideGeom="0">
                <dgm:adjLst>
                  <dgm:adj idx="1" val="270.000000"/>
                  <dgm:adj idx="2" val="30.000000"/>
                </dgm:adjLst>
              </dgm:shape>
            </dgm:if>
            <dgm:if name="Name29" axis="ch" ptType="node" func="cnt" arg="none" op="equ" val="4">
              <dgm:shape rot="0.000000" type="pie" r:blip="" blipPhldr="0" lkTxEntry="0" zOrderOff="0" hideGeom="0">
                <dgm:adjLst>
                  <dgm:adj idx="1" val="270.000000"/>
                  <dgm:adj idx="2" val="0.000000"/>
                </dgm:adjLst>
              </dgm:shape>
            </dgm:if>
            <dgm:if name="Name30" axis="ch" ptType="node" func="cnt" arg="none" op="equ" val="5">
              <dgm:shape rot="0.000000" type="pie" r:blip="" blipPhldr="0" lkTxEntry="0" zOrderOff="0" hideGeom="0">
                <dgm:adjLst>
                  <dgm:adj idx="1" val="270.000000"/>
                  <dgm:adj idx="2" val="342.000000"/>
                </dgm:adjLst>
              </dgm:shape>
            </dgm:if>
            <dgm:if name="Name31" axis="ch" ptType="node" func="cnt" arg="none" op="equ" val="6">
              <dgm:shape rot="0.000000" type="pie" r:blip="" blipPhldr="0" lkTxEntry="0" zOrderOff="0" hideGeom="0">
                <dgm:adjLst>
                  <dgm:adj idx="1" val="270.000000"/>
                  <dgm:adj idx="2" val="330.000000"/>
                </dgm:adjLst>
              </dgm:shape>
            </dgm:if>
            <dgm:else name="Name32">
              <dgm:shape rot="0.000000" type="pie" r:blip="" blipPhldr="0" lkTxEntry="0" zOrderOff="0" hideGeom="0">
                <dgm:adjLst>
                  <dgm:adj idx="1" val="270.000000"/>
                  <dgm:adj idx="2" val="321.428600"/>
                </dgm:adjLst>
              </dgm:shape>
            </dgm:else>
          </dgm:choose>
          <dgm:choose name="Name33">
            <dgm:if name="Name34" func="var" arg="dir" op="equ" val="norm">
              <dgm:presOf axis="ch desOrSelf" ptType="node node" st="1 1" cnt="1 0"/>
            </dgm:if>
            <dgm:else name="Name35">
              <dgm:choose name="Name36">
                <dgm:if name="Name37" axis="ch" ptType="node" func="cnt" arg="none" op="equ" val="1">
                  <dgm:presOf axis="ch desOrSelf" ptType="node node" st="1 1" cnt="1 0"/>
                </dgm:if>
                <dgm:if name="Name38" axis="ch" ptType="node" func="cnt" arg="none" op="equ" val="2">
                  <dgm:presOf axis="ch desOrSelf" ptType="node node" st="2 1" cnt="1 0"/>
                </dgm:if>
                <dgm:if name="Name39" axis="ch" ptType="node" func="cnt" arg="none" op="equ" val="3">
                  <dgm:presOf axis="ch desOrSelf" ptType="node node" st="3 1" cnt="1 0"/>
                </dgm:if>
                <dgm:if name="Name40" axis="ch" ptType="node" func="cnt" arg="none" op="equ" val="4">
                  <dgm:presOf axis="ch desOrSelf" ptType="node node" st="4 1" cnt="1 0"/>
                </dgm:if>
                <dgm:if name="Name41" axis="ch" ptType="node" func="cnt" arg="none" op="equ" val="5">
                  <dgm:presOf axis="ch desOrSelf" ptType="node node" st="5 1" cnt="1 0"/>
                </dgm:if>
                <dgm:if name="Name42" axis="ch" ptType="node" func="cnt" arg="none"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rot="0.000000" type="rect" r:blip="" blipPhldr="0" lkTxEntry="0" zOrderOff="0" hideGeom="1">
            <dgm:adjLst/>
          </dgm:shape>
          <dgm:choose name="Name44">
            <dgm:if name="Name45" func="var" arg="dir" op="equ" val="norm">
              <dgm:presOf axis="ch desOrSelf" ptType="node node" st="1 1" cnt="1 0"/>
            </dgm:if>
            <dgm:else name="Name46">
              <dgm:choose name="Name47">
                <dgm:if name="Name48" axis="ch" ptType="node" func="cnt" arg="none" op="equ" val="1">
                  <dgm:presOf axis="ch desOrSelf" ptType="node node" st="1 1" cnt="1 0"/>
                </dgm:if>
                <dgm:if name="Name49" axis="ch" ptType="node" func="cnt" arg="none" op="equ" val="2">
                  <dgm:presOf axis="ch desOrSelf" ptType="node node" st="2 1" cnt="1 0"/>
                </dgm:if>
                <dgm:if name="Name50" axis="ch" ptType="node" func="cnt" arg="none" op="equ" val="3">
                  <dgm:presOf axis="ch desOrSelf" ptType="node node" st="3 1" cnt="1 0"/>
                </dgm:if>
                <dgm:if name="Name51" axis="ch" ptType="node" func="cnt" arg="none" op="equ" val="4">
                  <dgm:presOf axis="ch desOrSelf" ptType="node node" st="4 1" cnt="1 0"/>
                </dgm:if>
                <dgm:if name="Name52" axis="ch" ptType="node" func="cnt" arg="none" op="equ" val="5">
                  <dgm:presOf axis="ch desOrSelf" ptType="node node" st="5 1" cnt="1 0"/>
                </dgm:if>
                <dgm:if name="Name53" axis="ch" ptType="node" func="cnt" arg="none" op="equ" val="6">
                  <dgm:presOf axis="ch desOrSelf" ptType="node node" st="6 1" cnt="1 0"/>
                </dgm:if>
                <dgm:else name="Name54">
                  <dgm:presOf axis="ch desOrSelf" ptType="node node" st="7 1" cnt="1 0"/>
                </dgm:else>
              </dgm:choose>
            </dgm:else>
          </dgm:choose>
          <dgm:constrLst>
            <dgm:constr type="tMarg" for="self" ptType="all" refPtType="all" refType="primFontSz" refFor="self" op="none" fact="0.100000" val="0"/>
            <dgm:constr type="bMarg" for="self" ptType="all" refPtType="all" refType="primFontSz" refFor="self" op="none" fact="0.100000" val="0"/>
            <dgm:constr type="lMarg" for="self" ptType="all" refPtType="all" refType="primFontSz" refFor="self" op="none" fact="0.100000" val="0"/>
            <dgm:constr type="rMarg" for="self" ptType="all" refPtType="all" refType="primFontSz" refFor="self" op="none" fact="0.100000" val="0"/>
            <dgm:constr type="primFontSz" for="self" ptType="all" refPtType="all" refType="none" refFor="self" op="none" fact="1.000000" val="65"/>
          </dgm:constrLst>
          <dgm:ruleLst>
            <dgm:rule type="primFontSz" for="self" ptType="all" val="5" fact="NaN" max="NaN"/>
          </dgm:ruleLst>
        </dgm:layoutNode>
      </dgm:if>
      <dgm:else name="Name55"/>
    </dgm:choose>
    <dgm:choose name="Name56">
      <dgm:if name="Name57" axis="ch" ptType="node" func="cnt" arg="none" op="gte" val="2">
        <dgm:layoutNode name="wedge2">
          <dgm:alg type="sp"/>
          <dgm:choose name="Name58">
            <dgm:if name="Name59" axis="ch" ptType="node" func="cnt" arg="none" op="equ" val="2">
              <dgm:shape rot="0.000000" type="pie" r:blip="" blipPhldr="0" lkTxEntry="0" zOrderOff="0" hideGeom="0">
                <dgm:adjLst>
                  <dgm:adj idx="1" val="90.000000"/>
                  <dgm:adj idx="2" val="270.000000"/>
                </dgm:adjLst>
              </dgm:shape>
            </dgm:if>
            <dgm:if name="Name60" axis="ch" ptType="node" func="cnt" arg="none" op="equ" val="3">
              <dgm:shape rot="0.000000" type="pie" r:blip="" blipPhldr="0" lkTxEntry="0" zOrderOff="0" hideGeom="0">
                <dgm:adjLst>
                  <dgm:adj idx="1" val="30.000000"/>
                  <dgm:adj idx="2" val="150.000000"/>
                </dgm:adjLst>
              </dgm:shape>
            </dgm:if>
            <dgm:if name="Name61" axis="ch" ptType="node" func="cnt" arg="none" op="equ" val="4">
              <dgm:shape rot="0.000000" type="pie" r:blip="" blipPhldr="0" lkTxEntry="0" zOrderOff="0" hideGeom="0">
                <dgm:adjLst>
                  <dgm:adj idx="1" val="0.000000"/>
                  <dgm:adj idx="2" val="90.000000"/>
                </dgm:adjLst>
              </dgm:shape>
            </dgm:if>
            <dgm:if name="Name62" axis="ch" ptType="node" func="cnt" arg="none" op="equ" val="5">
              <dgm:shape rot="0.000000" type="pie" r:blip="" blipPhldr="0" lkTxEntry="0" zOrderOff="0" hideGeom="0">
                <dgm:adjLst>
                  <dgm:adj idx="1" val="342.000000"/>
                  <dgm:adj idx="2" val="54.000000"/>
                </dgm:adjLst>
              </dgm:shape>
            </dgm:if>
            <dgm:if name="Name63" axis="ch" ptType="node" func="cnt" arg="none" op="equ" val="6">
              <dgm:shape rot="0.000000" type="pie" r:blip="" blipPhldr="0" lkTxEntry="0" zOrderOff="0" hideGeom="0">
                <dgm:adjLst>
                  <dgm:adj idx="1" val="330.000000"/>
                  <dgm:adj idx="2" val="30.000000"/>
                </dgm:adjLst>
              </dgm:shape>
            </dgm:if>
            <dgm:else name="Name64">
              <dgm:shape rot="0.000000" type="pie" r:blip="" blipPhldr="0" lkTxEntry="0" zOrderOff="0" hideGeom="0">
                <dgm:adjLst>
                  <dgm:adj idx="1" val="321.428600"/>
                  <dgm:adj idx="2" val="12.857140"/>
                </dgm:adjLst>
              </dgm:shape>
            </dgm:else>
          </dgm:choose>
          <dgm:choose name="Name65">
            <dgm:if name="Name66" func="var" arg="dir" op="equ" val="norm">
              <dgm:presOf axis="ch desOrSelf" ptType="node node" st="2 1" cnt="1 0"/>
            </dgm:if>
            <dgm:else name="Name67">
              <dgm:choose name="Name68">
                <dgm:if name="Name69" axis="ch" ptType="node" func="cnt" arg="none" op="equ" val="2">
                  <dgm:presOf axis="ch desOrSelf" ptType="node node" st="1 1" cnt="1 0"/>
                </dgm:if>
                <dgm:if name="Name70" axis="ch" ptType="node" func="cnt" arg="none" op="equ" val="3">
                  <dgm:presOf axis="ch desOrSelf" ptType="node node" st="2 1" cnt="1 0"/>
                </dgm:if>
                <dgm:if name="Name71" axis="ch" ptType="node" func="cnt" arg="none" op="equ" val="4">
                  <dgm:presOf axis="ch desOrSelf" ptType="node node" st="3 1" cnt="1 0"/>
                </dgm:if>
                <dgm:if name="Name72" axis="ch" ptType="node" func="cnt" arg="none" op="equ" val="5">
                  <dgm:presOf axis="ch desOrSelf" ptType="node node" st="4 1" cnt="1 0"/>
                </dgm:if>
                <dgm:if name="Name73" axis="ch" ptType="node" func="cnt" arg="none"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rot="0.000000" type="rect" r:blip="" blipPhldr="0" lkTxEntry="0" zOrderOff="0" hideGeom="1">
            <dgm:adjLst/>
          </dgm:shape>
          <dgm:choose name="Name75">
            <dgm:if name="Name76" func="var" arg="dir" op="equ" val="norm">
              <dgm:presOf axis="ch desOrSelf" ptType="node node" st="2 1" cnt="1 0"/>
            </dgm:if>
            <dgm:else name="Name77">
              <dgm:choose name="Name78">
                <dgm:if name="Name79" axis="ch" ptType="node" func="cnt" arg="none" op="equ" val="2">
                  <dgm:presOf axis="ch desOrSelf" ptType="node node" st="1 1" cnt="1 0"/>
                </dgm:if>
                <dgm:if name="Name80" axis="ch" ptType="node" func="cnt" arg="none" op="equ" val="3">
                  <dgm:presOf axis="ch desOrSelf" ptType="node node" st="2 1" cnt="1 0"/>
                </dgm:if>
                <dgm:if name="Name81" axis="ch" ptType="node" func="cnt" arg="none" op="equ" val="4">
                  <dgm:presOf axis="ch desOrSelf" ptType="node node" st="3 1" cnt="1 0"/>
                </dgm:if>
                <dgm:if name="Name82" axis="ch" ptType="node" func="cnt" arg="none" op="equ" val="5">
                  <dgm:presOf axis="ch desOrSelf" ptType="node node" st="4 1" cnt="1 0"/>
                </dgm:if>
                <dgm:if name="Name83" axis="ch" ptType="node" func="cnt" arg="none" op="equ" val="6">
                  <dgm:presOf axis="ch desOrSelf" ptType="node node" st="5 1" cnt="1 0"/>
                </dgm:if>
                <dgm:else name="Name84">
                  <dgm:presOf axis="ch desOrSelf" ptType="node node" st="6 1" cnt="1 0"/>
                </dgm:else>
              </dgm:choose>
            </dgm:else>
          </dgm:choose>
          <dgm:constrLst>
            <dgm:constr type="tMarg" for="self" ptType="all" refPtType="all" refType="primFontSz" refFor="self" op="none" fact="0.100000" val="0"/>
            <dgm:constr type="bMarg" for="self" ptType="all" refPtType="all" refType="primFontSz" refFor="self" op="none" fact="0.100000" val="0"/>
            <dgm:constr type="lMarg" for="self" ptType="all" refPtType="all" refType="primFontSz" refFor="self" op="none" fact="0.100000" val="0"/>
            <dgm:constr type="rMarg" for="self" ptType="all" refPtType="all" refType="primFontSz" refFor="self" op="none" fact="0.100000" val="0"/>
            <dgm:constr type="primFontSz" for="self" ptType="all" refPtType="all" refType="none" refFor="self" op="none" fact="1.000000" val="65"/>
          </dgm:constrLst>
          <dgm:ruleLst>
            <dgm:rule type="primFontSz" for="self" ptType="all" val="5" fact="NaN" max="NaN"/>
          </dgm:ruleLst>
        </dgm:layoutNode>
      </dgm:if>
      <dgm:else name="Name85"/>
    </dgm:choose>
    <dgm:choose name="Name86">
      <dgm:if name="Name87" axis="ch" ptType="node" func="cnt" arg="none" op="gte" val="3">
        <dgm:layoutNode name="wedge3">
          <dgm:alg type="sp"/>
          <dgm:choose name="Name88">
            <dgm:if name="Name89" axis="ch" ptType="node" func="cnt" arg="none" op="equ" val="3">
              <dgm:shape rot="0.000000" type="pie" r:blip="" blipPhldr="0" lkTxEntry="0" zOrderOff="0" hideGeom="0">
                <dgm:adjLst>
                  <dgm:adj idx="1" val="150.000000"/>
                  <dgm:adj idx="2" val="270.000000"/>
                </dgm:adjLst>
              </dgm:shape>
            </dgm:if>
            <dgm:if name="Name90" axis="ch" ptType="node" func="cnt" arg="none" op="equ" val="4">
              <dgm:shape rot="0.000000" type="pie" r:blip="" blipPhldr="0" lkTxEntry="0" zOrderOff="0" hideGeom="0">
                <dgm:adjLst>
                  <dgm:adj idx="1" val="90.000000"/>
                  <dgm:adj idx="2" val="180.000000"/>
                </dgm:adjLst>
              </dgm:shape>
            </dgm:if>
            <dgm:if name="Name91" axis="ch" ptType="node" func="cnt" arg="none" op="equ" val="5">
              <dgm:shape rot="0.000000" type="pie" r:blip="" blipPhldr="0" lkTxEntry="0" zOrderOff="0" hideGeom="0">
                <dgm:adjLst>
                  <dgm:adj idx="1" val="54.000000"/>
                  <dgm:adj idx="2" val="126.000000"/>
                </dgm:adjLst>
              </dgm:shape>
            </dgm:if>
            <dgm:if name="Name92" axis="ch" ptType="node" func="cnt" arg="none" op="equ" val="6">
              <dgm:shape rot="0.000000" type="pie" r:blip="" blipPhldr="0" lkTxEntry="0" zOrderOff="0" hideGeom="0">
                <dgm:adjLst>
                  <dgm:adj idx="1" val="30.000000"/>
                  <dgm:adj idx="2" val="90.000000"/>
                </dgm:adjLst>
              </dgm:shape>
            </dgm:if>
            <dgm:else name="Name93">
              <dgm:shape rot="0.000000" type="pie" r:blip="" blipPhldr="0" lkTxEntry="0" zOrderOff="0" hideGeom="0">
                <dgm:adjLst>
                  <dgm:adj idx="1" val="12.857140"/>
                  <dgm:adj idx="2" val="64.285710"/>
                </dgm:adjLst>
              </dgm:shape>
            </dgm:else>
          </dgm:choose>
          <dgm:choose name="Name94">
            <dgm:if name="Name95" func="var" arg="dir" op="equ" val="norm">
              <dgm:presOf axis="ch desOrSelf" ptType="node node" st="3 1" cnt="1 0"/>
            </dgm:if>
            <dgm:else name="Name96">
              <dgm:choose name="Name97">
                <dgm:if name="Name98" axis="ch" ptType="node" func="cnt" arg="none" op="equ" val="3">
                  <dgm:presOf axis="ch desOrSelf" ptType="node node" st="1 1" cnt="1 0"/>
                </dgm:if>
                <dgm:if name="Name99" axis="ch" ptType="node" func="cnt" arg="none" op="equ" val="4">
                  <dgm:presOf axis="ch desOrSelf" ptType="node node" st="2 1" cnt="1 0"/>
                </dgm:if>
                <dgm:if name="Name100" axis="ch" ptType="node" func="cnt" arg="none" op="equ" val="5">
                  <dgm:presOf axis="ch desOrSelf" ptType="node node" st="3 1" cnt="1 0"/>
                </dgm:if>
                <dgm:if name="Name101" axis="ch" ptType="node" func="cnt" arg="none"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rot="0.000000" type="rect" r:blip="" blipPhldr="0" lkTxEntry="0" zOrderOff="0" hideGeom="1">
            <dgm:adjLst/>
          </dgm:shape>
          <dgm:choose name="Name103">
            <dgm:if name="Name104" func="var" arg="dir" op="equ" val="norm">
              <dgm:presOf axis="ch desOrSelf" ptType="node node" st="3 1" cnt="1 0"/>
            </dgm:if>
            <dgm:else name="Name105">
              <dgm:choose name="Name106">
                <dgm:if name="Name107" axis="ch" ptType="node" func="cnt" arg="none" op="equ" val="3">
                  <dgm:presOf axis="ch desOrSelf" ptType="node node" st="1 1" cnt="1 0"/>
                </dgm:if>
                <dgm:if name="Name108" axis="ch" ptType="node" func="cnt" arg="none" op="equ" val="4">
                  <dgm:presOf axis="ch desOrSelf" ptType="node node" st="2 1" cnt="1 0"/>
                </dgm:if>
                <dgm:if name="Name109" axis="ch" ptType="node" func="cnt" arg="none" op="equ" val="5">
                  <dgm:presOf axis="ch desOrSelf" ptType="node node" st="3 1" cnt="1 0"/>
                </dgm:if>
                <dgm:if name="Name110" axis="ch" ptType="node" func="cnt" arg="none" op="equ" val="6">
                  <dgm:presOf axis="ch desOrSelf" ptType="node node" st="4 1" cnt="1 0"/>
                </dgm:if>
                <dgm:else name="Name111">
                  <dgm:presOf axis="ch desOrSelf" ptType="node node" st="5 1" cnt="1 0"/>
                </dgm:else>
              </dgm:choose>
            </dgm:else>
          </dgm:choose>
          <dgm:constrLst>
            <dgm:constr type="tMarg" for="self" ptType="all" refPtType="all" refType="primFontSz" refFor="self" op="none" fact="0.100000" val="0"/>
            <dgm:constr type="bMarg" for="self" ptType="all" refPtType="all" refType="primFontSz" refFor="self" op="none" fact="0.100000" val="0"/>
            <dgm:constr type="lMarg" for="self" ptType="all" refPtType="all" refType="primFontSz" refFor="self" op="none" fact="0.100000" val="0"/>
            <dgm:constr type="rMarg" for="self" ptType="all" refPtType="all" refType="primFontSz" refFor="self" op="none" fact="0.100000" val="0"/>
            <dgm:constr type="primFontSz" for="self" ptType="all" refPtType="all" refType="none" refFor="self" op="none" fact="1.000000" val="65"/>
          </dgm:constrLst>
          <dgm:ruleLst>
            <dgm:rule type="primFontSz" for="self" ptType="all" val="5" fact="NaN" max="NaN"/>
          </dgm:ruleLst>
        </dgm:layoutNode>
      </dgm:if>
      <dgm:else name="Name112"/>
    </dgm:choose>
    <dgm:choose name="Name113">
      <dgm:if name="Name114" axis="ch" ptType="node" func="cnt" arg="none" op="gte" val="4">
        <dgm:layoutNode name="wedge4">
          <dgm:alg type="sp"/>
          <dgm:choose name="Name115">
            <dgm:if name="Name116" axis="ch" ptType="node" func="cnt" arg="none" op="equ" val="4">
              <dgm:shape rot="0.000000" type="pie" r:blip="" blipPhldr="0" lkTxEntry="0" zOrderOff="0" hideGeom="0">
                <dgm:adjLst>
                  <dgm:adj idx="1" val="180.000000"/>
                  <dgm:adj idx="2" val="270.000000"/>
                </dgm:adjLst>
              </dgm:shape>
            </dgm:if>
            <dgm:if name="Name117" axis="ch" ptType="node" func="cnt" arg="none" op="equ" val="5">
              <dgm:shape rot="0.000000" type="pie" r:blip="" blipPhldr="0" lkTxEntry="0" zOrderOff="0" hideGeom="0">
                <dgm:adjLst>
                  <dgm:adj idx="1" val="126.000000"/>
                  <dgm:adj idx="2" val="198.000000"/>
                </dgm:adjLst>
              </dgm:shape>
            </dgm:if>
            <dgm:if name="Name118" axis="ch" ptType="node" func="cnt" arg="none" op="equ" val="6">
              <dgm:shape rot="0.000000" type="pie" r:blip="" blipPhldr="0" lkTxEntry="0" zOrderOff="0" hideGeom="0">
                <dgm:adjLst>
                  <dgm:adj idx="1" val="90.000000"/>
                  <dgm:adj idx="2" val="150.000000"/>
                </dgm:adjLst>
              </dgm:shape>
            </dgm:if>
            <dgm:else name="Name119">
              <dgm:shape rot="0.000000" type="pie" r:blip="" blipPhldr="0" lkTxEntry="0" zOrderOff="0" hideGeom="0">
                <dgm:adjLst>
                  <dgm:adj idx="1" val="64.287100"/>
                  <dgm:adj idx="2" val="115.714300"/>
                </dgm:adjLst>
              </dgm:shape>
            </dgm:else>
          </dgm:choose>
          <dgm:choose name="Name120">
            <dgm:if name="Name121" func="var" arg="dir" op="equ" val="norm">
              <dgm:presOf axis="ch desOrSelf" ptType="node node" st="4 1" cnt="1 0"/>
            </dgm:if>
            <dgm:else name="Name122">
              <dgm:choose name="Name123">
                <dgm:if name="Name124" axis="ch" ptType="node" func="cnt" arg="none" op="equ" val="4">
                  <dgm:presOf axis="ch desOrSelf" ptType="node node" st="1 1" cnt="1 0"/>
                </dgm:if>
                <dgm:if name="Name125" axis="ch" ptType="node" func="cnt" arg="none" op="equ" val="5">
                  <dgm:presOf axis="ch desOrSelf" ptType="node node" st="2 1" cnt="1 0"/>
                </dgm:if>
                <dgm:if name="Name126" axis="ch" ptType="node" func="cnt" arg="none"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rot="0.000000" type="rect" r:blip="" blipPhldr="0" lkTxEntry="0" zOrderOff="0" hideGeom="1">
            <dgm:adjLst/>
          </dgm:shape>
          <dgm:choose name="Name128">
            <dgm:if name="Name129" func="var" arg="dir" op="equ" val="norm">
              <dgm:presOf axis="ch desOrSelf" ptType="node node" st="4 1" cnt="1 0"/>
            </dgm:if>
            <dgm:else name="Name130">
              <dgm:choose name="Name131">
                <dgm:if name="Name132" axis="ch" ptType="node" func="cnt" arg="none" op="equ" val="4">
                  <dgm:presOf axis="ch desOrSelf" ptType="node node" st="1 1" cnt="1 0"/>
                </dgm:if>
                <dgm:if name="Name133" axis="ch" ptType="node" func="cnt" arg="none" op="equ" val="5">
                  <dgm:presOf axis="ch desOrSelf" ptType="node node" st="2 1" cnt="1 0"/>
                </dgm:if>
                <dgm:if name="Name134" axis="ch" ptType="node" func="cnt" arg="none" op="equ" val="6">
                  <dgm:presOf axis="ch desOrSelf" ptType="node node" st="3 1" cnt="1 0"/>
                </dgm:if>
                <dgm:else name="Name135">
                  <dgm:presOf axis="ch desOrSelf" ptType="node node" st="4 1" cnt="1 0"/>
                </dgm:else>
              </dgm:choose>
            </dgm:else>
          </dgm:choose>
          <dgm:constrLst>
            <dgm:constr type="tMarg" for="self" ptType="all" refPtType="all" refType="primFontSz" refFor="self" op="none" fact="0.100000" val="0"/>
            <dgm:constr type="bMarg" for="self" ptType="all" refPtType="all" refType="primFontSz" refFor="self" op="none" fact="0.100000" val="0"/>
            <dgm:constr type="lMarg" for="self" ptType="all" refPtType="all" refType="primFontSz" refFor="self" op="none" fact="0.100000" val="0"/>
            <dgm:constr type="rMarg" for="self" ptType="all" refPtType="all" refType="primFontSz" refFor="self" op="none" fact="0.100000" val="0"/>
            <dgm:constr type="primFontSz" for="self" ptType="all" refPtType="all" refType="none" refFor="self" op="none" fact="1.000000" val="65"/>
          </dgm:constrLst>
          <dgm:ruleLst>
            <dgm:rule type="primFontSz" for="self" ptType="all" val="5" fact="NaN" max="NaN"/>
          </dgm:ruleLst>
        </dgm:layoutNode>
      </dgm:if>
      <dgm:else name="Name136"/>
    </dgm:choose>
    <dgm:choose name="Name137">
      <dgm:if name="Name138" axis="ch" ptType="node" func="cnt" arg="none" op="gte" val="5">
        <dgm:layoutNode name="wedge5">
          <dgm:alg type="sp"/>
          <dgm:choose name="Name139">
            <dgm:if name="Name140" axis="ch" ptType="node" func="cnt" arg="none" op="equ" val="5">
              <dgm:shape rot="0.000000" type="pie" r:blip="" blipPhldr="0" lkTxEntry="0" zOrderOff="0" hideGeom="0">
                <dgm:adjLst>
                  <dgm:adj idx="1" val="198.000000"/>
                  <dgm:adj idx="2" val="270.000000"/>
                </dgm:adjLst>
              </dgm:shape>
            </dgm:if>
            <dgm:if name="Name141" axis="ch" ptType="node" func="cnt" arg="none" op="equ" val="6">
              <dgm:shape rot="0.000000" type="pie" r:blip="" blipPhldr="0" lkTxEntry="0" zOrderOff="0" hideGeom="0">
                <dgm:adjLst>
                  <dgm:adj idx="1" val="150.000000"/>
                  <dgm:adj idx="2" val="210.000000"/>
                </dgm:adjLst>
              </dgm:shape>
            </dgm:if>
            <dgm:else name="Name142">
              <dgm:shape rot="0.000000" type="pie" r:blip="" blipPhldr="0" lkTxEntry="0" zOrderOff="0" hideGeom="0">
                <dgm:adjLst>
                  <dgm:adj idx="1" val="115.714300"/>
                  <dgm:adj idx="2" val="167.142900"/>
                </dgm:adjLst>
              </dgm:shape>
            </dgm:else>
          </dgm:choose>
          <dgm:choose name="Name143">
            <dgm:if name="Name144" func="var" arg="dir" op="equ" val="norm">
              <dgm:presOf axis="ch desOrSelf" ptType="node node" st="5 1" cnt="1 0"/>
            </dgm:if>
            <dgm:else name="Name145">
              <dgm:choose name="Name146">
                <dgm:if name="Name147" axis="ch" ptType="node" func="cnt" arg="none" op="equ" val="5">
                  <dgm:presOf axis="ch desOrSelf" ptType="node node" st="1 1" cnt="1 0"/>
                </dgm:if>
                <dgm:if name="Name148" axis="ch" ptType="node" func="cnt" arg="none"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rot="0.000000" type="rect" r:blip="" blipPhldr="0" lkTxEntry="0" zOrderOff="0" hideGeom="1">
            <dgm:adjLst/>
          </dgm:shape>
          <dgm:choose name="Name150">
            <dgm:if name="Name151" func="var" arg="dir" op="equ" val="norm">
              <dgm:presOf axis="ch desOrSelf" ptType="node node" st="5 1" cnt="1 0"/>
            </dgm:if>
            <dgm:else name="Name152">
              <dgm:choose name="Name153">
                <dgm:if name="Name154" axis="ch" ptType="node" func="cnt" arg="none" op="equ" val="5">
                  <dgm:presOf axis="ch desOrSelf" ptType="node node" st="1 1" cnt="1 0"/>
                </dgm:if>
                <dgm:if name="Name155" axis="ch" ptType="node" func="cnt" arg="none" op="equ" val="6">
                  <dgm:presOf axis="ch desOrSelf" ptType="node node" st="2 1" cnt="1 0"/>
                </dgm:if>
                <dgm:else name="Name156">
                  <dgm:presOf axis="ch desOrSelf" ptType="node node" st="3 1" cnt="1 0"/>
                </dgm:else>
              </dgm:choose>
            </dgm:else>
          </dgm:choose>
          <dgm:constrLst>
            <dgm:constr type="tMarg" for="self" ptType="all" refPtType="all" refType="primFontSz" refFor="self" op="none" fact="0.100000" val="0"/>
            <dgm:constr type="bMarg" for="self" ptType="all" refPtType="all" refType="primFontSz" refFor="self" op="none" fact="0.100000" val="0"/>
            <dgm:constr type="lMarg" for="self" ptType="all" refPtType="all" refType="primFontSz" refFor="self" op="none" fact="0.100000" val="0"/>
            <dgm:constr type="rMarg" for="self" ptType="all" refPtType="all" refType="primFontSz" refFor="self" op="none" fact="0.100000" val="0"/>
            <dgm:constr type="primFontSz" for="self" ptType="all" refPtType="all" refType="none" refFor="self" op="none" fact="1.000000" val="65"/>
          </dgm:constrLst>
          <dgm:ruleLst>
            <dgm:rule type="primFontSz" for="self" ptType="all" val="5" fact="NaN" max="NaN"/>
          </dgm:ruleLst>
        </dgm:layoutNode>
      </dgm:if>
      <dgm:else name="Name157"/>
    </dgm:choose>
    <dgm:choose name="Name158">
      <dgm:if name="Name159" axis="ch" ptType="node" func="cnt" arg="none" op="gte" val="6">
        <dgm:layoutNode name="wedge6">
          <dgm:alg type="sp"/>
          <dgm:choose name="Name160">
            <dgm:if name="Name161" axis="ch" ptType="node" func="cnt" arg="none" op="equ" val="6">
              <dgm:shape rot="0.000000" type="pie" r:blip="" blipPhldr="0" lkTxEntry="0" zOrderOff="0" hideGeom="0">
                <dgm:adjLst>
                  <dgm:adj idx="1" val="210.000000"/>
                  <dgm:adj idx="2" val="270.000000"/>
                </dgm:adjLst>
              </dgm:shape>
            </dgm:if>
            <dgm:else name="Name162">
              <dgm:shape rot="0.000000" type="pie" r:blip="" blipPhldr="0" lkTxEntry="0" zOrderOff="0" hideGeom="0">
                <dgm:adjLst>
                  <dgm:adj idx="1" val="167.142900"/>
                  <dgm:adj idx="2" val="218.571400"/>
                </dgm:adjLst>
              </dgm:shape>
            </dgm:else>
          </dgm:choose>
          <dgm:choose name="Name163">
            <dgm:if name="Name164" func="var" arg="dir" op="equ" val="norm">
              <dgm:presOf axis="ch desOrSelf" ptType="node node" st="6 1" cnt="1 0"/>
            </dgm:if>
            <dgm:else name="Name165">
              <dgm:choose name="Name166">
                <dgm:if name="Name167" axis="ch" ptType="node" func="cnt" arg="none"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rot="0.000000" type="rect" r:blip="" blipPhldr="0" lkTxEntry="0" zOrderOff="0" hideGeom="1">
            <dgm:adjLst/>
          </dgm:shape>
          <dgm:choose name="Name169">
            <dgm:if name="Name170" func="var" arg="dir" op="equ" val="norm">
              <dgm:presOf axis="ch desOrSelf" ptType="node node" st="6 1" cnt="1 0"/>
            </dgm:if>
            <dgm:else name="Name171">
              <dgm:choose name="Name172">
                <dgm:if name="Name173" axis="ch" ptType="node" func="cnt" arg="none" op="equ" val="6">
                  <dgm:presOf axis="ch desOrSelf" ptType="node node" st="1 1" cnt="1 0"/>
                </dgm:if>
                <dgm:else name="Name174">
                  <dgm:presOf axis="ch desOrSelf" ptType="node node" st="2 1" cnt="1 0"/>
                </dgm:else>
              </dgm:choose>
            </dgm:else>
          </dgm:choose>
          <dgm:constrLst>
            <dgm:constr type="tMarg" for="self" ptType="all" refPtType="all" refType="primFontSz" refFor="self" op="none" fact="0.100000" val="0"/>
            <dgm:constr type="bMarg" for="self" ptType="all" refPtType="all" refType="primFontSz" refFor="self" op="none" fact="0.100000" val="0"/>
            <dgm:constr type="lMarg" for="self" ptType="all" refPtType="all" refType="primFontSz" refFor="self" op="none" fact="0.100000" val="0"/>
            <dgm:constr type="rMarg" for="self" ptType="all" refPtType="all" refType="primFontSz" refFor="self" op="none" fact="0.100000" val="0"/>
            <dgm:constr type="primFontSz" for="self" ptType="all" refPtType="all" refType="none" refFor="self" op="none" fact="1.000000" val="65"/>
          </dgm:constrLst>
          <dgm:ruleLst>
            <dgm:rule type="primFontSz" for="self" ptType="all" val="5" fact="NaN" max="NaN"/>
          </dgm:ruleLst>
        </dgm:layoutNode>
      </dgm:if>
      <dgm:else name="Name175"/>
    </dgm:choose>
    <dgm:choose name="Name176">
      <dgm:if name="Name177" axis="ch" ptType="node" func="cnt" arg="none" op="gte" val="7">
        <dgm:layoutNode name="wedge7">
          <dgm:alg type="sp"/>
          <dgm:shape rot="0.000000" type="pie" r:blip="" blipPhldr="0" lkTxEntry="0" zOrderOff="0" hideGeom="0">
            <dgm:adjLst>
              <dgm:adj idx="1" val="218.571400"/>
              <dgm:adj idx="2" val="270.00000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rot="0.000000" type="rect" r:blip="" blipPhldr="0" lkTxEntry="0" zOrderOff="0"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for="self" ptType="all" refPtType="all" refType="primFontSz" refFor="self" op="none" fact="0.100000" val="0"/>
            <dgm:constr type="bMarg" for="self" ptType="all" refPtType="all" refType="primFontSz" refFor="self" op="none" fact="0.100000" val="0"/>
            <dgm:constr type="lMarg" for="self" ptType="all" refPtType="all" refType="primFontSz" refFor="self" op="none" fact="0.100000" val="0"/>
            <dgm:constr type="rMarg" for="self" ptType="all" refPtType="all" refType="primFontSz" refFor="self" op="none" fact="0.100000" val="0"/>
            <dgm:constr type="primFontSz" for="self" ptType="all" refPtType="all" refType="none" refFor="self" op="none" fact="1.000000" val="65"/>
          </dgm:constrLst>
          <dgm:ruleLst>
            <dgm:rule type="primFontSz" for="self" ptType="all" val="5" fact="NaN" max="NaN"/>
          </dgm:ruleLst>
        </dgm:layoutNode>
      </dgm:if>
      <dgm:else name="Name184"/>
    </dgm:choose>
  </dgm:layoutNode>
</dgm:layoutDef>
</file>

<file path=ppt/diagrams/layout3.xml><?xml version="1.0" encoding="utf-8"?>
<dgm:layoutDef xmlns:dgm="http://schemas.openxmlformats.org/drawingml/2006/diagram" xmlns:a="http://schemas.openxmlformats.org/drawingml/2006/main" xmlns:r="http://schemas.openxmlformats.org/officeDocument/2006/relationships"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type="node"/>
        <dgm:pt modelId="2" type="node"/>
        <dgm:pt modelId="3" type="node"/>
        <dgm:pt modelId="4" type="node"/>
        <dgm:pt modelId="5" type="node"/>
        <dgm:pt modelId="6" type="node"/>
      </dgm:ptLst>
      <dgm:cxnLst>
        <dgm:cxn modelId="7" type="parOf" srcId="0" destId="1" srcOrd="0" destOrd="0"/>
        <dgm:cxn modelId="8" type="parOf" srcId="0" destId="2" srcOrd="1" destOrd="0"/>
        <dgm:cxn modelId="9" type="parOf" srcId="0" destId="3" srcOrd="2" destOrd="0"/>
        <dgm:cxn modelId="10" type="parOf" srcId="0" destId="4" srcOrd="3" destOrd="0"/>
        <dgm:cxn modelId="11" type="parOf" srcId="0" destId="5" srcOrd="4" destOrd="0"/>
        <dgm:cxn modelId="12" type="parOf" srcId="0" destId="6" srcOrd="5" destOrd="0"/>
      </dgm:cxnLst>
      <dgm:bg/>
      <dgm:whole/>
    </dgm:dataModel>
  </dgm:clrData>
  <dgm:layoutNode name="compositeShape">
    <dgm:varLst>
      <dgm:chMax val="7"/>
      <dgm:dir val="norm"/>
      <dgm:resizeHandles val="exact"/>
    </dgm:varLst>
    <dgm:alg type="composite">
      <dgm:param type="horzAlign" val="ctr"/>
      <dgm:param type="vertAlign" val="mid"/>
      <dgm:param type="ar" val="1"/>
    </dgm:alg>
    <dgm:presOf/>
    <dgm:shape rot="0.000000" type="none" r:blip="" blipPhldr="0" lkTxEntry="0" zOrderOff="0" hideGeom="0">
      <dgm:adjLst/>
    </dgm:shape>
    <dgm:choose name="Name0">
      <dgm:if name="Name1" axis="ch" ptType="node" func="cnt" arg="none" op="equ" val="1">
        <dgm:constrLst>
          <dgm:constr type="l" for="ch" forName="wedge1" ptType="all" refPtType="all" refType="w" refFor="self" op="none" fact="0.080000" val="0"/>
          <dgm:constr type="t" for="ch" forName="wedge1" ptType="all" refPtType="all" refType="w" refFor="self" op="none" fact="0.0800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205000" val="0"/>
          <dgm:constr type="t" for="ch" forName="wedge1Tx" ptType="all" refPtType="all" refType="h" refFor="self" op="none" fact="0.205000" val="0"/>
          <dgm:constr type="w" for="ch" forName="wedge1Tx" ptType="all" refPtType="all" refType="w" refFor="self" op="none" fact="0.590000" val="0"/>
          <dgm:constr type="h" for="ch" forName="wedge1Tx" ptType="all" refPtType="all" refType="h" refFor="self" op="none" fact="0.590000" val="0"/>
          <dgm:constr type="primFontSz" for="ch" ptType="node" refPtType="all" refType="none" refFor="self" op="equ" fact="1.000000" val="0"/>
        </dgm:constrLst>
      </dgm:if>
      <dgm:if name="Name2" axis="ch" ptType="node" func="cnt" arg="none" op="equ" val="2">
        <dgm:constrLst>
          <dgm:constr type="l" for="ch" forName="wedge1" ptType="all" refPtType="all" refType="w" refFor="self" op="none" fact="0.100000" val="0"/>
          <dgm:constr type="t" for="ch" forName="wedge1" ptType="all" refPtType="all" refType="w" refFor="self" op="none" fact="0.0800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20000" val="0"/>
          <dgm:constr type="t" for="ch" forName="wedge1Tx" ptType="all" refPtType="all" refType="h" refFor="self" op="none" fact="0.205000" val="0"/>
          <dgm:constr type="w" for="ch" forName="wedge1Tx" ptType="all" refPtType="all" refType="w" refFor="self" op="none" fact="0.295000" val="0"/>
          <dgm:constr type="h" for="ch" forName="wedge1Tx" ptType="all" refPtType="all" refType="h" refFor="self" op="none" fact="0.590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200000" val="0"/>
          <dgm:constr type="t" for="ch" forName="wedge2Tx" ptType="all" refPtType="all" refType="h" refFor="self" op="none" fact="0.205000" val="0"/>
          <dgm:constr type="w" for="ch" forName="wedge2Tx" ptType="all" refPtType="all" refType="w" refFor="self" op="none" fact="0.295000" val="0"/>
          <dgm:constr type="h" for="ch" forName="wedge2Tx" ptType="all" refPtType="all" refType="h" refFor="self" op="none" fact="0.590000" val="0"/>
          <dgm:constr type="primFontSz" for="ch" ptType="node" refPtType="all" refType="none" refFor="self" op="equ" fact="1.000000" val="0"/>
        </dgm:constrLst>
      </dgm:if>
      <dgm:if name="Name3" axis="ch" ptType="node" func="cnt" arg="none" op="equ" val="3">
        <dgm:choose name="Name4">
          <dgm:if name="Name5" func="var" arg="dir" op="equ" val="norm">
            <dgm:constrLst>
              <dgm:constr type="l" for="ch" forName="wedge1" ptType="all" refPtType="all" refType="w" refFor="self" op="none" fact="0.123300" val="0"/>
              <dgm:constr type="t" for="ch" forName="wedge1" ptType="all" refPtType="all" refType="w" refFor="self" op="none" fact="0.0550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80000" val="0"/>
              <dgm:constr type="t" for="ch" forName="wedge1Tx" ptType="all" refPtType="all" refType="h" refFor="self" op="none" fact="0.210000" val="0"/>
              <dgm:constr type="w" for="ch" forName="wedge1Tx" ptType="all" refPtType="all" refType="w" refFor="self" op="none" fact="0.285000" val="0"/>
              <dgm:constr type="h" for="ch" forName="wedge1Tx" ptType="all" refPtType="all" refType="h" refFor="self" op="none" fact="0.280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310000" val="0"/>
              <dgm:constr type="t" for="ch" forName="wedge2Tx" ptType="all" refPtType="all" refType="h" refFor="self" op="none" fact="0.610000" val="0"/>
              <dgm:constr type="w" for="ch" forName="wedge2Tx" ptType="all" refPtType="all" refType="w" refFor="self" op="none" fact="0.380000" val="0"/>
              <dgm:constr type="h" for="ch" forName="wedge2Tx" ptType="all" refPtType="all" refType="h" refFor="self" op="none" fact="0.260000" val="0"/>
              <dgm:constr type="l" for="ch" forName="wedge3" ptType="all" refPtType="all" refType="w" refFor="self" op="none" fact="0.080000" val="0"/>
              <dgm:constr type="t" for="ch" forName="wedge3" ptType="all" refPtType="all" refType="w" refFor="self" op="none" fact="0.080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170000" val="0"/>
              <dgm:constr type="t" for="ch" forName="wedge3Tx" ptType="all" refPtType="all" refType="h" refFor="self" op="none" fact="0.245000" val="0"/>
              <dgm:constr type="w" for="ch" forName="wedge3Tx" ptType="all" refPtType="all" refType="w" refFor="self" op="none" fact="0.285000" val="0"/>
              <dgm:constr type="h" for="ch" forName="wedge3Tx" ptType="all" refPtType="all" refType="h" refFor="self" op="none" fact="0.280000" val="0"/>
              <dgm:constr type="primFontSz" for="ch" ptType="node" refPtType="all" refType="none" refFor="self" op="equ" fact="1.000000" val="0"/>
            </dgm:constrLst>
          </dgm:if>
          <dgm:else name="Name6">
            <dgm:constrLst>
              <dgm:constr type="l" for="ch" forName="wedge1" ptType="all" refPtType="all" refType="w" refFor="self" op="none" fact="0.080000" val="0"/>
              <dgm:constr type="t" for="ch" forName="wedge1" ptType="all" refPtType="all" refType="w" refFor="self" op="none" fact="0.0800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45000" val="0"/>
              <dgm:constr type="t" for="ch" forName="wedge1Tx" ptType="all" refPtType="all" refType="h" refFor="self" op="none" fact="0.245000" val="0"/>
              <dgm:constr type="w" for="ch" forName="wedge1Tx" ptType="all" refPtType="all" refType="w" refFor="self" op="none" fact="0.285000" val="0"/>
              <dgm:constr type="h" for="ch" forName="wedge1Tx" ptType="all" refPtType="all" refType="h" refFor="self" op="none" fact="0.280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310000" val="0"/>
              <dgm:constr type="t" for="ch" forName="wedge2Tx" ptType="all" refPtType="all" refType="h" refFor="self" op="none" fact="0.610000" val="0"/>
              <dgm:constr type="w" for="ch" forName="wedge2Tx" ptType="all" refPtType="all" refType="w" refFor="self" op="none" fact="0.380000" val="0"/>
              <dgm:constr type="h" for="ch" forName="wedge2Tx" ptType="all" refPtType="all" refType="h" refFor="self" op="none" fact="0.260000" val="0"/>
              <dgm:constr type="l" for="ch" forName="wedge3" ptType="all" refPtType="all" refType="w" refFor="self" op="none" fact="0.036700" val="0"/>
              <dgm:constr type="t" for="ch" forName="wedge3" ptType="all" refPtType="all" refType="w" refFor="self" op="none" fact="0.055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140000" val="0"/>
              <dgm:constr type="t" for="ch" forName="wedge3Tx" ptType="all" refPtType="all" refType="h" refFor="self" op="none" fact="0.210000" val="0"/>
              <dgm:constr type="w" for="ch" forName="wedge3Tx" ptType="all" refPtType="all" refType="w" refFor="self" op="none" fact="0.285000" val="0"/>
              <dgm:constr type="h" for="ch" forName="wedge3Tx" ptType="all" refPtType="all" refType="h" refFor="self" op="none" fact="0.280000" val="0"/>
              <dgm:constr type="primFontSz" for="ch" ptType="node" refPtType="all" refType="none" refFor="self" op="equ" fact="1.000000" val="0"/>
            </dgm:constrLst>
          </dgm:else>
        </dgm:choose>
      </dgm:if>
      <dgm:if name="Name7" axis="ch" ptType="node" func="cnt" arg="none" op="equ" val="4">
        <dgm:choose name="Name8">
          <dgm:if name="Name9" func="var" arg="dir" op="equ" val="norm">
            <dgm:constrLst>
              <dgm:constr type="l" for="ch" forName="wedge1" ptType="all" refPtType="all" refType="w" refFor="self" op="none" fact="0.115400" val="0"/>
              <dgm:constr type="t" for="ch" forName="wedge1" ptType="all" refPtType="all" refType="w" refFor="self" op="none" fact="0.0446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45000" val="0"/>
              <dgm:constr type="t" for="ch" forName="wedge1Tx" ptType="all" refPtType="all" refType="h" refFor="self" op="none" fact="0.200000" val="0"/>
              <dgm:constr type="w" for="ch" forName="wedge1Tx" ptType="all" refPtType="all" refType="w" refFor="self" op="none" fact="0.310000" val="0"/>
              <dgm:constr type="h" for="ch" forName="wedge1Tx" ptType="all" refPtType="all" refType="h" refFor="self" op="none" fact="0.250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515000" val="0"/>
              <dgm:constr type="t" for="ch" forName="wedge2Tx" ptType="all" refPtType="all" refType="h" refFor="self" op="none" fact="0.515000" val="0"/>
              <dgm:constr type="w" for="ch" forName="wedge2Tx" ptType="all" refPtType="all" refType="w" refFor="self" op="none" fact="0.310000" val="0"/>
              <dgm:constr type="h" for="ch" forName="wedge2Tx" ptType="all" refPtType="all" refType="h" refFor="self" op="none" fact="0.250000" val="0"/>
              <dgm:constr type="l" for="ch" forName="wedge3" ptType="all" refPtType="all" refType="w" refFor="self" op="none" fact="0.080000" val="0"/>
              <dgm:constr type="t" for="ch" forName="wedge3" ptType="all" refPtType="all" refType="w" refFor="self" op="none" fact="0.080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175000" val="0"/>
              <dgm:constr type="t" for="ch" forName="wedge3Tx" ptType="all" refPtType="all" refType="h" refFor="self" op="none" fact="0.515000" val="0"/>
              <dgm:constr type="w" for="ch" forName="wedge3Tx" ptType="all" refPtType="all" refType="w" refFor="self" op="none" fact="0.310000" val="0"/>
              <dgm:constr type="h" for="ch" forName="wedge3Tx" ptType="all" refPtType="all" refType="h" refFor="self" op="none" fact="0.250000" val="0"/>
              <dgm:constr type="l" for="ch" forName="wedge4" ptType="all" refPtType="all" refType="w" refFor="self" op="none" fact="0.080000" val="0"/>
              <dgm:constr type="t" for="ch" forName="wedge4" ptType="all" refPtType="all" refType="h" refFor="self" op="none" fact="0.080000" val="0"/>
              <dgm:constr type="w" for="ch" forName="wedge4" ptType="all" refPtType="all" refType="w" refFor="self" op="none" fact="0.840000" val="0"/>
              <dgm:constr type="h" for="ch" forName="wedge4" ptType="all" refPtType="all" refType="h" refFor="self" op="none" fact="0.840000" val="0"/>
              <dgm:constr type="l" for="ch" forName="wedge4Tx" ptType="all" refPtType="all" refType="w" refFor="self" op="none" fact="0.175000" val="0"/>
              <dgm:constr type="t" for="ch" forName="wedge4Tx" ptType="all" refPtType="all" refType="h" refFor="self" op="none" fact="0.235000" val="0"/>
              <dgm:constr type="w" for="ch" forName="wedge4Tx" ptType="all" refPtType="all" refType="w" refFor="self" op="none" fact="0.310000" val="0"/>
              <dgm:constr type="h" for="ch" forName="wedge4Tx" ptType="all" refPtType="all" refType="h" refFor="self" op="none" fact="0.250000" val="0"/>
              <dgm:constr type="primFontSz" for="ch" ptType="node" refPtType="all" refType="none" refFor="self" op="equ" fact="1.000000" val="0"/>
            </dgm:constrLst>
          </dgm:if>
          <dgm:else name="Name10">
            <dgm:constrLst>
              <dgm:constr type="l" for="ch" forName="wedge1" ptType="all" refPtType="all" refType="w" refFor="self" op="none" fact="0.080000" val="0"/>
              <dgm:constr type="t" for="ch" forName="wedge1" ptType="all" refPtType="all" refType="w" refFor="self" op="none" fact="0.0800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15000" val="0"/>
              <dgm:constr type="t" for="ch" forName="wedge1Tx" ptType="all" refPtType="all" refType="h" refFor="self" op="none" fact="0.235000" val="0"/>
              <dgm:constr type="w" for="ch" forName="wedge1Tx" ptType="all" refPtType="all" refType="w" refFor="self" op="none" fact="0.310000" val="0"/>
              <dgm:constr type="h" for="ch" forName="wedge1Tx" ptType="all" refPtType="all" refType="h" refFor="self" op="none" fact="0.250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515000" val="0"/>
              <dgm:constr type="t" for="ch" forName="wedge2Tx" ptType="all" refPtType="all" refType="h" refFor="self" op="none" fact="0.515000" val="0"/>
              <dgm:constr type="w" for="ch" forName="wedge2Tx" ptType="all" refPtType="all" refType="w" refFor="self" op="none" fact="0.310000" val="0"/>
              <dgm:constr type="h" for="ch" forName="wedge2Tx" ptType="all" refPtType="all" refType="h" refFor="self" op="none" fact="0.250000" val="0"/>
              <dgm:constr type="l" for="ch" forName="wedge3" ptType="all" refPtType="all" refType="w" refFor="self" op="none" fact="0.080000" val="0"/>
              <dgm:constr type="t" for="ch" forName="wedge3" ptType="all" refPtType="all" refType="w" refFor="self" op="none" fact="0.080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175000" val="0"/>
              <dgm:constr type="t" for="ch" forName="wedge3Tx" ptType="all" refPtType="all" refType="h" refFor="self" op="none" fact="0.515000" val="0"/>
              <dgm:constr type="w" for="ch" forName="wedge3Tx" ptType="all" refPtType="all" refType="w" refFor="self" op="none" fact="0.310000" val="0"/>
              <dgm:constr type="h" for="ch" forName="wedge3Tx" ptType="all" refPtType="all" refType="h" refFor="self" op="none" fact="0.250000" val="0"/>
              <dgm:constr type="l" for="ch" forName="wedge4" ptType="all" refPtType="all" refType="w" refFor="self" op="none" fact="0.044600" val="0"/>
              <dgm:constr type="t" for="ch" forName="wedge4" ptType="all" refPtType="all" refType="h" refFor="self" op="none" fact="0.044600" val="0"/>
              <dgm:constr type="w" for="ch" forName="wedge4" ptType="all" refPtType="all" refType="w" refFor="self" op="none" fact="0.840000" val="0"/>
              <dgm:constr type="h" for="ch" forName="wedge4" ptType="all" refPtType="all" refType="h" refFor="self" op="none" fact="0.840000" val="0"/>
              <dgm:constr type="l" for="ch" forName="wedge4Tx" ptType="all" refPtType="all" refType="w" refFor="self" op="none" fact="0.145000" val="0"/>
              <dgm:constr type="t" for="ch" forName="wedge4Tx" ptType="all" refPtType="all" refType="h" refFor="self" op="none" fact="0.200000" val="0"/>
              <dgm:constr type="w" for="ch" forName="wedge4Tx" ptType="all" refPtType="all" refType="w" refFor="self" op="none" fact="0.310000" val="0"/>
              <dgm:constr type="h" for="ch" forName="wedge4Tx" ptType="all" refPtType="all" refType="h" refFor="self" op="none" fact="0.250000" val="0"/>
              <dgm:constr type="primFontSz" for="ch" ptType="node" refPtType="all" refType="none" refFor="self" op="equ" fact="1.000000" val="0"/>
            </dgm:constrLst>
          </dgm:else>
        </dgm:choose>
      </dgm:if>
      <dgm:if name="Name11" axis="ch" ptType="node" func="cnt" arg="none" op="equ" val="5">
        <dgm:choose name="Name12">
          <dgm:if name="Name13" func="var" arg="dir" op="equ" val="norm">
            <dgm:constrLst>
              <dgm:constr type="l" for="ch" forName="wedge1" ptType="all" refPtType="all" refType="w" refFor="self" op="none" fact="0.109400" val="0"/>
              <dgm:constr type="t" for="ch" forName="wedge1" ptType="all" refPtType="all" refType="w" refFor="self" op="none" fact="0.0395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40000" val="0"/>
              <dgm:constr type="t" for="ch" forName="wedge1Tx" ptType="all" refPtType="all" refType="h" refFor="self" op="none" fact="0.165000" val="0"/>
              <dgm:constr type="w" for="ch" forName="wedge1Tx" ptType="all" refPtType="all" refType="w" refFor="self" op="none" fact="0.285000" val="0"/>
              <dgm:constr type="h" for="ch" forName="wedge1Tx" ptType="all" refPtType="all" refType="h" refFor="self" op="none" fact="0.195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629000" val="0"/>
              <dgm:constr type="t" for="ch" forName="wedge2Tx" ptType="all" refPtType="all" refType="h" refFor="self" op="none" fact="0.460000" val="0"/>
              <dgm:constr type="w" for="ch" forName="wedge2Tx" ptType="all" refPtType="all" refType="w" refFor="self" op="none" fact="0.250000" val="0"/>
              <dgm:constr type="h" for="ch" forName="wedge2Tx" ptType="all" refPtType="all" refType="h" refFor="self" op="none" fact="0.211000" val="0"/>
              <dgm:constr type="l" for="ch" forName="wedge3" ptType="all" refPtType="all" refType="w" refFor="self" op="none" fact="0.080000" val="0"/>
              <dgm:constr type="t" for="ch" forName="wedge3" ptType="all" refPtType="all" refType="w" refFor="self" op="none" fact="0.080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350000" val="0"/>
              <dgm:constr type="t" for="ch" forName="wedge3Tx" ptType="all" refPtType="all" refType="h" refFor="self" op="none" fact="0.710000" val="0"/>
              <dgm:constr type="w" for="ch" forName="wedge3Tx" ptType="all" refPtType="all" refType="w" refFor="self" op="none" fact="0.300000" val="0"/>
              <dgm:constr type="h" for="ch" forName="wedge3Tx" ptType="all" refPtType="all" refType="h" refFor="self" op="none" fact="0.180000" val="0"/>
              <dgm:constr type="l" for="ch" forName="wedge4" ptType="all" refPtType="all" refType="w" refFor="self" op="none" fact="0.080000" val="0"/>
              <dgm:constr type="t" for="ch" forName="wedge4" ptType="all" refPtType="all" refType="h" refFor="self" op="none" fact="0.080000" val="0"/>
              <dgm:constr type="w" for="ch" forName="wedge4" ptType="all" refPtType="all" refType="w" refFor="self" op="none" fact="0.840000" val="0"/>
              <dgm:constr type="h" for="ch" forName="wedge4" ptType="all" refPtType="all" refType="h" refFor="self" op="none" fact="0.840000" val="0"/>
              <dgm:constr type="l" for="ch" forName="wedge4Tx" ptType="all" refPtType="all" refType="w" refFor="self" op="none" fact="0.120000" val="0"/>
              <dgm:constr type="t" for="ch" forName="wedge4Tx" ptType="all" refPtType="all" refType="h" refFor="self" op="none" fact="0.460000" val="0"/>
              <dgm:constr type="w" for="ch" forName="wedge4Tx" ptType="all" refPtType="all" refType="w" refFor="self" op="none" fact="0.250000" val="0"/>
              <dgm:constr type="h" for="ch" forName="wedge4Tx" ptType="all" refPtType="all" refType="h" refFor="self" op="none" fact="0.211000" val="0"/>
              <dgm:constr type="l" for="ch" forName="wedge5" ptType="all" refPtType="all" refType="w" refFor="self" op="none" fact="0.080000" val="0"/>
              <dgm:constr type="t" for="ch" forName="wedge5" ptType="all" refPtType="all" refType="h" refFor="self" op="none" fact="0.080000" val="0"/>
              <dgm:constr type="w" for="ch" forName="wedge5" ptType="all" refPtType="all" refType="w" refFor="self" op="none" fact="0.840000" val="0"/>
              <dgm:constr type="h" for="ch" forName="wedge5" ptType="all" refPtType="all" refType="h" refFor="self" op="none" fact="0.840000" val="0"/>
              <dgm:constr type="l" for="ch" forName="wedge5Tx" ptType="all" refPtType="all" refType="w" refFor="self" op="none" fact="0.202500" val="0"/>
              <dgm:constr type="t" for="ch" forName="wedge5Tx" ptType="all" refPtType="all" refType="h" refFor="self" op="none" fact="0.208000" val="0"/>
              <dgm:constr type="w" for="ch" forName="wedge5Tx" ptType="all" refPtType="all" refType="w" refFor="self" op="none" fact="0.285000" val="0"/>
              <dgm:constr type="h" for="ch" forName="wedge5Tx" ptType="all" refPtType="all" refType="h" refFor="self" op="none" fact="0.195000" val="0"/>
              <dgm:constr type="primFontSz" for="ch" ptType="node" refPtType="all" refType="none" refFor="self" op="equ" fact="1.000000" val="0"/>
            </dgm:constrLst>
          </dgm:if>
          <dgm:else name="Name14">
            <dgm:constrLst>
              <dgm:constr type="l" for="ch" forName="wedge1" ptType="all" refPtType="all" refType="w" refFor="self" op="none" fact="0.080000" val="0"/>
              <dgm:constr type="t" for="ch" forName="wedge1" ptType="all" refPtType="all" refType="w" refFor="self" op="none" fact="0.0800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10000" val="0"/>
              <dgm:constr type="t" for="ch" forName="wedge1Tx" ptType="all" refPtType="all" refType="h" refFor="self" op="none" fact="0.208000" val="0"/>
              <dgm:constr type="w" for="ch" forName="wedge1Tx" ptType="all" refPtType="all" refType="w" refFor="self" op="none" fact="0.285000" val="0"/>
              <dgm:constr type="h" for="ch" forName="wedge1Tx" ptType="all" refPtType="all" refType="h" refFor="self" op="none" fact="0.195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629000" val="0"/>
              <dgm:constr type="t" for="ch" forName="wedge2Tx" ptType="all" refPtType="all" refType="h" refFor="self" op="none" fact="0.460000" val="0"/>
              <dgm:constr type="w" for="ch" forName="wedge2Tx" ptType="all" refPtType="all" refType="w" refFor="self" op="none" fact="0.250000" val="0"/>
              <dgm:constr type="h" for="ch" forName="wedge2Tx" ptType="all" refPtType="all" refType="h" refFor="self" op="none" fact="0.211000" val="0"/>
              <dgm:constr type="l" for="ch" forName="wedge3" ptType="all" refPtType="all" refType="w" refFor="self" op="none" fact="0.080000" val="0"/>
              <dgm:constr type="t" for="ch" forName="wedge3" ptType="all" refPtType="all" refType="w" refFor="self" op="none" fact="0.080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350000" val="0"/>
              <dgm:constr type="t" for="ch" forName="wedge3Tx" ptType="all" refPtType="all" refType="h" refFor="self" op="none" fact="0.710000" val="0"/>
              <dgm:constr type="w" for="ch" forName="wedge3Tx" ptType="all" refPtType="all" refType="w" refFor="self" op="none" fact="0.300000" val="0"/>
              <dgm:constr type="h" for="ch" forName="wedge3Tx" ptType="all" refPtType="all" refType="h" refFor="self" op="none" fact="0.180000" val="0"/>
              <dgm:constr type="l" for="ch" forName="wedge4" ptType="all" refPtType="all" refType="w" refFor="self" op="none" fact="0.080000" val="0"/>
              <dgm:constr type="t" for="ch" forName="wedge4" ptType="all" refPtType="all" refType="h" refFor="self" op="none" fact="0.080000" val="0"/>
              <dgm:constr type="w" for="ch" forName="wedge4" ptType="all" refPtType="all" refType="w" refFor="self" op="none" fact="0.840000" val="0"/>
              <dgm:constr type="h" for="ch" forName="wedge4" ptType="all" refPtType="all" refType="h" refFor="self" op="none" fact="0.840000" val="0"/>
              <dgm:constr type="l" for="ch" forName="wedge4Tx" ptType="all" refPtType="all" refType="w" refFor="self" op="none" fact="0.120000" val="0"/>
              <dgm:constr type="t" for="ch" forName="wedge4Tx" ptType="all" refPtType="all" refType="h" refFor="self" op="none" fact="0.460000" val="0"/>
              <dgm:constr type="w" for="ch" forName="wedge4Tx" ptType="all" refPtType="all" refType="w" refFor="self" op="none" fact="0.250000" val="0"/>
              <dgm:constr type="h" for="ch" forName="wedge4Tx" ptType="all" refPtType="all" refType="h" refFor="self" op="none" fact="0.211000" val="0"/>
              <dgm:constr type="l" for="ch" forName="wedge5" ptType="all" refPtType="all" refType="w" refFor="self" op="none" fact="0.050600" val="0"/>
              <dgm:constr type="t" for="ch" forName="wedge5" ptType="all" refPtType="all" refType="h" refFor="self" op="none" fact="0.039500" val="0"/>
              <dgm:constr type="w" for="ch" forName="wedge5" ptType="all" refPtType="all" refType="w" refFor="self" op="none" fact="0.840000" val="0"/>
              <dgm:constr type="h" for="ch" forName="wedge5" ptType="all" refPtType="all" refType="h" refFor="self" op="none" fact="0.840000" val="0"/>
              <dgm:constr type="l" for="ch" forName="wedge5Tx" ptType="all" refPtType="all" refType="w" refFor="self" op="none" fact="0.180000" val="0"/>
              <dgm:constr type="t" for="ch" forName="wedge5Tx" ptType="all" refPtType="all" refType="h" refFor="self" op="none" fact="0.165000" val="0"/>
              <dgm:constr type="w" for="ch" forName="wedge5Tx" ptType="all" refPtType="all" refType="w" refFor="self" op="none" fact="0.285000" val="0"/>
              <dgm:constr type="h" for="ch" forName="wedge5Tx" ptType="all" refPtType="all" refType="h" refFor="self" op="none" fact="0.195000" val="0"/>
              <dgm:constr type="primFontSz" for="ch" ptType="node" refPtType="all" refType="none" refFor="self" op="equ" fact="1.000000" val="0"/>
            </dgm:constrLst>
          </dgm:else>
        </dgm:choose>
      </dgm:if>
      <dgm:if name="Name15" axis="ch" ptType="node" func="cnt" arg="none" op="equ" val="6">
        <dgm:choose name="Name16">
          <dgm:if name="Name17" func="var" arg="dir" op="equ" val="norm">
            <dgm:constrLst>
              <dgm:constr type="l" for="ch" forName="wedge1" ptType="all" refPtType="all" refType="w" refFor="self" op="none" fact="0.105000" val="0"/>
              <dgm:constr type="t" for="ch" forName="wedge1" ptType="all" refPtType="all" refType="w" refFor="self" op="none" fact="0.0367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34000" val="0"/>
              <dgm:constr type="t" for="ch" forName="wedge1Tx" ptType="all" refPtType="all" refType="h" refFor="self" op="none" fact="0.126700" val="0"/>
              <dgm:constr type="w" for="ch" forName="wedge1Tx" ptType="all" refPtType="all" refType="w" refFor="self" op="none" fact="0.245000" val="0"/>
              <dgm:constr type="h" for="ch" forName="wedge1Tx" ptType="all" refPtType="all" refType="h" refFor="self" op="none" fact="0.180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655000" val="0"/>
              <dgm:constr type="t" for="ch" forName="wedge2Tx" ptType="all" refPtType="all" refType="h" refFor="self" op="none" fact="0.415000" val="0"/>
              <dgm:constr type="w" for="ch" forName="wedge2Tx" ptType="all" refPtType="all" refType="w" refFor="self" op="none" fact="0.254000" val="0"/>
              <dgm:constr type="h" for="ch" forName="wedge2Tx" ptType="all" refPtType="all" refType="h" refFor="self" op="none" fact="0.170000" val="0"/>
              <dgm:constr type="l" for="ch" forName="wedge3" ptType="all" refPtType="all" refType="w" refFor="self" op="none" fact="0.080000" val="0"/>
              <dgm:constr type="t" for="ch" forName="wedge3" ptType="all" refPtType="all" refType="w" refFor="self" op="none" fact="0.080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509000" val="0"/>
              <dgm:constr type="t" for="ch" forName="wedge3Tx" ptType="all" refPtType="all" refType="h" refFor="self" op="none" fact="0.650000" val="0"/>
              <dgm:constr type="w" for="ch" forName="wedge3Tx" ptType="all" refPtType="all" refType="w" refFor="self" op="none" fact="0.245000" val="0"/>
              <dgm:constr type="h" for="ch" forName="wedge3Tx" ptType="all" refPtType="all" refType="h" refFor="self" op="none" fact="0.180000" val="0"/>
              <dgm:constr type="l" for="ch" forName="wedge4" ptType="all" refPtType="all" refType="w" refFor="self" op="none" fact="0.080000" val="0"/>
              <dgm:constr type="t" for="ch" forName="wedge4" ptType="all" refPtType="all" refType="h" refFor="self" op="none" fact="0.080000" val="0"/>
              <dgm:constr type="w" for="ch" forName="wedge4" ptType="all" refPtType="all" refType="w" refFor="self" op="none" fact="0.840000" val="0"/>
              <dgm:constr type="h" for="ch" forName="wedge4" ptType="all" refPtType="all" refType="h" refFor="self" op="none" fact="0.840000" val="0"/>
              <dgm:constr type="l" for="ch" forName="wedge4Tx" ptType="all" refPtType="all" refType="w" refFor="self" op="none" fact="0.246000" val="0"/>
              <dgm:constr type="t" for="ch" forName="wedge4Tx" ptType="all" refPtType="all" refType="h" refFor="self" op="none" fact="0.650000" val="0"/>
              <dgm:constr type="w" for="ch" forName="wedge4Tx" ptType="all" refPtType="all" refType="w" refFor="self" op="none" fact="0.245000" val="0"/>
              <dgm:constr type="h" for="ch" forName="wedge4Tx" ptType="all" refPtType="all" refType="h" refFor="self" op="none" fact="0.180000" val="0"/>
              <dgm:constr type="l" for="ch" forName="wedge5" ptType="all" refPtType="all" refType="w" refFor="self" op="none" fact="0.080000" val="0"/>
              <dgm:constr type="t" for="ch" forName="wedge5" ptType="all" refPtType="all" refType="h" refFor="self" op="none" fact="0.080000" val="0"/>
              <dgm:constr type="w" for="ch" forName="wedge5" ptType="all" refPtType="all" refType="w" refFor="self" op="none" fact="0.840000" val="0"/>
              <dgm:constr type="h" for="ch" forName="wedge5" ptType="all" refPtType="all" refType="h" refFor="self" op="none" fact="0.840000" val="0"/>
              <dgm:constr type="l" for="ch" forName="wedge5Tx" ptType="all" refPtType="all" refType="w" refFor="self" op="none" fact="0.093000" val="0"/>
              <dgm:constr type="t" for="ch" forName="wedge5Tx" ptType="all" refPtType="all" refType="h" refFor="self" op="none" fact="0.415000" val="0"/>
              <dgm:constr type="w" for="ch" forName="wedge5Tx" ptType="all" refPtType="all" refType="w" refFor="self" op="none" fact="0.254000" val="0"/>
              <dgm:constr type="h" for="ch" forName="wedge5Tx" ptType="all" refPtType="all" refType="h" refFor="self" op="none" fact="0.170000" val="0"/>
              <dgm:constr type="l" for="ch" forName="wedge6" ptType="all" refPtType="all" refType="w" refFor="self" op="none" fact="0.080000" val="0"/>
              <dgm:constr type="t" for="ch" forName="wedge6" ptType="all" refPtType="all" refType="h" refFor="self" op="none" fact="0.080000" val="0"/>
              <dgm:constr type="w" for="ch" forName="wedge6" ptType="all" refPtType="all" refType="w" refFor="self" op="none" fact="0.840000" val="0"/>
              <dgm:constr type="h" for="ch" forName="wedge6" ptType="all" refPtType="all" refType="h" refFor="self" op="none" fact="0.840000" val="0"/>
              <dgm:constr type="l" for="ch" forName="wedge6Tx" ptType="all" refPtType="all" refType="w" refFor="self" op="none" fact="0.246000" val="0"/>
              <dgm:constr type="t" for="ch" forName="wedge6Tx" ptType="all" refPtType="all" refType="h" refFor="self" op="none" fact="0.170000" val="0"/>
              <dgm:constr type="w" for="ch" forName="wedge6Tx" ptType="all" refPtType="all" refType="w" refFor="self" op="none" fact="0.245000" val="0"/>
              <dgm:constr type="h" for="ch" forName="wedge6Tx" ptType="all" refPtType="all" refType="h" refFor="self" op="none" fact="0.180000" val="0"/>
              <dgm:constr type="primFontSz" for="ch" ptType="node" refPtType="all" refType="none" refFor="self" op="equ" fact="1.000000" val="0"/>
            </dgm:constrLst>
          </dgm:if>
          <dgm:else name="Name18">
            <dgm:constrLst>
              <dgm:constr type="l" for="ch" forName="wedge1" ptType="all" refPtType="all" refType="w" refFor="self" op="none" fact="0.080000" val="0"/>
              <dgm:constr type="t" for="ch" forName="wedge1" ptType="all" refPtType="all" refType="w" refFor="self" op="none" fact="0.0800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09000" val="0"/>
              <dgm:constr type="t" for="ch" forName="wedge1Tx" ptType="all" refPtType="all" refType="h" refFor="self" op="none" fact="0.170000" val="0"/>
              <dgm:constr type="w" for="ch" forName="wedge1Tx" ptType="all" refPtType="all" refType="w" refFor="self" op="none" fact="0.245000" val="0"/>
              <dgm:constr type="h" for="ch" forName="wedge1Tx" ptType="all" refPtType="all" refType="h" refFor="self" op="none" fact="0.180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655000" val="0"/>
              <dgm:constr type="t" for="ch" forName="wedge2Tx" ptType="all" refPtType="all" refType="h" refFor="self" op="none" fact="0.415000" val="0"/>
              <dgm:constr type="w" for="ch" forName="wedge2Tx" ptType="all" refPtType="all" refType="w" refFor="self" op="none" fact="0.254000" val="0"/>
              <dgm:constr type="h" for="ch" forName="wedge2Tx" ptType="all" refPtType="all" refType="h" refFor="self" op="none" fact="0.170000" val="0"/>
              <dgm:constr type="l" for="ch" forName="wedge3" ptType="all" refPtType="all" refType="w" refFor="self" op="none" fact="0.080000" val="0"/>
              <dgm:constr type="t" for="ch" forName="wedge3" ptType="all" refPtType="all" refType="w" refFor="self" op="none" fact="0.080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509000" val="0"/>
              <dgm:constr type="t" for="ch" forName="wedge3Tx" ptType="all" refPtType="all" refType="h" refFor="self" op="none" fact="0.650000" val="0"/>
              <dgm:constr type="w" for="ch" forName="wedge3Tx" ptType="all" refPtType="all" refType="w" refFor="self" op="none" fact="0.245000" val="0"/>
              <dgm:constr type="h" for="ch" forName="wedge3Tx" ptType="all" refPtType="all" refType="h" refFor="self" op="none" fact="0.180000" val="0"/>
              <dgm:constr type="l" for="ch" forName="wedge4" ptType="all" refPtType="all" refType="w" refFor="self" op="none" fact="0.080000" val="0"/>
              <dgm:constr type="t" for="ch" forName="wedge4" ptType="all" refPtType="all" refType="h" refFor="self" op="none" fact="0.080000" val="0"/>
              <dgm:constr type="w" for="ch" forName="wedge4" ptType="all" refPtType="all" refType="w" refFor="self" op="none" fact="0.840000" val="0"/>
              <dgm:constr type="h" for="ch" forName="wedge4" ptType="all" refPtType="all" refType="h" refFor="self" op="none" fact="0.840000" val="0"/>
              <dgm:constr type="l" for="ch" forName="wedge4Tx" ptType="all" refPtType="all" refType="w" refFor="self" op="none" fact="0.246000" val="0"/>
              <dgm:constr type="t" for="ch" forName="wedge4Tx" ptType="all" refPtType="all" refType="h" refFor="self" op="none" fact="0.650000" val="0"/>
              <dgm:constr type="w" for="ch" forName="wedge4Tx" ptType="all" refPtType="all" refType="w" refFor="self" op="none" fact="0.245000" val="0"/>
              <dgm:constr type="h" for="ch" forName="wedge4Tx" ptType="all" refPtType="all" refType="h" refFor="self" op="none" fact="0.180000" val="0"/>
              <dgm:constr type="l" for="ch" forName="wedge5" ptType="all" refPtType="all" refType="w" refFor="self" op="none" fact="0.080000" val="0"/>
              <dgm:constr type="t" for="ch" forName="wedge5" ptType="all" refPtType="all" refType="h" refFor="self" op="none" fact="0.080000" val="0"/>
              <dgm:constr type="w" for="ch" forName="wedge5" ptType="all" refPtType="all" refType="w" refFor="self" op="none" fact="0.840000" val="0"/>
              <dgm:constr type="h" for="ch" forName="wedge5" ptType="all" refPtType="all" refType="h" refFor="self" op="none" fact="0.840000" val="0"/>
              <dgm:constr type="l" for="ch" forName="wedge5Tx" ptType="all" refPtType="all" refType="w" refFor="self" op="none" fact="0.093000" val="0"/>
              <dgm:constr type="t" for="ch" forName="wedge5Tx" ptType="all" refPtType="all" refType="h" refFor="self" op="none" fact="0.415000" val="0"/>
              <dgm:constr type="w" for="ch" forName="wedge5Tx" ptType="all" refPtType="all" refType="w" refFor="self" op="none" fact="0.254000" val="0"/>
              <dgm:constr type="h" for="ch" forName="wedge5Tx" ptType="all" refPtType="all" refType="h" refFor="self" op="none" fact="0.170000" val="0"/>
              <dgm:constr type="l" for="ch" forName="wedge6" ptType="all" refPtType="all" refType="w" refFor="self" op="none" fact="0.055000" val="0"/>
              <dgm:constr type="t" for="ch" forName="wedge6" ptType="all" refPtType="all" refType="h" refFor="self" op="none" fact="0.036700" val="0"/>
              <dgm:constr type="w" for="ch" forName="wedge6" ptType="all" refPtType="all" refType="w" refFor="self" op="none" fact="0.840000" val="0"/>
              <dgm:constr type="h" for="ch" forName="wedge6" ptType="all" refPtType="all" refType="h" refFor="self" op="none" fact="0.840000" val="0"/>
              <dgm:constr type="l" for="ch" forName="wedge6Tx" ptType="all" refPtType="all" refType="w" refFor="self" op="none" fact="0.221000" val="0"/>
              <dgm:constr type="t" for="ch" forName="wedge6Tx" ptType="all" refPtType="all" refType="h" refFor="self" op="none" fact="0.126700" val="0"/>
              <dgm:constr type="w" for="ch" forName="wedge6Tx" ptType="all" refPtType="all" refType="w" refFor="self" op="none" fact="0.245000" val="0"/>
              <dgm:constr type="h" for="ch" forName="wedge6Tx" ptType="all" refPtType="all" refType="h" refFor="self" op="none" fact="0.180000" val="0"/>
              <dgm:constr type="primFontSz" for="ch" ptType="node" refPtType="all" refType="none" refFor="self" op="equ" fact="1.000000" val="0"/>
            </dgm:constrLst>
          </dgm:else>
        </dgm:choose>
      </dgm:if>
      <dgm:else name="Name19">
        <dgm:choose name="Name20">
          <dgm:if name="Name21" func="var" arg="dir" op="equ" val="norm">
            <dgm:constrLst>
              <dgm:constr type="l" for="ch" forName="wedge1" ptType="all" refPtType="all" refType="w" refFor="self" op="none" fact="0.101700" val="0"/>
              <dgm:constr type="t" for="ch" forName="wedge1" ptType="all" refPtType="all" refType="w" refFor="self" op="none" fact="0.0350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30000" val="0"/>
              <dgm:constr type="t" for="ch" forName="wedge1Tx" ptType="all" refPtType="all" refType="h" refFor="self" op="none" fact="0.115000" val="0"/>
              <dgm:constr type="w" for="ch" forName="wedge1Tx" ptType="all" refPtType="all" refType="w" refFor="self" op="none" fact="0.230000" val="0"/>
              <dgm:constr type="h" for="ch" forName="wedge1Tx" ptType="all" refPtType="all" refType="h" refFor="self" op="none" fact="0.145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655000" val="0"/>
              <dgm:constr type="t" for="ch" forName="wedge2Tx" ptType="all" refPtType="all" refType="h" refFor="self" op="none" fact="0.380000" val="0"/>
              <dgm:constr type="w" for="ch" forName="wedge2Tx" ptType="all" refPtType="all" refType="w" refFor="self" op="none" fact="0.244000" val="0"/>
              <dgm:constr type="h" for="ch" forName="wedge2Tx" ptType="all" refPtType="all" refType="h" refFor="self" op="none" fact="0.155000" val="0"/>
              <dgm:constr type="l" for="ch" forName="wedge3" ptType="all" refPtType="all" refType="w" refFor="self" op="none" fact="0.080000" val="0"/>
              <dgm:constr type="t" for="ch" forName="wedge3" ptType="all" refPtType="all" refType="w" refFor="self" op="none" fact="0.080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620000" val="0"/>
              <dgm:constr type="t" for="ch" forName="wedge3Tx" ptType="all" refPtType="all" refType="h" refFor="self" op="none" fact="0.580000" val="0"/>
              <dgm:constr type="w" for="ch" forName="wedge3Tx" ptType="all" refPtType="all" refType="w" refFor="self" op="none" fact="0.220000" val="0"/>
              <dgm:constr type="h" for="ch" forName="wedge3Tx" ptType="all" refPtType="all" refType="h" refFor="self" op="none" fact="0.160000" val="0"/>
              <dgm:constr type="l" for="ch" forName="wedge4" ptType="all" refPtType="all" refType="w" refFor="self" op="none" fact="0.080000" val="0"/>
              <dgm:constr type="t" for="ch" forName="wedge4" ptType="all" refPtType="all" refType="h" refFor="self" op="none" fact="0.080000" val="0"/>
              <dgm:constr type="w" for="ch" forName="wedge4" ptType="all" refPtType="all" refType="w" refFor="self" op="none" fact="0.840000" val="0"/>
              <dgm:constr type="h" for="ch" forName="wedge4" ptType="all" refPtType="all" refType="h" refFor="self" op="none" fact="0.840000" val="0"/>
              <dgm:constr type="l" for="ch" forName="wedge4Tx" ptType="all" refPtType="all" refType="w" refFor="self" op="none" fact="0.387500" val="0"/>
              <dgm:constr type="t" for="ch" forName="wedge4Tx" ptType="all" refPtType="all" refType="h" refFor="self" op="none" fact="0.740000" val="0"/>
              <dgm:constr type="w" for="ch" forName="wedge4Tx" ptType="all" refPtType="all" refType="w" refFor="self" op="none" fact="0.225000" val="0"/>
              <dgm:constr type="h" for="ch" forName="wedge4Tx" ptType="all" refPtType="all" refType="h" refFor="self" op="none" fact="0.160000" val="0"/>
              <dgm:constr type="l" for="ch" forName="wedge5" ptType="all" refPtType="all" refType="w" refFor="self" op="none" fact="0.080000" val="0"/>
              <dgm:constr type="t" for="ch" forName="wedge5" ptType="all" refPtType="all" refType="h" refFor="self" op="none" fact="0.080000" val="0"/>
              <dgm:constr type="w" for="ch" forName="wedge5" ptType="all" refPtType="all" refType="w" refFor="self" op="none" fact="0.840000" val="0"/>
              <dgm:constr type="h" for="ch" forName="wedge5" ptType="all" refPtType="all" refType="h" refFor="self" op="none" fact="0.840000" val="0"/>
              <dgm:constr type="l" for="ch" forName="wedge5Tx" ptType="all" refPtType="all" refType="w" refFor="self" op="none" fact="0.160000" val="0"/>
              <dgm:constr type="t" for="ch" forName="wedge5Tx" ptType="all" refPtType="all" refType="h" refFor="self" op="none" fact="0.580000" val="0"/>
              <dgm:constr type="w" for="ch" forName="wedge5Tx" ptType="all" refPtType="all" refType="w" refFor="self" op="none" fact="0.220000" val="0"/>
              <dgm:constr type="h" for="ch" forName="wedge5Tx" ptType="all" refPtType="all" refType="h" refFor="self" op="none" fact="0.160000" val="0"/>
              <dgm:constr type="l" for="ch" forName="wedge6" ptType="all" refPtType="all" refType="w" refFor="self" op="none" fact="0.080000" val="0"/>
              <dgm:constr type="t" for="ch" forName="wedge6" ptType="all" refPtType="all" refType="h" refFor="self" op="none" fact="0.080000" val="0"/>
              <dgm:constr type="w" for="ch" forName="wedge6" ptType="all" refPtType="all" refType="w" refFor="self" op="none" fact="0.840000" val="0"/>
              <dgm:constr type="h" for="ch" forName="wedge6" ptType="all" refPtType="all" refType="h" refFor="self" op="none" fact="0.840000" val="0"/>
              <dgm:constr type="l" for="ch" forName="wedge6Tx" ptType="all" refPtType="all" refType="w" refFor="self" op="none" fact="0.101000" val="0"/>
              <dgm:constr type="t" for="ch" forName="wedge6Tx" ptType="all" refPtType="all" refType="h" refFor="self" op="none" fact="0.380000" val="0"/>
              <dgm:constr type="w" for="ch" forName="wedge6Tx" ptType="all" refPtType="all" refType="w" refFor="self" op="none" fact="0.244000" val="0"/>
              <dgm:constr type="h" for="ch" forName="wedge6Tx" ptType="all" refPtType="all" refType="h" refFor="self" op="none" fact="0.155000" val="0"/>
              <dgm:constr type="l" for="ch" forName="wedge7" ptType="all" refPtType="all" refType="w" refFor="self" op="none" fact="0.080000" val="0"/>
              <dgm:constr type="t" for="ch" forName="wedge7" ptType="all" refPtType="all" refType="h" refFor="self" op="none" fact="0.080000" val="0"/>
              <dgm:constr type="w" for="ch" forName="wedge7" ptType="all" refPtType="all" refType="w" refFor="self" op="none" fact="0.840000" val="0"/>
              <dgm:constr type="h" for="ch" forName="wedge7" ptType="all" refPtType="all" refType="h" refFor="self" op="none" fact="0.840000" val="0"/>
              <dgm:constr type="l" for="ch" forName="wedge7Tx" ptType="all" refPtType="all" refType="w" refFor="self" op="none" fact="0.262000" val="0"/>
              <dgm:constr type="t" for="ch" forName="wedge7Tx" ptType="all" refPtType="all" refType="h" refFor="self" op="none" fact="0.160000" val="0"/>
              <dgm:constr type="w" for="ch" forName="wedge7Tx" ptType="all" refPtType="all" refType="w" refFor="self" op="none" fact="0.230000" val="0"/>
              <dgm:constr type="h" for="ch" forName="wedge7Tx" ptType="all" refPtType="all" refType="h" refFor="self" op="none" fact="0.145000" val="0"/>
              <dgm:constr type="primFontSz" for="ch" ptType="node" refPtType="all" refType="none" refFor="self" op="equ" fact="1.000000" val="0"/>
            </dgm:constrLst>
          </dgm:if>
          <dgm:else name="Name22">
            <dgm:constrLst>
              <dgm:constr type="l" for="ch" forName="wedge1" ptType="all" refPtType="all" refType="w" refFor="self" op="none" fact="0.080000" val="0"/>
              <dgm:constr type="t" for="ch" forName="wedge1" ptType="all" refPtType="all" refType="w" refFor="self" op="none" fact="0.080000" val="0"/>
              <dgm:constr type="w" for="ch" forName="wedge1" ptType="all" refPtType="all" refType="w" refFor="self" op="none" fact="0.840000" val="0"/>
              <dgm:constr type="h" for="ch" forName="wedge1" ptType="all" refPtType="all" refType="h" refFor="self" op="none" fact="0.840000" val="0"/>
              <dgm:constr type="l" for="ch" forName="wedge1Tx" ptType="all" refPtType="all" refType="w" refFor="self" op="none" fact="0.508000" val="0"/>
              <dgm:constr type="t" for="ch" forName="wedge1Tx" ptType="all" refPtType="all" refType="h" refFor="self" op="none" fact="0.160000" val="0"/>
              <dgm:constr type="w" for="ch" forName="wedge1Tx" ptType="all" refPtType="all" refType="w" refFor="self" op="none" fact="0.230000" val="0"/>
              <dgm:constr type="h" for="ch" forName="wedge1Tx" ptType="all" refPtType="all" refType="h" refFor="self" op="none" fact="0.145000" val="0"/>
              <dgm:constr type="l" for="ch" forName="wedge2" ptType="all" refPtType="all" refType="w" refFor="self" op="none" fact="0.080000" val="0"/>
              <dgm:constr type="t" for="ch" forName="wedge2" ptType="all" refPtType="all" refType="w" refFor="self" op="none" fact="0.080000" val="0"/>
              <dgm:constr type="w" for="ch" forName="wedge2" ptType="all" refPtType="all" refType="w" refFor="self" op="none" fact="0.840000" val="0"/>
              <dgm:constr type="h" for="ch" forName="wedge2" ptType="all" refPtType="all" refType="h" refFor="self" op="none" fact="0.840000" val="0"/>
              <dgm:constr type="l" for="ch" forName="wedge2Tx" ptType="all" refPtType="all" refType="w" refFor="self" op="none" fact="0.655000" val="0"/>
              <dgm:constr type="t" for="ch" forName="wedge2Tx" ptType="all" refPtType="all" refType="h" refFor="self" op="none" fact="0.380000" val="0"/>
              <dgm:constr type="w" for="ch" forName="wedge2Tx" ptType="all" refPtType="all" refType="w" refFor="self" op="none" fact="0.244000" val="0"/>
              <dgm:constr type="h" for="ch" forName="wedge2Tx" ptType="all" refPtType="all" refType="h" refFor="self" op="none" fact="0.155000" val="0"/>
              <dgm:constr type="l" for="ch" forName="wedge3" ptType="all" refPtType="all" refType="w" refFor="self" op="none" fact="0.080000" val="0"/>
              <dgm:constr type="t" for="ch" forName="wedge3" ptType="all" refPtType="all" refType="w" refFor="self" op="none" fact="0.080000" val="0"/>
              <dgm:constr type="w" for="ch" forName="wedge3" ptType="all" refPtType="all" refType="w" refFor="self" op="none" fact="0.840000" val="0"/>
              <dgm:constr type="h" for="ch" forName="wedge3" ptType="all" refPtType="all" refType="h" refFor="self" op="none" fact="0.840000" val="0"/>
              <dgm:constr type="l" for="ch" forName="wedge3Tx" ptType="all" refPtType="all" refType="w" refFor="self" op="none" fact="0.620000" val="0"/>
              <dgm:constr type="t" for="ch" forName="wedge3Tx" ptType="all" refPtType="all" refType="h" refFor="self" op="none" fact="0.580000" val="0"/>
              <dgm:constr type="w" for="ch" forName="wedge3Tx" ptType="all" refPtType="all" refType="w" refFor="self" op="none" fact="0.220000" val="0"/>
              <dgm:constr type="h" for="ch" forName="wedge3Tx" ptType="all" refPtType="all" refType="h" refFor="self" op="none" fact="0.160000" val="0"/>
              <dgm:constr type="l" for="ch" forName="wedge4" ptType="all" refPtType="all" refType="w" refFor="self" op="none" fact="0.080000" val="0"/>
              <dgm:constr type="t" for="ch" forName="wedge4" ptType="all" refPtType="all" refType="h" refFor="self" op="none" fact="0.080000" val="0"/>
              <dgm:constr type="w" for="ch" forName="wedge4" ptType="all" refPtType="all" refType="w" refFor="self" op="none" fact="0.840000" val="0"/>
              <dgm:constr type="h" for="ch" forName="wedge4" ptType="all" refPtType="all" refType="h" refFor="self" op="none" fact="0.840000" val="0"/>
              <dgm:constr type="l" for="ch" forName="wedge4Tx" ptType="all" refPtType="all" refType="w" refFor="self" op="none" fact="0.387500" val="0"/>
              <dgm:constr type="t" for="ch" forName="wedge4Tx" ptType="all" refPtType="all" refType="h" refFor="self" op="none" fact="0.740000" val="0"/>
              <dgm:constr type="w" for="ch" forName="wedge4Tx" ptType="all" refPtType="all" refType="w" refFor="self" op="none" fact="0.225000" val="0"/>
              <dgm:constr type="h" for="ch" forName="wedge4Tx" ptType="all" refPtType="all" refType="h" refFor="self" op="none" fact="0.160000" val="0"/>
              <dgm:constr type="l" for="ch" forName="wedge5" ptType="all" refPtType="all" refType="w" refFor="self" op="none" fact="0.080000" val="0"/>
              <dgm:constr type="t" for="ch" forName="wedge5" ptType="all" refPtType="all" refType="h" refFor="self" op="none" fact="0.080000" val="0"/>
              <dgm:constr type="w" for="ch" forName="wedge5" ptType="all" refPtType="all" refType="w" refFor="self" op="none" fact="0.840000" val="0"/>
              <dgm:constr type="h" for="ch" forName="wedge5" ptType="all" refPtType="all" refType="h" refFor="self" op="none" fact="0.840000" val="0"/>
              <dgm:constr type="l" for="ch" forName="wedge5Tx" ptType="all" refPtType="all" refType="w" refFor="self" op="none" fact="0.160000" val="0"/>
              <dgm:constr type="t" for="ch" forName="wedge5Tx" ptType="all" refPtType="all" refType="h" refFor="self" op="none" fact="0.580000" val="0"/>
              <dgm:constr type="w" for="ch" forName="wedge5Tx" ptType="all" refPtType="all" refType="w" refFor="self" op="none" fact="0.220000" val="0"/>
              <dgm:constr type="h" for="ch" forName="wedge5Tx" ptType="all" refPtType="all" refType="h" refFor="self" op="none" fact="0.160000" val="0"/>
              <dgm:constr type="l" for="ch" forName="wedge6" ptType="all" refPtType="all" refType="w" refFor="self" op="none" fact="0.080000" val="0"/>
              <dgm:constr type="t" for="ch" forName="wedge6" ptType="all" refPtType="all" refType="h" refFor="self" op="none" fact="0.080000" val="0"/>
              <dgm:constr type="w" for="ch" forName="wedge6" ptType="all" refPtType="all" refType="w" refFor="self" op="none" fact="0.840000" val="0"/>
              <dgm:constr type="h" for="ch" forName="wedge6" ptType="all" refPtType="all" refType="h" refFor="self" op="none" fact="0.840000" val="0"/>
              <dgm:constr type="l" for="ch" forName="wedge6Tx" ptType="all" refPtType="all" refType="w" refFor="self" op="none" fact="0.101000" val="0"/>
              <dgm:constr type="t" for="ch" forName="wedge6Tx" ptType="all" refPtType="all" refType="h" refFor="self" op="none" fact="0.380000" val="0"/>
              <dgm:constr type="w" for="ch" forName="wedge6Tx" ptType="all" refPtType="all" refType="w" refFor="self" op="none" fact="0.244000" val="0"/>
              <dgm:constr type="h" for="ch" forName="wedge6Tx" ptType="all" refPtType="all" refType="h" refFor="self" op="none" fact="0.155000" val="0"/>
              <dgm:constr type="l" for="ch" forName="wedge7" ptType="all" refPtType="all" refType="w" refFor="self" op="none" fact="0.058300" val="0"/>
              <dgm:constr type="t" for="ch" forName="wedge7" ptType="all" refPtType="all" refType="h" refFor="self" op="none" fact="0.035000" val="0"/>
              <dgm:constr type="w" for="ch" forName="wedge7" ptType="all" refPtType="all" refType="w" refFor="self" op="none" fact="0.840000" val="0"/>
              <dgm:constr type="h" for="ch" forName="wedge7" ptType="all" refPtType="all" refType="h" refFor="self" op="none" fact="0.840000" val="0"/>
              <dgm:constr type="l" for="ch" forName="wedge7Tx" ptType="all" refPtType="all" refType="w" refFor="self" op="none" fact="0.240300" val="0"/>
              <dgm:constr type="t" for="ch" forName="wedge7Tx" ptType="all" refPtType="all" refType="h" refFor="self" op="none" fact="0.115000" val="0"/>
              <dgm:constr type="w" for="ch" forName="wedge7Tx" ptType="all" refPtType="all" refType="w" refFor="self" op="none" fact="0.230000" val="0"/>
              <dgm:constr type="h" for="ch" forName="wedge7Tx" ptType="all" refPtType="all" refType="h" refFor="self" op="none" fact="0.145000" val="0"/>
              <dgm:constr type="primFontSz" for="ch" ptType="node" refPtType="all" refType="none" refFor="self" op="equ" fact="1.000000" val="0"/>
            </dgm:constrLst>
          </dgm:else>
        </dgm:choose>
      </dgm:else>
    </dgm:choose>
    <dgm:ruleLst/>
    <dgm:choose name="Name23">
      <dgm:if name="Name24" axis="ch" ptType="node" func="cnt" arg="none" op="gte" val="1">
        <dgm:layoutNode name="wedge1">
          <dgm:alg type="sp"/>
          <dgm:choose name="Name25">
            <dgm:if name="Name26" axis="ch" ptType="node" func="cnt" arg="none" op="equ" val="1">
              <dgm:shape rot="0.000000" type="ellipse" r:blip="" blipPhldr="0" lkTxEntry="0" zOrderOff="0" hideGeom="0">
                <dgm:adjLst/>
              </dgm:shape>
            </dgm:if>
            <dgm:if name="Name27" axis="ch" ptType="node" func="cnt" arg="none" op="equ" val="2">
              <dgm:shape rot="0.000000" type="pie" r:blip="" blipPhldr="0" lkTxEntry="0" zOrderOff="0" hideGeom="0">
                <dgm:adjLst>
                  <dgm:adj idx="1" val="270.000000"/>
                  <dgm:adj idx="2" val="90.000000"/>
                </dgm:adjLst>
              </dgm:shape>
            </dgm:if>
            <dgm:if name="Name28" axis="ch" ptType="node" func="cnt" arg="none" op="equ" val="3">
              <dgm:shape rot="0.000000" type="pie" r:blip="" blipPhldr="0" lkTxEntry="0" zOrderOff="0" hideGeom="0">
                <dgm:adjLst>
                  <dgm:adj idx="1" val="270.000000"/>
                  <dgm:adj idx="2" val="30.000000"/>
                </dgm:adjLst>
              </dgm:shape>
            </dgm:if>
            <dgm:if name="Name29" axis="ch" ptType="node" func="cnt" arg="none" op="equ" val="4">
              <dgm:shape rot="0.000000" type="pie" r:blip="" blipPhldr="0" lkTxEntry="0" zOrderOff="0" hideGeom="0">
                <dgm:adjLst>
                  <dgm:adj idx="1" val="270.000000"/>
                  <dgm:adj idx="2" val="0.000000"/>
                </dgm:adjLst>
              </dgm:shape>
            </dgm:if>
            <dgm:if name="Name30" axis="ch" ptType="node" func="cnt" arg="none" op="equ" val="5">
              <dgm:shape rot="0.000000" type="pie" r:blip="" blipPhldr="0" lkTxEntry="0" zOrderOff="0" hideGeom="0">
                <dgm:adjLst>
                  <dgm:adj idx="1" val="270.000000"/>
                  <dgm:adj idx="2" val="342.000000"/>
                </dgm:adjLst>
              </dgm:shape>
            </dgm:if>
            <dgm:if name="Name31" axis="ch" ptType="node" func="cnt" arg="none" op="equ" val="6">
              <dgm:shape rot="0.000000" type="pie" r:blip="" blipPhldr="0" lkTxEntry="0" zOrderOff="0" hideGeom="0">
                <dgm:adjLst>
                  <dgm:adj idx="1" val="270.000000"/>
                  <dgm:adj idx="2" val="330.000000"/>
                </dgm:adjLst>
              </dgm:shape>
            </dgm:if>
            <dgm:else name="Name32">
              <dgm:shape rot="0.000000" type="pie" r:blip="" blipPhldr="0" lkTxEntry="0" zOrderOff="0" hideGeom="0">
                <dgm:adjLst>
                  <dgm:adj idx="1" val="270.000000"/>
                  <dgm:adj idx="2" val="321.428600"/>
                </dgm:adjLst>
              </dgm:shape>
            </dgm:else>
          </dgm:choose>
          <dgm:choose name="Name33">
            <dgm:if name="Name34" func="var" arg="dir" op="equ" val="norm">
              <dgm:presOf axis="ch desOrSelf" ptType="node node" st="1 1" cnt="1 0"/>
            </dgm:if>
            <dgm:else name="Name35">
              <dgm:choose name="Name36">
                <dgm:if name="Name37" axis="ch" ptType="node" func="cnt" arg="none" op="equ" val="1">
                  <dgm:presOf axis="ch desOrSelf" ptType="node node" st="1 1" cnt="1 0"/>
                </dgm:if>
                <dgm:if name="Name38" axis="ch" ptType="node" func="cnt" arg="none" op="equ" val="2">
                  <dgm:presOf axis="ch desOrSelf" ptType="node node" st="2 1" cnt="1 0"/>
                </dgm:if>
                <dgm:if name="Name39" axis="ch" ptType="node" func="cnt" arg="none" op="equ" val="3">
                  <dgm:presOf axis="ch desOrSelf" ptType="node node" st="3 1" cnt="1 0"/>
                </dgm:if>
                <dgm:if name="Name40" axis="ch" ptType="node" func="cnt" arg="none" op="equ" val="4">
                  <dgm:presOf axis="ch desOrSelf" ptType="node node" st="4 1" cnt="1 0"/>
                </dgm:if>
                <dgm:if name="Name41" axis="ch" ptType="node" func="cnt" arg="none" op="equ" val="5">
                  <dgm:presOf axis="ch desOrSelf" ptType="node node" st="5 1" cnt="1 0"/>
                </dgm:if>
                <dgm:if name="Name42" axis="ch" ptType="node" func="cnt" arg="none"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rot="0.000000" type="rect" r:blip="" blipPhldr="0" lkTxEntry="0" zOrderOff="0" hideGeom="1">
            <dgm:adjLst/>
          </dgm:shape>
          <dgm:choose name="Name44">
            <dgm:if name="Name45" func="var" arg="dir" op="equ" val="norm">
              <dgm:presOf axis="ch desOrSelf" ptType="node node" st="1 1" cnt="1 0"/>
            </dgm:if>
            <dgm:else name="Name46">
              <dgm:choose name="Name47">
                <dgm:if name="Name48" axis="ch" ptType="node" func="cnt" arg="none" op="equ" val="1">
                  <dgm:presOf axis="ch desOrSelf" ptType="node node" st="1 1" cnt="1 0"/>
                </dgm:if>
                <dgm:if name="Name49" axis="ch" ptType="node" func="cnt" arg="none" op="equ" val="2">
                  <dgm:presOf axis="ch desOrSelf" ptType="node node" st="2 1" cnt="1 0"/>
                </dgm:if>
                <dgm:if name="Name50" axis="ch" ptType="node" func="cnt" arg="none" op="equ" val="3">
                  <dgm:presOf axis="ch desOrSelf" ptType="node node" st="3 1" cnt="1 0"/>
                </dgm:if>
                <dgm:if name="Name51" axis="ch" ptType="node" func="cnt" arg="none" op="equ" val="4">
                  <dgm:presOf axis="ch desOrSelf" ptType="node node" st="4 1" cnt="1 0"/>
                </dgm:if>
                <dgm:if name="Name52" axis="ch" ptType="node" func="cnt" arg="none" op="equ" val="5">
                  <dgm:presOf axis="ch desOrSelf" ptType="node node" st="5 1" cnt="1 0"/>
                </dgm:if>
                <dgm:if name="Name53" axis="ch" ptType="node" func="cnt" arg="none" op="equ" val="6">
                  <dgm:presOf axis="ch desOrSelf" ptType="node node" st="6 1" cnt="1 0"/>
                </dgm:if>
                <dgm:else name="Name54">
                  <dgm:presOf axis="ch desOrSelf" ptType="node node" st="7 1" cnt="1 0"/>
                </dgm:else>
              </dgm:choose>
            </dgm:else>
          </dgm:choose>
          <dgm:constrLst>
            <dgm:constr type="tMarg" for="self" ptType="all" refPtType="all" refType="primFontSz" refFor="self" op="none" fact="0.100000" val="0"/>
            <dgm:constr type="bMarg" for="self" ptType="all" refPtType="all" refType="primFontSz" refFor="self" op="none" fact="0.100000" val="0"/>
            <dgm:constr type="lMarg" for="self" ptType="all" refPtType="all" refType="primFontSz" refFor="self" op="none" fact="0.100000" val="0"/>
            <dgm:constr type="rMarg" for="self" ptType="all" refPtType="all" refType="primFontSz" refFor="self" op="none" fact="0.100000" val="0"/>
            <dgm:constr type="primFontSz" for="self" ptType="all" refPtType="all" refType="none" refFor="self" op="none" fact="1.000000" val="65"/>
          </dgm:constrLst>
          <dgm:ruleLst>
            <dgm:rule type="primFontSz" for="self" ptType="all" val="5" fact="NaN" max="NaN"/>
          </dgm:ruleLst>
        </dgm:layoutNode>
      </dgm:if>
      <dgm:else name="Name55"/>
    </dgm:choose>
    <dgm:choose name="Name56">
      <dgm:if name="Name57" axis="ch" ptType="node" func="cnt" arg="none" op="gte" val="2">
        <dgm:layoutNode name="wedge2">
          <dgm:alg type="sp"/>
          <dgm:choose name="Name58">
            <dgm:if name="Name59" axis="ch" ptType="node" func="cnt" arg="none" op="equ" val="2">
              <dgm:shape rot="0.000000" type="pie" r:blip="" blipPhldr="0" lkTxEntry="0" zOrderOff="0" hideGeom="0">
                <dgm:adjLst>
                  <dgm:adj idx="1" val="90.000000"/>
                  <dgm:adj idx="2" val="270.000000"/>
                </dgm:adjLst>
              </dgm:shape>
            </dgm:if>
            <dgm:if name="Name60" axis="ch" ptType="node" func="cnt" arg="none" op="equ" val="3">
              <dgm:shape rot="0.000000" type="pie" r:blip="" blipPhldr="0" lkTxEntry="0" zOrderOff="0" hideGeom="0">
                <dgm:adjLst>
                  <dgm:adj idx="1" val="30.000000"/>
                  <dgm:adj idx="2" val="150.000000"/>
                </dgm:adjLst>
              </dgm:shape>
            </dgm:if>
            <dgm:if name="Name61" axis="ch" ptType="node" func="cnt" arg="none" op="equ" val="4">
              <dgm:shape rot="0.000000" type="pie" r:blip="" blipPhldr="0" lkTxEntry="0" zOrderOff="0" hideGeom="0">
                <dgm:adjLst>
                  <dgm:adj idx="1" val="0.000000"/>
                  <dgm:adj idx="2" val="90.000000"/>
                </dgm:adjLst>
              </dgm:shape>
            </dgm:if>
            <dgm:if name="Name62" axis="ch" ptType="node" func="cnt" arg="none" op="equ" val="5">
              <dgm:shape rot="0.000000" type="pie" r:blip="" blipPhldr="0" lkTxEntry="0" zOrderOff="0" hideGeom="0">
                <dgm:adjLst>
                  <dgm:adj idx="1" val="342.000000"/>
                  <dgm:adj idx="2" val="54.000000"/>
                </dgm:adjLst>
              </dgm:shape>
            </dgm:if>
            <dgm:if name="Name63" axis="ch" ptType="node" func="cnt" arg="none" op="equ" val="6">
              <dgm:shape rot="0.000000" type="pie" r:blip="" blipPhldr="0" lkTxEntry="0" zOrderOff="0" hideGeom="0">
                <dgm:adjLst>
                  <dgm:adj idx="1" val="330.000000"/>
                  <dgm:adj idx="2" val="30.000000"/>
                </dgm:adjLst>
              </dgm:shape>
            </dgm:if>
            <dgm:else name="Name64">
              <dgm:shape rot="0.000000" type="pie" r:blip="" blipPhldr="0" lkTxEntry="0" zOrderOff="0" hideGeom="0">
                <dgm:adjLst>
                  <dgm:adj idx="1" val="321.428600"/>
                  <dgm:adj idx="2" val="12.857140"/>
                </dgm:adjLst>
              </dgm:shape>
            </dgm:else>
          </dgm:choose>
          <dgm:choose name="Name65">
            <dgm:if name="Name66" func="var" arg="dir" op="equ" val="norm">
              <dgm:presOf axis="ch desOrSelf" ptType="node node" st="2 1" cnt="1 0"/>
            </dgm:if>
            <dgm:else name="Name67">
              <dgm:choose name="Name68">
                <dgm:if name="Name69" axis="ch" ptType="node" func="cnt" arg="none" op="equ" val="2">
                  <dgm:presOf axis="ch desOrSelf" ptType="node node" st="1 1" cnt="1 0"/>
                </dgm:if>
                <dgm:if name="Name70" axis="ch" ptType="node" func="cnt" arg="none" op="equ" val="3">
                  <dgm:presOf axis="ch desOrSelf" ptType="node node" st="2 1" cnt="1 0"/>
                </dgm:if>
                <dgm:if name="Name71" axis="ch" ptType="node" func="cnt" arg="none" op="equ" val="4">
                  <dgm:presOf axis="ch desOrSelf" ptType="node node" st="3 1" cnt="1 0"/>
                </dgm:if>
                <dgm:if name="Name72" axis="ch" ptType="node" func="cnt" arg="none" op="equ" val="5">
                  <dgm:presOf axis="ch desOrSelf" ptType="node node" st="4 1" cnt="1 0"/>
                </dgm:if>
                <dgm:if name="Name73" axis="ch" ptType="node" func="cnt" arg="none"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rot="0.000000" type="rect" r:blip="" blipPhldr="0" lkTxEntry="0" zOrderOff="0" hideGeom="1">
            <dgm:adjLst/>
          </dgm:shape>
          <dgm:choose name="Name75">
            <dgm:if name="Name76" func="var" arg="dir" op="equ" val="norm">
              <dgm:presOf axis="ch desOrSelf" ptType="node node" st="2 1" cnt="1 0"/>
            </dgm:if>
            <dgm:else name="Name77">
              <dgm:choose name="Name78">
                <dgm:if name="Name79" axis="ch" ptType="node" func="cnt" arg="none" op="equ" val="2">
                  <dgm:presOf axis="ch desOrSelf" ptType="node node" st="1 1" cnt="1 0"/>
                </dgm:if>
                <dgm:if name="Name80" axis="ch" ptType="node" func="cnt" arg="none" op="equ" val="3">
                  <dgm:presOf axis="ch desOrSelf" ptType="node node" st="2 1" cnt="1 0"/>
                </dgm:if>
                <dgm:if name="Name81" axis="ch" ptType="node" func="cnt" arg="none" op="equ" val="4">
                  <dgm:presOf axis="ch desOrSelf" ptType="node node" st="3 1" cnt="1 0"/>
                </dgm:if>
                <dgm:if name="Name82" axis="ch" ptType="node" func="cnt" arg="none" op="equ" val="5">
                  <dgm:presOf axis="ch desOrSelf" ptType="node node" st="4 1" cnt="1 0"/>
                </dgm:if>
                <dgm:if name="Name83" axis="ch" ptType="node" func="cnt" arg="none" op="equ" val="6">
                  <dgm:presOf axis="ch desOrSelf" ptType="node node" st="5 1" cnt="1 0"/>
                </dgm:if>
                <dgm:else name="Name84">
                  <dgm:presOf axis="ch desOrSelf" ptType="node node" st="6 1" cnt="1 0"/>
                </dgm:else>
              </dgm:choose>
            </dgm:else>
          </dgm:choose>
          <dgm:constrLst>
            <dgm:constr type="tMarg" for="self" ptType="all" refPtType="all" refType="primFontSz" refFor="self" op="none" fact="0.100000" val="0"/>
            <dgm:constr type="bMarg" for="self" ptType="all" refPtType="all" refType="primFontSz" refFor="self" op="none" fact="0.100000" val="0"/>
            <dgm:constr type="lMarg" for="self" ptType="all" refPtType="all" refType="primFontSz" refFor="self" op="none" fact="0.100000" val="0"/>
            <dgm:constr type="rMarg" for="self" ptType="all" refPtType="all" refType="primFontSz" refFor="self" op="none" fact="0.100000" val="0"/>
            <dgm:constr type="primFontSz" for="self" ptType="all" refPtType="all" refType="none" refFor="self" op="none" fact="1.000000" val="65"/>
          </dgm:constrLst>
          <dgm:ruleLst>
            <dgm:rule type="primFontSz" for="self" ptType="all" val="5" fact="NaN" max="NaN"/>
          </dgm:ruleLst>
        </dgm:layoutNode>
      </dgm:if>
      <dgm:else name="Name85"/>
    </dgm:choose>
    <dgm:choose name="Name86">
      <dgm:if name="Name87" axis="ch" ptType="node" func="cnt" arg="none" op="gte" val="3">
        <dgm:layoutNode name="wedge3">
          <dgm:alg type="sp"/>
          <dgm:choose name="Name88">
            <dgm:if name="Name89" axis="ch" ptType="node" func="cnt" arg="none" op="equ" val="3">
              <dgm:shape rot="0.000000" type="pie" r:blip="" blipPhldr="0" lkTxEntry="0" zOrderOff="0" hideGeom="0">
                <dgm:adjLst>
                  <dgm:adj idx="1" val="150.000000"/>
                  <dgm:adj idx="2" val="270.000000"/>
                </dgm:adjLst>
              </dgm:shape>
            </dgm:if>
            <dgm:if name="Name90" axis="ch" ptType="node" func="cnt" arg="none" op="equ" val="4">
              <dgm:shape rot="0.000000" type="pie" r:blip="" blipPhldr="0" lkTxEntry="0" zOrderOff="0" hideGeom="0">
                <dgm:adjLst>
                  <dgm:adj idx="1" val="90.000000"/>
                  <dgm:adj idx="2" val="180.000000"/>
                </dgm:adjLst>
              </dgm:shape>
            </dgm:if>
            <dgm:if name="Name91" axis="ch" ptType="node" func="cnt" arg="none" op="equ" val="5">
              <dgm:shape rot="0.000000" type="pie" r:blip="" blipPhldr="0" lkTxEntry="0" zOrderOff="0" hideGeom="0">
                <dgm:adjLst>
                  <dgm:adj idx="1" val="54.000000"/>
                  <dgm:adj idx="2" val="126.000000"/>
                </dgm:adjLst>
              </dgm:shape>
            </dgm:if>
            <dgm:if name="Name92" axis="ch" ptType="node" func="cnt" arg="none" op="equ" val="6">
              <dgm:shape rot="0.000000" type="pie" r:blip="" blipPhldr="0" lkTxEntry="0" zOrderOff="0" hideGeom="0">
                <dgm:adjLst>
                  <dgm:adj idx="1" val="30.000000"/>
                  <dgm:adj idx="2" val="90.000000"/>
                </dgm:adjLst>
              </dgm:shape>
            </dgm:if>
            <dgm:else name="Name93">
              <dgm:shape rot="0.000000" type="pie" r:blip="" blipPhldr="0" lkTxEntry="0" zOrderOff="0" hideGeom="0">
                <dgm:adjLst>
                  <dgm:adj idx="1" val="12.857140"/>
                  <dgm:adj idx="2" val="64.285710"/>
                </dgm:adjLst>
              </dgm:shape>
            </dgm:else>
          </dgm:choose>
          <dgm:choose name="Name94">
            <dgm:if name="Name95" func="var" arg="dir" op="equ" val="norm">
              <dgm:presOf axis="ch desOrSelf" ptType="node node" st="3 1" cnt="1 0"/>
            </dgm:if>
            <dgm:else name="Name96">
              <dgm:choose name="Name97">
                <dgm:if name="Name98" axis="ch" ptType="node" func="cnt" arg="none" op="equ" val="3">
                  <dgm:presOf axis="ch desOrSelf" ptType="node node" st="1 1" cnt="1 0"/>
                </dgm:if>
                <dgm:if name="Name99" axis="ch" ptType="node" func="cnt" arg="none" op="equ" val="4">
                  <dgm:presOf axis="ch desOrSelf" ptType="node node" st="2 1" cnt="1 0"/>
                </dgm:if>
                <dgm:if name="Name100" axis="ch" ptType="node" func="cnt" arg="none" op="equ" val="5">
                  <dgm:presOf axis="ch desOrSelf" ptType="node node" st="3 1" cnt="1 0"/>
                </dgm:if>
                <dgm:if name="Name101" axis="ch" ptType="node" func="cnt" arg="none"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rot="0.000000" type="rect" r:blip="" blipPhldr="0" lkTxEntry="0" zOrderOff="0" hideGeom="1">
            <dgm:adjLst/>
          </dgm:shape>
          <dgm:choose name="Name103">
            <dgm:if name="Name104" func="var" arg="dir" op="equ" val="norm">
              <dgm:presOf axis="ch desOrSelf" ptType="node node" st="3 1" cnt="1 0"/>
            </dgm:if>
            <dgm:else name="Name105">
              <dgm:choose name="Name106">
                <dgm:if name="Name107" axis="ch" ptType="node" func="cnt" arg="none" op="equ" val="3">
                  <dgm:presOf axis="ch desOrSelf" ptType="node node" st="1 1" cnt="1 0"/>
                </dgm:if>
                <dgm:if name="Name108" axis="ch" ptType="node" func="cnt" arg="none" op="equ" val="4">
                  <dgm:presOf axis="ch desOrSelf" ptType="node node" st="2 1" cnt="1 0"/>
                </dgm:if>
                <dgm:if name="Name109" axis="ch" ptType="node" func="cnt" arg="none" op="equ" val="5">
                  <dgm:presOf axis="ch desOrSelf" ptType="node node" st="3 1" cnt="1 0"/>
                </dgm:if>
                <dgm:if name="Name110" axis="ch" ptType="node" func="cnt" arg="none" op="equ" val="6">
                  <dgm:presOf axis="ch desOrSelf" ptType="node node" st="4 1" cnt="1 0"/>
                </dgm:if>
                <dgm:else name="Name111">
                  <dgm:presOf axis="ch desOrSelf" ptType="node node" st="5 1" cnt="1 0"/>
                </dgm:else>
              </dgm:choose>
            </dgm:else>
          </dgm:choose>
          <dgm:constrLst>
            <dgm:constr type="tMarg" for="self" ptType="all" refPtType="all" refType="primFontSz" refFor="self" op="none" fact="0.100000" val="0"/>
            <dgm:constr type="bMarg" for="self" ptType="all" refPtType="all" refType="primFontSz" refFor="self" op="none" fact="0.100000" val="0"/>
            <dgm:constr type="lMarg" for="self" ptType="all" refPtType="all" refType="primFontSz" refFor="self" op="none" fact="0.100000" val="0"/>
            <dgm:constr type="rMarg" for="self" ptType="all" refPtType="all" refType="primFontSz" refFor="self" op="none" fact="0.100000" val="0"/>
            <dgm:constr type="primFontSz" for="self" ptType="all" refPtType="all" refType="none" refFor="self" op="none" fact="1.000000" val="65"/>
          </dgm:constrLst>
          <dgm:ruleLst>
            <dgm:rule type="primFontSz" for="self" ptType="all" val="5" fact="NaN" max="NaN"/>
          </dgm:ruleLst>
        </dgm:layoutNode>
      </dgm:if>
      <dgm:else name="Name112"/>
    </dgm:choose>
    <dgm:choose name="Name113">
      <dgm:if name="Name114" axis="ch" ptType="node" func="cnt" arg="none" op="gte" val="4">
        <dgm:layoutNode name="wedge4">
          <dgm:alg type="sp"/>
          <dgm:choose name="Name115">
            <dgm:if name="Name116" axis="ch" ptType="node" func="cnt" arg="none" op="equ" val="4">
              <dgm:shape rot="0.000000" type="pie" r:blip="" blipPhldr="0" lkTxEntry="0" zOrderOff="0" hideGeom="0">
                <dgm:adjLst>
                  <dgm:adj idx="1" val="180.000000"/>
                  <dgm:adj idx="2" val="270.000000"/>
                </dgm:adjLst>
              </dgm:shape>
            </dgm:if>
            <dgm:if name="Name117" axis="ch" ptType="node" func="cnt" arg="none" op="equ" val="5">
              <dgm:shape rot="0.000000" type="pie" r:blip="" blipPhldr="0" lkTxEntry="0" zOrderOff="0" hideGeom="0">
                <dgm:adjLst>
                  <dgm:adj idx="1" val="126.000000"/>
                  <dgm:adj idx="2" val="198.000000"/>
                </dgm:adjLst>
              </dgm:shape>
            </dgm:if>
            <dgm:if name="Name118" axis="ch" ptType="node" func="cnt" arg="none" op="equ" val="6">
              <dgm:shape rot="0.000000" type="pie" r:blip="" blipPhldr="0" lkTxEntry="0" zOrderOff="0" hideGeom="0">
                <dgm:adjLst>
                  <dgm:adj idx="1" val="90.000000"/>
                  <dgm:adj idx="2" val="150.000000"/>
                </dgm:adjLst>
              </dgm:shape>
            </dgm:if>
            <dgm:else name="Name119">
              <dgm:shape rot="0.000000" type="pie" r:blip="" blipPhldr="0" lkTxEntry="0" zOrderOff="0" hideGeom="0">
                <dgm:adjLst>
                  <dgm:adj idx="1" val="64.287100"/>
                  <dgm:adj idx="2" val="115.714300"/>
                </dgm:adjLst>
              </dgm:shape>
            </dgm:else>
          </dgm:choose>
          <dgm:choose name="Name120">
            <dgm:if name="Name121" func="var" arg="dir" op="equ" val="norm">
              <dgm:presOf axis="ch desOrSelf" ptType="node node" st="4 1" cnt="1 0"/>
            </dgm:if>
            <dgm:else name="Name122">
              <dgm:choose name="Name123">
                <dgm:if name="Name124" axis="ch" ptType="node" func="cnt" arg="none" op="equ" val="4">
                  <dgm:presOf axis="ch desOrSelf" ptType="node node" st="1 1" cnt="1 0"/>
                </dgm:if>
                <dgm:if name="Name125" axis="ch" ptType="node" func="cnt" arg="none" op="equ" val="5">
                  <dgm:presOf axis="ch desOrSelf" ptType="node node" st="2 1" cnt="1 0"/>
                </dgm:if>
                <dgm:if name="Name126" axis="ch" ptType="node" func="cnt" arg="none"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rot="0.000000" type="rect" r:blip="" blipPhldr="0" lkTxEntry="0" zOrderOff="0" hideGeom="1">
            <dgm:adjLst/>
          </dgm:shape>
          <dgm:choose name="Name128">
            <dgm:if name="Name129" func="var" arg="dir" op="equ" val="norm">
              <dgm:presOf axis="ch desOrSelf" ptType="node node" st="4 1" cnt="1 0"/>
            </dgm:if>
            <dgm:else name="Name130">
              <dgm:choose name="Name131">
                <dgm:if name="Name132" axis="ch" ptType="node" func="cnt" arg="none" op="equ" val="4">
                  <dgm:presOf axis="ch desOrSelf" ptType="node node" st="1 1" cnt="1 0"/>
                </dgm:if>
                <dgm:if name="Name133" axis="ch" ptType="node" func="cnt" arg="none" op="equ" val="5">
                  <dgm:presOf axis="ch desOrSelf" ptType="node node" st="2 1" cnt="1 0"/>
                </dgm:if>
                <dgm:if name="Name134" axis="ch" ptType="node" func="cnt" arg="none" op="equ" val="6">
                  <dgm:presOf axis="ch desOrSelf" ptType="node node" st="3 1" cnt="1 0"/>
                </dgm:if>
                <dgm:else name="Name135">
                  <dgm:presOf axis="ch desOrSelf" ptType="node node" st="4 1" cnt="1 0"/>
                </dgm:else>
              </dgm:choose>
            </dgm:else>
          </dgm:choose>
          <dgm:constrLst>
            <dgm:constr type="tMarg" for="self" ptType="all" refPtType="all" refType="primFontSz" refFor="self" op="none" fact="0.100000" val="0"/>
            <dgm:constr type="bMarg" for="self" ptType="all" refPtType="all" refType="primFontSz" refFor="self" op="none" fact="0.100000" val="0"/>
            <dgm:constr type="lMarg" for="self" ptType="all" refPtType="all" refType="primFontSz" refFor="self" op="none" fact="0.100000" val="0"/>
            <dgm:constr type="rMarg" for="self" ptType="all" refPtType="all" refType="primFontSz" refFor="self" op="none" fact="0.100000" val="0"/>
            <dgm:constr type="primFontSz" for="self" ptType="all" refPtType="all" refType="none" refFor="self" op="none" fact="1.000000" val="65"/>
          </dgm:constrLst>
          <dgm:ruleLst>
            <dgm:rule type="primFontSz" for="self" ptType="all" val="5" fact="NaN" max="NaN"/>
          </dgm:ruleLst>
        </dgm:layoutNode>
      </dgm:if>
      <dgm:else name="Name136"/>
    </dgm:choose>
    <dgm:choose name="Name137">
      <dgm:if name="Name138" axis="ch" ptType="node" func="cnt" arg="none" op="gte" val="5">
        <dgm:layoutNode name="wedge5">
          <dgm:alg type="sp"/>
          <dgm:choose name="Name139">
            <dgm:if name="Name140" axis="ch" ptType="node" func="cnt" arg="none" op="equ" val="5">
              <dgm:shape rot="0.000000" type="pie" r:blip="" blipPhldr="0" lkTxEntry="0" zOrderOff="0" hideGeom="0">
                <dgm:adjLst>
                  <dgm:adj idx="1" val="198.000000"/>
                  <dgm:adj idx="2" val="270.000000"/>
                </dgm:adjLst>
              </dgm:shape>
            </dgm:if>
            <dgm:if name="Name141" axis="ch" ptType="node" func="cnt" arg="none" op="equ" val="6">
              <dgm:shape rot="0.000000" type="pie" r:blip="" blipPhldr="0" lkTxEntry="0" zOrderOff="0" hideGeom="0">
                <dgm:adjLst>
                  <dgm:adj idx="1" val="150.000000"/>
                  <dgm:adj idx="2" val="210.000000"/>
                </dgm:adjLst>
              </dgm:shape>
            </dgm:if>
            <dgm:else name="Name142">
              <dgm:shape rot="0.000000" type="pie" r:blip="" blipPhldr="0" lkTxEntry="0" zOrderOff="0" hideGeom="0">
                <dgm:adjLst>
                  <dgm:adj idx="1" val="115.714300"/>
                  <dgm:adj idx="2" val="167.142900"/>
                </dgm:adjLst>
              </dgm:shape>
            </dgm:else>
          </dgm:choose>
          <dgm:choose name="Name143">
            <dgm:if name="Name144" func="var" arg="dir" op="equ" val="norm">
              <dgm:presOf axis="ch desOrSelf" ptType="node node" st="5 1" cnt="1 0"/>
            </dgm:if>
            <dgm:else name="Name145">
              <dgm:choose name="Name146">
                <dgm:if name="Name147" axis="ch" ptType="node" func="cnt" arg="none" op="equ" val="5">
                  <dgm:presOf axis="ch desOrSelf" ptType="node node" st="1 1" cnt="1 0"/>
                </dgm:if>
                <dgm:if name="Name148" axis="ch" ptType="node" func="cnt" arg="none"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rot="0.000000" type="rect" r:blip="" blipPhldr="0" lkTxEntry="0" zOrderOff="0" hideGeom="1">
            <dgm:adjLst/>
          </dgm:shape>
          <dgm:choose name="Name150">
            <dgm:if name="Name151" func="var" arg="dir" op="equ" val="norm">
              <dgm:presOf axis="ch desOrSelf" ptType="node node" st="5 1" cnt="1 0"/>
            </dgm:if>
            <dgm:else name="Name152">
              <dgm:choose name="Name153">
                <dgm:if name="Name154" axis="ch" ptType="node" func="cnt" arg="none" op="equ" val="5">
                  <dgm:presOf axis="ch desOrSelf" ptType="node node" st="1 1" cnt="1 0"/>
                </dgm:if>
                <dgm:if name="Name155" axis="ch" ptType="node" func="cnt" arg="none" op="equ" val="6">
                  <dgm:presOf axis="ch desOrSelf" ptType="node node" st="2 1" cnt="1 0"/>
                </dgm:if>
                <dgm:else name="Name156">
                  <dgm:presOf axis="ch desOrSelf" ptType="node node" st="3 1" cnt="1 0"/>
                </dgm:else>
              </dgm:choose>
            </dgm:else>
          </dgm:choose>
          <dgm:constrLst>
            <dgm:constr type="tMarg" for="self" ptType="all" refPtType="all" refType="primFontSz" refFor="self" op="none" fact="0.100000" val="0"/>
            <dgm:constr type="bMarg" for="self" ptType="all" refPtType="all" refType="primFontSz" refFor="self" op="none" fact="0.100000" val="0"/>
            <dgm:constr type="lMarg" for="self" ptType="all" refPtType="all" refType="primFontSz" refFor="self" op="none" fact="0.100000" val="0"/>
            <dgm:constr type="rMarg" for="self" ptType="all" refPtType="all" refType="primFontSz" refFor="self" op="none" fact="0.100000" val="0"/>
            <dgm:constr type="primFontSz" for="self" ptType="all" refPtType="all" refType="none" refFor="self" op="none" fact="1.000000" val="65"/>
          </dgm:constrLst>
          <dgm:ruleLst>
            <dgm:rule type="primFontSz" for="self" ptType="all" val="5" fact="NaN" max="NaN"/>
          </dgm:ruleLst>
        </dgm:layoutNode>
      </dgm:if>
      <dgm:else name="Name157"/>
    </dgm:choose>
    <dgm:choose name="Name158">
      <dgm:if name="Name159" axis="ch" ptType="node" func="cnt" arg="none" op="gte" val="6">
        <dgm:layoutNode name="wedge6">
          <dgm:alg type="sp"/>
          <dgm:choose name="Name160">
            <dgm:if name="Name161" axis="ch" ptType="node" func="cnt" arg="none" op="equ" val="6">
              <dgm:shape rot="0.000000" type="pie" r:blip="" blipPhldr="0" lkTxEntry="0" zOrderOff="0" hideGeom="0">
                <dgm:adjLst>
                  <dgm:adj idx="1" val="210.000000"/>
                  <dgm:adj idx="2" val="270.000000"/>
                </dgm:adjLst>
              </dgm:shape>
            </dgm:if>
            <dgm:else name="Name162">
              <dgm:shape rot="0.000000" type="pie" r:blip="" blipPhldr="0" lkTxEntry="0" zOrderOff="0" hideGeom="0">
                <dgm:adjLst>
                  <dgm:adj idx="1" val="167.142900"/>
                  <dgm:adj idx="2" val="218.571400"/>
                </dgm:adjLst>
              </dgm:shape>
            </dgm:else>
          </dgm:choose>
          <dgm:choose name="Name163">
            <dgm:if name="Name164" func="var" arg="dir" op="equ" val="norm">
              <dgm:presOf axis="ch desOrSelf" ptType="node node" st="6 1" cnt="1 0"/>
            </dgm:if>
            <dgm:else name="Name165">
              <dgm:choose name="Name166">
                <dgm:if name="Name167" axis="ch" ptType="node" func="cnt" arg="none"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rot="0.000000" type="rect" r:blip="" blipPhldr="0" lkTxEntry="0" zOrderOff="0" hideGeom="1">
            <dgm:adjLst/>
          </dgm:shape>
          <dgm:choose name="Name169">
            <dgm:if name="Name170" func="var" arg="dir" op="equ" val="norm">
              <dgm:presOf axis="ch desOrSelf" ptType="node node" st="6 1" cnt="1 0"/>
            </dgm:if>
            <dgm:else name="Name171">
              <dgm:choose name="Name172">
                <dgm:if name="Name173" axis="ch" ptType="node" func="cnt" arg="none" op="equ" val="6">
                  <dgm:presOf axis="ch desOrSelf" ptType="node node" st="1 1" cnt="1 0"/>
                </dgm:if>
                <dgm:else name="Name174">
                  <dgm:presOf axis="ch desOrSelf" ptType="node node" st="2 1" cnt="1 0"/>
                </dgm:else>
              </dgm:choose>
            </dgm:else>
          </dgm:choose>
          <dgm:constrLst>
            <dgm:constr type="tMarg" for="self" ptType="all" refPtType="all" refType="primFontSz" refFor="self" op="none" fact="0.100000" val="0"/>
            <dgm:constr type="bMarg" for="self" ptType="all" refPtType="all" refType="primFontSz" refFor="self" op="none" fact="0.100000" val="0"/>
            <dgm:constr type="lMarg" for="self" ptType="all" refPtType="all" refType="primFontSz" refFor="self" op="none" fact="0.100000" val="0"/>
            <dgm:constr type="rMarg" for="self" ptType="all" refPtType="all" refType="primFontSz" refFor="self" op="none" fact="0.100000" val="0"/>
            <dgm:constr type="primFontSz" for="self" ptType="all" refPtType="all" refType="none" refFor="self" op="none" fact="1.000000" val="65"/>
          </dgm:constrLst>
          <dgm:ruleLst>
            <dgm:rule type="primFontSz" for="self" ptType="all" val="5" fact="NaN" max="NaN"/>
          </dgm:ruleLst>
        </dgm:layoutNode>
      </dgm:if>
      <dgm:else name="Name175"/>
    </dgm:choose>
    <dgm:choose name="Name176">
      <dgm:if name="Name177" axis="ch" ptType="node" func="cnt" arg="none" op="gte" val="7">
        <dgm:layoutNode name="wedge7">
          <dgm:alg type="sp"/>
          <dgm:shape rot="0.000000" type="pie" r:blip="" blipPhldr="0" lkTxEntry="0" zOrderOff="0" hideGeom="0">
            <dgm:adjLst>
              <dgm:adj idx="1" val="218.571400"/>
              <dgm:adj idx="2" val="270.00000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rot="0.000000" type="rect" r:blip="" blipPhldr="0" lkTxEntry="0" zOrderOff="0"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for="self" ptType="all" refPtType="all" refType="primFontSz" refFor="self" op="none" fact="0.100000" val="0"/>
            <dgm:constr type="bMarg" for="self" ptType="all" refPtType="all" refType="primFontSz" refFor="self" op="none" fact="0.100000" val="0"/>
            <dgm:constr type="lMarg" for="self" ptType="all" refPtType="all" refType="primFontSz" refFor="self" op="none" fact="0.100000" val="0"/>
            <dgm:constr type="rMarg" for="self" ptType="all" refPtType="all" refType="primFontSz" refFor="self" op="none" fact="0.100000" val="0"/>
            <dgm:constr type="primFontSz" for="self" ptType="all" refPtType="all" refType="none" refFor="self" op="none" fact="1.000000" val="65"/>
          </dgm:constrLst>
          <dgm:ruleLst>
            <dgm:rule type="primFontSz" for="self" ptType="all"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ln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venn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tx1"/>
      </a:fontRef>
    </dgm:style>
  </dgm:styleLbl>
  <dgm:styleLbl name="align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node2">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node3">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node4">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fgImgPlac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alignImgPlac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bgImgPlac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sibTrans2D1">
    <dgm:scene3d>
      <a:camera prst="orthographicFront"/>
      <a:lightRig rig="threePt" dir="t"/>
    </dgm:scene3d>
    <dgm:sp3d/>
    <dgm:txPr>
      <a:bodyPr/>
      <a:p>
        <a:pPr>
          <a:defRPr/>
        </a:pPr>
        <a:endParaRPr/>
      </a:p>
    </dgm:txPr>
    <dgm:style>
      <a:lnRef idx="0">
        <a:srgbClr val="000000"/>
      </a:lnRef>
      <a:fillRef idx="1">
        <a:srgbClr val="000000"/>
      </a:fillRef>
      <a:effectRef idx="0">
        <a:srgbClr val="000000"/>
      </a:effectRef>
      <a:fontRef idx="minor">
        <a:schemeClr val="lt1"/>
      </a:fontRef>
    </dgm:style>
  </dgm:styleLbl>
  <dgm:styleLbl name="fgSibTrans2D1">
    <dgm:scene3d>
      <a:camera prst="orthographicFront"/>
      <a:lightRig rig="threePt" dir="t"/>
    </dgm:scene3d>
    <dgm:sp3d/>
    <dgm:txPr>
      <a:bodyPr/>
      <a:p>
        <a:pPr>
          <a:defRPr/>
        </a:pPr>
        <a:endParaRPr/>
      </a:p>
    </dgm:txPr>
    <dgm:style>
      <a:lnRef idx="0">
        <a:srgbClr val="000000"/>
      </a:lnRef>
      <a:fillRef idx="1">
        <a:srgbClr val="000000"/>
      </a:fillRef>
      <a:effectRef idx="0">
        <a:srgbClr val="000000"/>
      </a:effectRef>
      <a:fontRef idx="minor">
        <a:schemeClr val="lt1"/>
      </a:fontRef>
    </dgm:style>
  </dgm:styleLbl>
  <dgm:styleLbl name="bgSibTrans2D1">
    <dgm:scene3d>
      <a:camera prst="orthographicFront"/>
      <a:lightRig rig="threePt" dir="t"/>
    </dgm:scene3d>
    <dgm:sp3d/>
    <dgm:txPr>
      <a:bodyPr/>
      <a:p>
        <a:pPr>
          <a:defRPr/>
        </a:pPr>
        <a:endParaRPr/>
      </a:p>
    </dgm:txPr>
    <dgm:style>
      <a:lnRef idx="0">
        <a:srgbClr val="000000"/>
      </a:lnRef>
      <a:fillRef idx="1">
        <a:srgbClr val="000000"/>
      </a:fillRef>
      <a:effectRef idx="0">
        <a:srgbClr val="000000"/>
      </a:effectRef>
      <a:fontRef idx="minor">
        <a:schemeClr val="lt1"/>
      </a:fontRef>
    </dgm:style>
  </dgm:styleLbl>
  <dgm:styleLbl name="sibTrans1D1">
    <dgm:scene3d>
      <a:camera prst="orthographicFront"/>
      <a:lightRig rig="threePt" dir="t"/>
    </dgm:scene3d>
    <dgm:sp3d/>
    <dgm:txPr>
      <a:bodyPr/>
      <a:p>
        <a:pPr>
          <a:defRPr/>
        </a:pPr>
        <a:endParaRPr/>
      </a:p>
    </dgm:txPr>
    <dgm:style>
      <a:lnRef idx="1">
        <a:srgbClr val="000000"/>
      </a:lnRef>
      <a:fillRef idx="0">
        <a:srgbClr val="000000"/>
      </a:fillRef>
      <a:effectRef idx="0">
        <a:srgbClr val="000000"/>
      </a:effectRef>
      <a:fontRef idx="minor"/>
    </dgm:style>
  </dgm:styleLbl>
  <dgm:styleLbl name="callout">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asst0">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asst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asst2">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asst3">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asst4">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parChTrans2D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parChTrans2D2">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parChTrans2D3">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parChTrans2D4">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parChTrans1D1">
    <dgm:scene3d>
      <a:camera prst="orthographicFront"/>
      <a:lightRig rig="threePt" dir="t"/>
    </dgm:scene3d>
    <dgm:sp3d/>
    <dgm:txPr>
      <a:bodyPr/>
      <a:p>
        <a:pPr>
          <a:defRPr/>
        </a:pPr>
        <a:endParaRPr/>
      </a:p>
    </dgm:txPr>
    <dgm:style>
      <a:lnRef idx="2">
        <a:srgbClr val="000000"/>
      </a:lnRef>
      <a:fillRef idx="0">
        <a:srgbClr val="000000"/>
      </a:fillRef>
      <a:effectRef idx="0">
        <a:srgbClr val="000000"/>
      </a:effectRef>
      <a:fontRef idx="minor"/>
    </dgm:style>
  </dgm:styleLbl>
  <dgm:styleLbl name="parChTrans1D2">
    <dgm:scene3d>
      <a:camera prst="orthographicFront"/>
      <a:lightRig rig="threePt" dir="t"/>
    </dgm:scene3d>
    <dgm:sp3d/>
    <dgm:txPr>
      <a:bodyPr/>
      <a:p>
        <a:pPr>
          <a:defRPr/>
        </a:pPr>
        <a:endParaRPr/>
      </a:p>
    </dgm:txPr>
    <dgm:style>
      <a:lnRef idx="2">
        <a:srgbClr val="000000"/>
      </a:lnRef>
      <a:fillRef idx="0">
        <a:srgbClr val="000000"/>
      </a:fillRef>
      <a:effectRef idx="0">
        <a:srgbClr val="000000"/>
      </a:effectRef>
      <a:fontRef idx="minor"/>
    </dgm:style>
  </dgm:styleLbl>
  <dgm:styleLbl name="parChTrans1D3">
    <dgm:scene3d>
      <a:camera prst="orthographicFront"/>
      <a:lightRig rig="threePt" dir="t"/>
    </dgm:scene3d>
    <dgm:sp3d/>
    <dgm:txPr>
      <a:bodyPr/>
      <a:p>
        <a:pPr>
          <a:defRPr/>
        </a:pPr>
        <a:endParaRPr/>
      </a:p>
    </dgm:txPr>
    <dgm:style>
      <a:lnRef idx="2">
        <a:srgbClr val="000000"/>
      </a:lnRef>
      <a:fillRef idx="0">
        <a:srgbClr val="000000"/>
      </a:fillRef>
      <a:effectRef idx="0">
        <a:srgbClr val="000000"/>
      </a:effectRef>
      <a:fontRef idx="minor"/>
    </dgm:style>
  </dgm:styleLbl>
  <dgm:styleLbl name="parChTrans1D4">
    <dgm:scene3d>
      <a:camera prst="orthographicFront"/>
      <a:lightRig rig="threePt" dir="t"/>
    </dgm:scene3d>
    <dgm:sp3d/>
    <dgm:txPr>
      <a:bodyPr/>
      <a:p>
        <a:pPr>
          <a:defRPr/>
        </a:pPr>
        <a:endParaRPr/>
      </a:p>
    </dgm:txPr>
    <dgm:style>
      <a:lnRef idx="2">
        <a:srgbClr val="000000"/>
      </a:lnRef>
      <a:fillRef idx="0">
        <a:srgbClr val="000000"/>
      </a:fillRef>
      <a:effectRef idx="0">
        <a:srgbClr val="000000"/>
      </a:effectRef>
      <a:fontRef idx="minor"/>
    </dgm:style>
  </dgm:styleLbl>
  <dgm:styleLbl name="fg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conFg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align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trAlignAcc1">
    <dgm:scene3d>
      <a:camera prst="orthographicFront"/>
      <a:lightRig rig="threePt" dir="t"/>
    </dgm:scene3d>
    <dgm:sp3d/>
    <dgm:txPr>
      <a:bodyPr/>
      <a:p>
        <a:pPr>
          <a:defRPr/>
        </a:pPr>
        <a:endParaRPr/>
      </a:p>
    </dgm:txPr>
    <dgm:style>
      <a:lnRef idx="1">
        <a:srgbClr val="000000"/>
      </a:lnRef>
      <a:fillRef idx="1">
        <a:srgbClr val="000000"/>
      </a:fillRef>
      <a:effectRef idx="0">
        <a:srgbClr val="000000"/>
      </a:effectRef>
      <a:fontRef idx="minor"/>
    </dgm:style>
  </dgm:styleLbl>
  <dgm:styleLbl name="bg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solidFg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solidAlign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solidBg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fgAccFollow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alignAccFollow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bgAccFollow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fgAcc0">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fgAcc2">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fgAcc3">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fgAcc4">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bgShp">
    <dgm:scene3d>
      <a:camera prst="orthographicFront"/>
      <a:lightRig rig="threePt" dir="t"/>
    </dgm:scene3d>
    <dgm:sp3d/>
    <dgm:txPr>
      <a:bodyPr/>
      <a:p>
        <a:pPr>
          <a:defRPr/>
        </a:pPr>
        <a:endParaRPr/>
      </a:p>
    </dgm:txPr>
    <dgm:style>
      <a:lnRef idx="0">
        <a:srgbClr val="000000"/>
      </a:lnRef>
      <a:fillRef idx="1">
        <a:srgbClr val="000000"/>
      </a:fillRef>
      <a:effectRef idx="0">
        <a:srgbClr val="000000"/>
      </a:effectRef>
      <a:fontRef idx="minor"/>
    </dgm:style>
  </dgm:styleLbl>
  <dgm:styleLbl name="dkBgShp">
    <dgm:scene3d>
      <a:camera prst="orthographicFront"/>
      <a:lightRig rig="threePt" dir="t"/>
    </dgm:scene3d>
    <dgm:sp3d/>
    <dgm:txPr>
      <a:bodyPr/>
      <a:p>
        <a:pPr>
          <a:defRPr/>
        </a:pPr>
        <a:endParaRPr/>
      </a:p>
    </dgm:txPr>
    <dgm:style>
      <a:lnRef idx="0">
        <a:srgbClr val="000000"/>
      </a:lnRef>
      <a:fillRef idx="1">
        <a:srgbClr val="000000"/>
      </a:fillRef>
      <a:effectRef idx="0">
        <a:srgbClr val="000000"/>
      </a:effectRef>
      <a:fontRef idx="minor"/>
    </dgm:style>
  </dgm:styleLbl>
  <dgm:styleLbl name="trBgShp">
    <dgm:scene3d>
      <a:camera prst="orthographicFront"/>
      <a:lightRig rig="threePt" dir="t"/>
    </dgm:scene3d>
    <dgm:sp3d/>
    <dgm:txPr>
      <a:bodyPr/>
      <a:p>
        <a:pPr>
          <a:defRPr/>
        </a:pPr>
        <a:endParaRPr/>
      </a:p>
    </dgm:txPr>
    <dgm:style>
      <a:lnRef idx="0">
        <a:srgbClr val="000000"/>
      </a:lnRef>
      <a:fillRef idx="1">
        <a:srgbClr val="000000"/>
      </a:fillRef>
      <a:effectRef idx="0">
        <a:srgbClr val="000000"/>
      </a:effectRef>
      <a:fontRef idx="minor"/>
    </dgm:style>
  </dgm:styleLbl>
  <dgm:styleLbl name="fgShp">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revTx">
    <dgm:scene3d>
      <a:camera prst="orthographicFront"/>
      <a:lightRig rig="threePt" dir="t"/>
    </dgm:scene3d>
    <dgm:sp3d/>
    <dgm:txPr>
      <a:bodyPr/>
      <a:p>
        <a:pPr>
          <a:defRPr/>
        </a:pPr>
        <a:endParaRPr/>
      </a:p>
    </dgm:txPr>
    <dgm:style>
      <a:lnRef idx="0">
        <a:srgbClr val="000000"/>
      </a:lnRef>
      <a:fillRef idx="0">
        <a:srgbClr val="000000"/>
      </a:fillRef>
      <a:effectRef idx="0">
        <a:srgbClr val="00000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ln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venn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tx1"/>
      </a:fontRef>
    </dgm:style>
  </dgm:styleLbl>
  <dgm:styleLbl name="align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node2">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node3">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node4">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fgImgPlac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alignImgPlac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bgImgPlac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sibTrans2D1">
    <dgm:scene3d>
      <a:camera prst="orthographicFront"/>
      <a:lightRig rig="threePt" dir="t"/>
    </dgm:scene3d>
    <dgm:sp3d/>
    <dgm:txPr>
      <a:bodyPr/>
      <a:p>
        <a:pPr>
          <a:defRPr/>
        </a:pPr>
        <a:endParaRPr/>
      </a:p>
    </dgm:txPr>
    <dgm:style>
      <a:lnRef idx="0">
        <a:srgbClr val="000000"/>
      </a:lnRef>
      <a:fillRef idx="1">
        <a:srgbClr val="000000"/>
      </a:fillRef>
      <a:effectRef idx="0">
        <a:srgbClr val="000000"/>
      </a:effectRef>
      <a:fontRef idx="minor">
        <a:schemeClr val="lt1"/>
      </a:fontRef>
    </dgm:style>
  </dgm:styleLbl>
  <dgm:styleLbl name="fgSibTrans2D1">
    <dgm:scene3d>
      <a:camera prst="orthographicFront"/>
      <a:lightRig rig="threePt" dir="t"/>
    </dgm:scene3d>
    <dgm:sp3d/>
    <dgm:txPr>
      <a:bodyPr/>
      <a:p>
        <a:pPr>
          <a:defRPr/>
        </a:pPr>
        <a:endParaRPr/>
      </a:p>
    </dgm:txPr>
    <dgm:style>
      <a:lnRef idx="0">
        <a:srgbClr val="000000"/>
      </a:lnRef>
      <a:fillRef idx="1">
        <a:srgbClr val="000000"/>
      </a:fillRef>
      <a:effectRef idx="0">
        <a:srgbClr val="000000"/>
      </a:effectRef>
      <a:fontRef idx="minor">
        <a:schemeClr val="lt1"/>
      </a:fontRef>
    </dgm:style>
  </dgm:styleLbl>
  <dgm:styleLbl name="bgSibTrans2D1">
    <dgm:scene3d>
      <a:camera prst="orthographicFront"/>
      <a:lightRig rig="threePt" dir="t"/>
    </dgm:scene3d>
    <dgm:sp3d/>
    <dgm:txPr>
      <a:bodyPr/>
      <a:p>
        <a:pPr>
          <a:defRPr/>
        </a:pPr>
        <a:endParaRPr/>
      </a:p>
    </dgm:txPr>
    <dgm:style>
      <a:lnRef idx="0">
        <a:srgbClr val="000000"/>
      </a:lnRef>
      <a:fillRef idx="1">
        <a:srgbClr val="000000"/>
      </a:fillRef>
      <a:effectRef idx="0">
        <a:srgbClr val="000000"/>
      </a:effectRef>
      <a:fontRef idx="minor">
        <a:schemeClr val="lt1"/>
      </a:fontRef>
    </dgm:style>
  </dgm:styleLbl>
  <dgm:styleLbl name="sibTrans1D1">
    <dgm:scene3d>
      <a:camera prst="orthographicFront"/>
      <a:lightRig rig="threePt" dir="t"/>
    </dgm:scene3d>
    <dgm:sp3d/>
    <dgm:txPr>
      <a:bodyPr/>
      <a:p>
        <a:pPr>
          <a:defRPr/>
        </a:pPr>
        <a:endParaRPr/>
      </a:p>
    </dgm:txPr>
    <dgm:style>
      <a:lnRef idx="1">
        <a:srgbClr val="000000"/>
      </a:lnRef>
      <a:fillRef idx="0">
        <a:srgbClr val="000000"/>
      </a:fillRef>
      <a:effectRef idx="0">
        <a:srgbClr val="000000"/>
      </a:effectRef>
      <a:fontRef idx="minor"/>
    </dgm:style>
  </dgm:styleLbl>
  <dgm:styleLbl name="callout">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asst0">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asst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asst2">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asst3">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asst4">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parChTrans2D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parChTrans2D2">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parChTrans2D3">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parChTrans2D4">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parChTrans1D1">
    <dgm:scene3d>
      <a:camera prst="orthographicFront"/>
      <a:lightRig rig="threePt" dir="t"/>
    </dgm:scene3d>
    <dgm:sp3d/>
    <dgm:txPr>
      <a:bodyPr/>
      <a:p>
        <a:pPr>
          <a:defRPr/>
        </a:pPr>
        <a:endParaRPr/>
      </a:p>
    </dgm:txPr>
    <dgm:style>
      <a:lnRef idx="2">
        <a:srgbClr val="000000"/>
      </a:lnRef>
      <a:fillRef idx="0">
        <a:srgbClr val="000000"/>
      </a:fillRef>
      <a:effectRef idx="0">
        <a:srgbClr val="000000"/>
      </a:effectRef>
      <a:fontRef idx="minor"/>
    </dgm:style>
  </dgm:styleLbl>
  <dgm:styleLbl name="parChTrans1D2">
    <dgm:scene3d>
      <a:camera prst="orthographicFront"/>
      <a:lightRig rig="threePt" dir="t"/>
    </dgm:scene3d>
    <dgm:sp3d/>
    <dgm:txPr>
      <a:bodyPr/>
      <a:p>
        <a:pPr>
          <a:defRPr/>
        </a:pPr>
        <a:endParaRPr/>
      </a:p>
    </dgm:txPr>
    <dgm:style>
      <a:lnRef idx="2">
        <a:srgbClr val="000000"/>
      </a:lnRef>
      <a:fillRef idx="0">
        <a:srgbClr val="000000"/>
      </a:fillRef>
      <a:effectRef idx="0">
        <a:srgbClr val="000000"/>
      </a:effectRef>
      <a:fontRef idx="minor"/>
    </dgm:style>
  </dgm:styleLbl>
  <dgm:styleLbl name="parChTrans1D3">
    <dgm:scene3d>
      <a:camera prst="orthographicFront"/>
      <a:lightRig rig="threePt" dir="t"/>
    </dgm:scene3d>
    <dgm:sp3d/>
    <dgm:txPr>
      <a:bodyPr/>
      <a:p>
        <a:pPr>
          <a:defRPr/>
        </a:pPr>
        <a:endParaRPr/>
      </a:p>
    </dgm:txPr>
    <dgm:style>
      <a:lnRef idx="2">
        <a:srgbClr val="000000"/>
      </a:lnRef>
      <a:fillRef idx="0">
        <a:srgbClr val="000000"/>
      </a:fillRef>
      <a:effectRef idx="0">
        <a:srgbClr val="000000"/>
      </a:effectRef>
      <a:fontRef idx="minor"/>
    </dgm:style>
  </dgm:styleLbl>
  <dgm:styleLbl name="parChTrans1D4">
    <dgm:scene3d>
      <a:camera prst="orthographicFront"/>
      <a:lightRig rig="threePt" dir="t"/>
    </dgm:scene3d>
    <dgm:sp3d/>
    <dgm:txPr>
      <a:bodyPr/>
      <a:p>
        <a:pPr>
          <a:defRPr/>
        </a:pPr>
        <a:endParaRPr/>
      </a:p>
    </dgm:txPr>
    <dgm:style>
      <a:lnRef idx="2">
        <a:srgbClr val="000000"/>
      </a:lnRef>
      <a:fillRef idx="0">
        <a:srgbClr val="000000"/>
      </a:fillRef>
      <a:effectRef idx="0">
        <a:srgbClr val="000000"/>
      </a:effectRef>
      <a:fontRef idx="minor"/>
    </dgm:style>
  </dgm:styleLbl>
  <dgm:styleLbl name="fg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conFg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align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trAlignAcc1">
    <dgm:scene3d>
      <a:camera prst="orthographicFront"/>
      <a:lightRig rig="threePt" dir="t"/>
    </dgm:scene3d>
    <dgm:sp3d/>
    <dgm:txPr>
      <a:bodyPr/>
      <a:p>
        <a:pPr>
          <a:defRPr/>
        </a:pPr>
        <a:endParaRPr/>
      </a:p>
    </dgm:txPr>
    <dgm:style>
      <a:lnRef idx="1">
        <a:srgbClr val="000000"/>
      </a:lnRef>
      <a:fillRef idx="1">
        <a:srgbClr val="000000"/>
      </a:fillRef>
      <a:effectRef idx="0">
        <a:srgbClr val="000000"/>
      </a:effectRef>
      <a:fontRef idx="minor"/>
    </dgm:style>
  </dgm:styleLbl>
  <dgm:styleLbl name="bg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solidFg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solidAlign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solidBg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fgAccFollow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alignAccFollow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bgAccFollow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fgAcc0">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fgAcc2">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fgAcc3">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fgAcc4">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bgShp">
    <dgm:scene3d>
      <a:camera prst="orthographicFront"/>
      <a:lightRig rig="threePt" dir="t"/>
    </dgm:scene3d>
    <dgm:sp3d/>
    <dgm:txPr>
      <a:bodyPr/>
      <a:p>
        <a:pPr>
          <a:defRPr/>
        </a:pPr>
        <a:endParaRPr/>
      </a:p>
    </dgm:txPr>
    <dgm:style>
      <a:lnRef idx="0">
        <a:srgbClr val="000000"/>
      </a:lnRef>
      <a:fillRef idx="1">
        <a:srgbClr val="000000"/>
      </a:fillRef>
      <a:effectRef idx="0">
        <a:srgbClr val="000000"/>
      </a:effectRef>
      <a:fontRef idx="minor"/>
    </dgm:style>
  </dgm:styleLbl>
  <dgm:styleLbl name="dkBgShp">
    <dgm:scene3d>
      <a:camera prst="orthographicFront"/>
      <a:lightRig rig="threePt" dir="t"/>
    </dgm:scene3d>
    <dgm:sp3d/>
    <dgm:txPr>
      <a:bodyPr/>
      <a:p>
        <a:pPr>
          <a:defRPr/>
        </a:pPr>
        <a:endParaRPr/>
      </a:p>
    </dgm:txPr>
    <dgm:style>
      <a:lnRef idx="0">
        <a:srgbClr val="000000"/>
      </a:lnRef>
      <a:fillRef idx="1">
        <a:srgbClr val="000000"/>
      </a:fillRef>
      <a:effectRef idx="0">
        <a:srgbClr val="000000"/>
      </a:effectRef>
      <a:fontRef idx="minor"/>
    </dgm:style>
  </dgm:styleLbl>
  <dgm:styleLbl name="trBgShp">
    <dgm:scene3d>
      <a:camera prst="orthographicFront"/>
      <a:lightRig rig="threePt" dir="t"/>
    </dgm:scene3d>
    <dgm:sp3d/>
    <dgm:txPr>
      <a:bodyPr/>
      <a:p>
        <a:pPr>
          <a:defRPr/>
        </a:pPr>
        <a:endParaRPr/>
      </a:p>
    </dgm:txPr>
    <dgm:style>
      <a:lnRef idx="0">
        <a:srgbClr val="000000"/>
      </a:lnRef>
      <a:fillRef idx="1">
        <a:srgbClr val="000000"/>
      </a:fillRef>
      <a:effectRef idx="0">
        <a:srgbClr val="000000"/>
      </a:effectRef>
      <a:fontRef idx="minor"/>
    </dgm:style>
  </dgm:styleLbl>
  <dgm:styleLbl name="fgShp">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revTx">
    <dgm:scene3d>
      <a:camera prst="orthographicFront"/>
      <a:lightRig rig="threePt" dir="t"/>
    </dgm:scene3d>
    <dgm:sp3d/>
    <dgm:txPr>
      <a:bodyPr/>
      <a:p>
        <a:pPr>
          <a:defRPr/>
        </a:pPr>
        <a:endParaRPr/>
      </a:p>
    </dgm:txPr>
    <dgm:style>
      <a:lnRef idx="0">
        <a:srgbClr val="000000"/>
      </a:lnRef>
      <a:fillRef idx="0">
        <a:srgbClr val="000000"/>
      </a:fillRef>
      <a:effectRef idx="0">
        <a:srgbClr val="00000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ln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venn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tx1"/>
      </a:fontRef>
    </dgm:style>
  </dgm:styleLbl>
  <dgm:styleLbl name="align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node2">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node3">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node4">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fgImgPlac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alignImgPlac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bgImgPlac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sibTrans2D1">
    <dgm:scene3d>
      <a:camera prst="orthographicFront"/>
      <a:lightRig rig="threePt" dir="t"/>
    </dgm:scene3d>
    <dgm:sp3d/>
    <dgm:txPr>
      <a:bodyPr/>
      <a:p>
        <a:pPr>
          <a:defRPr/>
        </a:pPr>
        <a:endParaRPr/>
      </a:p>
    </dgm:txPr>
    <dgm:style>
      <a:lnRef idx="0">
        <a:srgbClr val="000000"/>
      </a:lnRef>
      <a:fillRef idx="1">
        <a:srgbClr val="000000"/>
      </a:fillRef>
      <a:effectRef idx="0">
        <a:srgbClr val="000000"/>
      </a:effectRef>
      <a:fontRef idx="minor">
        <a:schemeClr val="lt1"/>
      </a:fontRef>
    </dgm:style>
  </dgm:styleLbl>
  <dgm:styleLbl name="fgSibTrans2D1">
    <dgm:scene3d>
      <a:camera prst="orthographicFront"/>
      <a:lightRig rig="threePt" dir="t"/>
    </dgm:scene3d>
    <dgm:sp3d/>
    <dgm:txPr>
      <a:bodyPr/>
      <a:p>
        <a:pPr>
          <a:defRPr/>
        </a:pPr>
        <a:endParaRPr/>
      </a:p>
    </dgm:txPr>
    <dgm:style>
      <a:lnRef idx="0">
        <a:srgbClr val="000000"/>
      </a:lnRef>
      <a:fillRef idx="1">
        <a:srgbClr val="000000"/>
      </a:fillRef>
      <a:effectRef idx="0">
        <a:srgbClr val="000000"/>
      </a:effectRef>
      <a:fontRef idx="minor">
        <a:schemeClr val="lt1"/>
      </a:fontRef>
    </dgm:style>
  </dgm:styleLbl>
  <dgm:styleLbl name="bgSibTrans2D1">
    <dgm:scene3d>
      <a:camera prst="orthographicFront"/>
      <a:lightRig rig="threePt" dir="t"/>
    </dgm:scene3d>
    <dgm:sp3d/>
    <dgm:txPr>
      <a:bodyPr/>
      <a:p>
        <a:pPr>
          <a:defRPr/>
        </a:pPr>
        <a:endParaRPr/>
      </a:p>
    </dgm:txPr>
    <dgm:style>
      <a:lnRef idx="0">
        <a:srgbClr val="000000"/>
      </a:lnRef>
      <a:fillRef idx="1">
        <a:srgbClr val="000000"/>
      </a:fillRef>
      <a:effectRef idx="0">
        <a:srgbClr val="000000"/>
      </a:effectRef>
      <a:fontRef idx="minor">
        <a:schemeClr val="lt1"/>
      </a:fontRef>
    </dgm:style>
  </dgm:styleLbl>
  <dgm:styleLbl name="sibTrans1D1">
    <dgm:scene3d>
      <a:camera prst="orthographicFront"/>
      <a:lightRig rig="threePt" dir="t"/>
    </dgm:scene3d>
    <dgm:sp3d/>
    <dgm:txPr>
      <a:bodyPr/>
      <a:p>
        <a:pPr>
          <a:defRPr/>
        </a:pPr>
        <a:endParaRPr/>
      </a:p>
    </dgm:txPr>
    <dgm:style>
      <a:lnRef idx="1">
        <a:srgbClr val="000000"/>
      </a:lnRef>
      <a:fillRef idx="0">
        <a:srgbClr val="000000"/>
      </a:fillRef>
      <a:effectRef idx="0">
        <a:srgbClr val="000000"/>
      </a:effectRef>
      <a:fontRef idx="minor"/>
    </dgm:style>
  </dgm:styleLbl>
  <dgm:styleLbl name="callout">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asst0">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asst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asst2">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asst3">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asst4">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parChTrans2D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parChTrans2D2">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parChTrans2D3">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parChTrans2D4">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a:schemeClr val="lt1"/>
      </a:fontRef>
    </dgm:style>
  </dgm:styleLbl>
  <dgm:styleLbl name="parChTrans1D1">
    <dgm:scene3d>
      <a:camera prst="orthographicFront"/>
      <a:lightRig rig="threePt" dir="t"/>
    </dgm:scene3d>
    <dgm:sp3d/>
    <dgm:txPr>
      <a:bodyPr/>
      <a:p>
        <a:pPr>
          <a:defRPr/>
        </a:pPr>
        <a:endParaRPr/>
      </a:p>
    </dgm:txPr>
    <dgm:style>
      <a:lnRef idx="2">
        <a:srgbClr val="000000"/>
      </a:lnRef>
      <a:fillRef idx="0">
        <a:srgbClr val="000000"/>
      </a:fillRef>
      <a:effectRef idx="0">
        <a:srgbClr val="000000"/>
      </a:effectRef>
      <a:fontRef idx="minor"/>
    </dgm:style>
  </dgm:styleLbl>
  <dgm:styleLbl name="parChTrans1D2">
    <dgm:scene3d>
      <a:camera prst="orthographicFront"/>
      <a:lightRig rig="threePt" dir="t"/>
    </dgm:scene3d>
    <dgm:sp3d/>
    <dgm:txPr>
      <a:bodyPr/>
      <a:p>
        <a:pPr>
          <a:defRPr/>
        </a:pPr>
        <a:endParaRPr/>
      </a:p>
    </dgm:txPr>
    <dgm:style>
      <a:lnRef idx="2">
        <a:srgbClr val="000000"/>
      </a:lnRef>
      <a:fillRef idx="0">
        <a:srgbClr val="000000"/>
      </a:fillRef>
      <a:effectRef idx="0">
        <a:srgbClr val="000000"/>
      </a:effectRef>
      <a:fontRef idx="minor"/>
    </dgm:style>
  </dgm:styleLbl>
  <dgm:styleLbl name="parChTrans1D3">
    <dgm:scene3d>
      <a:camera prst="orthographicFront"/>
      <a:lightRig rig="threePt" dir="t"/>
    </dgm:scene3d>
    <dgm:sp3d/>
    <dgm:txPr>
      <a:bodyPr/>
      <a:p>
        <a:pPr>
          <a:defRPr/>
        </a:pPr>
        <a:endParaRPr/>
      </a:p>
    </dgm:txPr>
    <dgm:style>
      <a:lnRef idx="2">
        <a:srgbClr val="000000"/>
      </a:lnRef>
      <a:fillRef idx="0">
        <a:srgbClr val="000000"/>
      </a:fillRef>
      <a:effectRef idx="0">
        <a:srgbClr val="000000"/>
      </a:effectRef>
      <a:fontRef idx="minor"/>
    </dgm:style>
  </dgm:styleLbl>
  <dgm:styleLbl name="parChTrans1D4">
    <dgm:scene3d>
      <a:camera prst="orthographicFront"/>
      <a:lightRig rig="threePt" dir="t"/>
    </dgm:scene3d>
    <dgm:sp3d/>
    <dgm:txPr>
      <a:bodyPr/>
      <a:p>
        <a:pPr>
          <a:defRPr/>
        </a:pPr>
        <a:endParaRPr/>
      </a:p>
    </dgm:txPr>
    <dgm:style>
      <a:lnRef idx="2">
        <a:srgbClr val="000000"/>
      </a:lnRef>
      <a:fillRef idx="0">
        <a:srgbClr val="000000"/>
      </a:fillRef>
      <a:effectRef idx="0">
        <a:srgbClr val="000000"/>
      </a:effectRef>
      <a:fontRef idx="minor"/>
    </dgm:style>
  </dgm:styleLbl>
  <dgm:styleLbl name="fg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conFg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align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trAlignAcc1">
    <dgm:scene3d>
      <a:camera prst="orthographicFront"/>
      <a:lightRig rig="threePt" dir="t"/>
    </dgm:scene3d>
    <dgm:sp3d/>
    <dgm:txPr>
      <a:bodyPr/>
      <a:p>
        <a:pPr>
          <a:defRPr/>
        </a:pPr>
        <a:endParaRPr/>
      </a:p>
    </dgm:txPr>
    <dgm:style>
      <a:lnRef idx="1">
        <a:srgbClr val="000000"/>
      </a:lnRef>
      <a:fillRef idx="1">
        <a:srgbClr val="000000"/>
      </a:fillRef>
      <a:effectRef idx="0">
        <a:srgbClr val="000000"/>
      </a:effectRef>
      <a:fontRef idx="minor"/>
    </dgm:style>
  </dgm:styleLbl>
  <dgm:styleLbl name="bg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solidFg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solidAlign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solidBgAcc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fgAccFollow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alignAccFollow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bgAccFollowNode1">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fgAcc0">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fgAcc2">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fgAcc3">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fgAcc4">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bgShp">
    <dgm:scene3d>
      <a:camera prst="orthographicFront"/>
      <a:lightRig rig="threePt" dir="t"/>
    </dgm:scene3d>
    <dgm:sp3d/>
    <dgm:txPr>
      <a:bodyPr/>
      <a:p>
        <a:pPr>
          <a:defRPr/>
        </a:pPr>
        <a:endParaRPr/>
      </a:p>
    </dgm:txPr>
    <dgm:style>
      <a:lnRef idx="0">
        <a:srgbClr val="000000"/>
      </a:lnRef>
      <a:fillRef idx="1">
        <a:srgbClr val="000000"/>
      </a:fillRef>
      <a:effectRef idx="0">
        <a:srgbClr val="000000"/>
      </a:effectRef>
      <a:fontRef idx="minor"/>
    </dgm:style>
  </dgm:styleLbl>
  <dgm:styleLbl name="dkBgShp">
    <dgm:scene3d>
      <a:camera prst="orthographicFront"/>
      <a:lightRig rig="threePt" dir="t"/>
    </dgm:scene3d>
    <dgm:sp3d/>
    <dgm:txPr>
      <a:bodyPr/>
      <a:p>
        <a:pPr>
          <a:defRPr/>
        </a:pPr>
        <a:endParaRPr/>
      </a:p>
    </dgm:txPr>
    <dgm:style>
      <a:lnRef idx="0">
        <a:srgbClr val="000000"/>
      </a:lnRef>
      <a:fillRef idx="1">
        <a:srgbClr val="000000"/>
      </a:fillRef>
      <a:effectRef idx="0">
        <a:srgbClr val="000000"/>
      </a:effectRef>
      <a:fontRef idx="minor"/>
    </dgm:style>
  </dgm:styleLbl>
  <dgm:styleLbl name="trBgShp">
    <dgm:scene3d>
      <a:camera prst="orthographicFront"/>
      <a:lightRig rig="threePt" dir="t"/>
    </dgm:scene3d>
    <dgm:sp3d/>
    <dgm:txPr>
      <a:bodyPr/>
      <a:p>
        <a:pPr>
          <a:defRPr/>
        </a:pPr>
        <a:endParaRPr/>
      </a:p>
    </dgm:txPr>
    <dgm:style>
      <a:lnRef idx="0">
        <a:srgbClr val="000000"/>
      </a:lnRef>
      <a:fillRef idx="1">
        <a:srgbClr val="000000"/>
      </a:fillRef>
      <a:effectRef idx="0">
        <a:srgbClr val="000000"/>
      </a:effectRef>
      <a:fontRef idx="minor"/>
    </dgm:style>
  </dgm:styleLbl>
  <dgm:styleLbl name="fgShp">
    <dgm:scene3d>
      <a:camera prst="orthographicFront"/>
      <a:lightRig rig="threePt" dir="t"/>
    </dgm:scene3d>
    <dgm:sp3d/>
    <dgm:txPr>
      <a:bodyPr/>
      <a:p>
        <a:pPr>
          <a:defRPr/>
        </a:pPr>
        <a:endParaRPr/>
      </a:p>
    </dgm:txPr>
    <dgm:style>
      <a:lnRef idx="2">
        <a:srgbClr val="000000"/>
      </a:lnRef>
      <a:fillRef idx="1">
        <a:srgbClr val="000000"/>
      </a:fillRef>
      <a:effectRef idx="0">
        <a:srgbClr val="000000"/>
      </a:effectRef>
      <a:fontRef idx="minor"/>
    </dgm:style>
  </dgm:styleLbl>
  <dgm:styleLbl name="revTx">
    <dgm:scene3d>
      <a:camera prst="orthographicFront"/>
      <a:lightRig rig="threePt" dir="t"/>
    </dgm:scene3d>
    <dgm:sp3d/>
    <dgm:txPr>
      <a:bodyPr/>
      <a:p>
        <a:pPr>
          <a:defRPr/>
        </a:pPr>
        <a:endParaRPr/>
      </a:p>
    </dgm:txPr>
    <dgm:style>
      <a:lnRef idx="0">
        <a:srgbClr val="000000"/>
      </a:lnRef>
      <a:fillRef idx="0">
        <a:srgbClr val="000000"/>
      </a:fillRef>
      <a:effectRef idx="0">
        <a:srgbClr val="000000"/>
      </a:effectRef>
      <a:fontRef idx="minor"/>
    </dgm:style>
  </dgm:styleLbl>
</dgm:styleDef>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bwMode="auto">
        <a:xfrm>
          <a:off x="0" y="0"/>
          <a:ext cx="0" cy="0"/>
          <a:chOff x="0" y="0"/>
          <a:chExt cx="0" cy="0"/>
        </a:xfrm>
      </p:grpSpPr>
      <p:sp>
        <p:nvSpPr>
          <p:cNvPr id="2" name="页眉占位符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zh-CN"/>
          </a:p>
        </p:txBody>
      </p:sp>
      <p:sp>
        <p:nvSpPr>
          <p:cNvPr id="3" name="日期占位符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1D88B50A-B17D-424E-9A79-165AAB328B8B}" type="datetimeFigureOut">
              <a:rPr lang="zh-CN"/>
              <a:t>2024/10/23</a:t>
            </a:fld>
            <a:endParaRPr lang="zh-CN"/>
          </a:p>
        </p:txBody>
      </p:sp>
      <p:sp>
        <p:nvSpPr>
          <p:cNvPr id="4" name="幻灯片图像占位符 3"/>
          <p:cNvSpPr>
            <a:spLocks noChangeAspect="1" noGrp="1" noRot="1"/>
          </p:cNvSpPr>
          <p:nvPr>
            <p:ph type="sldImg" idx="2"/>
          </p:nvPr>
        </p:nvSpPr>
        <p:spPr bwMode="auto">
          <a:xfrm>
            <a:off x="1371600" y="1143000"/>
            <a:ext cx="4114800" cy="3086100"/>
          </a:xfrm>
          <a:prstGeom prst="rect">
            <a:avLst/>
          </a:prstGeom>
          <a:noFill/>
          <a:ln w="12700">
            <a:solidFill>
              <a:prstClr val="black"/>
            </a:solidFill>
          </a:ln>
        </p:spPr>
        <p:txBody>
          <a:bodyPr vert="horz" lIns="91440" tIns="45720" rIns="91440" bIns="45720" rtlCol="0" anchor="ctr"/>
          <a:lstStyle/>
          <a:p>
            <a:pPr>
              <a:defRPr/>
            </a:pPr>
            <a:endParaRPr lang="zh-CN"/>
          </a:p>
        </p:txBody>
      </p:sp>
      <p:sp>
        <p:nvSpPr>
          <p:cNvPr id="5" name="备注占位符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zh-CN"/>
              <a:t>编辑母版文本样式</a:t>
            </a:r>
            <a:endParaRPr/>
          </a:p>
          <a:p>
            <a:pPr lvl="1">
              <a:defRPr/>
            </a:pPr>
            <a:r>
              <a:rPr lang="zh-CN"/>
              <a:t>第二级</a:t>
            </a:r>
            <a:endParaRPr/>
          </a:p>
          <a:p>
            <a:pPr lvl="2">
              <a:defRPr/>
            </a:pPr>
            <a:r>
              <a:rPr lang="zh-CN"/>
              <a:t>第三级</a:t>
            </a:r>
            <a:endParaRPr/>
          </a:p>
          <a:p>
            <a:pPr lvl="3">
              <a:defRPr/>
            </a:pPr>
            <a:r>
              <a:rPr lang="zh-CN"/>
              <a:t>第四级</a:t>
            </a:r>
            <a:endParaRPr/>
          </a:p>
          <a:p>
            <a:pPr lvl="4">
              <a:defRPr/>
            </a:pPr>
            <a:r>
              <a:rPr lang="zh-CN"/>
              <a:t>第五级</a:t>
            </a:r>
            <a:endParaRPr/>
          </a:p>
        </p:txBody>
      </p:sp>
      <p:sp>
        <p:nvSpPr>
          <p:cNvPr id="6" name="页脚占位符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zh-CN"/>
          </a:p>
        </p:txBody>
      </p:sp>
      <p:sp>
        <p:nvSpPr>
          <p:cNvPr id="7" name="灯片编号占位符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07B3CA91-00E5-42BC-8F96-04AE44849E72}" type="slidenum">
              <a:rPr lang="zh-CN"/>
              <a:t>‹#›</a:t>
            </a:fld>
            <a:endParaRPr lang="zh-CN"/>
          </a:p>
        </p:txBody>
      </p:sp>
    </p:spTree>
  </p:cSld>
  <p:clrMap bg1="lt1" tx1="dk1" bg2="lt2" tx2="dk2" accent1="accent1" accent2="accent2" accent3="accent3" accent4="accent4" accent5="accent5" accent6="accent6" hlink="hlink" folHlink="folHlink"/>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FFF08BF-E865-F803-1AFA-1589C9A6C50E}" type="slidenum">
              <a:rPr/>
              <a:t/>
            </a:fld>
            <a:endParaRPr/>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4516153-92A2-61B9-64A0-C4615C40CB2C}" type="slidenum">
              <a:rPr/>
              <a:t/>
            </a:fld>
            <a:endParaRPr/>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FAEE2C7-B676-E8CE-FBCF-31512646CB4E}" type="slidenum">
              <a:rPr/>
              <a:t/>
            </a:fld>
            <a:endParaRPr/>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AFA1857-4DD3-467A-A509-31DD58B8F177}" type="slidenum">
              <a:rPr/>
              <a:t/>
            </a:fld>
            <a:endParaRPr/>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784082F-6E08-913E-6D41-80393D4B16BD}" type="slidenum">
              <a:rPr/>
              <a:t/>
            </a:fld>
            <a:endParaRPr/>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9F88086-2B3C-2E43-AFBB-37B5471353EB}" type="slidenum">
              <a:rPr/>
              <a:t/>
            </a:fld>
            <a:endParaRPr/>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 name="Rectangle 7"/>
          <p:cNvSpPr>
            <a:spLocks noChangeArrowheads="1" noGrp="1"/>
          </p:cNvSpPr>
          <p:nvPr>
            <p:ph type="sldNum" sz="quarter" idx="5"/>
          </p:nvPr>
        </p:nvSpPr>
        <p:spPr bwMode="auto">
          <a:ln/>
        </p:spPr>
        <p:txBody>
          <a:bodyPr/>
          <a:lstStyle/>
          <a:p>
            <a:pPr>
              <a:defRPr/>
            </a:pPr>
            <a:fld id="{993B0A09-5709-4E27-A293-083FAEF8D8EF}" type="slidenum">
              <a:rPr lang="en-US"/>
              <a:t>7</a:t>
            </a:fld>
            <a:endParaRPr lang="en-US"/>
          </a:p>
        </p:txBody>
      </p:sp>
      <p:sp>
        <p:nvSpPr>
          <p:cNvPr id="368642" name="Rectangle 2"/>
          <p:cNvSpPr>
            <a:spLocks noChangeArrowheads="1" noChangeAspect="1" noGrp="1" noRot="1" noTextEdit="1"/>
          </p:cNvSpPr>
          <p:nvPr>
            <p:ph type="sldImg"/>
          </p:nvPr>
        </p:nvSpPr>
        <p:spPr bwMode="auto">
          <a:ln/>
        </p:spPr>
      </p:sp>
      <p:sp>
        <p:nvSpPr>
          <p:cNvPr id="368643" name="Rectangle 3"/>
          <p:cNvSpPr>
            <a:spLocks noChangeArrowheads="1" noGrp="1"/>
          </p:cNvSpPr>
          <p:nvPr>
            <p:ph type="body" idx="1"/>
          </p:nvPr>
        </p:nvSpPr>
        <p:spPr bwMode="auto"/>
        <p:txBody>
          <a:bodyPr/>
          <a:lstStyle/>
          <a:p>
            <a:pPr>
              <a:defRPr/>
            </a:pPr>
            <a:endParaRPr lang="zh-CN"/>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DFE3D1D-C71D-F489-3884-C5973A11C1C0}" type="slidenum">
              <a:rPr/>
              <a:t/>
            </a:fld>
            <a:endParaRPr/>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D434BA0-C421-BF1E-CD8E-93AC4B185595}" type="slidenum">
              <a:rPr/>
              <a:t/>
            </a:fld>
            <a:endParaRPr/>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0B3CB413-C625-F871-776D-8B4E04B71B22}" type="slidenum">
              <a:rPr/>
              <a:t/>
            </a:fld>
            <a:endParaRPr/>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3239CA4-79FB-D6D2-C2AB-C79BA34D7077}" type="slidenum">
              <a:rPr/>
              <a:t/>
            </a:fld>
            <a:endParaRPr/>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524631E-6B16-1135-9C49-357FFB9D9285}" type="slidenum">
              <a:rPr/>
              <a:t/>
            </a:fld>
            <a:endParaRPr/>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0C98B53A-6A28-84A8-CE9A-BECED525957E}" type="slidenum">
              <a:rPr/>
              <a:t/>
            </a:fld>
            <a:endParaRPr/>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A77AC7B-2185-D018-3C85-7B4F24B8C96B}" type="slidenum">
              <a:rPr/>
              <a:t/>
            </a:fld>
            <a:endParaRPr/>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46A07CD-6362-BAC1-D24D-CC4C0BF635AD}" type="slidenum">
              <a:rPr/>
              <a:t/>
            </a:fld>
            <a:endParaRPr/>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5649EC9-668F-F92F-8C5B-DA7101B35CAA}" type="slidenum">
              <a:rPr/>
              <a:t/>
            </a:fld>
            <a:endParaRPr/>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0E9067E-6B89-39DA-86BD-756E59101FD2}" type="slidenum">
              <a:rPr/>
              <a:t/>
            </a:fld>
            <a:endParaRPr/>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04E7A84-077F-1083-0647-CE63DFB19FF1}" type="slidenum">
              <a:rPr/>
              <a:t/>
            </a:fld>
            <a:endParaRPr/>
          </a:p>
        </p:txBody>
      </p:sp>
    </p:spTree>
  </p:cSld>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2D0D579-C6DF-F3AB-B684-4CE21FAE6C97}" type="slidenum">
              <a:rPr/>
              <a:t/>
            </a:fld>
            <a:endParaRPr/>
          </a:p>
        </p:txBody>
      </p:sp>
    </p:spTree>
  </p:cSld>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4B8CF73-6861-D9B6-D7FC-23A557822B05}" type="slidenum">
              <a:rPr/>
              <a:t/>
            </a:fld>
            <a:endParaRPr/>
          </a:p>
        </p:txBody>
      </p:sp>
    </p:spTree>
  </p:cSld>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081D4C34-BF84-7772-3D87-7BF2027CD943}" type="slidenum">
              <a:rPr/>
              <a:t/>
            </a:fld>
            <a:endParaRPr/>
          </a:p>
        </p:txBody>
      </p:sp>
    </p:spTree>
  </p:cSld>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9D73658-5923-50F6-7175-F930228E477F}" type="slidenum">
              <a:rPr/>
              <a:t/>
            </a:fld>
            <a:endParaRPr/>
          </a:p>
        </p:txBody>
      </p:sp>
    </p:spTree>
  </p:cSld>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38B6796-3B3B-AC96-BCAA-C269068C2A85}" type="slidenum">
              <a:rPr/>
              <a:t/>
            </a:fld>
            <a:endParaRPr/>
          </a:p>
        </p:txBody>
      </p:sp>
    </p:spTree>
  </p:cSld>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9676B92-339E-3FD5-FB53-3C8E53FFB383}" type="slidenum">
              <a:rPr/>
              <a:t/>
            </a:fld>
            <a:endParaRPr/>
          </a:p>
        </p:txBody>
      </p:sp>
    </p:spTree>
  </p:cSld>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04E1B231-1423-4F63-B4E9-7D583B52D6CD}" type="slidenum">
              <a:rPr/>
              <a:t/>
            </a:fld>
            <a:endParaRPr/>
          </a:p>
        </p:txBody>
      </p:sp>
    </p:spTree>
  </p:cSld>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1093D94-9A47-51E9-8626-6BBE5F91D4CD}" type="slidenum">
              <a:rPr/>
              <a:t/>
            </a:fld>
            <a:endParaRPr/>
          </a:p>
        </p:txBody>
      </p:sp>
    </p:spTree>
  </p:cSld>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 name="Rectangle 7"/>
          <p:cNvSpPr>
            <a:spLocks noChangeArrowheads="1" noGrp="1"/>
          </p:cNvSpPr>
          <p:nvPr>
            <p:ph type="sldNum" sz="quarter" idx="5"/>
          </p:nvPr>
        </p:nvSpPr>
        <p:spPr bwMode="auto">
          <a:ln/>
        </p:spPr>
        <p:txBody>
          <a:bodyPr/>
          <a:lstStyle/>
          <a:p>
            <a:pPr marL="0" marR="0" lvl="0" indent="0" algn="r" defTabSz="914400">
              <a:lnSpc>
                <a:spcPct val="100000"/>
              </a:lnSpc>
              <a:spcBef>
                <a:spcPts val="0"/>
              </a:spcBef>
              <a:spcAft>
                <a:spcPts val="0"/>
              </a:spcAft>
              <a:buClrTx/>
              <a:buSzTx/>
              <a:buFontTx/>
              <a:buNone/>
              <a:defRPr/>
            </a:pPr>
            <a:fld id="{FB094CB4-450B-4579-A40E-B123D79F048C}" type="slidenum">
              <a:rPr lang="en-US" sz="1200" b="0" i="0" u="none" strike="noStrike" cap="none" spc="0">
                <a:ln>
                  <a:noFill/>
                </a:ln>
                <a:solidFill>
                  <a:srgbClr val="000000"/>
                </a:solidFill>
                <a:latin typeface="Verdana"/>
                <a:ea typeface="宋体"/>
                <a:cs typeface="Arial"/>
              </a:rPr>
              <a:t>27</a:t>
            </a:fld>
            <a:endParaRPr lang="en-US" sz="1200" b="0" i="0" u="none" strike="noStrike" cap="none" spc="0">
              <a:ln>
                <a:noFill/>
              </a:ln>
              <a:solidFill>
                <a:srgbClr val="000000"/>
              </a:solidFill>
              <a:latin typeface="Verdana"/>
              <a:ea typeface="宋体"/>
              <a:cs typeface="+mn-cs"/>
            </a:endParaRPr>
          </a:p>
        </p:txBody>
      </p:sp>
      <p:sp>
        <p:nvSpPr>
          <p:cNvPr id="386050" name="Rectangle 2"/>
          <p:cNvSpPr>
            <a:spLocks noChangeArrowheads="1" noChangeAspect="1" noGrp="1" noRot="1" noTextEdit="1"/>
          </p:cNvSpPr>
          <p:nvPr>
            <p:ph type="sldImg"/>
          </p:nvPr>
        </p:nvSpPr>
        <p:spPr bwMode="auto">
          <a:ln/>
        </p:spPr>
      </p:sp>
      <p:sp>
        <p:nvSpPr>
          <p:cNvPr id="386051" name="Rectangle 3"/>
          <p:cNvSpPr>
            <a:spLocks noChangeArrowheads="1" noGrp="1"/>
          </p:cNvSpPr>
          <p:nvPr>
            <p:ph type="body" idx="1"/>
          </p:nvPr>
        </p:nvSpPr>
        <p:spPr bwMode="auto"/>
        <p:txBody>
          <a:bodyPr/>
          <a:lstStyle/>
          <a:p>
            <a:pPr>
              <a:defRPr/>
            </a:pPr>
            <a:endParaRPr lang="zh-CN"/>
          </a:p>
        </p:txBody>
      </p:sp>
    </p:spTree>
  </p:cSld>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48FD9D8-9D2D-E433-A68D-578EEC56C133}" type="slidenum">
              <a:rPr/>
              <a:t/>
            </a:fld>
            <a:endParaRPr/>
          </a:p>
        </p:txBody>
      </p:sp>
    </p:spTree>
  </p:cSld>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18B1728-A8BC-CA18-B82F-A8DC42A1A5CC}" type="slidenum">
              <a:rPr/>
              <a:t/>
            </a:fld>
            <a:endParaRPr/>
          </a:p>
        </p:txBody>
      </p:sp>
    </p:spTree>
  </p:cSld>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671A276-4AE3-9253-8AE7-7DE1F03828D9}" type="slidenum">
              <a:rPr/>
              <a:t/>
            </a:fld>
            <a:endParaRPr/>
          </a:p>
        </p:txBody>
      </p:sp>
    </p:spTree>
  </p:cSld>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FE83E38-EA7B-6E6C-3C9B-B5881C82D8D9}" type="slidenum">
              <a:rPr/>
              <a:t/>
            </a:fld>
            <a:endParaRPr/>
          </a:p>
        </p:txBody>
      </p:sp>
    </p:spTree>
  </p:cSld>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3E81411-51E5-B569-8E8F-B6F6D3EAEF09}" type="slidenum">
              <a:rPr/>
              <a:t/>
            </a:fld>
            <a:endParaRPr/>
          </a:p>
        </p:txBody>
      </p:sp>
    </p:spTree>
  </p:cSld>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E21E2A3-07B7-CB43-82C2-9707EB80B0E7}" type="slidenum">
              <a:rPr/>
              <a:t/>
            </a:fld>
            <a:endParaRPr/>
          </a:p>
        </p:txBody>
      </p:sp>
    </p:spTree>
  </p:cSld>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EAF5C17-8926-3E4F-8557-5B01666989E2}" type="slidenum">
              <a:rPr/>
              <a:t/>
            </a:fld>
            <a:endParaRPr/>
          </a:p>
        </p:txBody>
      </p:sp>
    </p:spTree>
  </p:cSld>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0A9C55A-07BC-1EB0-7DE8-F6C782498EB5}" type="slidenum">
              <a:rPr/>
              <a:t/>
            </a:fld>
            <a:endParaRPr/>
          </a:p>
        </p:txBody>
      </p:sp>
    </p:spTree>
  </p:cSld>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03A94D09-AF3B-7A02-1683-685C001EB39D}" type="slidenum">
              <a:rPr/>
              <a:t/>
            </a:fld>
            <a:endParaRPr/>
          </a:p>
        </p:txBody>
      </p:sp>
    </p:spTree>
  </p:cSld>
</p:notes>
</file>

<file path=ppt/notesSlides/notesSlide3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F75FBFA-9848-2BF7-CE80-B0ED406439C2}" type="slidenum">
              <a:rPr/>
              <a:t/>
            </a:fld>
            <a:endParaRPr/>
          </a:p>
        </p:txBody>
      </p:sp>
    </p:spTree>
  </p:cSld>
</p:notes>
</file>

<file path=ppt/notesSlides/notesSlide3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62BAB53-B599-3AFB-4FC7-3BCDAEF8983D}" type="slidenum">
              <a:rPr/>
              <a:t/>
            </a:fld>
            <a:endParaRPr/>
          </a:p>
        </p:txBody>
      </p:sp>
    </p:spTree>
  </p:cSld>
</p:notes>
</file>

<file path=ppt/notesSlides/notesSlide3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AA9DE18-F4F9-EB23-4F8C-68767FA5FC13}" type="slidenum">
              <a:rPr/>
              <a:t/>
            </a:fld>
            <a:endParaRPr/>
          </a:p>
        </p:txBody>
      </p:sp>
    </p:spTree>
  </p:cSld>
</p:notes>
</file>

<file path=ppt/notesSlides/notesSlide4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0FF2109-26CA-85AF-43B1-4D5945F670EA}" type="slidenum">
              <a:rPr/>
              <a:t/>
            </a:fld>
            <a:endParaRPr/>
          </a:p>
        </p:txBody>
      </p:sp>
    </p:spTree>
  </p:cSld>
</p:notes>
</file>

<file path=ppt/notesSlides/notesSlide4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29BB79F-FF7A-B303-8B86-42AA1EDF9059}" type="slidenum">
              <a:rPr/>
              <a:t/>
            </a:fld>
            <a:endParaRPr/>
          </a:p>
        </p:txBody>
      </p:sp>
    </p:spTree>
  </p:cSld>
</p:notes>
</file>

<file path=ppt/notesSlides/notesSlide4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230E145-B33B-8192-D762-E005623C43DE}" type="slidenum">
              <a:rPr/>
              <a:t/>
            </a:fld>
            <a:endParaRPr/>
          </a:p>
        </p:txBody>
      </p:sp>
    </p:spTree>
  </p:cSld>
</p:notes>
</file>

<file path=ppt/notesSlides/notesSlide4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DC2EEFF-440F-B846-6E94-032B4527855D}" type="slidenum">
              <a:rPr/>
              <a:t/>
            </a:fld>
            <a:endParaRPr/>
          </a:p>
        </p:txBody>
      </p:sp>
    </p:spTree>
  </p:cSld>
</p:notes>
</file>

<file path=ppt/notesSlides/notesSlide4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 name="Rectangle 7"/>
          <p:cNvSpPr>
            <a:spLocks noChangeArrowheads="1" noGrp="1"/>
          </p:cNvSpPr>
          <p:nvPr>
            <p:ph type="sldNum" sz="quarter" idx="5"/>
          </p:nvPr>
        </p:nvSpPr>
        <p:spPr bwMode="auto">
          <a:ln/>
        </p:spPr>
        <p:txBody>
          <a:bodyPr/>
          <a:lstStyle/>
          <a:p>
            <a:pPr>
              <a:defRPr/>
            </a:pPr>
            <a:fld id="{75AA0FD0-2B9C-455D-AD94-5FD129301D92}" type="slidenum">
              <a:rPr lang="en-US"/>
              <a:t>44</a:t>
            </a:fld>
            <a:endParaRPr lang="en-US"/>
          </a:p>
        </p:txBody>
      </p:sp>
      <p:sp>
        <p:nvSpPr>
          <p:cNvPr id="368642" name="Rectangle 2"/>
          <p:cNvSpPr>
            <a:spLocks noChangeArrowheads="1" noChangeAspect="1" noGrp="1" noRot="1" noTextEdit="1"/>
          </p:cNvSpPr>
          <p:nvPr>
            <p:ph type="sldImg"/>
          </p:nvPr>
        </p:nvSpPr>
        <p:spPr bwMode="auto">
          <a:ln/>
        </p:spPr>
      </p:sp>
      <p:sp>
        <p:nvSpPr>
          <p:cNvPr id="368643" name="Rectangle 3"/>
          <p:cNvSpPr>
            <a:spLocks noChangeArrowheads="1" noGrp="1"/>
          </p:cNvSpPr>
          <p:nvPr>
            <p:ph type="body" idx="1"/>
          </p:nvPr>
        </p:nvSpPr>
        <p:spPr bwMode="auto"/>
        <p:txBody>
          <a:bodyPr/>
          <a:lstStyle/>
          <a:p>
            <a:pPr>
              <a:defRPr/>
            </a:pPr>
            <a:endParaRPr lang="zh-CN"/>
          </a:p>
        </p:txBody>
      </p:sp>
    </p:spTree>
  </p:cSld>
</p:notes>
</file>

<file path=ppt/notesSlides/notesSlide4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F8A1047-D56F-B1D4-24A3-0F0737E50032}" type="slidenum">
              <a:rPr/>
              <a:t/>
            </a:fld>
            <a:endParaRPr/>
          </a:p>
        </p:txBody>
      </p:sp>
    </p:spTree>
  </p:cSld>
</p:notes>
</file>

<file path=ppt/notesSlides/notesSlide4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4481F57-62B0-A5E8-A03D-65193BA21BDA}" type="slidenum">
              <a:rPr/>
              <a:t/>
            </a:fld>
            <a:endParaRPr/>
          </a:p>
        </p:txBody>
      </p:sp>
    </p:spTree>
  </p:cSld>
</p:notes>
</file>

<file path=ppt/notesSlides/notesSlide4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14E1704-581C-E12E-4304-14FA4D5447DB}" type="slidenum">
              <a:rPr/>
              <a:t/>
            </a:fld>
            <a:endParaRPr/>
          </a:p>
        </p:txBody>
      </p:sp>
    </p:spTree>
  </p:cSld>
</p:notes>
</file>

<file path=ppt/notesSlides/notesSlide4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0F814020-B74B-285C-EE41-71E806231322}" type="slidenum">
              <a:rPr/>
              <a:t/>
            </a:fld>
            <a:endParaRPr/>
          </a:p>
        </p:txBody>
      </p:sp>
    </p:spTree>
  </p:cSld>
</p:notes>
</file>

<file path=ppt/notesSlides/notesSlide4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E3760F6-EFB1-1CBC-6A09-007697993AC0}" type="slidenum">
              <a:rPr/>
              <a:t/>
            </a:fld>
            <a:endParaRPr/>
          </a:p>
        </p:txBody>
      </p:sp>
    </p:spTree>
  </p:cSld>
</p:notes>
</file>

<file path=ppt/notesSlides/notesSlide5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 name="Rectangle 7"/>
          <p:cNvSpPr>
            <a:spLocks noChangeArrowheads="1" noGrp="1"/>
          </p:cNvSpPr>
          <p:nvPr>
            <p:ph type="sldNum" sz="quarter" idx="5"/>
          </p:nvPr>
        </p:nvSpPr>
        <p:spPr bwMode="auto">
          <a:ln/>
        </p:spPr>
        <p:txBody>
          <a:bodyPr/>
          <a:lstStyle/>
          <a:p>
            <a:pPr>
              <a:defRPr/>
            </a:pPr>
            <a:fld id="{542AE9F9-E658-4F81-BF15-E90CCB57377C}" type="slidenum">
              <a:rPr lang="en-US"/>
              <a:t>50</a:t>
            </a:fld>
            <a:endParaRPr lang="en-US"/>
          </a:p>
        </p:txBody>
      </p:sp>
      <p:sp>
        <p:nvSpPr>
          <p:cNvPr id="373762" name="Rectangle 2"/>
          <p:cNvSpPr>
            <a:spLocks noChangeArrowheads="1" noChangeAspect="1" noGrp="1" noRot="1" noTextEdit="1"/>
          </p:cNvSpPr>
          <p:nvPr>
            <p:ph type="sldImg"/>
          </p:nvPr>
        </p:nvSpPr>
        <p:spPr bwMode="auto">
          <a:ln/>
        </p:spPr>
      </p:sp>
      <p:sp>
        <p:nvSpPr>
          <p:cNvPr id="373763" name="Rectangle 3"/>
          <p:cNvSpPr>
            <a:spLocks noChangeArrowheads="1" noGrp="1"/>
          </p:cNvSpPr>
          <p:nvPr>
            <p:ph type="body" idx="1"/>
          </p:nvPr>
        </p:nvSpPr>
        <p:spPr bwMode="auto"/>
        <p:txBody>
          <a:bodyPr/>
          <a:lstStyle/>
          <a:p>
            <a:pPr>
              <a:defRPr/>
            </a:pPr>
            <a:r>
              <a:rPr lang="zh-CN"/>
              <a:t>此处说明电压电流等为什麽用相量形式</a:t>
            </a:r>
            <a:r>
              <a:rPr lang="en-US"/>
              <a:t>.</a:t>
            </a:r>
            <a:endParaRPr/>
          </a:p>
        </p:txBody>
      </p:sp>
    </p:spTree>
  </p:cSld>
</p:notes>
</file>

<file path=ppt/notesSlides/notesSlide5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9AAA1A2-1473-C301-B337-98D971F31469}" type="slidenum">
              <a:rPr/>
              <a:t/>
            </a:fld>
            <a:endParaRPr/>
          </a:p>
        </p:txBody>
      </p:sp>
    </p:spTree>
  </p:cSld>
</p:notes>
</file>

<file path=ppt/notesSlides/notesSlide5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CA42268-440A-DC3F-B68E-23317BDD73C6}" type="slidenum">
              <a:rPr/>
              <a:t/>
            </a:fld>
            <a:endParaRPr/>
          </a:p>
        </p:txBody>
      </p:sp>
    </p:spTree>
  </p:cSld>
</p:notes>
</file>

<file path=ppt/notesSlides/notesSlide5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 name="Rectangle 7"/>
          <p:cNvSpPr>
            <a:spLocks noChangeArrowheads="1" noGrp="1"/>
          </p:cNvSpPr>
          <p:nvPr>
            <p:ph type="sldNum" sz="quarter" idx="5"/>
          </p:nvPr>
        </p:nvSpPr>
        <p:spPr bwMode="auto">
          <a:ln/>
        </p:spPr>
        <p:txBody>
          <a:bodyPr/>
          <a:lstStyle/>
          <a:p>
            <a:pPr>
              <a:defRPr/>
            </a:pPr>
            <a:fld id="{0393AF5F-7313-4196-AAF7-BDE7CC5E9DFC}" type="slidenum">
              <a:rPr lang="en-US"/>
              <a:t>53</a:t>
            </a:fld>
            <a:endParaRPr lang="en-US"/>
          </a:p>
        </p:txBody>
      </p:sp>
      <p:sp>
        <p:nvSpPr>
          <p:cNvPr id="376834" name="Rectangle 2"/>
          <p:cNvSpPr>
            <a:spLocks noChangeArrowheads="1" noChangeAspect="1" noGrp="1" noRot="1" noTextEdit="1"/>
          </p:cNvSpPr>
          <p:nvPr>
            <p:ph type="sldImg"/>
          </p:nvPr>
        </p:nvSpPr>
        <p:spPr bwMode="auto">
          <a:ln/>
        </p:spPr>
      </p:sp>
      <p:sp>
        <p:nvSpPr>
          <p:cNvPr id="376835" name="Rectangle 3"/>
          <p:cNvSpPr>
            <a:spLocks noChangeArrowheads="1" noGrp="1"/>
          </p:cNvSpPr>
          <p:nvPr>
            <p:ph type="body" idx="1"/>
          </p:nvPr>
        </p:nvSpPr>
        <p:spPr bwMode="auto"/>
        <p:txBody>
          <a:bodyPr/>
          <a:lstStyle/>
          <a:p>
            <a:pPr>
              <a:defRPr/>
            </a:pPr>
            <a:r>
              <a:rPr lang="zh-CN"/>
              <a:t>等效电路由三个基本元件构成</a:t>
            </a:r>
            <a:endParaRPr/>
          </a:p>
        </p:txBody>
      </p:sp>
    </p:spTree>
  </p:cSld>
</p:notes>
</file>

<file path=ppt/notesSlides/notesSlide5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313480E-2CDA-DEB5-972E-D927C483734D}" type="slidenum">
              <a:rPr/>
              <a:t/>
            </a:fld>
            <a:endParaRPr/>
          </a:p>
        </p:txBody>
      </p:sp>
    </p:spTree>
  </p:cSld>
</p:notes>
</file>

<file path=ppt/notesSlides/notesSlide5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5D40ED5-D47C-D078-7A5E-21813FD85884}" type="slidenum">
              <a:rPr/>
              <a:t/>
            </a:fld>
            <a:endParaRPr/>
          </a:p>
        </p:txBody>
      </p:sp>
    </p:spTree>
  </p:cSld>
</p:notes>
</file>

<file path=ppt/notesSlides/notesSlide5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4360224-8728-7A88-FB2B-F85E894704C3}" type="slidenum">
              <a:rPr/>
              <a:t/>
            </a:fld>
            <a:endParaRPr/>
          </a:p>
        </p:txBody>
      </p:sp>
    </p:spTree>
  </p:cSld>
</p:notes>
</file>

<file path=ppt/notesSlides/notesSlide5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2A9A54C-1CA1-1C3D-97F3-0015668F363F}" type="slidenum">
              <a:rPr/>
              <a:t/>
            </a:fld>
            <a:endParaRPr/>
          </a:p>
        </p:txBody>
      </p:sp>
    </p:spTree>
  </p:cSld>
</p:notes>
</file>

<file path=ppt/notesSlides/notesSlide5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F5C6DF0-4726-3E3B-6DBF-57566721848A}" type="slidenum">
              <a:rPr/>
              <a:t/>
            </a:fld>
            <a:endParaRPr/>
          </a:p>
        </p:txBody>
      </p:sp>
    </p:spTree>
  </p:cSld>
</p:notes>
</file>

<file path=ppt/notesSlides/notesSlide5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0726836E-6B2D-98A3-7432-A288EB142FAF}" type="slidenum">
              <a:rPr/>
              <a:t/>
            </a:fld>
            <a:endParaRPr/>
          </a:p>
        </p:txBody>
      </p:sp>
    </p:spTree>
  </p:cSld>
</p:notes>
</file>

<file path=ppt/notesSlides/notesSlide6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 name="Rectangle 7"/>
          <p:cNvSpPr>
            <a:spLocks noChangeArrowheads="1" noGrp="1"/>
          </p:cNvSpPr>
          <p:nvPr>
            <p:ph type="sldNum" sz="quarter" idx="5"/>
          </p:nvPr>
        </p:nvSpPr>
        <p:spPr bwMode="auto">
          <a:ln/>
        </p:spPr>
        <p:txBody>
          <a:bodyPr/>
          <a:lstStyle/>
          <a:p>
            <a:pPr>
              <a:defRPr/>
            </a:pPr>
            <a:fld id="{68D9E0F3-36DA-48D7-9792-A4B8273DDAB1}" type="slidenum">
              <a:rPr lang="en-US"/>
              <a:t>60</a:t>
            </a:fld>
            <a:endParaRPr lang="en-US"/>
          </a:p>
        </p:txBody>
      </p:sp>
      <p:sp>
        <p:nvSpPr>
          <p:cNvPr id="386050" name="Rectangle 2"/>
          <p:cNvSpPr>
            <a:spLocks noChangeArrowheads="1" noChangeAspect="1" noGrp="1" noRot="1" noTextEdit="1"/>
          </p:cNvSpPr>
          <p:nvPr>
            <p:ph type="sldImg"/>
          </p:nvPr>
        </p:nvSpPr>
        <p:spPr bwMode="auto">
          <a:ln/>
        </p:spPr>
      </p:sp>
      <p:sp>
        <p:nvSpPr>
          <p:cNvPr id="386051" name="Rectangle 3"/>
          <p:cNvSpPr>
            <a:spLocks noChangeArrowheads="1" noGrp="1"/>
          </p:cNvSpPr>
          <p:nvPr>
            <p:ph type="body" idx="1"/>
          </p:nvPr>
        </p:nvSpPr>
        <p:spPr bwMode="auto"/>
        <p:txBody>
          <a:bodyPr/>
          <a:lstStyle/>
          <a:p>
            <a:pPr>
              <a:defRPr/>
            </a:pPr>
            <a:r>
              <a:rPr lang="en-US"/>
              <a:t>        </a:t>
            </a:r>
            <a:r>
              <a:rPr lang="zh-CN"/>
              <a:t>放大电路存在电抗元件，如电容、电感。因此输入信号的频率不同，电路的输出响应也不同。</a:t>
            </a:r>
            <a:endParaRPr/>
          </a:p>
        </p:txBody>
      </p:sp>
    </p:spTree>
  </p:cSld>
</p:notes>
</file>

<file path=ppt/notesSlides/notesSlide6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 name="Rectangle 7"/>
          <p:cNvSpPr>
            <a:spLocks noChangeArrowheads="1" noGrp="1"/>
          </p:cNvSpPr>
          <p:nvPr>
            <p:ph type="sldNum" sz="quarter" idx="5"/>
          </p:nvPr>
        </p:nvSpPr>
        <p:spPr bwMode="auto">
          <a:ln/>
        </p:spPr>
        <p:txBody>
          <a:bodyPr/>
          <a:lstStyle/>
          <a:p>
            <a:pPr>
              <a:defRPr/>
            </a:pPr>
            <a:fld id="{FAA08707-F8FF-46E2-9F36-6DE472C6E073}" type="slidenum">
              <a:rPr lang="en-US"/>
              <a:t>61</a:t>
            </a:fld>
            <a:endParaRPr lang="en-US"/>
          </a:p>
        </p:txBody>
      </p:sp>
      <p:sp>
        <p:nvSpPr>
          <p:cNvPr id="404482" name="Rectangle 2"/>
          <p:cNvSpPr>
            <a:spLocks noChangeArrowheads="1" noChangeAspect="1" noGrp="1" noRot="1" noTextEdit="1"/>
          </p:cNvSpPr>
          <p:nvPr>
            <p:ph type="sldImg"/>
          </p:nvPr>
        </p:nvSpPr>
        <p:spPr bwMode="auto">
          <a:ln/>
        </p:spPr>
      </p:sp>
      <p:sp>
        <p:nvSpPr>
          <p:cNvPr id="404483" name="Rectangle 3"/>
          <p:cNvSpPr>
            <a:spLocks noChangeArrowheads="1" noGrp="1"/>
          </p:cNvSpPr>
          <p:nvPr>
            <p:ph type="body" idx="1"/>
          </p:nvPr>
        </p:nvSpPr>
        <p:spPr bwMode="auto"/>
        <p:txBody>
          <a:bodyPr/>
          <a:lstStyle/>
          <a:p>
            <a:pPr>
              <a:defRPr/>
            </a:pPr>
            <a:r>
              <a:rPr lang="zh-CN"/>
              <a:t>图中看出，谐波次数越高，幅值分量越小，对原波形的贡献越小，所以在一定条件下可忽略高次谐波。</a:t>
            </a:r>
            <a:endParaRPr/>
          </a:p>
        </p:txBody>
      </p:sp>
    </p:spTree>
  </p:cSld>
</p:notes>
</file>

<file path=ppt/notesSlides/notesSlide6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 name="Rectangle 7"/>
          <p:cNvSpPr>
            <a:spLocks noChangeArrowheads="1" noGrp="1"/>
          </p:cNvSpPr>
          <p:nvPr>
            <p:ph type="sldNum" sz="quarter" idx="5"/>
          </p:nvPr>
        </p:nvSpPr>
        <p:spPr bwMode="auto">
          <a:ln/>
        </p:spPr>
        <p:txBody>
          <a:bodyPr/>
          <a:lstStyle/>
          <a:p>
            <a:pPr>
              <a:defRPr/>
            </a:pPr>
            <a:fld id="{FAA08707-F8FF-46E2-9F36-6DE472C6E073}" type="slidenum">
              <a:rPr lang="en-US"/>
              <a:t>62</a:t>
            </a:fld>
            <a:endParaRPr lang="en-US"/>
          </a:p>
        </p:txBody>
      </p:sp>
      <p:sp>
        <p:nvSpPr>
          <p:cNvPr id="404482" name="Rectangle 2"/>
          <p:cNvSpPr>
            <a:spLocks noChangeArrowheads="1" noChangeAspect="1" noGrp="1" noRot="1" noTextEdit="1"/>
          </p:cNvSpPr>
          <p:nvPr>
            <p:ph type="sldImg"/>
          </p:nvPr>
        </p:nvSpPr>
        <p:spPr bwMode="auto">
          <a:ln/>
        </p:spPr>
      </p:sp>
      <p:sp>
        <p:nvSpPr>
          <p:cNvPr id="404483" name="Rectangle 3"/>
          <p:cNvSpPr>
            <a:spLocks noChangeArrowheads="1" noGrp="1"/>
          </p:cNvSpPr>
          <p:nvPr>
            <p:ph type="body" idx="1"/>
          </p:nvPr>
        </p:nvSpPr>
        <p:spPr bwMode="auto"/>
        <p:txBody>
          <a:bodyPr/>
          <a:lstStyle/>
          <a:p>
            <a:pPr>
              <a:defRPr/>
            </a:pPr>
            <a:r>
              <a:rPr lang="zh-CN"/>
              <a:t>图中看出，谐波次数越高，幅值分量越小，对原波形的贡献越小，所以在一定条件下可忽略高次谐波。</a:t>
            </a:r>
            <a:endParaRPr/>
          </a:p>
        </p:txBody>
      </p:sp>
    </p:spTree>
  </p:cSld>
</p:notes>
</file>

<file path=ppt/notesSlides/notesSlide6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 name="Rectangle 7"/>
          <p:cNvSpPr>
            <a:spLocks noChangeArrowheads="1" noGrp="1"/>
          </p:cNvSpPr>
          <p:nvPr>
            <p:ph type="sldNum" sz="quarter" idx="5"/>
          </p:nvPr>
        </p:nvSpPr>
        <p:spPr bwMode="auto">
          <a:ln/>
        </p:spPr>
        <p:txBody>
          <a:bodyPr/>
          <a:lstStyle/>
          <a:p>
            <a:pPr>
              <a:defRPr/>
            </a:pPr>
            <a:fld id="{87B8ECB0-3CE0-4559-BF1D-EFA553C50B2F}" type="slidenum">
              <a:rPr lang="en-US"/>
              <a:t>63</a:t>
            </a:fld>
            <a:endParaRPr lang="en-US"/>
          </a:p>
        </p:txBody>
      </p:sp>
      <p:sp>
        <p:nvSpPr>
          <p:cNvPr id="406530" name="Rectangle 2"/>
          <p:cNvSpPr>
            <a:spLocks noChangeArrowheads="1" noChangeAspect="1" noGrp="1" noRot="1" noTextEdit="1"/>
          </p:cNvSpPr>
          <p:nvPr>
            <p:ph type="sldImg"/>
          </p:nvPr>
        </p:nvSpPr>
        <p:spPr bwMode="auto">
          <a:ln/>
        </p:spPr>
      </p:sp>
      <p:sp>
        <p:nvSpPr>
          <p:cNvPr id="406531" name="Rectangle 3"/>
          <p:cNvSpPr>
            <a:spLocks noChangeArrowheads="1" noGrp="1"/>
          </p:cNvSpPr>
          <p:nvPr>
            <p:ph type="body" idx="1"/>
          </p:nvPr>
        </p:nvSpPr>
        <p:spPr bwMode="auto"/>
        <p:txBody>
          <a:bodyPr/>
          <a:lstStyle/>
          <a:p>
            <a:pPr>
              <a:defRPr/>
            </a:pPr>
            <a:r>
              <a:rPr lang="zh-CN"/>
              <a:t>图中看出，谐波次数越高，幅值分量越小，对原波形的贡献越小，所以在一定条件下可忽略高次谐波。</a:t>
            </a:r>
            <a:endParaRPr/>
          </a:p>
        </p:txBody>
      </p:sp>
    </p:spTree>
  </p:cSld>
</p:notes>
</file>

<file path=ppt/notesSlides/notesSlide6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04CC0CB2-F313-A32F-466C-DDE8BC9621AA}" type="slidenum">
              <a:rPr/>
              <a:t/>
            </a:fld>
            <a:endParaRPr/>
          </a:p>
        </p:txBody>
      </p:sp>
    </p:spTree>
  </p:cSld>
</p:notes>
</file>

<file path=ppt/notesSlides/notesSlide6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4C7CB24-EFD0-CB3B-43D7-EA618D485F90}" type="slidenum">
              <a:rPr/>
              <a:t/>
            </a:fld>
            <a:endParaRPr/>
          </a:p>
        </p:txBody>
      </p:sp>
    </p:spTree>
  </p:cSld>
</p:notes>
</file>

<file path=ppt/notesSlides/notesSlide6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7B1FA36-ADFA-6317-E858-CF37C88B7FEE}" type="slidenum">
              <a:rPr/>
              <a:t/>
            </a:fld>
            <a:endParaRPr/>
          </a:p>
        </p:txBody>
      </p:sp>
    </p:spTree>
  </p:cSld>
</p:notes>
</file>

<file path=ppt/notesSlides/notesSlide6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C942884-DA28-FB70-8D0E-557C5891D7E7}" type="slidenum">
              <a:rPr/>
              <a:t/>
            </a:fld>
            <a:endParaRPr/>
          </a:p>
        </p:txBody>
      </p:sp>
    </p:spTree>
  </p:cSld>
</p:notes>
</file>

<file path=ppt/notesSlides/notesSlide6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315312C-9392-107D-6E9A-24A2C8FA882D}" type="slidenum">
              <a:rPr/>
              <a:t/>
            </a:fld>
            <a:endParaRPr/>
          </a:p>
        </p:txBody>
      </p:sp>
    </p:spTree>
  </p:cSld>
</p:notes>
</file>

<file path=ppt/notesSlides/notesSlide6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187DE52-8566-7972-3D19-3311F99D3201}" type="slidenum">
              <a:rPr/>
              <a:t/>
            </a:fld>
            <a:endParaRPr/>
          </a:p>
        </p:txBody>
      </p:sp>
    </p:spTree>
  </p:cSld>
</p:notes>
</file>

<file path=ppt/notesSlides/notesSlide7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9FB12F6-773E-088D-B376-1B45D855E8FA}" type="slidenum">
              <a:rPr/>
              <a:t/>
            </a:fld>
            <a:endParaRPr/>
          </a:p>
        </p:txBody>
      </p:sp>
    </p:spTree>
  </p:cSld>
</p:notes>
</file>

<file path=ppt/notesSlides/notesSlide7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 name="Rectangle 7"/>
          <p:cNvSpPr>
            <a:spLocks noChangeArrowheads="1" noGrp="1"/>
          </p:cNvSpPr>
          <p:nvPr>
            <p:ph type="sldNum" sz="quarter" idx="5"/>
          </p:nvPr>
        </p:nvSpPr>
        <p:spPr bwMode="auto">
          <a:ln/>
        </p:spPr>
        <p:txBody>
          <a:bodyPr/>
          <a:lstStyle/>
          <a:p>
            <a:pPr>
              <a:defRPr/>
            </a:pPr>
            <a:fld id="{4001DB8F-0292-4AE3-8DC3-ED2FD7875174}" type="slidenum">
              <a:rPr lang="en-US"/>
              <a:t>71</a:t>
            </a:fld>
            <a:endParaRPr lang="en-US"/>
          </a:p>
        </p:txBody>
      </p:sp>
      <p:sp>
        <p:nvSpPr>
          <p:cNvPr id="408578" name="Rectangle 2"/>
          <p:cNvSpPr>
            <a:spLocks noChangeArrowheads="1" noChangeAspect="1" noGrp="1" noRot="1" noTextEdit="1"/>
          </p:cNvSpPr>
          <p:nvPr>
            <p:ph type="sldImg"/>
          </p:nvPr>
        </p:nvSpPr>
        <p:spPr bwMode="auto">
          <a:ln/>
        </p:spPr>
      </p:sp>
      <p:sp>
        <p:nvSpPr>
          <p:cNvPr id="408579" name="Rectangle 3"/>
          <p:cNvSpPr>
            <a:spLocks noChangeArrowheads="1" noGrp="1"/>
          </p:cNvSpPr>
          <p:nvPr>
            <p:ph type="body" idx="1"/>
          </p:nvPr>
        </p:nvSpPr>
        <p:spPr bwMode="auto"/>
        <p:txBody>
          <a:bodyPr/>
          <a:lstStyle/>
          <a:p>
            <a:pPr>
              <a:defRPr/>
            </a:pPr>
            <a:r>
              <a:rPr lang="zh-CN"/>
              <a:t>图中看出，谐波次数越高，幅值分量越小，对原波形的贡献越小，所以在一定条件下可忽略高次谐波。</a:t>
            </a:r>
            <a:endParaRPr/>
          </a:p>
        </p:txBody>
      </p:sp>
    </p:spTree>
  </p:cSld>
</p:notes>
</file>

<file path=ppt/notesSlides/notesSlide7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99DDBEF-0618-026F-9CF6-3AD1E3A6621D}" type="slidenum">
              <a:rPr/>
              <a:t/>
            </a:fld>
            <a:endParaRPr/>
          </a:p>
        </p:txBody>
      </p:sp>
    </p:spTree>
  </p:cSld>
</p:notes>
</file>

<file path=ppt/notesSlides/notesSlide7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43302C8-CDEB-D227-92D3-8A04E116FB41}" type="slidenum">
              <a:rPr/>
              <a:t/>
            </a:fld>
            <a:endParaRPr/>
          </a:p>
        </p:txBody>
      </p:sp>
    </p:spTree>
  </p:cSld>
</p:notes>
</file>

<file path=ppt/notesSlides/notesSlide7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31F37C0-CC7F-4580-62F4-4D0CA718C603}" type="slidenum">
              <a:rPr/>
              <a:t/>
            </a:fld>
            <a:endParaRPr/>
          </a:p>
        </p:txBody>
      </p:sp>
    </p:spTree>
  </p:cSld>
</p:notes>
</file>

<file path=ppt/notesSlides/notesSlide7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CC9F01A-A80F-575B-8218-9DD31F78407E}" type="slidenum">
              <a:rPr/>
              <a:t/>
            </a:fld>
            <a:endParaRPr/>
          </a:p>
        </p:txBody>
      </p:sp>
    </p:spTree>
  </p:cSld>
</p:notes>
</file>

<file path=ppt/notesSlides/notesSlide7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4F037E5-9B26-3B06-65D5-32540F8FD3FF}" type="slidenum">
              <a:rPr/>
              <a:t/>
            </a:fld>
            <a:endParaRPr/>
          </a:p>
        </p:txBody>
      </p:sp>
    </p:spTree>
  </p:cSld>
</p:notes>
</file>

<file path=ppt/notesSlides/notesSlide7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9F7BA60-8321-C772-55B4-CBD2080B1A3B}" type="slidenum">
              <a:rPr/>
              <a:t/>
            </a:fld>
            <a:endParaRPr/>
          </a:p>
        </p:txBody>
      </p:sp>
    </p:spTree>
  </p:cSld>
</p:notes>
</file>

<file path=ppt/notesSlides/notesSlide7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DA6C834-42DF-B768-63D9-06FBDB738B45}" type="slidenum">
              <a:rPr/>
              <a:t/>
            </a:fld>
            <a:endParaRPr/>
          </a:p>
        </p:txBody>
      </p:sp>
    </p:spTree>
  </p:cSld>
</p:notes>
</file>

<file path=ppt/notesSlides/notesSlide7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1B6D708-288E-EED6-1DEF-BC546E765172}" type="slidenum">
              <a:rPr/>
              <a:t/>
            </a:fld>
            <a:endParaRPr/>
          </a:p>
        </p:txBody>
      </p:sp>
    </p:spTree>
  </p:cSld>
</p:notes>
</file>

<file path=ppt/notesSlides/notesSlide8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8C711FC-0BF6-594E-007F-D3D37CE612EE}" type="slidenum">
              <a:rPr/>
              <a:t/>
            </a:fld>
            <a:endParaRPr/>
          </a:p>
        </p:txBody>
      </p:sp>
    </p:spTree>
  </p:cSld>
</p:notes>
</file>

<file path=ppt/notesSlides/notesSlide8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 name="Rectangle 7"/>
          <p:cNvSpPr>
            <a:spLocks noChangeArrowheads="1" noGrp="1"/>
          </p:cNvSpPr>
          <p:nvPr>
            <p:ph type="sldNum" sz="quarter" idx="5"/>
          </p:nvPr>
        </p:nvSpPr>
        <p:spPr bwMode="auto">
          <a:ln/>
        </p:spPr>
        <p:txBody>
          <a:bodyPr/>
          <a:lstStyle/>
          <a:p>
            <a:pPr>
              <a:defRPr/>
            </a:pPr>
            <a:fld id="{FAA08707-F8FF-46E2-9F36-6DE472C6E073}" type="slidenum">
              <a:rPr lang="en-US"/>
              <a:t>81</a:t>
            </a:fld>
            <a:endParaRPr lang="en-US"/>
          </a:p>
        </p:txBody>
      </p:sp>
      <p:sp>
        <p:nvSpPr>
          <p:cNvPr id="404482" name="Rectangle 2"/>
          <p:cNvSpPr>
            <a:spLocks noChangeArrowheads="1" noChangeAspect="1" noGrp="1" noRot="1" noTextEdit="1"/>
          </p:cNvSpPr>
          <p:nvPr>
            <p:ph type="sldImg"/>
          </p:nvPr>
        </p:nvSpPr>
        <p:spPr bwMode="auto">
          <a:ln/>
        </p:spPr>
      </p:sp>
      <p:sp>
        <p:nvSpPr>
          <p:cNvPr id="404483" name="Rectangle 3"/>
          <p:cNvSpPr>
            <a:spLocks noChangeArrowheads="1" noGrp="1"/>
          </p:cNvSpPr>
          <p:nvPr>
            <p:ph type="body" idx="1"/>
          </p:nvPr>
        </p:nvSpPr>
        <p:spPr bwMode="auto"/>
        <p:txBody>
          <a:bodyPr/>
          <a:lstStyle/>
          <a:p>
            <a:pPr>
              <a:defRPr/>
            </a:pPr>
            <a:r>
              <a:rPr lang="zh-CN"/>
              <a:t>图中看出，谐波次数越高，幅值分量越小，对原波形的贡献越小，所以在一定条件下可忽略高次谐波。</a:t>
            </a:r>
            <a:endParaRPr/>
          </a:p>
        </p:txBody>
      </p:sp>
    </p:spTree>
  </p:cSld>
</p:notes>
</file>

<file path=ppt/notesSlides/notesSlide8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 name="Rectangle 7"/>
          <p:cNvSpPr>
            <a:spLocks noChangeArrowheads="1" noGrp="1"/>
          </p:cNvSpPr>
          <p:nvPr>
            <p:ph type="sldNum" sz="quarter" idx="5"/>
          </p:nvPr>
        </p:nvSpPr>
        <p:spPr bwMode="auto">
          <a:ln/>
        </p:spPr>
        <p:txBody>
          <a:bodyPr/>
          <a:lstStyle/>
          <a:p>
            <a:pPr>
              <a:defRPr/>
            </a:pPr>
            <a:fld id="{87B8ECB0-3CE0-4559-BF1D-EFA553C50B2F}" type="slidenum">
              <a:rPr lang="en-US"/>
              <a:t>82</a:t>
            </a:fld>
            <a:endParaRPr lang="en-US"/>
          </a:p>
        </p:txBody>
      </p:sp>
      <p:sp>
        <p:nvSpPr>
          <p:cNvPr id="406530" name="Rectangle 2"/>
          <p:cNvSpPr>
            <a:spLocks noChangeArrowheads="1" noChangeAspect="1" noGrp="1" noRot="1" noTextEdit="1"/>
          </p:cNvSpPr>
          <p:nvPr>
            <p:ph type="sldImg"/>
          </p:nvPr>
        </p:nvSpPr>
        <p:spPr bwMode="auto">
          <a:ln/>
        </p:spPr>
      </p:sp>
      <p:sp>
        <p:nvSpPr>
          <p:cNvPr id="406531" name="Rectangle 3"/>
          <p:cNvSpPr>
            <a:spLocks noChangeArrowheads="1" noGrp="1"/>
          </p:cNvSpPr>
          <p:nvPr>
            <p:ph type="body" idx="1"/>
          </p:nvPr>
        </p:nvSpPr>
        <p:spPr bwMode="auto"/>
        <p:txBody>
          <a:bodyPr/>
          <a:lstStyle/>
          <a:p>
            <a:pPr>
              <a:defRPr/>
            </a:pPr>
            <a:r>
              <a:rPr lang="zh-CN"/>
              <a:t>图中看出，谐波次数越高，幅值分量越小，对原波形的贡献越小，所以在一定条件下可忽略高次谐波。</a:t>
            </a:r>
            <a:endParaRPr/>
          </a:p>
        </p:txBody>
      </p:sp>
    </p:spTree>
  </p:cSld>
</p:notes>
</file>

<file path=ppt/notesSlides/notesSlide8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 name="Rectangle 7"/>
          <p:cNvSpPr>
            <a:spLocks noChangeArrowheads="1" noGrp="1"/>
          </p:cNvSpPr>
          <p:nvPr>
            <p:ph type="sldNum" sz="quarter" idx="5"/>
          </p:nvPr>
        </p:nvSpPr>
        <p:spPr bwMode="auto">
          <a:ln/>
        </p:spPr>
        <p:txBody>
          <a:bodyPr/>
          <a:lstStyle/>
          <a:p>
            <a:pPr>
              <a:defRPr/>
            </a:pPr>
            <a:fld id="{87B8ECB0-3CE0-4559-BF1D-EFA553C50B2F}" type="slidenum">
              <a:rPr lang="en-US"/>
              <a:t>83</a:t>
            </a:fld>
            <a:endParaRPr lang="en-US"/>
          </a:p>
        </p:txBody>
      </p:sp>
      <p:sp>
        <p:nvSpPr>
          <p:cNvPr id="406530" name="Rectangle 2"/>
          <p:cNvSpPr>
            <a:spLocks noChangeArrowheads="1" noChangeAspect="1" noGrp="1" noRot="1" noTextEdit="1"/>
          </p:cNvSpPr>
          <p:nvPr>
            <p:ph type="sldImg"/>
          </p:nvPr>
        </p:nvSpPr>
        <p:spPr bwMode="auto">
          <a:ln/>
        </p:spPr>
      </p:sp>
      <p:sp>
        <p:nvSpPr>
          <p:cNvPr id="406531" name="Rectangle 3"/>
          <p:cNvSpPr>
            <a:spLocks noChangeArrowheads="1" noGrp="1"/>
          </p:cNvSpPr>
          <p:nvPr>
            <p:ph type="body" idx="1"/>
          </p:nvPr>
        </p:nvSpPr>
        <p:spPr bwMode="auto"/>
        <p:txBody>
          <a:bodyPr/>
          <a:lstStyle/>
          <a:p>
            <a:pPr>
              <a:defRPr/>
            </a:pPr>
            <a:r>
              <a:rPr lang="zh-CN"/>
              <a:t>图中看出，谐波次数越高，幅值分量越小，对原波形的贡献越小，所以在一定条件下可忽略高次谐波。</a:t>
            </a:r>
            <a:endParaRPr/>
          </a:p>
        </p:txBody>
      </p:sp>
    </p:spTree>
  </p:cSld>
</p:notes>
</file>

<file path=ppt/notesSlides/notesSlide8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 name="Rectangle 7"/>
          <p:cNvSpPr>
            <a:spLocks noChangeArrowheads="1" noGrp="1"/>
          </p:cNvSpPr>
          <p:nvPr>
            <p:ph type="sldNum" sz="quarter" idx="5"/>
          </p:nvPr>
        </p:nvSpPr>
        <p:spPr bwMode="auto">
          <a:ln/>
        </p:spPr>
        <p:txBody>
          <a:bodyPr/>
          <a:lstStyle/>
          <a:p>
            <a:pPr>
              <a:defRPr/>
            </a:pPr>
            <a:fld id="{87B8ECB0-3CE0-4559-BF1D-EFA553C50B2F}" type="slidenum">
              <a:rPr lang="en-US"/>
              <a:t>84</a:t>
            </a:fld>
            <a:endParaRPr lang="en-US"/>
          </a:p>
        </p:txBody>
      </p:sp>
      <p:sp>
        <p:nvSpPr>
          <p:cNvPr id="406530" name="Rectangle 2"/>
          <p:cNvSpPr>
            <a:spLocks noChangeArrowheads="1" noChangeAspect="1" noGrp="1" noRot="1" noTextEdit="1"/>
          </p:cNvSpPr>
          <p:nvPr>
            <p:ph type="sldImg"/>
          </p:nvPr>
        </p:nvSpPr>
        <p:spPr bwMode="auto">
          <a:ln/>
        </p:spPr>
      </p:sp>
      <p:sp>
        <p:nvSpPr>
          <p:cNvPr id="406531" name="Rectangle 3"/>
          <p:cNvSpPr>
            <a:spLocks noChangeArrowheads="1" noGrp="1"/>
          </p:cNvSpPr>
          <p:nvPr>
            <p:ph type="body" idx="1"/>
          </p:nvPr>
        </p:nvSpPr>
        <p:spPr bwMode="auto"/>
        <p:txBody>
          <a:bodyPr/>
          <a:lstStyle/>
          <a:p>
            <a:pPr>
              <a:defRPr/>
            </a:pPr>
            <a:r>
              <a:rPr lang="zh-CN"/>
              <a:t>图中看出，谐波次数越高，幅值分量越小，对原波形的贡献越小，所以在一定条件下可忽略高次谐波。</a:t>
            </a:r>
            <a:endParaRPr/>
          </a:p>
        </p:txBody>
      </p:sp>
    </p:spTree>
  </p:cSld>
</p:notes>
</file>

<file path=ppt/notesSlides/notesSlide8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 name="Rectangle 7"/>
          <p:cNvSpPr>
            <a:spLocks noChangeArrowheads="1" noGrp="1"/>
          </p:cNvSpPr>
          <p:nvPr>
            <p:ph type="sldNum" sz="quarter" idx="5"/>
          </p:nvPr>
        </p:nvSpPr>
        <p:spPr bwMode="auto">
          <a:ln/>
        </p:spPr>
        <p:txBody>
          <a:bodyPr/>
          <a:lstStyle/>
          <a:p>
            <a:pPr>
              <a:defRPr/>
            </a:pPr>
            <a:fld id="{87B8ECB0-3CE0-4559-BF1D-EFA553C50B2F}" type="slidenum">
              <a:rPr lang="en-US"/>
              <a:t>85</a:t>
            </a:fld>
            <a:endParaRPr lang="en-US"/>
          </a:p>
        </p:txBody>
      </p:sp>
      <p:sp>
        <p:nvSpPr>
          <p:cNvPr id="406530" name="Rectangle 2"/>
          <p:cNvSpPr>
            <a:spLocks noChangeArrowheads="1" noChangeAspect="1" noGrp="1" noRot="1" noTextEdit="1"/>
          </p:cNvSpPr>
          <p:nvPr>
            <p:ph type="sldImg"/>
          </p:nvPr>
        </p:nvSpPr>
        <p:spPr bwMode="auto">
          <a:ln/>
        </p:spPr>
      </p:sp>
      <p:sp>
        <p:nvSpPr>
          <p:cNvPr id="406531" name="Rectangle 3"/>
          <p:cNvSpPr>
            <a:spLocks noChangeArrowheads="1" noGrp="1"/>
          </p:cNvSpPr>
          <p:nvPr>
            <p:ph type="body" idx="1"/>
          </p:nvPr>
        </p:nvSpPr>
        <p:spPr bwMode="auto"/>
        <p:txBody>
          <a:bodyPr/>
          <a:lstStyle/>
          <a:p>
            <a:pPr>
              <a:defRPr/>
            </a:pPr>
            <a:r>
              <a:rPr lang="zh-CN"/>
              <a:t>图中看出，谐波次数越高，幅值分量越小，对原波形的贡献越小，所以在一定条件下可忽略高次谐波。</a:t>
            </a:r>
            <a:endParaRPr/>
          </a:p>
        </p:txBody>
      </p:sp>
    </p:spTree>
  </p:cSld>
</p:notes>
</file>

<file path=ppt/notesSlides/notesSlide8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 name="Rectangle 7"/>
          <p:cNvSpPr>
            <a:spLocks noChangeArrowheads="1" noGrp="1"/>
          </p:cNvSpPr>
          <p:nvPr>
            <p:ph type="sldNum" sz="quarter" idx="5"/>
          </p:nvPr>
        </p:nvSpPr>
        <p:spPr bwMode="auto">
          <a:ln/>
        </p:spPr>
        <p:txBody>
          <a:bodyPr/>
          <a:lstStyle/>
          <a:p>
            <a:pPr>
              <a:defRPr/>
            </a:pPr>
            <a:fld id="{87B8ECB0-3CE0-4559-BF1D-EFA553C50B2F}" type="slidenum">
              <a:rPr lang="en-US"/>
              <a:t>86</a:t>
            </a:fld>
            <a:endParaRPr lang="en-US"/>
          </a:p>
        </p:txBody>
      </p:sp>
      <p:sp>
        <p:nvSpPr>
          <p:cNvPr id="406530" name="Rectangle 2"/>
          <p:cNvSpPr>
            <a:spLocks noChangeArrowheads="1" noChangeAspect="1" noGrp="1" noRot="1" noTextEdit="1"/>
          </p:cNvSpPr>
          <p:nvPr>
            <p:ph type="sldImg"/>
          </p:nvPr>
        </p:nvSpPr>
        <p:spPr bwMode="auto">
          <a:ln/>
        </p:spPr>
      </p:sp>
      <p:sp>
        <p:nvSpPr>
          <p:cNvPr id="406531" name="Rectangle 3"/>
          <p:cNvSpPr>
            <a:spLocks noChangeArrowheads="1" noGrp="1"/>
          </p:cNvSpPr>
          <p:nvPr>
            <p:ph type="body" idx="1"/>
          </p:nvPr>
        </p:nvSpPr>
        <p:spPr bwMode="auto"/>
        <p:txBody>
          <a:bodyPr/>
          <a:lstStyle/>
          <a:p>
            <a:pPr>
              <a:defRPr/>
            </a:pPr>
            <a:r>
              <a:rPr lang="zh-CN"/>
              <a:t>图中看出，谐波次数越高，幅值分量越小，对原波形的贡献越小，所以在一定条件下可忽略高次谐波。</a:t>
            </a:r>
            <a:endParaRPr/>
          </a:p>
        </p:txBody>
      </p:sp>
    </p:spTree>
  </p:cSld>
</p:notes>
</file>

<file path=ppt/notesSlides/notesSlide8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 name="Rectangle 7"/>
          <p:cNvSpPr>
            <a:spLocks noChangeArrowheads="1" noGrp="1"/>
          </p:cNvSpPr>
          <p:nvPr>
            <p:ph type="sldNum" sz="quarter" idx="5"/>
          </p:nvPr>
        </p:nvSpPr>
        <p:spPr bwMode="auto">
          <a:ln/>
        </p:spPr>
        <p:txBody>
          <a:bodyPr/>
          <a:lstStyle/>
          <a:p>
            <a:pPr>
              <a:defRPr/>
            </a:pPr>
            <a:fld id="{87B8ECB0-3CE0-4559-BF1D-EFA553C50B2F}" type="slidenum">
              <a:rPr lang="en-US"/>
              <a:t>87</a:t>
            </a:fld>
            <a:endParaRPr lang="en-US"/>
          </a:p>
        </p:txBody>
      </p:sp>
      <p:sp>
        <p:nvSpPr>
          <p:cNvPr id="406530" name="Rectangle 2"/>
          <p:cNvSpPr>
            <a:spLocks noChangeArrowheads="1" noChangeAspect="1" noGrp="1" noRot="1" noTextEdit="1"/>
          </p:cNvSpPr>
          <p:nvPr>
            <p:ph type="sldImg"/>
          </p:nvPr>
        </p:nvSpPr>
        <p:spPr bwMode="auto">
          <a:ln/>
        </p:spPr>
      </p:sp>
      <p:sp>
        <p:nvSpPr>
          <p:cNvPr id="406531" name="Rectangle 3"/>
          <p:cNvSpPr>
            <a:spLocks noChangeArrowheads="1" noGrp="1"/>
          </p:cNvSpPr>
          <p:nvPr>
            <p:ph type="body" idx="1"/>
          </p:nvPr>
        </p:nvSpPr>
        <p:spPr bwMode="auto"/>
        <p:txBody>
          <a:bodyPr/>
          <a:lstStyle/>
          <a:p>
            <a:pPr>
              <a:defRPr/>
            </a:pPr>
            <a:r>
              <a:rPr lang="zh-CN"/>
              <a:t>图中看出，谐波次数越高，幅值分量越小，对原波形的贡献越小，所以在一定条件下可忽略高次谐波。</a:t>
            </a:r>
            <a:endParaRPr/>
          </a:p>
        </p:txBody>
      </p:sp>
    </p:spTree>
  </p:cSld>
</p:notes>
</file>

<file path=ppt/notesSlides/notesSlide8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4AC0113-7749-C791-3CCE-FC9F32643401}" type="slidenum">
              <a:rPr/>
              <a:t/>
            </a:fld>
            <a:endParaRPr/>
          </a:p>
        </p:txBody>
      </p:sp>
    </p:spTree>
  </p:cSld>
</p:notes>
</file>

<file path=ppt/notesSlides/notesSlide8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CDC014A-823F-0369-56BD-E28F5E04EEAA}" type="slidenum">
              <a:rPr/>
              <a:t/>
            </a:fld>
            <a:endParaRPr/>
          </a:p>
        </p:txBody>
      </p:sp>
    </p:spTree>
  </p:cSld>
</p:notes>
</file>

<file path=ppt/notesSlides/notesSlide9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F4ABD6F-E1B6-5745-0506-F2B790AE7083}" type="slidenum">
              <a:rPr/>
              <a:t/>
            </a:fld>
            <a:endParaRPr/>
          </a:p>
        </p:txBody>
      </p:sp>
    </p:spTree>
  </p:cSld>
</p:notes>
</file>

<file path=ppt/notesSlides/notesSlide9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3F66FAC-886B-F9D0-5074-40C24DE036AA}" type="slidenum">
              <a:rPr/>
              <a:t/>
            </a:fld>
            <a:endParaRPr/>
          </a:p>
        </p:txBody>
      </p:sp>
    </p:spTree>
  </p:cSld>
</p:notes>
</file>

<file path=ppt/notesSlides/notesSlide9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 name="Rectangle 7"/>
          <p:cNvSpPr>
            <a:spLocks noChangeArrowheads="1" noGrp="1"/>
          </p:cNvSpPr>
          <p:nvPr>
            <p:ph type="sldNum" sz="quarter" idx="5"/>
          </p:nvPr>
        </p:nvSpPr>
        <p:spPr bwMode="auto">
          <a:ln/>
        </p:spPr>
        <p:txBody>
          <a:bodyPr/>
          <a:lstStyle/>
          <a:p>
            <a:pPr>
              <a:defRPr/>
            </a:pPr>
            <a:fld id="{33948BFC-F77F-41EA-B9AE-0A9E5732BC49}" type="slidenum">
              <a:rPr lang="en-US"/>
              <a:t>92</a:t>
            </a:fld>
            <a:endParaRPr lang="en-US"/>
          </a:p>
        </p:txBody>
      </p:sp>
      <p:sp>
        <p:nvSpPr>
          <p:cNvPr id="368642" name="Rectangle 2"/>
          <p:cNvSpPr>
            <a:spLocks noChangeArrowheads="1" noChangeAspect="1" noGrp="1" noRot="1" noTextEdit="1"/>
          </p:cNvSpPr>
          <p:nvPr>
            <p:ph type="sldImg"/>
          </p:nvPr>
        </p:nvSpPr>
        <p:spPr bwMode="auto">
          <a:ln/>
        </p:spPr>
      </p:sp>
      <p:sp>
        <p:nvSpPr>
          <p:cNvPr id="368643" name="Rectangle 3"/>
          <p:cNvSpPr>
            <a:spLocks noChangeArrowheads="1" noGrp="1"/>
          </p:cNvSpPr>
          <p:nvPr>
            <p:ph type="body" idx="1"/>
          </p:nvPr>
        </p:nvSpPr>
        <p:spPr bwMode="auto"/>
        <p:txBody>
          <a:bodyPr/>
          <a:lstStyle/>
          <a:p>
            <a:pPr>
              <a:defRPr/>
            </a:pPr>
            <a:r>
              <a:rPr lang="zh-CN"/>
              <a:t>图中看出，谐波次数越高，幅值分量越小，对原波形的贡献越小，所以在一定条件下可忽略高次谐波。</a:t>
            </a:r>
            <a:endParaRPr/>
          </a:p>
        </p:txBody>
      </p:sp>
    </p:spTree>
  </p:cSld>
</p:notes>
</file>

<file path=ppt/notesSlides/notesSlide9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56A9069-A8DC-41C2-4CC9-0C678FE704F6}" type="slidenum">
              <a:rPr/>
              <a:t/>
            </a:fld>
            <a:endParaRPr/>
          </a:p>
        </p:txBody>
      </p:sp>
    </p:spTree>
  </p:cSld>
</p:notes>
</file>

<file path=ppt/notesSlides/notesSlide9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幻灯片图像占位符 1"/>
          <p:cNvSpPr>
            <a:spLocks noChangeAspect="1" noGrp="1" noRot="1"/>
          </p:cNvSpPr>
          <p:nvPr>
            <p:ph type="sldImg"/>
          </p:nvPr>
        </p:nvSpPr>
        <p:spPr bwMode="auto"/>
      </p:sp>
      <p:sp>
        <p:nvSpPr>
          <p:cNvPr id="3" name="备注占位符 2"/>
          <p:cNvSpPr>
            <a:spLocks noGrp="1"/>
          </p:cNvSpPr>
          <p:nvPr>
            <p:ph type="body" idx="1"/>
          </p:nvPr>
        </p:nvSpPr>
        <p:spPr bwMode="auto"/>
        <p:txBody>
          <a:bodyPr/>
          <a:lstStyle/>
          <a:p>
            <a:pPr>
              <a:defRPr/>
            </a:pPr>
            <a:endParaRPr lang="zh-CN"/>
          </a:p>
        </p:txBody>
      </p:sp>
      <p:sp>
        <p:nvSpPr>
          <p:cNvPr id="4" name="灯片编号占位符 3"/>
          <p:cNvSpPr>
            <a:spLocks noGrp="1"/>
          </p:cNvSpPr>
          <p:nvPr>
            <p:ph type="sldNum" sz="quarter" idx="10"/>
          </p:nvPr>
        </p:nvSpPr>
        <p:spPr bwMode="auto"/>
        <p:txBody>
          <a:bodyPr/>
          <a:lstStyle/>
          <a:p>
            <a:pPr>
              <a:defRPr/>
            </a:pPr>
            <a:fld id="{0D6E4644-60C0-4BE0-969F-1D609ACBB639}" type="slidenum">
              <a:rPr lang="en-US"/>
              <a:t>94</a:t>
            </a:fld>
            <a:endParaRPr lang="en-US"/>
          </a:p>
        </p:txBody>
      </p:sp>
    </p:spTree>
  </p:cSld>
</p:notes>
</file>

<file path=ppt/notesSlides/notesSlide9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334B440-F7E7-75EB-CACE-8B458ADFF6BA}" type="slidenum">
              <a:rPr/>
              <a:t/>
            </a:fld>
            <a:endParaRPr/>
          </a:p>
        </p:txBody>
      </p:sp>
    </p:spTree>
  </p:cSld>
</p:notes>
</file>

<file path=ppt/notesSlides/notesSlide9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6354EC7-F9B7-CD9A-D745-C476DDD5E8C6}" type="slidenum">
              <a:rPr/>
              <a:t/>
            </a:fld>
            <a:endParaRPr/>
          </a:p>
        </p:txBody>
      </p:sp>
    </p:spTree>
  </p:cSld>
</p:notes>
</file>

<file path=ppt/notesSlides/notesSlide9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5F18BD6-0C3F-ADD6-AC71-1D89AC99BF8B}" type="slidenum">
              <a:rPr/>
              <a:t/>
            </a:fld>
            <a:endParaRPr/>
          </a:p>
        </p:txBody>
      </p:sp>
    </p:spTree>
  </p:cSld>
</p:notes>
</file>

<file path=ppt/notesSlides/notesSlide9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 name="Rectangle 7"/>
          <p:cNvSpPr>
            <a:spLocks noChangeArrowheads="1" noGrp="1"/>
          </p:cNvSpPr>
          <p:nvPr>
            <p:ph type="sldNum" sz="quarter" idx="5"/>
          </p:nvPr>
        </p:nvSpPr>
        <p:spPr bwMode="auto">
          <a:ln/>
        </p:spPr>
        <p:txBody>
          <a:bodyPr/>
          <a:lstStyle/>
          <a:p>
            <a:pPr>
              <a:defRPr/>
            </a:pPr>
            <a:fld id="{872A1F95-5D08-42BC-83DB-245D671B6FDA}" type="slidenum">
              <a:rPr lang="en-US"/>
              <a:t>98</a:t>
            </a:fld>
            <a:endParaRPr lang="en-US"/>
          </a:p>
        </p:txBody>
      </p:sp>
      <p:sp>
        <p:nvSpPr>
          <p:cNvPr id="373762" name="Rectangle 2"/>
          <p:cNvSpPr>
            <a:spLocks noChangeArrowheads="1" noChangeAspect="1" noGrp="1" noRot="1" noTextEdit="1"/>
          </p:cNvSpPr>
          <p:nvPr>
            <p:ph type="sldImg"/>
          </p:nvPr>
        </p:nvSpPr>
        <p:spPr bwMode="auto">
          <a:ln/>
        </p:spPr>
      </p:sp>
      <p:sp>
        <p:nvSpPr>
          <p:cNvPr id="373763" name="Rectangle 3"/>
          <p:cNvSpPr>
            <a:spLocks noChangeArrowheads="1" noGrp="1"/>
          </p:cNvSpPr>
          <p:nvPr>
            <p:ph type="body" idx="1"/>
          </p:nvPr>
        </p:nvSpPr>
        <p:spPr bwMode="auto"/>
        <p:txBody>
          <a:bodyPr/>
          <a:lstStyle/>
          <a:p>
            <a:pPr>
              <a:defRPr/>
            </a:pPr>
            <a:r>
              <a:rPr lang="zh-CN"/>
              <a:t>此处说明电压电流等为什麽用相量形式</a:t>
            </a:r>
            <a:r>
              <a:rPr lang="en-US"/>
              <a:t>.</a:t>
            </a:r>
            <a:endParaRPr/>
          </a:p>
        </p:txBody>
      </p:sp>
    </p:spTree>
  </p:cSld>
</p:notes>
</file>

<file path=ppt/notesSlides/notesSlide9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7D60D16-48D0-95E2-7D5C-54CE0076BBE1}" type="slidenum">
              <a:rPr/>
              <a:t/>
            </a:fld>
            <a:endParaRPr/>
          </a:p>
        </p:txBody>
      </p:sp>
    </p:spTree>
  </p:cSld>
</p:notes>
</file>

<file path=ppt/notesSlides/notesSlide10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FC45FAA-6280-CFC2-01AE-889F858EE9FC}" type="slidenum">
              <a:rPr/>
              <a:t/>
            </a:fld>
            <a:endParaRPr/>
          </a:p>
        </p:txBody>
      </p:sp>
    </p:spTree>
  </p:cSld>
</p:notes>
</file>

<file path=ppt/notesSlides/notesSlide10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131E762-01BA-2DF8-1B28-7AA0DC079451}" type="slidenum">
              <a:rPr/>
              <a:t/>
            </a:fld>
            <a:endParaRPr/>
          </a:p>
        </p:txBody>
      </p:sp>
    </p:spTree>
  </p:cSld>
</p:notes>
</file>

<file path=ppt/notesSlides/notesSlide10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B29E193-91FA-ABB4-6D54-49541945B04B}" type="slidenum">
              <a:rPr/>
              <a:t/>
            </a:fld>
            <a:endParaRPr/>
          </a:p>
        </p:txBody>
      </p:sp>
    </p:spTree>
  </p:cSld>
</p:notes>
</file>

<file path=ppt/notesSlides/notesSlide10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EAB8CB2-9C54-CE68-8AED-DE8E290E974D}" type="slidenum">
              <a:rPr/>
              <a:t/>
            </a:fld>
            <a:endParaRPr/>
          </a:p>
        </p:txBody>
      </p:sp>
    </p:spTree>
  </p:cSld>
</p:notes>
</file>

<file path=ppt/notesSlides/notesSlide10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7E6F58F-A621-8ED4-F713-9C9885342841}" type="slidenum">
              <a:rPr/>
              <a:t/>
            </a:fld>
            <a:endParaRPr/>
          </a:p>
        </p:txBody>
      </p:sp>
    </p:spTree>
  </p:cSld>
</p:notes>
</file>

<file path=ppt/notesSlides/notesSlide10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 name="Rectangle 7"/>
          <p:cNvSpPr>
            <a:spLocks noChangeArrowheads="1" noGrp="1"/>
          </p:cNvSpPr>
          <p:nvPr>
            <p:ph type="sldNum" sz="quarter" idx="5"/>
          </p:nvPr>
        </p:nvSpPr>
        <p:spPr bwMode="auto">
          <a:ln/>
        </p:spPr>
        <p:txBody>
          <a:bodyPr/>
          <a:lstStyle/>
          <a:p>
            <a:pPr>
              <a:defRPr/>
            </a:pPr>
            <a:fld id="{4607B451-9776-4370-9575-37705679700B}" type="slidenum">
              <a:rPr lang="en-US"/>
              <a:t>105</a:t>
            </a:fld>
            <a:endParaRPr lang="en-US"/>
          </a:p>
        </p:txBody>
      </p:sp>
      <p:sp>
        <p:nvSpPr>
          <p:cNvPr id="368642" name="Rectangle 2"/>
          <p:cNvSpPr>
            <a:spLocks noChangeArrowheads="1" noChangeAspect="1" noGrp="1" noRot="1" noTextEdit="1"/>
          </p:cNvSpPr>
          <p:nvPr>
            <p:ph type="sldImg"/>
          </p:nvPr>
        </p:nvSpPr>
        <p:spPr bwMode="auto">
          <a:ln/>
        </p:spPr>
      </p:sp>
      <p:sp>
        <p:nvSpPr>
          <p:cNvPr id="368643" name="Rectangle 3"/>
          <p:cNvSpPr>
            <a:spLocks noChangeArrowheads="1" noGrp="1"/>
          </p:cNvSpPr>
          <p:nvPr>
            <p:ph type="body" idx="1"/>
          </p:nvPr>
        </p:nvSpPr>
        <p:spPr bwMode="auto"/>
        <p:txBody>
          <a:bodyPr/>
          <a:lstStyle/>
          <a:p>
            <a:pPr>
              <a:defRPr/>
            </a:pPr>
            <a:r>
              <a:rPr lang="zh-CN"/>
              <a:t>图中看出，谐波次数越高，幅值分量越小，对原波形的贡献越小，所以在一定条件下可忽略高次谐波。</a:t>
            </a:r>
            <a:endParaRPr/>
          </a:p>
        </p:txBody>
      </p:sp>
    </p:spTree>
  </p:cSld>
</p:notes>
</file>

<file path=ppt/notesSlides/notesSlide10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C0A3360-19E0-5FF5-8E51-43409DC5E80C}" type="slidenum">
              <a:rPr/>
              <a:t/>
            </a:fld>
            <a:endParaRPr/>
          </a:p>
        </p:txBody>
      </p:sp>
    </p:spTree>
  </p:cSld>
</p:notes>
</file>

<file path=ppt/notesSlides/notesSlide10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F1EE2AE-13F5-9E7C-B3C3-92BFBED56B06}" type="slidenum">
              <a:rPr/>
              <a:t/>
            </a:fld>
            <a:endParaRPr/>
          </a:p>
        </p:txBody>
      </p:sp>
    </p:spTree>
  </p:cSld>
</p:notes>
</file>

<file path=ppt/notesSlides/notesSlide10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FD41220-D437-6943-1BD5-A4343C064D09}" type="slidenum">
              <a:rPr/>
              <a:t/>
            </a:fld>
            <a:endParaRPr/>
          </a:p>
        </p:txBody>
      </p:sp>
    </p:spTree>
  </p:cSld>
</p:notes>
</file>

<file path=ppt/notesSlides/notesSlide10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 name="Rectangle 7"/>
          <p:cNvSpPr>
            <a:spLocks noChangeArrowheads="1" noGrp="1"/>
          </p:cNvSpPr>
          <p:nvPr>
            <p:ph type="sldNum" sz="quarter" idx="5"/>
          </p:nvPr>
        </p:nvSpPr>
        <p:spPr bwMode="auto">
          <a:ln/>
        </p:spPr>
        <p:txBody>
          <a:bodyPr/>
          <a:lstStyle/>
          <a:p>
            <a:pPr>
              <a:defRPr/>
            </a:pPr>
            <a:fld id="{7429C499-C582-4062-99A1-D5E197D1EAFD}" type="slidenum">
              <a:rPr lang="en-US"/>
              <a:t>109</a:t>
            </a:fld>
            <a:endParaRPr lang="en-US"/>
          </a:p>
        </p:txBody>
      </p:sp>
      <p:sp>
        <p:nvSpPr>
          <p:cNvPr id="373762" name="Rectangle 2"/>
          <p:cNvSpPr>
            <a:spLocks noChangeArrowheads="1" noChangeAspect="1" noGrp="1" noRot="1" noTextEdit="1"/>
          </p:cNvSpPr>
          <p:nvPr>
            <p:ph type="sldImg"/>
          </p:nvPr>
        </p:nvSpPr>
        <p:spPr bwMode="auto">
          <a:ln/>
        </p:spPr>
      </p:sp>
      <p:sp>
        <p:nvSpPr>
          <p:cNvPr id="373763" name="Rectangle 3"/>
          <p:cNvSpPr>
            <a:spLocks noChangeArrowheads="1" noGrp="1"/>
          </p:cNvSpPr>
          <p:nvPr>
            <p:ph type="body" idx="1"/>
          </p:nvPr>
        </p:nvSpPr>
        <p:spPr bwMode="auto"/>
        <p:txBody>
          <a:bodyPr/>
          <a:lstStyle/>
          <a:p>
            <a:pPr>
              <a:defRPr/>
            </a:pPr>
            <a:r>
              <a:rPr lang="zh-CN"/>
              <a:t>此处说明电压电流等为什麽用相量形式</a:t>
            </a:r>
            <a:r>
              <a:rPr lang="en-US"/>
              <a:t>.</a:t>
            </a:r>
            <a:endParaRPr/>
          </a:p>
        </p:txBody>
      </p:sp>
    </p:spTree>
  </p:cSld>
</p:notes>
</file>

<file path=ppt/notesSlides/notesSlide1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5B009DE-B11F-0B71-FBF4-CC7FC3AFD783}" type="slidenum">
              <a:rPr/>
              <a:t/>
            </a:fld>
            <a:endParaRPr/>
          </a:p>
        </p:txBody>
      </p:sp>
    </p:spTree>
  </p:cSld>
</p:notes>
</file>

<file path=ppt/notesSlides/notesSlide1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0BACFB1-8CA0-814F-98D0-C605A91E453B}" type="slidenum">
              <a:rPr/>
              <a:t/>
            </a:fld>
            <a:endParaRPr/>
          </a:p>
        </p:txBody>
      </p:sp>
    </p:spTree>
  </p:cSld>
</p:notes>
</file>

<file path=ppt/notesSlides/notesSlide1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B8BBFA6-B6CE-01E0-0875-66F037BC47C3}" type="slidenum">
              <a:rPr/>
              <a:t/>
            </a:fld>
            <a:endParaRPr/>
          </a:p>
        </p:txBody>
      </p:sp>
    </p:spTree>
  </p:cSld>
</p:notes>
</file>

<file path=ppt/notesSlides/notesSlide1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E1F9DE2-A2E8-1262-E757-6F625163301F}" type="slidenum">
              <a:rPr/>
              <a:t/>
            </a:fld>
            <a:endParaRPr/>
          </a:p>
        </p:txBody>
      </p:sp>
    </p:spTree>
  </p:cSld>
</p:notes>
</file>

<file path=ppt/notesSlides/notesSlide1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5754C47-7AC7-1B9C-15D9-261B919CA87F}" type="slidenum">
              <a:rPr/>
              <a:t/>
            </a:fld>
            <a:endParaRPr/>
          </a:p>
        </p:txBody>
      </p:sp>
    </p:spTree>
  </p:cSld>
</p:notes>
</file>

<file path=ppt/notesSlides/notesSlide1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1FBC9D6-15C4-6D8F-09D5-6EDB997DA489}" type="slidenum">
              <a:rPr/>
              <a:t/>
            </a:fld>
            <a:endParaRPr/>
          </a:p>
        </p:txBody>
      </p:sp>
    </p:spTree>
  </p:cSld>
</p:notes>
</file>

<file path=ppt/notesSlides/notesSlide1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F08DEBC-4211-34DA-4BD2-210D57DB176B}" type="slidenum">
              <a:rPr/>
              <a:t/>
            </a:fld>
            <a:endParaRPr/>
          </a:p>
        </p:txBody>
      </p:sp>
    </p:spTree>
  </p:cSld>
</p:notes>
</file>

<file path=ppt/notesSlides/notesSlide1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A4B4704-AFEA-8DB2-59ED-3281B0F28869}" type="slidenum">
              <a:rPr/>
              <a:t/>
            </a:fld>
            <a:endParaRPr/>
          </a:p>
        </p:txBody>
      </p:sp>
    </p:spTree>
  </p:cSld>
</p:notes>
</file>

<file path=ppt/notesSlides/notesSlide1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870DAEF-6BD8-D1D3-0600-3189DC5C773E}" type="slidenum">
              <a:rPr/>
              <a:t/>
            </a:fld>
            <a:endParaRPr/>
          </a:p>
        </p:txBody>
      </p:sp>
    </p:spTree>
  </p:cSld>
</p:notes>
</file>

<file path=ppt/notesSlides/notesSlide1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BF8CC37-65E7-482E-CEE8-6B4F7BE9221F}" type="slidenum">
              <a:rPr/>
              <a:t/>
            </a:fld>
            <a:endParaRPr/>
          </a:p>
        </p:txBody>
      </p:sp>
    </p:spTree>
  </p:cSld>
</p:notes>
</file>

<file path=ppt/notesSlides/notesSlide1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EEAB5F3-DA59-D317-5BFA-C6B413238260}" type="slidenum">
              <a:rPr/>
              <a:t/>
            </a:fld>
            <a:endParaRPr/>
          </a:p>
        </p:txBody>
      </p:sp>
    </p:spTree>
  </p:cSld>
</p:notes>
</file>

<file path=ppt/notesSlides/notesSlide1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583D9BC-CCF8-8591-2929-8A4B81588CCB}" type="slidenum">
              <a:rPr/>
              <a:t/>
            </a:fld>
            <a:endParaRPr/>
          </a:p>
        </p:txBody>
      </p:sp>
    </p:spTree>
  </p:cSld>
</p:notes>
</file>

<file path=ppt/notesSlides/notesSlide1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 name="Rectangle 7"/>
          <p:cNvSpPr>
            <a:spLocks noChangeArrowheads="1" noGrp="1"/>
          </p:cNvSpPr>
          <p:nvPr>
            <p:ph type="sldNum" sz="quarter" idx="5"/>
          </p:nvPr>
        </p:nvSpPr>
        <p:spPr bwMode="auto">
          <a:ln/>
        </p:spPr>
        <p:txBody>
          <a:bodyPr/>
          <a:lstStyle/>
          <a:p>
            <a:pPr>
              <a:defRPr/>
            </a:pPr>
            <a:fld id="{31D5172D-A496-4CFB-A152-684C7E8AE5A8}" type="slidenum">
              <a:rPr lang="en-US"/>
              <a:t>122</a:t>
            </a:fld>
            <a:endParaRPr lang="en-US"/>
          </a:p>
        </p:txBody>
      </p:sp>
      <p:sp>
        <p:nvSpPr>
          <p:cNvPr id="386050" name="Rectangle 2"/>
          <p:cNvSpPr>
            <a:spLocks noChangeArrowheads="1" noChangeAspect="1" noGrp="1" noRot="1" noTextEdit="1"/>
          </p:cNvSpPr>
          <p:nvPr>
            <p:ph type="sldImg"/>
          </p:nvPr>
        </p:nvSpPr>
        <p:spPr bwMode="auto">
          <a:ln/>
        </p:spPr>
      </p:sp>
      <p:sp>
        <p:nvSpPr>
          <p:cNvPr id="386051" name="Rectangle 3"/>
          <p:cNvSpPr>
            <a:spLocks noChangeArrowheads="1" noGrp="1"/>
          </p:cNvSpPr>
          <p:nvPr>
            <p:ph type="body" idx="1"/>
          </p:nvPr>
        </p:nvSpPr>
        <p:spPr bwMode="auto"/>
        <p:txBody>
          <a:bodyPr/>
          <a:lstStyle/>
          <a:p>
            <a:pPr>
              <a:defRPr/>
            </a:pPr>
            <a:r>
              <a:rPr lang="en-US"/>
              <a:t>        </a:t>
            </a:r>
            <a:r>
              <a:rPr lang="zh-CN"/>
              <a:t>放大电路存在电抗元件，如电容、电感。因此输入信号的频率不同，电路的输出响应也不同。</a:t>
            </a:r>
            <a:endParaRPr/>
          </a:p>
        </p:txBody>
      </p:sp>
    </p:spTree>
  </p:cSld>
</p:notes>
</file>

<file path=ppt/notesSlides/notesSlide1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31607D4-3A8E-F77B-59E0-54E656EB596B}" type="slidenum">
              <a:rPr/>
              <a:t/>
            </a:fld>
            <a:endParaRPr/>
          </a:p>
        </p:txBody>
      </p:sp>
    </p:spTree>
  </p:cSld>
</p:notes>
</file>

<file path=ppt/notesSlides/notesSlide1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78C8800-53D7-5C49-DAD1-947BEDAC3BEA}" type="slidenum">
              <a:rPr/>
              <a:t/>
            </a:fld>
            <a:endParaRPr/>
          </a:p>
        </p:txBody>
      </p:sp>
    </p:spTree>
  </p:cSld>
</p:notes>
</file>

<file path=ppt/notesSlides/notesSlide1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744A604-51DD-8D4C-7C32-F478E3918263}" type="slidenum">
              <a:rPr/>
              <a:t/>
            </a:fld>
            <a:endParaRPr/>
          </a:p>
        </p:txBody>
      </p:sp>
    </p:spTree>
  </p:cSld>
</p:notes>
</file>

<file path=ppt/notesSlides/notesSlide1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34E3923-AC2D-0348-EBBD-874C2087AB43}" type="slidenum">
              <a:rPr/>
              <a:t/>
            </a:fld>
            <a:endParaRPr/>
          </a:p>
        </p:txBody>
      </p:sp>
    </p:spTree>
  </p:cSld>
</p:notes>
</file>

<file path=ppt/notesSlides/notesSlide1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A981F87-A31D-07FD-4BC5-3990D6BD6E51}" type="slidenum">
              <a:rPr/>
              <a:t/>
            </a:fld>
            <a:endParaRPr/>
          </a:p>
        </p:txBody>
      </p:sp>
    </p:spTree>
  </p:cSld>
</p:notes>
</file>

<file path=ppt/notesSlides/notesSlide1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5C60FEF-79D1-64B9-9690-0C74BE68C8FF}" type="slidenum">
              <a:rPr/>
              <a:t/>
            </a:fld>
            <a:endParaRPr/>
          </a:p>
        </p:txBody>
      </p:sp>
    </p:spTree>
  </p:cSld>
</p:notes>
</file>

<file path=ppt/notesSlides/notesSlide1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FF6F0B4-8773-D21B-0BB9-92AAE95A1BC1}" type="slidenum">
              <a:rPr/>
              <a:t/>
            </a:fld>
            <a:endParaRPr/>
          </a:p>
        </p:txBody>
      </p:sp>
    </p:spTree>
  </p:cSld>
</p:notes>
</file>

<file path=ppt/notesSlides/notesSlide13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9D592E2-60F7-BE49-D591-3A7CF68F8F54}" type="slidenum">
              <a:rPr/>
              <a:t/>
            </a:fld>
            <a:endParaRPr/>
          </a:p>
        </p:txBody>
      </p:sp>
    </p:spTree>
  </p:cSld>
</p:notes>
</file>

<file path=ppt/notesSlides/notesSlide13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0157274E-61A4-7ADF-67E7-20FB93BEDC50}" type="slidenum">
              <a:rPr/>
              <a:t/>
            </a:fld>
            <a:endParaRPr/>
          </a:p>
        </p:txBody>
      </p:sp>
    </p:spTree>
  </p:cSld>
</p:notes>
</file>

<file path=ppt/notesSlides/notesSlide13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DB5A004-7829-173C-7054-3B4BEFE77F45}" type="slidenum">
              <a:rPr/>
              <a:t/>
            </a:fld>
            <a:endParaRPr/>
          </a:p>
        </p:txBody>
      </p:sp>
    </p:spTree>
  </p:cSld>
</p:notes>
</file>

<file path=ppt/notesSlides/notesSlide13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8EE2C5F-34B5-A3FE-E7A8-2BA5CC5E8586}" type="slidenum">
              <a:rPr/>
              <a:t/>
            </a:fld>
            <a:endParaRPr/>
          </a:p>
        </p:txBody>
      </p:sp>
    </p:spTree>
  </p:cSld>
</p:notes>
</file>

<file path=ppt/notesSlides/notesSlide13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91450F2-8F51-90FA-D9F5-0243DB732106}" type="slidenum">
              <a:rPr/>
              <a:t/>
            </a:fld>
            <a:endParaRPr/>
          </a:p>
        </p:txBody>
      </p:sp>
    </p:spTree>
  </p:cSld>
</p:notes>
</file>

<file path=ppt/notesSlides/notesSlide13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58BF9A3-182C-822B-5FDE-EFBFDE0D5952}" type="slidenum">
              <a:rPr/>
              <a:t/>
            </a:fld>
            <a:endParaRPr/>
          </a:p>
        </p:txBody>
      </p:sp>
    </p:spTree>
  </p:cSld>
</p:notes>
</file>

<file path=ppt/notesSlides/notesSlide13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F960E4F-03C4-F723-2FB5-4DDC28E5F5C8}" type="slidenum">
              <a:rPr/>
              <a:t/>
            </a:fld>
            <a:endParaRPr/>
          </a:p>
        </p:txBody>
      </p:sp>
    </p:spTree>
  </p:cSld>
</p:notes>
</file>

<file path=ppt/notesSlides/notesSlide13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DB5F125-C7D5-A5A9-A847-D9A0DB792759}" type="slidenum">
              <a:rPr/>
              <a:t/>
            </a:fld>
            <a:endParaRPr/>
          </a:p>
        </p:txBody>
      </p:sp>
    </p:spTree>
  </p:cSld>
</p:notes>
</file>

<file path=ppt/notesSlides/notesSlide13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916EA0F-6C78-12BB-A148-0E46F235F8A4}" type="slidenum">
              <a:rPr/>
              <a:t/>
            </a:fld>
            <a:endParaRPr/>
          </a:p>
        </p:txBody>
      </p:sp>
    </p:spTree>
  </p:cSld>
</p:notes>
</file>

<file path=ppt/notesSlides/notesSlide13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2FB6944-9EE3-553F-FB46-9DE8FAD57E1F}" type="slidenum">
              <a:rPr/>
              <a:t/>
            </a:fld>
            <a:endParaRPr/>
          </a:p>
        </p:txBody>
      </p:sp>
    </p:spTree>
  </p:cSld>
</p:notes>
</file>

<file path=ppt/notesSlides/notesSlide14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73B629AF-08B5-B6A2-B563-63733DD2B393}" type="slidenum">
              <a:rPr/>
              <a:t/>
            </a:fld>
            <a:endParaRPr/>
          </a:p>
        </p:txBody>
      </p:sp>
    </p:spTree>
  </p:cSld>
</p:notes>
</file>

<file path=ppt/notesSlides/notesSlide14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115B2D9-1E82-ABFA-AFC3-A87E9195024A}" type="slidenum">
              <a:rPr/>
              <a:t/>
            </a:fld>
            <a:endParaRPr/>
          </a:p>
        </p:txBody>
      </p:sp>
    </p:spTree>
  </p:cSld>
</p:notes>
</file>

<file path=ppt/notesSlides/notesSlide14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446F61C-90D6-8760-5EE5-CE2C65CA1722}" type="slidenum">
              <a:rPr/>
              <a:t/>
            </a:fld>
            <a:endParaRPr/>
          </a:p>
        </p:txBody>
      </p:sp>
    </p:spTree>
  </p:cSld>
</p:notes>
</file>

<file path=ppt/notesSlides/notesSlide14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FB29F8F-C620-F569-6706-F6E4404E5101}" type="slidenum">
              <a:rPr/>
              <a:t/>
            </a:fld>
            <a:endParaRPr/>
          </a:p>
        </p:txBody>
      </p:sp>
    </p:spTree>
  </p:cSld>
</p:notes>
</file>

<file path=ppt/notesSlides/notesSlide14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29E8569-9608-8B8D-27A5-51DAAAF1F0DF}" type="slidenum">
              <a:rPr/>
              <a:t/>
            </a:fld>
            <a:endParaRPr/>
          </a:p>
        </p:txBody>
      </p:sp>
    </p:spTree>
  </p:cSld>
</p:notes>
</file>

<file path=ppt/notesSlides/notesSlide14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8091FCE-8EC9-BD11-E46C-FBFC3C5C8542}" type="slidenum">
              <a:rPr/>
              <a:t/>
            </a:fld>
            <a:endParaRPr/>
          </a:p>
        </p:txBody>
      </p:sp>
    </p:spTree>
  </p:cSld>
</p:notes>
</file>

<file path=ppt/notesSlides/notesSlide14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4194169-F8CB-4A65-ACD1-5F7F144127C7}" type="slidenum">
              <a:rPr/>
              <a:t/>
            </a:fld>
            <a:endParaRPr/>
          </a:p>
        </p:txBody>
      </p:sp>
    </p:spTree>
  </p:cSld>
</p:notes>
</file>

<file path=ppt/notesSlides/notesSlide14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F152A89-07AE-0A52-1699-A1931FFC41A2}" type="slidenum">
              <a:rPr/>
              <a:t/>
            </a:fld>
            <a:endParaRPr/>
          </a:p>
        </p:txBody>
      </p:sp>
    </p:spTree>
  </p:cSld>
</p:notes>
</file>

<file path=ppt/notesSlides/notesSlide14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5BB8561-13A7-D01A-7BB6-400B0AE7BE89}" type="slidenum">
              <a:rPr/>
              <a:t/>
            </a:fld>
            <a:endParaRPr/>
          </a:p>
        </p:txBody>
      </p:sp>
    </p:spTree>
  </p:cSld>
</p:notes>
</file>

<file path=ppt/notesSlides/notesSlide14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30572C4-603E-A2EF-7323-47914FD020B7}" type="slidenum">
              <a:rPr/>
              <a:t/>
            </a:fld>
            <a:endParaRPr/>
          </a:p>
        </p:txBody>
      </p:sp>
    </p:spTree>
  </p:cSld>
</p:notes>
</file>

<file path=ppt/notesSlides/notesSlide15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DDD67B33-B472-2372-9DE7-BD21D43C3D85}" type="slidenum">
              <a:rPr/>
              <a:t/>
            </a:fld>
            <a:endParaRPr/>
          </a:p>
        </p:txBody>
      </p:sp>
    </p:spTree>
  </p:cSld>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3.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3.pn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0" type="title" userDrawn="1">
  <p:cSld name="标题幻灯片">
    <p:spTree>
      <p:nvGrpSpPr>
        <p:cNvPr id="1" name=""/>
        <p:cNvGrpSpPr/>
        <p:nvPr/>
      </p:nvGrpSpPr>
      <p:grpSpPr bwMode="auto">
        <a:xfrm>
          <a:off x="0" y="0"/>
          <a:ext cx="0" cy="0"/>
          <a:chOff x="0" y="0"/>
          <a:chExt cx="0" cy="0"/>
        </a:xfrm>
      </p:grpSpPr>
      <p:sp>
        <p:nvSpPr>
          <p:cNvPr id="7" name="Rectangle 6"/>
          <p:cNvSpPr/>
          <p:nvPr/>
        </p:nvSpPr>
        <p:spPr bwMode="auto">
          <a:xfrm>
            <a:off x="685800" y="1346947"/>
            <a:ext cx="7772400" cy="80683"/>
          </a:xfrm>
          <a:prstGeom prst="rect">
            <a:avLst/>
          </a:prstGeom>
          <a:blipFill>
            <a:blip r:embed="rId2">
              <a:alphaModFix amt="80000"/>
              <a:lum bright="70000" contrast="-70000"/>
            </a:blip>
            <a:tile algn="ctr" flip="xy" sx="92000" sy="89000" tx="0" ty="-762000"/>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bwMode="auto">
          <a:xfrm>
            <a:off x="685800" y="4282763"/>
            <a:ext cx="7772400" cy="80683"/>
          </a:xfrm>
          <a:prstGeom prst="rect">
            <a:avLst/>
          </a:prstGeom>
          <a:blipFill>
            <a:blip r:embed="rId2">
              <a:alphaModFix amt="80000"/>
              <a:lum bright="70000" contrast="-70000"/>
            </a:blip>
            <a:tile algn="ctr" flip="xy" sx="92000" sy="89000" tx="0" ty="-717550"/>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bwMode="auto">
          <a:xfrm>
            <a:off x="685800" y="1484779"/>
            <a:ext cx="7772400" cy="2743200"/>
          </a:xfrm>
          <a:prstGeom prst="rect">
            <a:avLst/>
          </a:prstGeom>
          <a:blipFill>
            <a:blip r:embed="rId2">
              <a:alphaModFix amt="80000"/>
              <a:lum bright="70000" contrast="-70000"/>
            </a:blip>
            <a:tile algn="ctr" flip="xy" sx="92000" sy="89000" tx="0" ty="-704850"/>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bwMode="auto">
          <a:xfrm>
            <a:off x="7234780" y="4107023"/>
            <a:ext cx="914400" cy="914400"/>
            <a:chOff x="9685338" y="4460675"/>
            <a:chExt cx="1080904" cy="1080902"/>
          </a:xfrm>
        </p:grpSpPr>
        <p:sp>
          <p:nvSpPr>
            <p:cNvPr id="11" name="Oval 10"/>
            <p:cNvSpPr/>
            <p:nvPr/>
          </p:nvSpPr>
          <p:spPr bwMode="auto">
            <a:xfrm>
              <a:off x="9685338" y="4460675"/>
              <a:ext cx="1080904" cy="1080902"/>
            </a:xfrm>
            <a:prstGeom prst="ellipse">
              <a:avLst/>
            </a:prstGeom>
            <a:blipFill>
              <a:blip r:embed="rId3">
                <a:duotone>
                  <a:schemeClr val="accent1">
                    <a:shade val="45000"/>
                    <a:satMod val="135000"/>
                  </a:schemeClr>
                  <a:prstClr val="white"/>
                </a:duotone>
              </a:blip>
              <a:tile algn="tl" flip="none" sx="85000" sy="85000" tx="0" ty="0"/>
            </a:blipFill>
            <a:ln w="25400" cap="flat" cmpd="sng" algn="ctr">
              <a:noFill/>
              <a:prstDash val="solid"/>
            </a:ln>
            <a:effectLst/>
          </p:spPr>
        </p:sp>
        <p:sp>
          <p:nvSpPr>
            <p:cNvPr id="12" name="Oval 11"/>
            <p:cNvSpPr/>
            <p:nvPr/>
          </p:nvSpPr>
          <p:spPr bwMode="auto">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bwMode="auto">
          <a:xfrm>
            <a:off x="788670" y="1432223"/>
            <a:ext cx="7593330" cy="3035808"/>
          </a:xfrm>
        </p:spPr>
        <p:txBody>
          <a:bodyPr anchor="ctr">
            <a:noAutofit/>
          </a:bodyPr>
          <a:lstStyle>
            <a:lvl1pPr algn="l">
              <a:lnSpc>
                <a:spcPct val="80000"/>
              </a:lnSpc>
              <a:defRPr sz="6400" b="0" cap="all">
                <a:blipFill>
                  <a:blip r:embed="rId3"/>
                  <a:tile algn="tl" flip="none" sx="65000" sy="64000" tx="6350" ty="-127000"/>
                </a:blipFill>
              </a:defRPr>
            </a:lvl1pPr>
          </a:lstStyle>
          <a:p>
            <a:pPr>
              <a:defRPr/>
            </a:pPr>
            <a:r>
              <a:rPr lang="zh-CN"/>
              <a:t>单击此处编辑母版标题样式</a:t>
            </a:r>
            <a:endParaRPr lang="en-US"/>
          </a:p>
        </p:txBody>
      </p:sp>
      <p:sp>
        <p:nvSpPr>
          <p:cNvPr id="3" name="Subtitle 2"/>
          <p:cNvSpPr>
            <a:spLocks noGrp="1"/>
          </p:cNvSpPr>
          <p:nvPr>
            <p:ph type="subTitle" idx="1"/>
          </p:nvPr>
        </p:nvSpPr>
        <p:spPr bwMode="auto">
          <a:xfrm>
            <a:off x="802386" y="4389120"/>
            <a:ext cx="5918454"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pPr>
              <a:defRPr/>
            </a:pPr>
            <a:r>
              <a:rPr lang="zh-CN"/>
              <a:t>单击以编辑母版副标题样式</a:t>
            </a:r>
            <a:endParaRPr lang="en-US"/>
          </a:p>
        </p:txBody>
      </p:sp>
      <p:sp>
        <p:nvSpPr>
          <p:cNvPr id="4" name="Date Placeholder 3"/>
          <p:cNvSpPr>
            <a:spLocks noGrp="1"/>
          </p:cNvSpPr>
          <p:nvPr>
            <p:ph type="dt" sz="half" idx="10"/>
          </p:nvPr>
        </p:nvSpPr>
        <p:spPr bwMode="auto"/>
        <p:txBody>
          <a:bodyPr/>
          <a:lstStyle/>
          <a:p>
            <a:pPr>
              <a:defRPr/>
            </a:pPr>
            <a:fld id="{F6F3187A-E8BF-4572-8554-E1B94456778F}" type="datetime1">
              <a:rPr lang="en-US"/>
              <a:t>10/23/2024</a:t>
            </a:fld>
            <a:endParaRPr lang="en-US"/>
          </a:p>
        </p:txBody>
      </p:sp>
      <p:sp>
        <p:nvSpPr>
          <p:cNvPr id="5" name="Footer Placeholder 4"/>
          <p:cNvSpPr>
            <a:spLocks noGrp="1"/>
          </p:cNvSpPr>
          <p:nvPr>
            <p:ph type="ftr" sz="quarter" idx="11"/>
          </p:nvPr>
        </p:nvSpPr>
        <p:spPr bwMode="auto">
          <a:xfrm>
            <a:off x="812805" y="6272785"/>
            <a:ext cx="4745736" cy="365125"/>
          </a:xfrm>
        </p:spPr>
        <p:txBody>
          <a:bodyPr/>
          <a:lstStyle/>
          <a:p>
            <a:pPr>
              <a:defRPr/>
            </a:pPr>
            <a:endParaRPr lang="en-US"/>
          </a:p>
        </p:txBody>
      </p:sp>
      <p:sp>
        <p:nvSpPr>
          <p:cNvPr id="6" name="Slide Number Placeholder 5"/>
          <p:cNvSpPr>
            <a:spLocks noGrp="1"/>
          </p:cNvSpPr>
          <p:nvPr>
            <p:ph type="sldNum" sz="quarter" idx="12"/>
          </p:nvPr>
        </p:nvSpPr>
        <p:spPr bwMode="auto">
          <a:xfrm>
            <a:off x="7244280" y="4227195"/>
            <a:ext cx="895401" cy="640080"/>
          </a:xfrm>
        </p:spPr>
        <p:txBody>
          <a:bodyPr/>
          <a:lstStyle>
            <a:lvl1pPr>
              <a:defRPr sz="2800" b="1"/>
            </a:lvl1pPr>
          </a:lstStyle>
          <a:p>
            <a:pPr>
              <a:defRPr/>
            </a:pPr>
            <a:fld id="{4FAB73BC-B049-4115-A692-8D63A059BFB8}" type="slidenum">
              <a:rPr lang="en-US"/>
              <a:t>102</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标题和内容">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zh-CN"/>
              <a:t>单击此处编辑母版标题样式</a:t>
            </a:r>
            <a:endParaRPr lang="en-US"/>
          </a:p>
        </p:txBody>
      </p:sp>
      <p:sp>
        <p:nvSpPr>
          <p:cNvPr id="3" name="Content Placeholder 2"/>
          <p:cNvSpPr>
            <a:spLocks noGrp="1"/>
          </p:cNvSpPr>
          <p:nvPr>
            <p:ph idx="1"/>
          </p:nvPr>
        </p:nvSpPr>
        <p:spPr bwMode="auto"/>
        <p:txBody>
          <a:bodyPr/>
          <a:lstStyle/>
          <a:p>
            <a:pPr lvl="0">
              <a:defRPr/>
            </a:pPr>
            <a:r>
              <a:rPr lang="zh-CN"/>
              <a:t>编辑母版文本样式</a:t>
            </a:r>
            <a:endParaRPr/>
          </a:p>
          <a:p>
            <a:pPr lvl="1">
              <a:defRPr/>
            </a:pPr>
            <a:r>
              <a:rPr lang="zh-CN"/>
              <a:t>第二级</a:t>
            </a:r>
            <a:endParaRPr/>
          </a:p>
          <a:p>
            <a:pPr lvl="2">
              <a:defRPr/>
            </a:pPr>
            <a:r>
              <a:rPr lang="zh-CN"/>
              <a:t>第三级</a:t>
            </a:r>
            <a:endParaRPr/>
          </a:p>
          <a:p>
            <a:pPr lvl="3">
              <a:defRPr/>
            </a:pPr>
            <a:r>
              <a:rPr lang="zh-CN"/>
              <a:t>第四级</a:t>
            </a:r>
            <a:endParaRPr/>
          </a:p>
          <a:p>
            <a:pPr lvl="4">
              <a:defRPr/>
            </a:pPr>
            <a:r>
              <a:rPr lang="zh-CN"/>
              <a:t>第五级</a:t>
            </a:r>
            <a:endParaRPr lang="en-US"/>
          </a:p>
        </p:txBody>
      </p:sp>
      <p:sp>
        <p:nvSpPr>
          <p:cNvPr id="7" name="Date Placeholder 6"/>
          <p:cNvSpPr>
            <a:spLocks noGrp="1"/>
          </p:cNvSpPr>
          <p:nvPr>
            <p:ph type="dt" sz="half" idx="10"/>
          </p:nvPr>
        </p:nvSpPr>
        <p:spPr bwMode="auto"/>
        <p:txBody>
          <a:bodyPr/>
          <a:lstStyle/>
          <a:p>
            <a:pPr>
              <a:defRPr/>
            </a:pPr>
            <a:fld id="{113AE142-B161-43D0-BC76-1D5C5EB65F62}" type="datetime1">
              <a:rPr lang="en-US"/>
              <a:t>10/23/2024</a:t>
            </a:fld>
            <a:endParaRPr lang="en-US"/>
          </a:p>
        </p:txBody>
      </p:sp>
      <p:sp>
        <p:nvSpPr>
          <p:cNvPr id="8" name="Footer Placeholder 7"/>
          <p:cNvSpPr>
            <a:spLocks noGrp="1"/>
          </p:cNvSpPr>
          <p:nvPr>
            <p:ph type="ftr" sz="quarter" idx="11"/>
          </p:nvPr>
        </p:nvSpPr>
        <p:spPr bwMode="auto"/>
        <p:txBody>
          <a:bodyPr/>
          <a:lstStyle/>
          <a:p>
            <a:pPr>
              <a:defRPr/>
            </a:pPr>
            <a:endParaRPr lang="en-US"/>
          </a:p>
        </p:txBody>
      </p:sp>
      <p:sp>
        <p:nvSpPr>
          <p:cNvPr id="9" name="Slide Number Placeholder 8"/>
          <p:cNvSpPr>
            <a:spLocks noGrp="1"/>
          </p:cNvSpPr>
          <p:nvPr>
            <p:ph type="sldNum" sz="quarter" idx="12"/>
          </p:nvPr>
        </p:nvSpPr>
        <p:spPr bwMode="auto"/>
        <p:txBody>
          <a:bodyPr/>
          <a:lstStyle/>
          <a:p>
            <a:pPr>
              <a:defRPr/>
            </a:pPr>
            <a:fld id="{4FAB73BC-B049-4115-A692-8D63A059BFB8}" type="slidenum">
              <a:rPr lang="en-US"/>
              <a:t>118</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0" type="secHead" userDrawn="1">
  <p:cSld name="节标题">
    <p:spTree>
      <p:nvGrpSpPr>
        <p:cNvPr id="1" name=""/>
        <p:cNvGrpSpPr/>
        <p:nvPr/>
      </p:nvGrpSpPr>
      <p:grpSpPr bwMode="auto">
        <a:xfrm>
          <a:off x="0" y="0"/>
          <a:ext cx="0" cy="0"/>
          <a:chOff x="0" y="0"/>
          <a:chExt cx="0" cy="0"/>
        </a:xfrm>
      </p:grpSpPr>
      <p:sp>
        <p:nvSpPr>
          <p:cNvPr id="7" name="Rectangle 6"/>
          <p:cNvSpPr/>
          <p:nvPr/>
        </p:nvSpPr>
        <p:spPr bwMode="auto">
          <a:xfrm>
            <a:off x="0" y="4917989"/>
            <a:ext cx="9144000" cy="1940010"/>
          </a:xfrm>
          <a:prstGeom prst="rect">
            <a:avLst/>
          </a:prstGeom>
          <a:blipFill>
            <a:blip r:embed="rId2">
              <a:alphaModFix amt="80000"/>
              <a:lum bright="70000" contrast="-70000"/>
            </a:blip>
            <a:tile algn="ctr" flip="xy" sx="92000" sy="89000" tx="0" ty="-704850"/>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auto">
          <a:xfrm>
            <a:off x="1625346" y="1225296"/>
            <a:ext cx="6960870" cy="3520440"/>
          </a:xfrm>
        </p:spPr>
        <p:txBody>
          <a:bodyPr anchor="ctr">
            <a:normAutofit/>
          </a:bodyPr>
          <a:lstStyle>
            <a:lvl1pPr>
              <a:lnSpc>
                <a:spcPct val="80000"/>
              </a:lnSpc>
              <a:defRPr sz="6400" b="0"/>
            </a:lvl1pPr>
          </a:lstStyle>
          <a:p>
            <a:pPr>
              <a:defRPr/>
            </a:pPr>
            <a:r>
              <a:rPr lang="zh-CN"/>
              <a:t>单击此处编辑母版标题样式</a:t>
            </a:r>
            <a:endParaRPr lang="en-US"/>
          </a:p>
        </p:txBody>
      </p:sp>
      <p:sp>
        <p:nvSpPr>
          <p:cNvPr id="3" name="Text Placeholder 2"/>
          <p:cNvSpPr>
            <a:spLocks noGrp="1"/>
          </p:cNvSpPr>
          <p:nvPr>
            <p:ph type="body" idx="1"/>
          </p:nvPr>
        </p:nvSpPr>
        <p:spPr bwMode="auto">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defRPr/>
            </a:pPr>
            <a:r>
              <a:rPr lang="zh-CN"/>
              <a:t>编辑母版文本样式</a:t>
            </a:r>
            <a:endParaRPr/>
          </a:p>
        </p:txBody>
      </p:sp>
      <p:sp>
        <p:nvSpPr>
          <p:cNvPr id="4" name="Date Placeholder 3"/>
          <p:cNvSpPr>
            <a:spLocks noGrp="1"/>
          </p:cNvSpPr>
          <p:nvPr>
            <p:ph type="dt" sz="half" idx="10"/>
          </p:nvPr>
        </p:nvSpPr>
        <p:spPr bwMode="auto">
          <a:xfrm>
            <a:off x="6445251" y="6272785"/>
            <a:ext cx="1983232" cy="365125"/>
          </a:xfrm>
        </p:spPr>
        <p:txBody>
          <a:bodyPr/>
          <a:lstStyle>
            <a:lvl1pPr>
              <a:defRPr>
                <a:solidFill>
                  <a:schemeClr val="accent1">
                    <a:lumMod val="50000"/>
                  </a:schemeClr>
                </a:solidFill>
              </a:defRPr>
            </a:lvl1pPr>
          </a:lstStyle>
          <a:p>
            <a:pPr>
              <a:defRPr/>
            </a:pPr>
            <a:fld id="{03670BE4-F528-4EFE-ABD6-84E74FFDFC23}" type="datetime1">
              <a:rPr lang="en-US"/>
              <a:t>10/23/2024</a:t>
            </a:fld>
            <a:endParaRPr lang="en-US"/>
          </a:p>
        </p:txBody>
      </p:sp>
      <p:sp>
        <p:nvSpPr>
          <p:cNvPr id="5" name="Footer Placeholder 4"/>
          <p:cNvSpPr>
            <a:spLocks noGrp="1"/>
          </p:cNvSpPr>
          <p:nvPr>
            <p:ph type="ftr" sz="quarter" idx="11"/>
          </p:nvPr>
        </p:nvSpPr>
        <p:spPr bwMode="auto">
          <a:xfrm>
            <a:off x="1636099" y="6272784"/>
            <a:ext cx="4745736" cy="365125"/>
          </a:xfrm>
        </p:spPr>
        <p:txBody>
          <a:bodyPr/>
          <a:lstStyle>
            <a:lvl1pPr>
              <a:defRPr>
                <a:solidFill>
                  <a:schemeClr val="accent1">
                    <a:lumMod val="50000"/>
                  </a:schemeClr>
                </a:solidFill>
              </a:defRPr>
            </a:lvl1pPr>
          </a:lstStyle>
          <a:p>
            <a:pPr>
              <a:defRPr/>
            </a:pPr>
            <a:endParaRPr lang="en-US"/>
          </a:p>
        </p:txBody>
      </p:sp>
      <p:grpSp>
        <p:nvGrpSpPr>
          <p:cNvPr id="8" name="Group 7"/>
          <p:cNvGrpSpPr>
            <a:grpSpLocks noChangeAspect="1"/>
          </p:cNvGrpSpPr>
          <p:nvPr/>
        </p:nvGrpSpPr>
        <p:grpSpPr bwMode="auto">
          <a:xfrm>
            <a:off x="633862" y="2430623"/>
            <a:ext cx="914400" cy="914400"/>
            <a:chOff x="9685338" y="4460675"/>
            <a:chExt cx="1080904" cy="1080902"/>
          </a:xfrm>
        </p:grpSpPr>
        <p:sp>
          <p:nvSpPr>
            <p:cNvPr id="9" name="Oval 8"/>
            <p:cNvSpPr/>
            <p:nvPr/>
          </p:nvSpPr>
          <p:spPr bwMode="auto">
            <a:xfrm>
              <a:off x="9685338" y="4460675"/>
              <a:ext cx="1080904" cy="1080902"/>
            </a:xfrm>
            <a:prstGeom prst="ellipse">
              <a:avLst/>
            </a:prstGeom>
            <a:blipFill>
              <a:blip r:embed="rId3">
                <a:duotone>
                  <a:schemeClr val="accent1">
                    <a:shade val="45000"/>
                    <a:satMod val="135000"/>
                  </a:schemeClr>
                  <a:prstClr val="white"/>
                </a:duotone>
              </a:blip>
              <a:tile algn="tl" flip="none" sx="85000" sy="85000" tx="0" ty="0"/>
            </a:blipFill>
            <a:ln w="25400" cap="flat" cmpd="sng" algn="ctr">
              <a:noFill/>
              <a:prstDash val="solid"/>
            </a:ln>
            <a:effectLst/>
          </p:spPr>
        </p:sp>
        <p:sp>
          <p:nvSpPr>
            <p:cNvPr id="10" name="Oval 9"/>
            <p:cNvSpPr/>
            <p:nvPr/>
          </p:nvSpPr>
          <p:spPr bwMode="auto">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bwMode="auto">
          <a:xfrm>
            <a:off x="645450" y="2508607"/>
            <a:ext cx="891224" cy="720331"/>
          </a:xfrm>
        </p:spPr>
        <p:txBody>
          <a:bodyPr/>
          <a:lstStyle>
            <a:lvl1pPr>
              <a:defRPr sz="2800"/>
            </a:lvl1pPr>
          </a:lstStyle>
          <a:p>
            <a:pPr>
              <a:defRPr/>
            </a:pPr>
            <a:fld id="{4FAB73BC-B049-4115-A692-8D63A059BFB8}" type="slidenum">
              <a:rPr lang="en-US"/>
              <a:t>&lt;#&gt;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Obj" userDrawn="1">
  <p:cSld name="两栏内容">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zh-CN"/>
              <a:t>单击此处编辑母版标题样式</a:t>
            </a:r>
            <a:endParaRPr lang="en-US"/>
          </a:p>
        </p:txBody>
      </p:sp>
      <p:sp>
        <p:nvSpPr>
          <p:cNvPr id="3" name="Content Placeholder 2"/>
          <p:cNvSpPr>
            <a:spLocks noGrp="1"/>
          </p:cNvSpPr>
          <p:nvPr>
            <p:ph sz="half" idx="1"/>
          </p:nvPr>
        </p:nvSpPr>
        <p:spPr bwMode="auto">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defRPr/>
            </a:pPr>
            <a:r>
              <a:rPr lang="zh-CN"/>
              <a:t>编辑母版文本样式</a:t>
            </a:r>
            <a:endParaRPr/>
          </a:p>
          <a:p>
            <a:pPr lvl="1">
              <a:defRPr/>
            </a:pPr>
            <a:r>
              <a:rPr lang="zh-CN"/>
              <a:t>第二级</a:t>
            </a:r>
            <a:endParaRPr/>
          </a:p>
          <a:p>
            <a:pPr lvl="2">
              <a:defRPr/>
            </a:pPr>
            <a:r>
              <a:rPr lang="zh-CN"/>
              <a:t>第三级</a:t>
            </a:r>
            <a:endParaRPr/>
          </a:p>
          <a:p>
            <a:pPr lvl="3">
              <a:defRPr/>
            </a:pPr>
            <a:r>
              <a:rPr lang="zh-CN"/>
              <a:t>第四级</a:t>
            </a:r>
            <a:endParaRPr/>
          </a:p>
          <a:p>
            <a:pPr lvl="4">
              <a:defRPr/>
            </a:pPr>
            <a:r>
              <a:rPr lang="zh-CN"/>
              <a:t>第五级</a:t>
            </a:r>
            <a:endParaRPr lang="en-US"/>
          </a:p>
        </p:txBody>
      </p:sp>
      <p:sp>
        <p:nvSpPr>
          <p:cNvPr id="4" name="Content Placeholder 3"/>
          <p:cNvSpPr>
            <a:spLocks noGrp="1"/>
          </p:cNvSpPr>
          <p:nvPr>
            <p:ph sz="half" idx="2"/>
          </p:nvPr>
        </p:nvSpPr>
        <p:spPr bwMode="auto">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defRPr/>
            </a:pPr>
            <a:r>
              <a:rPr lang="zh-CN"/>
              <a:t>编辑母版文本样式</a:t>
            </a:r>
            <a:endParaRPr/>
          </a:p>
          <a:p>
            <a:pPr lvl="1">
              <a:defRPr/>
            </a:pPr>
            <a:r>
              <a:rPr lang="zh-CN"/>
              <a:t>第二级</a:t>
            </a:r>
            <a:endParaRPr/>
          </a:p>
          <a:p>
            <a:pPr lvl="2">
              <a:defRPr/>
            </a:pPr>
            <a:r>
              <a:rPr lang="zh-CN"/>
              <a:t>第三级</a:t>
            </a:r>
            <a:endParaRPr/>
          </a:p>
          <a:p>
            <a:pPr lvl="3">
              <a:defRPr/>
            </a:pPr>
            <a:r>
              <a:rPr lang="zh-CN"/>
              <a:t>第四级</a:t>
            </a:r>
            <a:endParaRPr/>
          </a:p>
          <a:p>
            <a:pPr lvl="4">
              <a:defRPr/>
            </a:pPr>
            <a:r>
              <a:rPr lang="zh-CN"/>
              <a:t>第五级</a:t>
            </a:r>
            <a:endParaRPr lang="en-US"/>
          </a:p>
        </p:txBody>
      </p:sp>
      <p:sp>
        <p:nvSpPr>
          <p:cNvPr id="5" name="Date Placeholder 4"/>
          <p:cNvSpPr>
            <a:spLocks noGrp="1"/>
          </p:cNvSpPr>
          <p:nvPr>
            <p:ph type="dt" sz="half" idx="10"/>
          </p:nvPr>
        </p:nvSpPr>
        <p:spPr bwMode="auto"/>
        <p:txBody>
          <a:bodyPr/>
          <a:lstStyle/>
          <a:p>
            <a:pPr>
              <a:defRPr/>
            </a:pPr>
            <a:fld id="{1B0515F4-3B14-4DCF-B968-DC1296025B5C}" type="datetime1">
              <a:rPr lang="en-US"/>
              <a:t>10/23/2024</a:t>
            </a:fld>
            <a:endParaRPr lang="en-US"/>
          </a:p>
        </p:txBody>
      </p:sp>
      <p:sp>
        <p:nvSpPr>
          <p:cNvPr id="6" name="Footer Placeholder 5"/>
          <p:cNvSpPr>
            <a:spLocks noGrp="1"/>
          </p:cNvSpPr>
          <p:nvPr>
            <p:ph type="ftr" sz="quarter" idx="11"/>
          </p:nvPr>
        </p:nvSpPr>
        <p:spPr bwMode="auto"/>
        <p:txBody>
          <a:bodyPr/>
          <a:lstStyle/>
          <a:p>
            <a:pPr>
              <a:defRPr/>
            </a:pPr>
            <a:endParaRPr lang="en-US"/>
          </a:p>
        </p:txBody>
      </p:sp>
      <p:sp>
        <p:nvSpPr>
          <p:cNvPr id="7" name="Slide Number Placeholder 6"/>
          <p:cNvSpPr>
            <a:spLocks noGrp="1"/>
          </p:cNvSpPr>
          <p:nvPr>
            <p:ph type="sldNum" sz="quarter" idx="12"/>
          </p:nvPr>
        </p:nvSpPr>
        <p:spPr bwMode="auto"/>
        <p:txBody>
          <a:bodyPr/>
          <a:lstStyle/>
          <a:p>
            <a:pPr>
              <a:defRPr/>
            </a:pPr>
            <a:fld id="{4FAB73BC-B049-4115-A692-8D63A059BFB8}" type="slidenum">
              <a:rPr lang="en-US"/>
              <a:t>67</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TxTwoObj" userDrawn="1">
  <p:cSld name="比较">
    <p:spTree>
      <p:nvGrpSpPr>
        <p:cNvPr id="1" name=""/>
        <p:cNvGrpSpPr/>
        <p:nvPr/>
      </p:nvGrpSpPr>
      <p:grpSpPr bwMode="auto">
        <a:xfrm>
          <a:off x="0" y="0"/>
          <a:ext cx="0" cy="0"/>
          <a:chOff x="0" y="0"/>
          <a:chExt cx="0" cy="0"/>
        </a:xfrm>
      </p:grpSpPr>
      <p:sp>
        <p:nvSpPr>
          <p:cNvPr id="10" name="Title 9"/>
          <p:cNvSpPr>
            <a:spLocks noGrp="1"/>
          </p:cNvSpPr>
          <p:nvPr>
            <p:ph type="title"/>
          </p:nvPr>
        </p:nvSpPr>
        <p:spPr bwMode="auto"/>
        <p:txBody>
          <a:bodyPr/>
          <a:lstStyle/>
          <a:p>
            <a:pPr>
              <a:defRPr/>
            </a:pPr>
            <a:r>
              <a:rPr lang="zh-CN"/>
              <a:t>单击此处编辑母版标题样式</a:t>
            </a:r>
            <a:endParaRPr lang="en-US"/>
          </a:p>
        </p:txBody>
      </p:sp>
      <p:sp>
        <p:nvSpPr>
          <p:cNvPr id="3" name="Text Placeholder 2"/>
          <p:cNvSpPr>
            <a:spLocks noGrp="1"/>
          </p:cNvSpPr>
          <p:nvPr>
            <p:ph type="body" idx="1"/>
          </p:nvPr>
        </p:nvSpPr>
        <p:spPr bwMode="auto">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zh-CN"/>
              <a:t>编辑母版文本样式</a:t>
            </a:r>
            <a:endParaRPr/>
          </a:p>
        </p:txBody>
      </p:sp>
      <p:sp>
        <p:nvSpPr>
          <p:cNvPr id="4" name="Content Placeholder 3"/>
          <p:cNvSpPr>
            <a:spLocks noGrp="1"/>
          </p:cNvSpPr>
          <p:nvPr>
            <p:ph sz="half" idx="2"/>
          </p:nvPr>
        </p:nvSpPr>
        <p:spPr bwMode="auto">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defRPr/>
            </a:pPr>
            <a:r>
              <a:rPr lang="zh-CN"/>
              <a:t>编辑母版文本样式</a:t>
            </a:r>
            <a:endParaRPr/>
          </a:p>
          <a:p>
            <a:pPr lvl="1">
              <a:defRPr/>
            </a:pPr>
            <a:r>
              <a:rPr lang="zh-CN"/>
              <a:t>第二级</a:t>
            </a:r>
            <a:endParaRPr/>
          </a:p>
          <a:p>
            <a:pPr lvl="2">
              <a:defRPr/>
            </a:pPr>
            <a:r>
              <a:rPr lang="zh-CN"/>
              <a:t>第三级</a:t>
            </a:r>
            <a:endParaRPr/>
          </a:p>
          <a:p>
            <a:pPr lvl="3">
              <a:defRPr/>
            </a:pPr>
            <a:r>
              <a:rPr lang="zh-CN"/>
              <a:t>第四级</a:t>
            </a:r>
            <a:endParaRPr/>
          </a:p>
          <a:p>
            <a:pPr lvl="4">
              <a:defRPr/>
            </a:pPr>
            <a:r>
              <a:rPr lang="zh-CN"/>
              <a:t>第五级</a:t>
            </a:r>
            <a:endParaRPr lang="en-US"/>
          </a:p>
        </p:txBody>
      </p:sp>
      <p:sp>
        <p:nvSpPr>
          <p:cNvPr id="5" name="Text Placeholder 4"/>
          <p:cNvSpPr>
            <a:spLocks noGrp="1"/>
          </p:cNvSpPr>
          <p:nvPr>
            <p:ph type="body" sz="quarter" idx="3"/>
          </p:nvPr>
        </p:nvSpPr>
        <p:spPr bwMode="auto">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zh-CN"/>
              <a:t>编辑母版文本样式</a:t>
            </a:r>
            <a:endParaRPr/>
          </a:p>
        </p:txBody>
      </p:sp>
      <p:sp>
        <p:nvSpPr>
          <p:cNvPr id="6" name="Content Placeholder 5"/>
          <p:cNvSpPr>
            <a:spLocks noGrp="1"/>
          </p:cNvSpPr>
          <p:nvPr>
            <p:ph sz="quarter" idx="4"/>
          </p:nvPr>
        </p:nvSpPr>
        <p:spPr bwMode="auto">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defRPr/>
            </a:pPr>
            <a:r>
              <a:rPr lang="zh-CN"/>
              <a:t>编辑母版文本样式</a:t>
            </a:r>
            <a:endParaRPr/>
          </a:p>
          <a:p>
            <a:pPr lvl="1">
              <a:defRPr/>
            </a:pPr>
            <a:r>
              <a:rPr lang="zh-CN"/>
              <a:t>第二级</a:t>
            </a:r>
            <a:endParaRPr/>
          </a:p>
          <a:p>
            <a:pPr lvl="2">
              <a:defRPr/>
            </a:pPr>
            <a:r>
              <a:rPr lang="zh-CN"/>
              <a:t>第三级</a:t>
            </a:r>
            <a:endParaRPr/>
          </a:p>
          <a:p>
            <a:pPr lvl="3">
              <a:defRPr/>
            </a:pPr>
            <a:r>
              <a:rPr lang="zh-CN"/>
              <a:t>第四级</a:t>
            </a:r>
            <a:endParaRPr/>
          </a:p>
          <a:p>
            <a:pPr lvl="4">
              <a:defRPr/>
            </a:pPr>
            <a:r>
              <a:rPr lang="zh-CN"/>
              <a:t>第五级</a:t>
            </a:r>
            <a:endParaRPr lang="en-US"/>
          </a:p>
        </p:txBody>
      </p:sp>
      <p:sp>
        <p:nvSpPr>
          <p:cNvPr id="7" name="Date Placeholder 6"/>
          <p:cNvSpPr>
            <a:spLocks noGrp="1"/>
          </p:cNvSpPr>
          <p:nvPr>
            <p:ph type="dt" sz="half" idx="10"/>
          </p:nvPr>
        </p:nvSpPr>
        <p:spPr bwMode="auto"/>
        <p:txBody>
          <a:bodyPr/>
          <a:lstStyle/>
          <a:p>
            <a:pPr>
              <a:defRPr/>
            </a:pPr>
            <a:fld id="{87E1D09A-4506-413C-8F8B-00E170C267E2}" type="datetime1">
              <a:rPr lang="en-US"/>
              <a:t>10/23/2024</a:t>
            </a:fld>
            <a:endParaRPr lang="en-US"/>
          </a:p>
        </p:txBody>
      </p:sp>
      <p:sp>
        <p:nvSpPr>
          <p:cNvPr id="8" name="Footer Placeholder 7"/>
          <p:cNvSpPr>
            <a:spLocks noGrp="1"/>
          </p:cNvSpPr>
          <p:nvPr>
            <p:ph type="ftr" sz="quarter" idx="11"/>
          </p:nvPr>
        </p:nvSpPr>
        <p:spPr bwMode="auto"/>
        <p:txBody>
          <a:bodyPr/>
          <a:lstStyle/>
          <a:p>
            <a:pPr>
              <a:defRPr/>
            </a:pPr>
            <a:endParaRPr lang="en-US"/>
          </a:p>
        </p:txBody>
      </p:sp>
      <p:sp>
        <p:nvSpPr>
          <p:cNvPr id="9" name="Slide Number Placeholder 8"/>
          <p:cNvSpPr>
            <a:spLocks noGrp="1"/>
          </p:cNvSpPr>
          <p:nvPr>
            <p:ph type="sldNum" sz="quarter" idx="12"/>
          </p:nvPr>
        </p:nvSpPr>
        <p:spPr bwMode="auto"/>
        <p:txBody>
          <a:bodyPr/>
          <a:lstStyle/>
          <a:p>
            <a:pPr>
              <a:defRPr/>
            </a:pPr>
            <a:fld id="{4FAB73BC-B049-4115-A692-8D63A059BFB8}" type="slidenum">
              <a:rPr lang="en-US"/>
              <a:t>&lt;#&gt;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Only" userDrawn="1">
  <p:cSld name="仅标题">
    <p:spTree>
      <p:nvGrpSpPr>
        <p:cNvPr id="1" name=""/>
        <p:cNvGrpSpPr/>
        <p:nvPr/>
      </p:nvGrpSpPr>
      <p:grpSpPr bwMode="auto">
        <a:xfrm>
          <a:off x="0" y="0"/>
          <a:ext cx="0" cy="0"/>
          <a:chOff x="0" y="0"/>
          <a:chExt cx="0" cy="0"/>
        </a:xfrm>
      </p:grpSpPr>
      <p:sp>
        <p:nvSpPr>
          <p:cNvPr id="6" name="Title 5"/>
          <p:cNvSpPr>
            <a:spLocks noGrp="1"/>
          </p:cNvSpPr>
          <p:nvPr>
            <p:ph type="title"/>
          </p:nvPr>
        </p:nvSpPr>
        <p:spPr bwMode="auto"/>
        <p:txBody>
          <a:bodyPr/>
          <a:lstStyle/>
          <a:p>
            <a:pPr>
              <a:defRPr/>
            </a:pPr>
            <a:r>
              <a:rPr lang="zh-CN"/>
              <a:t>单击此处编辑母版标题样式</a:t>
            </a:r>
            <a:endParaRPr lang="en-US"/>
          </a:p>
        </p:txBody>
      </p:sp>
      <p:sp>
        <p:nvSpPr>
          <p:cNvPr id="3" name="Date Placeholder 2"/>
          <p:cNvSpPr>
            <a:spLocks noGrp="1"/>
          </p:cNvSpPr>
          <p:nvPr>
            <p:ph type="dt" sz="half" idx="10"/>
          </p:nvPr>
        </p:nvSpPr>
        <p:spPr bwMode="auto"/>
        <p:txBody>
          <a:bodyPr/>
          <a:lstStyle>
            <a:lvl1pPr>
              <a:defRPr>
                <a:solidFill>
                  <a:schemeClr val="accent1">
                    <a:lumMod val="50000"/>
                  </a:schemeClr>
                </a:solidFill>
              </a:defRPr>
            </a:lvl1pPr>
          </a:lstStyle>
          <a:p>
            <a:pPr>
              <a:defRPr/>
            </a:pPr>
            <a:fld id="{1FA1570F-513C-42AB-8237-D35FCD225A42}" type="datetime1">
              <a:rPr lang="en-US"/>
              <a:t>10/23/2024</a:t>
            </a:fld>
            <a:endParaRPr lang="en-US"/>
          </a:p>
        </p:txBody>
      </p:sp>
      <p:sp>
        <p:nvSpPr>
          <p:cNvPr id="4" name="Footer Placeholder 3"/>
          <p:cNvSpPr>
            <a:spLocks noGrp="1"/>
          </p:cNvSpPr>
          <p:nvPr>
            <p:ph type="ftr" sz="quarter" idx="11"/>
          </p:nvPr>
        </p:nvSpPr>
        <p:spPr bwMode="auto"/>
        <p:txBody>
          <a:bodyPr/>
          <a:lstStyle>
            <a:lvl1pPr>
              <a:defRPr>
                <a:solidFill>
                  <a:schemeClr val="accent1">
                    <a:lumMod val="50000"/>
                  </a:schemeClr>
                </a:solidFill>
              </a:defRPr>
            </a:lvl1pPr>
          </a:lstStyle>
          <a:p>
            <a:pPr>
              <a:defRPr/>
            </a:pPr>
            <a:endParaRPr lang="en-US"/>
          </a:p>
        </p:txBody>
      </p:sp>
      <p:sp>
        <p:nvSpPr>
          <p:cNvPr id="5" name="Slide Number Placeholder 4"/>
          <p:cNvSpPr>
            <a:spLocks noGrp="1"/>
          </p:cNvSpPr>
          <p:nvPr>
            <p:ph type="sldNum" sz="quarter" idx="12"/>
          </p:nvPr>
        </p:nvSpPr>
        <p:spPr bwMode="auto"/>
        <p:txBody>
          <a:bodyPr/>
          <a:lstStyle/>
          <a:p>
            <a:pPr>
              <a:defRPr/>
            </a:pPr>
            <a:fld id="{4FAB73BC-B049-4115-A692-8D63A059BFB8}" type="slidenum">
              <a:rPr lang="en-US"/>
              <a:t>46</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blank" userDrawn="1">
  <p:cSld name="空白">
    <p:spTree>
      <p:nvGrpSpPr>
        <p:cNvPr id="1" name=""/>
        <p:cNvGrpSpPr/>
        <p:nvPr/>
      </p:nvGrpSpPr>
      <p:grpSpPr bwMode="auto">
        <a:xfrm>
          <a:off x="0" y="0"/>
          <a:ext cx="0" cy="0"/>
          <a:chOff x="0" y="0"/>
          <a:chExt cx="0" cy="0"/>
        </a:xfrm>
      </p:grpSpPr>
      <p:sp>
        <p:nvSpPr>
          <p:cNvPr id="2" name="Date Placeholder 1"/>
          <p:cNvSpPr>
            <a:spLocks noGrp="1"/>
          </p:cNvSpPr>
          <p:nvPr>
            <p:ph type="dt" sz="half" idx="10"/>
          </p:nvPr>
        </p:nvSpPr>
        <p:spPr bwMode="auto"/>
        <p:txBody>
          <a:bodyPr/>
          <a:lstStyle/>
          <a:p>
            <a:pPr>
              <a:defRPr/>
            </a:pPr>
            <a:fld id="{D2FE4442-BA5F-4376-B2B3-5583ABE0E03C}" type="datetime1">
              <a:rPr lang="en-US"/>
              <a:t>10/23/2024</a:t>
            </a:fld>
            <a:endParaRPr lang="en-US"/>
          </a:p>
        </p:txBody>
      </p:sp>
      <p:sp>
        <p:nvSpPr>
          <p:cNvPr id="3" name="Footer Placeholder 2"/>
          <p:cNvSpPr>
            <a:spLocks noGrp="1"/>
          </p:cNvSpPr>
          <p:nvPr>
            <p:ph type="ftr" sz="quarter" idx="11"/>
          </p:nvPr>
        </p:nvSpPr>
        <p:spPr bwMode="auto"/>
        <p:txBody>
          <a:bodyPr/>
          <a:lstStyle/>
          <a:p>
            <a:pPr>
              <a:defRPr/>
            </a:pPr>
            <a:endParaRPr lang="en-US"/>
          </a:p>
        </p:txBody>
      </p:sp>
      <p:sp>
        <p:nvSpPr>
          <p:cNvPr id="4" name="Slide Number Placeholder 3"/>
          <p:cNvSpPr>
            <a:spLocks noGrp="1"/>
          </p:cNvSpPr>
          <p:nvPr>
            <p:ph type="sldNum" sz="quarter" idx="12"/>
          </p:nvPr>
        </p:nvSpPr>
        <p:spPr bwMode="auto"/>
        <p:txBody>
          <a:bodyPr/>
          <a:lstStyle/>
          <a:p>
            <a:pPr>
              <a:defRPr/>
            </a:pPr>
            <a:fld id="{4FAB73BC-B049-4115-A692-8D63A059BFB8}" type="slidenum">
              <a:rPr lang="en-US"/>
              <a:t>122</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0" type="objTx" userDrawn="1">
  <p:cSld name="内容与标题">
    <p:spTree>
      <p:nvGrpSpPr>
        <p:cNvPr id="1" name=""/>
        <p:cNvGrpSpPr/>
        <p:nvPr/>
      </p:nvGrpSpPr>
      <p:grpSpPr bwMode="auto">
        <a:xfrm>
          <a:off x="0" y="0"/>
          <a:ext cx="0" cy="0"/>
          <a:chOff x="0" y="0"/>
          <a:chExt cx="0" cy="0"/>
        </a:xfrm>
      </p:grpSpPr>
      <p:sp>
        <p:nvSpPr>
          <p:cNvPr id="8" name="Rectangle 7"/>
          <p:cNvSpPr/>
          <p:nvPr/>
        </p:nvSpPr>
        <p:spPr bwMode="auto">
          <a:xfrm>
            <a:off x="6227806" y="1"/>
            <a:ext cx="2916194" cy="6857999"/>
          </a:xfrm>
          <a:prstGeom prst="rect">
            <a:avLst/>
          </a:prstGeom>
          <a:blipFill>
            <a:blip r:embed="rId2">
              <a:alphaModFix amt="60000"/>
              <a:lum bright="70000" contrast="-70000"/>
            </a:blip>
            <a:tile algn="ctr" flip="xy" sx="92000" sy="89000" tx="0" ty="-704850"/>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auto">
          <a:xfrm>
            <a:off x="6412230" y="685800"/>
            <a:ext cx="2400300" cy="1737360"/>
          </a:xfrm>
        </p:spPr>
        <p:txBody>
          <a:bodyPr anchor="b">
            <a:normAutofit/>
          </a:bodyPr>
          <a:lstStyle>
            <a:lvl1pPr>
              <a:defRPr sz="2800" b="0"/>
            </a:lvl1pPr>
          </a:lstStyle>
          <a:p>
            <a:pPr>
              <a:defRPr/>
            </a:pPr>
            <a:r>
              <a:rPr lang="zh-CN"/>
              <a:t>单击此处编辑母版标题样式</a:t>
            </a:r>
            <a:endParaRPr lang="en-US"/>
          </a:p>
        </p:txBody>
      </p:sp>
      <p:sp>
        <p:nvSpPr>
          <p:cNvPr id="3" name="Content Placeholder 2"/>
          <p:cNvSpPr>
            <a:spLocks noGrp="1"/>
          </p:cNvSpPr>
          <p:nvPr>
            <p:ph idx="1"/>
          </p:nvPr>
        </p:nvSpPr>
        <p:spPr bwMode="auto">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defRPr/>
            </a:pPr>
            <a:r>
              <a:rPr lang="zh-CN"/>
              <a:t>编辑母版文本样式</a:t>
            </a:r>
            <a:endParaRPr/>
          </a:p>
          <a:p>
            <a:pPr lvl="1">
              <a:defRPr/>
            </a:pPr>
            <a:r>
              <a:rPr lang="zh-CN"/>
              <a:t>第二级</a:t>
            </a:r>
            <a:endParaRPr/>
          </a:p>
          <a:p>
            <a:pPr lvl="2">
              <a:defRPr/>
            </a:pPr>
            <a:r>
              <a:rPr lang="zh-CN"/>
              <a:t>第三级</a:t>
            </a:r>
            <a:endParaRPr/>
          </a:p>
          <a:p>
            <a:pPr lvl="3">
              <a:defRPr/>
            </a:pPr>
            <a:r>
              <a:rPr lang="zh-CN"/>
              <a:t>第四级</a:t>
            </a:r>
            <a:endParaRPr/>
          </a:p>
          <a:p>
            <a:pPr lvl="4">
              <a:defRPr/>
            </a:pPr>
            <a:r>
              <a:rPr lang="zh-CN"/>
              <a:t>第五级</a:t>
            </a:r>
            <a:endParaRPr lang="en-US"/>
          </a:p>
        </p:txBody>
      </p:sp>
      <p:sp>
        <p:nvSpPr>
          <p:cNvPr id="4" name="Text Placeholder 3"/>
          <p:cNvSpPr>
            <a:spLocks noGrp="1"/>
          </p:cNvSpPr>
          <p:nvPr>
            <p:ph type="body" sz="half" idx="2"/>
          </p:nvPr>
        </p:nvSpPr>
        <p:spPr bwMode="auto">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zh-CN"/>
              <a:t>编辑母版文本样式</a:t>
            </a:r>
            <a:endParaRPr/>
          </a:p>
        </p:txBody>
      </p:sp>
      <p:grpSp>
        <p:nvGrpSpPr>
          <p:cNvPr id="12" name="Group 11"/>
          <p:cNvGrpSpPr/>
          <p:nvPr/>
        </p:nvGrpSpPr>
        <p:grpSpPr bwMode="auto">
          <a:xfrm>
            <a:off x="8522664" y="6255258"/>
            <a:ext cx="393192" cy="393192"/>
            <a:chOff x="8532189" y="5068824"/>
            <a:chExt cx="393192" cy="393192"/>
          </a:xfrm>
        </p:grpSpPr>
        <p:sp>
          <p:nvSpPr>
            <p:cNvPr id="13" name="Oval 12"/>
            <p:cNvSpPr>
              <a:spLocks noChangeAspect="1"/>
            </p:cNvSpPr>
            <p:nvPr/>
          </p:nvSpPr>
          <p:spPr bwMode="auto">
            <a:xfrm>
              <a:off x="8532189" y="5068824"/>
              <a:ext cx="393192" cy="393192"/>
            </a:xfrm>
            <a:prstGeom prst="ellipse">
              <a:avLst/>
            </a:prstGeom>
            <a:blipFill>
              <a:blip r:embed="rId3">
                <a:duotone>
                  <a:schemeClr val="accent1">
                    <a:shade val="45000"/>
                    <a:satMod val="135000"/>
                  </a:schemeClr>
                  <a:prstClr val="white"/>
                </a:duotone>
              </a:blip>
              <a:tile algn="tl" flip="none" sx="85000" sy="85000" tx="50800" ty="0"/>
            </a:blipFill>
            <a:ln w="25400" cap="flat" cmpd="sng" algn="ctr">
              <a:noFill/>
              <a:prstDash val="solid"/>
            </a:ln>
            <a:effectLst/>
          </p:spPr>
        </p:sp>
        <p:sp>
          <p:nvSpPr>
            <p:cNvPr id="14" name="Oval 13"/>
            <p:cNvSpPr>
              <a:spLocks noChangeAspect="1"/>
            </p:cNvSpPr>
            <p:nvPr/>
          </p:nvSpPr>
          <p:spPr bwMode="auto">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bwMode="auto"/>
        <p:txBody>
          <a:bodyPr/>
          <a:lstStyle/>
          <a:p>
            <a:pPr>
              <a:defRPr/>
            </a:pPr>
            <a:fld id="{B9516567-03EB-4D4F-9FC8-2B328C359B2A}" type="datetime1">
              <a:rPr lang="en-US"/>
              <a:t>10/23/2024</a:t>
            </a:fld>
            <a:endParaRPr lang="en-US"/>
          </a:p>
        </p:txBody>
      </p:sp>
      <p:sp>
        <p:nvSpPr>
          <p:cNvPr id="10" name="Footer Placeholder 9"/>
          <p:cNvSpPr>
            <a:spLocks noGrp="1"/>
          </p:cNvSpPr>
          <p:nvPr>
            <p:ph type="ftr" sz="quarter" idx="11"/>
          </p:nvPr>
        </p:nvSpPr>
        <p:spPr bwMode="auto"/>
        <p:txBody>
          <a:bodyPr/>
          <a:lstStyle/>
          <a:p>
            <a:pPr>
              <a:defRPr/>
            </a:pPr>
            <a:endParaRPr lang="en-US"/>
          </a:p>
        </p:txBody>
      </p:sp>
      <p:sp>
        <p:nvSpPr>
          <p:cNvPr id="11" name="Slide Number Placeholder 10"/>
          <p:cNvSpPr>
            <a:spLocks noGrp="1"/>
          </p:cNvSpPr>
          <p:nvPr>
            <p:ph type="sldNum" sz="quarter" idx="12"/>
          </p:nvPr>
        </p:nvSpPr>
        <p:spPr bwMode="auto"/>
        <p:txBody>
          <a:bodyPr/>
          <a:lstStyle/>
          <a:p>
            <a:pPr>
              <a:defRPr/>
            </a:pPr>
            <a:fld id="{4FAB73BC-B049-4115-A692-8D63A059BFB8}" type="slidenum">
              <a:rPr lang="en-US"/>
              <a:t>&lt;#&gt;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0" type="picTx" userDrawn="1">
  <p:cSld name="图片与标题">
    <p:spTree>
      <p:nvGrpSpPr>
        <p:cNvPr id="1" name=""/>
        <p:cNvGrpSpPr/>
        <p:nvPr/>
      </p:nvGrpSpPr>
      <p:grpSpPr bwMode="auto">
        <a:xfrm>
          <a:off x="0" y="0"/>
          <a:ext cx="0" cy="0"/>
          <a:chOff x="0" y="0"/>
          <a:chExt cx="0" cy="0"/>
        </a:xfrm>
      </p:grpSpPr>
      <p:sp>
        <p:nvSpPr>
          <p:cNvPr id="11" name="Rectangle 10"/>
          <p:cNvSpPr/>
          <p:nvPr/>
        </p:nvSpPr>
        <p:spPr bwMode="auto">
          <a:xfrm>
            <a:off x="6227806" y="1"/>
            <a:ext cx="2916194" cy="6857999"/>
          </a:xfrm>
          <a:prstGeom prst="rect">
            <a:avLst/>
          </a:prstGeom>
          <a:blipFill>
            <a:blip r:embed="rId2">
              <a:alphaModFix amt="60000"/>
              <a:lum bright="70000" contrast="-70000"/>
            </a:blip>
            <a:tile algn="ctr" flip="xy" sx="92000" sy="89000" tx="0" ty="-704850"/>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auto">
          <a:xfrm>
            <a:off x="6412230" y="685800"/>
            <a:ext cx="2400300" cy="1737360"/>
          </a:xfrm>
        </p:spPr>
        <p:txBody>
          <a:bodyPr anchor="b">
            <a:normAutofit/>
          </a:bodyPr>
          <a:lstStyle>
            <a:lvl1pPr>
              <a:defRPr sz="2800" b="0"/>
            </a:lvl1pPr>
          </a:lstStyle>
          <a:p>
            <a:pPr>
              <a:defRPr/>
            </a:pPr>
            <a:r>
              <a:rPr lang="zh-CN"/>
              <a:t>单击此处编辑母版标题样式</a:t>
            </a:r>
            <a:endParaRPr lang="en-US"/>
          </a:p>
        </p:txBody>
      </p:sp>
      <p:sp>
        <p:nvSpPr>
          <p:cNvPr id="3" name="Picture Placeholder 2"/>
          <p:cNvSpPr>
            <a:spLocks noChangeAspect="1" noGrp="1"/>
          </p:cNvSpPr>
          <p:nvPr>
            <p:ph type="pic" idx="1"/>
          </p:nvPr>
        </p:nvSpPr>
        <p:spPr bwMode="auto">
          <a:xfrm>
            <a:off x="0" y="0"/>
            <a:ext cx="6227805" cy="6858000"/>
          </a:xfrm>
          <a:prstGeom prst="rect">
            <a:avLst/>
          </a:prstGeo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zh-CN"/>
              <a:t>单击图标添加图片</a:t>
            </a:r>
            <a:endParaRPr lang="en-US"/>
          </a:p>
        </p:txBody>
      </p:sp>
      <p:sp>
        <p:nvSpPr>
          <p:cNvPr id="4" name="Text Placeholder 3"/>
          <p:cNvSpPr>
            <a:spLocks noGrp="1"/>
          </p:cNvSpPr>
          <p:nvPr>
            <p:ph type="body" sz="half" idx="2"/>
          </p:nvPr>
        </p:nvSpPr>
        <p:spPr bwMode="auto">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zh-CN"/>
              <a:t>编辑母版文本样式</a:t>
            </a:r>
            <a:endParaRPr/>
          </a:p>
        </p:txBody>
      </p:sp>
      <p:grpSp>
        <p:nvGrpSpPr>
          <p:cNvPr id="12" name="Group 11"/>
          <p:cNvGrpSpPr/>
          <p:nvPr/>
        </p:nvGrpSpPr>
        <p:grpSpPr bwMode="auto">
          <a:xfrm>
            <a:off x="8522664" y="6255258"/>
            <a:ext cx="393192" cy="393192"/>
            <a:chOff x="8532189" y="5068824"/>
            <a:chExt cx="393192" cy="393192"/>
          </a:xfrm>
        </p:grpSpPr>
        <p:sp>
          <p:nvSpPr>
            <p:cNvPr id="13" name="Oval 12"/>
            <p:cNvSpPr>
              <a:spLocks noChangeAspect="1"/>
            </p:cNvSpPr>
            <p:nvPr/>
          </p:nvSpPr>
          <p:spPr bwMode="auto">
            <a:xfrm>
              <a:off x="8532189" y="5068824"/>
              <a:ext cx="393192" cy="393192"/>
            </a:xfrm>
            <a:prstGeom prst="ellipse">
              <a:avLst/>
            </a:prstGeom>
            <a:blipFill>
              <a:blip r:embed="rId3">
                <a:duotone>
                  <a:schemeClr val="accent1">
                    <a:shade val="45000"/>
                    <a:satMod val="135000"/>
                  </a:schemeClr>
                  <a:prstClr val="white"/>
                </a:duotone>
              </a:blip>
              <a:tile algn="tl" flip="none" sx="85000" sy="85000" tx="50800" ty="0"/>
            </a:blipFill>
            <a:ln w="25400" cap="flat" cmpd="sng" algn="ctr">
              <a:noFill/>
              <a:prstDash val="solid"/>
            </a:ln>
            <a:effectLst/>
          </p:spPr>
        </p:sp>
        <p:sp>
          <p:nvSpPr>
            <p:cNvPr id="14" name="Oval 13"/>
            <p:cNvSpPr>
              <a:spLocks noChangeAspect="1"/>
            </p:cNvSpPr>
            <p:nvPr/>
          </p:nvSpPr>
          <p:spPr bwMode="auto">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bwMode="auto"/>
        <p:txBody>
          <a:bodyPr/>
          <a:lstStyle/>
          <a:p>
            <a:pPr>
              <a:defRPr/>
            </a:pPr>
            <a:fld id="{42FA96E3-B4A6-44A5-BE43-47C2D4A30BD8}" type="datetime1">
              <a:rPr lang="en-US"/>
              <a:t>10/23/2024</a:t>
            </a:fld>
            <a:endParaRPr lang="en-US"/>
          </a:p>
        </p:txBody>
      </p:sp>
      <p:sp>
        <p:nvSpPr>
          <p:cNvPr id="10" name="Slide Number Placeholder 9"/>
          <p:cNvSpPr>
            <a:spLocks noGrp="1"/>
          </p:cNvSpPr>
          <p:nvPr>
            <p:ph type="sldNum" sz="quarter" idx="12"/>
          </p:nvPr>
        </p:nvSpPr>
        <p:spPr bwMode="auto"/>
        <p:txBody>
          <a:bodyPr/>
          <a:lstStyle/>
          <a:p>
            <a:pPr>
              <a:defRPr/>
            </a:pPr>
            <a:fld id="{4FAB73BC-B049-4115-A692-8D63A059BFB8}" type="slidenum">
              <a:rPr lang="en-US"/>
              <a:t>&lt;#&gt;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x" userDrawn="1">
  <p:cSld name="标题和竖排文字">
    <p:spTree>
      <p:nvGrpSpPr>
        <p:cNvPr id="1" name=""/>
        <p:cNvGrpSpPr/>
        <p:nvPr/>
      </p:nvGrpSpPr>
      <p:grpSpPr bwMode="auto">
        <a:xfrm>
          <a:off x="0" y="0"/>
          <a:ext cx="0" cy="0"/>
          <a:chOff x="0" y="0"/>
          <a:chExt cx="0" cy="0"/>
        </a:xfrm>
      </p:grpSpPr>
      <p:sp>
        <p:nvSpPr>
          <p:cNvPr id="2" name="Title 1"/>
          <p:cNvSpPr>
            <a:spLocks noGrp="1"/>
          </p:cNvSpPr>
          <p:nvPr>
            <p:ph type="title"/>
          </p:nvPr>
        </p:nvSpPr>
        <p:spPr bwMode="auto"/>
        <p:txBody>
          <a:bodyPr/>
          <a:lstStyle/>
          <a:p>
            <a:pPr>
              <a:defRPr/>
            </a:pPr>
            <a:r>
              <a:rPr lang="zh-CN"/>
              <a:t>单击此处编辑母版标题样式</a:t>
            </a:r>
            <a:endParaRPr lang="en-US"/>
          </a:p>
        </p:txBody>
      </p:sp>
      <p:sp>
        <p:nvSpPr>
          <p:cNvPr id="3" name="Vertical Text Placeholder 2"/>
          <p:cNvSpPr>
            <a:spLocks noGrp="1"/>
          </p:cNvSpPr>
          <p:nvPr>
            <p:ph type="body" orient="vert" idx="1"/>
          </p:nvPr>
        </p:nvSpPr>
        <p:spPr bwMode="auto"/>
        <p:txBody>
          <a:bodyPr vert="eaVert"/>
          <a:lstStyle/>
          <a:p>
            <a:pPr lvl="0">
              <a:defRPr/>
            </a:pPr>
            <a:r>
              <a:rPr lang="zh-CN"/>
              <a:t>编辑母版文本样式</a:t>
            </a:r>
            <a:endParaRPr/>
          </a:p>
          <a:p>
            <a:pPr lvl="1">
              <a:defRPr/>
            </a:pPr>
            <a:r>
              <a:rPr lang="zh-CN"/>
              <a:t>第二级</a:t>
            </a:r>
            <a:endParaRPr/>
          </a:p>
          <a:p>
            <a:pPr lvl="2">
              <a:defRPr/>
            </a:pPr>
            <a:r>
              <a:rPr lang="zh-CN"/>
              <a:t>第三级</a:t>
            </a:r>
            <a:endParaRPr/>
          </a:p>
          <a:p>
            <a:pPr lvl="3">
              <a:defRPr/>
            </a:pPr>
            <a:r>
              <a:rPr lang="zh-CN"/>
              <a:t>第四级</a:t>
            </a:r>
            <a:endParaRPr/>
          </a:p>
          <a:p>
            <a:pPr lvl="4">
              <a:defRPr/>
            </a:pPr>
            <a:r>
              <a:rPr lang="zh-CN"/>
              <a:t>第五级</a:t>
            </a:r>
            <a:endParaRPr lang="en-US"/>
          </a:p>
        </p:txBody>
      </p:sp>
      <p:sp>
        <p:nvSpPr>
          <p:cNvPr id="7" name="Date Placeholder 6"/>
          <p:cNvSpPr>
            <a:spLocks noGrp="1"/>
          </p:cNvSpPr>
          <p:nvPr>
            <p:ph type="dt" sz="half" idx="10"/>
          </p:nvPr>
        </p:nvSpPr>
        <p:spPr bwMode="auto"/>
        <p:txBody>
          <a:bodyPr/>
          <a:lstStyle/>
          <a:p>
            <a:pPr>
              <a:defRPr/>
            </a:pPr>
            <a:fld id="{C0381E06-CB85-452A-AAD0-7D8B010AA80F}" type="datetime1">
              <a:rPr lang="en-US"/>
              <a:t>10/23/2024</a:t>
            </a:fld>
            <a:endParaRPr lang="en-US"/>
          </a:p>
        </p:txBody>
      </p:sp>
      <p:sp>
        <p:nvSpPr>
          <p:cNvPr id="8" name="Footer Placeholder 7"/>
          <p:cNvSpPr>
            <a:spLocks noGrp="1"/>
          </p:cNvSpPr>
          <p:nvPr>
            <p:ph type="ftr" sz="quarter" idx="11"/>
          </p:nvPr>
        </p:nvSpPr>
        <p:spPr bwMode="auto"/>
        <p:txBody>
          <a:bodyPr/>
          <a:lstStyle/>
          <a:p>
            <a:pPr>
              <a:defRPr/>
            </a:pPr>
            <a:endParaRPr lang="en-US"/>
          </a:p>
        </p:txBody>
      </p:sp>
      <p:sp>
        <p:nvSpPr>
          <p:cNvPr id="9" name="Slide Number Placeholder 8"/>
          <p:cNvSpPr>
            <a:spLocks noGrp="1"/>
          </p:cNvSpPr>
          <p:nvPr>
            <p:ph type="sldNum" sz="quarter" idx="12"/>
          </p:nvPr>
        </p:nvSpPr>
        <p:spPr bwMode="auto"/>
        <p:txBody>
          <a:bodyPr/>
          <a:lstStyle/>
          <a:p>
            <a:pPr>
              <a:defRPr/>
            </a:pPr>
            <a:fld id="{4FAB73BC-B049-4115-A692-8D63A059BFB8}" type="slidenum">
              <a:rPr lang="en-US"/>
              <a:t>&lt;#&gt;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itleAndTx" userDrawn="1">
  <p:cSld name="竖排标题与文本">
    <p:spTree>
      <p:nvGrpSpPr>
        <p:cNvPr id="1" name=""/>
        <p:cNvGrpSpPr/>
        <p:nvPr/>
      </p:nvGrpSpPr>
      <p:grpSpPr bwMode="auto">
        <a:xfrm>
          <a:off x="0" y="0"/>
          <a:ext cx="0" cy="0"/>
          <a:chOff x="0" y="0"/>
          <a:chExt cx="0" cy="0"/>
        </a:xfrm>
      </p:grpSpPr>
      <p:sp>
        <p:nvSpPr>
          <p:cNvPr id="2" name="Vertical Title 1"/>
          <p:cNvSpPr>
            <a:spLocks noGrp="1"/>
          </p:cNvSpPr>
          <p:nvPr>
            <p:ph type="title" orient="vert"/>
          </p:nvPr>
        </p:nvSpPr>
        <p:spPr bwMode="auto">
          <a:xfrm>
            <a:off x="6543675" y="533400"/>
            <a:ext cx="1914525" cy="5638800"/>
          </a:xfrm>
        </p:spPr>
        <p:txBody>
          <a:bodyPr vert="eaVert"/>
          <a:lstStyle>
            <a:lvl1pPr>
              <a:defRPr b="0"/>
            </a:lvl1pPr>
          </a:lstStyle>
          <a:p>
            <a:pPr>
              <a:defRPr/>
            </a:pPr>
            <a:r>
              <a:rPr lang="zh-CN"/>
              <a:t>单击此处编辑母版标题样式</a:t>
            </a:r>
            <a:endParaRPr lang="en-US"/>
          </a:p>
        </p:txBody>
      </p:sp>
      <p:sp>
        <p:nvSpPr>
          <p:cNvPr id="3" name="Vertical Text Placeholder 2"/>
          <p:cNvSpPr>
            <a:spLocks noGrp="1"/>
          </p:cNvSpPr>
          <p:nvPr>
            <p:ph type="body" orient="vert" idx="1"/>
          </p:nvPr>
        </p:nvSpPr>
        <p:spPr bwMode="auto">
          <a:xfrm>
            <a:off x="800100" y="533400"/>
            <a:ext cx="5629275" cy="5638800"/>
          </a:xfrm>
        </p:spPr>
        <p:txBody>
          <a:bodyPr vert="eaVert"/>
          <a:lstStyle/>
          <a:p>
            <a:pPr lvl="0">
              <a:defRPr/>
            </a:pPr>
            <a:r>
              <a:rPr lang="zh-CN"/>
              <a:t>编辑母版文本样式</a:t>
            </a:r>
            <a:endParaRPr/>
          </a:p>
          <a:p>
            <a:pPr lvl="1">
              <a:defRPr/>
            </a:pPr>
            <a:r>
              <a:rPr lang="zh-CN"/>
              <a:t>第二级</a:t>
            </a:r>
            <a:endParaRPr/>
          </a:p>
          <a:p>
            <a:pPr lvl="2">
              <a:defRPr/>
            </a:pPr>
            <a:r>
              <a:rPr lang="zh-CN"/>
              <a:t>第三级</a:t>
            </a:r>
            <a:endParaRPr/>
          </a:p>
          <a:p>
            <a:pPr lvl="3">
              <a:defRPr/>
            </a:pPr>
            <a:r>
              <a:rPr lang="zh-CN"/>
              <a:t>第四级</a:t>
            </a:r>
            <a:endParaRPr/>
          </a:p>
          <a:p>
            <a:pPr lvl="4">
              <a:defRPr/>
            </a:pPr>
            <a:r>
              <a:rPr lang="zh-CN"/>
              <a:t>第五级</a:t>
            </a:r>
            <a:endParaRPr lang="en-US"/>
          </a:p>
        </p:txBody>
      </p:sp>
      <p:sp>
        <p:nvSpPr>
          <p:cNvPr id="7" name="Date Placeholder 6"/>
          <p:cNvSpPr>
            <a:spLocks noGrp="1"/>
          </p:cNvSpPr>
          <p:nvPr>
            <p:ph type="dt" sz="half" idx="10"/>
          </p:nvPr>
        </p:nvSpPr>
        <p:spPr bwMode="auto"/>
        <p:txBody>
          <a:bodyPr/>
          <a:lstStyle/>
          <a:p>
            <a:pPr>
              <a:defRPr/>
            </a:pPr>
            <a:fld id="{9E127350-7CA6-4BC9-BF6B-ADC11C000F9D}" type="datetime1">
              <a:rPr lang="en-US"/>
              <a:t>10/23/2024</a:t>
            </a:fld>
            <a:endParaRPr lang="en-US"/>
          </a:p>
        </p:txBody>
      </p:sp>
      <p:sp>
        <p:nvSpPr>
          <p:cNvPr id="8" name="Footer Placeholder 7"/>
          <p:cNvSpPr>
            <a:spLocks noGrp="1"/>
          </p:cNvSpPr>
          <p:nvPr>
            <p:ph type="ftr" sz="quarter" idx="11"/>
          </p:nvPr>
        </p:nvSpPr>
        <p:spPr bwMode="auto"/>
        <p:txBody>
          <a:bodyPr/>
          <a:lstStyle/>
          <a:p>
            <a:pPr>
              <a:defRPr/>
            </a:pPr>
            <a:endParaRPr lang="en-US"/>
          </a:p>
        </p:txBody>
      </p:sp>
      <p:sp>
        <p:nvSpPr>
          <p:cNvPr id="9" name="Slide Number Placeholder 8"/>
          <p:cNvSpPr>
            <a:spLocks noGrp="1"/>
          </p:cNvSpPr>
          <p:nvPr>
            <p:ph type="sldNum" sz="quarter" idx="12"/>
          </p:nvPr>
        </p:nvSpPr>
        <p:spPr bwMode="auto"/>
        <p:txBody>
          <a:bodyPr/>
          <a:lstStyle/>
          <a:p>
            <a:pPr>
              <a:defRPr/>
            </a:pPr>
            <a:fld id="{4FAB73BC-B049-4115-A692-8D63A059BFB8}" type="slidenum">
              <a:rPr lang="en-US"/>
              <a:t>&lt;#&gt;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png"/><Relationship Id="rId14" Type="http://schemas.openxmlformats.org/officeDocument/2006/relationships/image" Target="../media/image3.png"/><Relationship Id="rId15"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Ref idx="1001">
        <a:schemeClr val="bg1"/>
      </p:bgRef>
    </p:bg>
    <p:spTree>
      <p:nvGrpSpPr>
        <p:cNvPr id="1" name=""/>
        <p:cNvGrpSpPr/>
        <p:nvPr/>
      </p:nvGrpSpPr>
      <p:grpSpPr bwMode="auto">
        <a:xfrm>
          <a:off x="0" y="0"/>
          <a:ext cx="0" cy="0"/>
          <a:chOff x="0" y="0"/>
          <a:chExt cx="0" cy="0"/>
        </a:xfrm>
      </p:grpSpPr>
      <p:pic>
        <p:nvPicPr>
          <p:cNvPr id="10" name="图片 9"/>
          <p:cNvPicPr>
            <a:picLocks noChangeAspect="1"/>
          </p:cNvPicPr>
          <p:nvPr userDrawn="1"/>
        </p:nvPicPr>
        <p:blipFill>
          <a:blip r:embed="rId13">
            <a:lum bright="70000" contrast="-70000"/>
          </a:blip>
          <a:stretch/>
        </p:blipFill>
        <p:spPr bwMode="auto">
          <a:xfrm>
            <a:off x="7092010" y="171449"/>
            <a:ext cx="1908754" cy="2392866"/>
          </a:xfrm>
          <a:prstGeom prst="rect">
            <a:avLst/>
          </a:prstGeom>
        </p:spPr>
      </p:pic>
      <p:grpSp>
        <p:nvGrpSpPr>
          <p:cNvPr id="12" name="Group 11"/>
          <p:cNvGrpSpPr/>
          <p:nvPr/>
        </p:nvGrpSpPr>
        <p:grpSpPr bwMode="auto">
          <a:xfrm>
            <a:off x="8522664" y="6255258"/>
            <a:ext cx="393192" cy="393192"/>
            <a:chOff x="8532189" y="5068824"/>
            <a:chExt cx="393192" cy="393192"/>
          </a:xfrm>
        </p:grpSpPr>
        <p:sp>
          <p:nvSpPr>
            <p:cNvPr id="8" name="Oval 7"/>
            <p:cNvSpPr>
              <a:spLocks noChangeAspect="1"/>
            </p:cNvSpPr>
            <p:nvPr/>
          </p:nvSpPr>
          <p:spPr bwMode="auto">
            <a:xfrm>
              <a:off x="8532189" y="5068824"/>
              <a:ext cx="393192" cy="393192"/>
            </a:xfrm>
            <a:prstGeom prst="ellipse">
              <a:avLst/>
            </a:prstGeom>
            <a:blipFill>
              <a:blip r:embed="rId14">
                <a:duotone>
                  <a:schemeClr val="accent1">
                    <a:shade val="45000"/>
                    <a:satMod val="135000"/>
                  </a:schemeClr>
                  <a:prstClr val="white"/>
                </a:duotone>
              </a:blip>
              <a:tile algn="tl" flip="none" sx="85000" sy="85000" tx="50800" ty="0"/>
            </a:blipFill>
            <a:ln w="25400" cap="flat" cmpd="sng" algn="ctr">
              <a:noFill/>
              <a:prstDash val="solid"/>
            </a:ln>
            <a:effectLst/>
          </p:spPr>
        </p:sp>
        <p:sp>
          <p:nvSpPr>
            <p:cNvPr id="9" name="Oval 8"/>
            <p:cNvSpPr>
              <a:spLocks noChangeAspect="1"/>
            </p:cNvSpPr>
            <p:nvPr/>
          </p:nvSpPr>
          <p:spPr bwMode="auto">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bwMode="auto">
          <a:xfrm>
            <a:off x="685800" y="484632"/>
            <a:ext cx="7772400" cy="1609344"/>
          </a:xfrm>
          <a:prstGeom prst="rect">
            <a:avLst/>
          </a:prstGeom>
        </p:spPr>
        <p:txBody>
          <a:bodyPr vert="horz" lIns="91440" tIns="45720" rIns="91440" bIns="45720" rtlCol="0" anchor="ctr">
            <a:normAutofit/>
          </a:bodyPr>
          <a:lstStyle/>
          <a:p>
            <a:pPr>
              <a:defRPr/>
            </a:pPr>
            <a:r>
              <a:rPr lang="zh-CN"/>
              <a:t>单击此处编辑母版标题样式</a:t>
            </a:r>
            <a:endParaRPr lang="en-US"/>
          </a:p>
        </p:txBody>
      </p:sp>
      <p:sp>
        <p:nvSpPr>
          <p:cNvPr id="3" name="Text Placeholder 2"/>
          <p:cNvSpPr>
            <a:spLocks noGrp="1"/>
          </p:cNvSpPr>
          <p:nvPr>
            <p:ph type="body" idx="1"/>
          </p:nvPr>
        </p:nvSpPr>
        <p:spPr bwMode="auto">
          <a:xfrm>
            <a:off x="685800" y="2121408"/>
            <a:ext cx="7772400" cy="4050792"/>
          </a:xfrm>
          <a:prstGeom prst="rect">
            <a:avLst/>
          </a:prstGeom>
        </p:spPr>
        <p:txBody>
          <a:bodyPr vert="horz" lIns="91440" tIns="45720" rIns="91440" bIns="45720" rtlCol="0">
            <a:normAutofit/>
          </a:bodyPr>
          <a:lstStyle/>
          <a:p>
            <a:pPr lvl="0">
              <a:defRPr/>
            </a:pPr>
            <a:r>
              <a:rPr lang="zh-CN"/>
              <a:t>编辑母版文本样式</a:t>
            </a:r>
            <a:endParaRPr/>
          </a:p>
          <a:p>
            <a:pPr lvl="1">
              <a:defRPr/>
            </a:pPr>
            <a:r>
              <a:rPr lang="zh-CN"/>
              <a:t>第二级</a:t>
            </a:r>
            <a:endParaRPr/>
          </a:p>
          <a:p>
            <a:pPr lvl="2">
              <a:defRPr/>
            </a:pPr>
            <a:r>
              <a:rPr lang="zh-CN"/>
              <a:t>第三级</a:t>
            </a:r>
            <a:endParaRPr/>
          </a:p>
          <a:p>
            <a:pPr lvl="3">
              <a:defRPr/>
            </a:pPr>
            <a:r>
              <a:rPr lang="zh-CN"/>
              <a:t>第四级</a:t>
            </a:r>
            <a:endParaRPr/>
          </a:p>
          <a:p>
            <a:pPr lvl="4">
              <a:defRPr/>
            </a:pPr>
            <a:r>
              <a:rPr lang="zh-CN"/>
              <a:t>第五级</a:t>
            </a:r>
            <a:endParaRPr lang="en-US"/>
          </a:p>
        </p:txBody>
      </p:sp>
      <p:sp>
        <p:nvSpPr>
          <p:cNvPr id="4" name="Date Placeholder 3"/>
          <p:cNvSpPr>
            <a:spLocks noGrp="1"/>
          </p:cNvSpPr>
          <p:nvPr>
            <p:ph type="dt" sz="half" idx="2"/>
          </p:nvPr>
        </p:nvSpPr>
        <p:spPr bwMode="auto">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pPr>
              <a:defRPr/>
            </a:pPr>
            <a:fld id="{FD5C9B09-530A-4AE7-857C-3A5513713535}" type="datetime1">
              <a:rPr lang="en-US"/>
              <a:t>10/23/2024</a:t>
            </a:fld>
            <a:endParaRPr lang="en-US"/>
          </a:p>
        </p:txBody>
      </p:sp>
      <p:sp>
        <p:nvSpPr>
          <p:cNvPr id="5" name="Footer Placeholder 4"/>
          <p:cNvSpPr>
            <a:spLocks noGrp="1"/>
          </p:cNvSpPr>
          <p:nvPr>
            <p:ph type="ftr" sz="quarter" idx="3"/>
          </p:nvPr>
        </p:nvSpPr>
        <p:spPr bwMode="auto">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pPr>
              <a:defRPr/>
            </a:pPr>
            <a:endParaRPr lang="en-US"/>
          </a:p>
        </p:txBody>
      </p:sp>
      <p:sp>
        <p:nvSpPr>
          <p:cNvPr id="6" name="Slide Number Placeholder 5"/>
          <p:cNvSpPr>
            <a:spLocks noGrp="1"/>
          </p:cNvSpPr>
          <p:nvPr>
            <p:ph type="sldNum" sz="quarter" idx="4"/>
          </p:nvPr>
        </p:nvSpPr>
        <p:spPr bwMode="auto">
          <a:xfrm>
            <a:off x="8483346" y="6272785"/>
            <a:ext cx="480060" cy="365125"/>
          </a:xfrm>
          <a:prstGeom prst="rect">
            <a:avLst/>
          </a:prstGeom>
        </p:spPr>
        <p:txBody>
          <a:bodyPr vert="horz" lIns="91440" tIns="45720" rIns="91440" bIns="45720" rtlCol="0" anchor="ctr"/>
          <a:lstStyle>
            <a:lvl1pPr algn="ctr">
              <a:defRPr sz="1100" b="1" spc="-70">
                <a:solidFill>
                  <a:srgbClr val="FFFFFF"/>
                </a:solidFill>
                <a:latin typeface="+mn-lt"/>
              </a:defRPr>
            </a:lvl1pPr>
          </a:lstStyle>
          <a:p>
            <a:pPr>
              <a:defRPr/>
            </a:pPr>
            <a:fld id="{4FAB73BC-B049-4115-A692-8D63A059BFB8}" type="slidenum">
              <a:rPr lang="en-US"/>
              <a:t>122</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1"/>
  <p:txStyles>
    <p:titleStyle>
      <a:lvl1pPr algn="l" defTabSz="914400">
        <a:lnSpc>
          <a:spcPct val="90000"/>
        </a:lnSpc>
        <a:spcBef>
          <a:spcPts val="0"/>
        </a:spcBef>
        <a:buNone/>
        <a:defRPr sz="4200" b="0" cap="all">
          <a:blipFill>
            <a:blip r:embed="rId15"/>
            <a:tile algn="tl" flip="none" sx="65000" sy="64000" tx="6350" ty="-127000"/>
          </a:blipFill>
          <a:latin typeface="+mj-lt"/>
          <a:ea typeface="+mj-ea"/>
          <a:cs typeface="+mj-cs"/>
        </a:defRPr>
      </a:lvl1pPr>
    </p:titleStyle>
    <p:bodyStyle>
      <a:lvl1pPr marL="182880" indent="-182880" algn="l" defTabSz="914400">
        <a:lnSpc>
          <a:spcPct val="90000"/>
        </a:lnSpc>
        <a:spcBef>
          <a:spcPts val="1200"/>
        </a:spcBef>
        <a:buClr>
          <a:schemeClr val="accent1">
            <a:lumMod val="75000"/>
          </a:schemeClr>
        </a:buClr>
        <a:buSzPct val="85000"/>
        <a:buFont typeface="Wingdings"/>
        <a:buChar char="§"/>
        <a:defRPr sz="2000">
          <a:solidFill>
            <a:schemeClr val="tx1"/>
          </a:solidFill>
          <a:latin typeface="+mn-lt"/>
          <a:ea typeface="+mn-ea"/>
          <a:cs typeface="+mn-cs"/>
        </a:defRPr>
      </a:lvl1pPr>
      <a:lvl2pPr marL="457200" indent="-182880" algn="l" defTabSz="914400">
        <a:lnSpc>
          <a:spcPct val="90000"/>
        </a:lnSpc>
        <a:spcBef>
          <a:spcPts val="400"/>
        </a:spcBef>
        <a:spcAft>
          <a:spcPts val="200"/>
        </a:spcAft>
        <a:buClr>
          <a:schemeClr val="accent1">
            <a:lumMod val="75000"/>
          </a:schemeClr>
        </a:buClr>
        <a:buSzPct val="85000"/>
        <a:buFont typeface="Wingdings"/>
        <a:buChar char="§"/>
        <a:defRPr sz="1800">
          <a:solidFill>
            <a:schemeClr val="tx1"/>
          </a:solidFill>
          <a:latin typeface="+mn-lt"/>
          <a:ea typeface="+mn-ea"/>
          <a:cs typeface="+mn-cs"/>
        </a:defRPr>
      </a:lvl2pPr>
      <a:lvl3pPr marL="731520" indent="-18288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3pPr>
      <a:lvl4pPr marL="1005840" indent="-18288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4pPr>
      <a:lvl5pPr marL="1280160" indent="-18288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5pPr>
      <a:lvl6pPr marL="1600000" indent="-22860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6pPr>
      <a:lvl7pPr marL="1900000" indent="-22860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7pPr>
      <a:lvl8pPr marL="2200000" indent="-22860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8pPr>
      <a:lvl9pPr marL="2500000" indent="-22860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slide" Target="slide6.xml"/><Relationship Id="rId4" Type="http://schemas.openxmlformats.org/officeDocument/2006/relationships/slide" Target="slide8.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8.wmf"/><Relationship Id="rId4" Type="http://schemas.openxmlformats.org/officeDocument/2006/relationships/package" Target="../embeddings/Microsoft_Word_Document1.docx"/></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9.wmf"/><Relationship Id="rId4" Type="http://schemas.openxmlformats.org/officeDocument/2006/relationships/package" Target="../embeddings/Microsoft_Word_Document2.docx"/></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0.wmf"/><Relationship Id="rId4" Type="http://schemas.openxmlformats.org/officeDocument/2006/relationships/package" Target="../embeddings/Microsoft_Word_Document3.docx"/><Relationship Id="rId5" Type="http://schemas.openxmlformats.org/officeDocument/2006/relationships/image" Target="../media/image11.wmf"/><Relationship Id="rId6" Type="http://schemas.openxmlformats.org/officeDocument/2006/relationships/oleObject" Target="../embeddings/oleObject1.bin"/><Relationship Id="rId7" Type="http://schemas.openxmlformats.org/officeDocument/2006/relationships/image" Target="../media/image12.wmf"/><Relationship Id="rId8" Type="http://schemas.openxmlformats.org/officeDocument/2006/relationships/oleObject" Target="../embeddings/oleObject2.bin"/><Relationship Id="rId9" Type="http://schemas.openxmlformats.org/officeDocument/2006/relationships/image" Target="../media/image13.wmf"/><Relationship Id="rId10" Type="http://schemas.openxmlformats.org/officeDocument/2006/relationships/oleObject" Target="../embeddings/oleObject3.bin"/><Relationship Id="rId11" Type="http://schemas.openxmlformats.org/officeDocument/2006/relationships/image" Target="../media/image14.wmf"/><Relationship Id="rId12" Type="http://schemas.openxmlformats.org/officeDocument/2006/relationships/oleObject" Target="../embeddings/oleObject4.bin"/><Relationship Id="rId13" Type="http://schemas.openxmlformats.org/officeDocument/2006/relationships/image" Target="../media/image15.wmf"/><Relationship Id="rId14" Type="http://schemas.openxmlformats.org/officeDocument/2006/relationships/oleObject" Target="../embeddings/oleObject5.bin"/><Relationship Id="rId15" Type="http://schemas.openxmlformats.org/officeDocument/2006/relationships/image" Target="../media/image16.wmf"/><Relationship Id="rId16" Type="http://schemas.openxmlformats.org/officeDocument/2006/relationships/oleObject" Target="../embeddings/oleObject6.bin"/><Relationship Id="rId17" Type="http://schemas.openxmlformats.org/officeDocument/2006/relationships/image" Target="../media/image17.wmf"/><Relationship Id="rId18" Type="http://schemas.openxmlformats.org/officeDocument/2006/relationships/oleObject" Target="../embeddings/oleObject7.bin"/></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8.wmf"/><Relationship Id="rId4" Type="http://schemas.openxmlformats.org/officeDocument/2006/relationships/oleObject" Target="../embeddings/oleObject8.bin"/><Relationship Id="rId5" Type="http://schemas.openxmlformats.org/officeDocument/2006/relationships/image" Target="../media/image19.wmf"/><Relationship Id="rId6" Type="http://schemas.openxmlformats.org/officeDocument/2006/relationships/oleObject" Target="../embeddings/oleObject9.bin"/><Relationship Id="rId7" Type="http://schemas.openxmlformats.org/officeDocument/2006/relationships/image" Target="../media/image20.wmf"/><Relationship Id="rId8" Type="http://schemas.openxmlformats.org/officeDocument/2006/relationships/oleObject" Target="../embeddings/oleObject10.bin"/><Relationship Id="rId9" Type="http://schemas.openxmlformats.org/officeDocument/2006/relationships/image" Target="../media/image21.wmf"/><Relationship Id="rId10" Type="http://schemas.openxmlformats.org/officeDocument/2006/relationships/oleObject" Target="../embeddings/oleObject11.bin"/><Relationship Id="rId11" Type="http://schemas.openxmlformats.org/officeDocument/2006/relationships/image" Target="../media/image22.wmf"/><Relationship Id="rId12" Type="http://schemas.openxmlformats.org/officeDocument/2006/relationships/oleObject" Target="../embeddings/oleObject12.bin"/><Relationship Id="rId13" Type="http://schemas.openxmlformats.org/officeDocument/2006/relationships/image" Target="../media/image23.wmf"/><Relationship Id="rId14" Type="http://schemas.openxmlformats.org/officeDocument/2006/relationships/oleObject" Target="../embeddings/oleObject13.bin"/><Relationship Id="rId15" Type="http://schemas.openxmlformats.org/officeDocument/2006/relationships/image" Target="../media/image24.wmf"/><Relationship Id="rId16" Type="http://schemas.openxmlformats.org/officeDocument/2006/relationships/oleObject" Target="../embeddings/oleObject14.bin"/><Relationship Id="rId17" Type="http://schemas.openxmlformats.org/officeDocument/2006/relationships/image" Target="../media/image25.wmf"/><Relationship Id="rId18" Type="http://schemas.openxmlformats.org/officeDocument/2006/relationships/oleObject" Target="../embeddings/oleObject15.bin"/></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26.wmf"/><Relationship Id="rId4" Type="http://schemas.openxmlformats.org/officeDocument/2006/relationships/oleObject" Target="../embeddings/oleObject16.bin"/><Relationship Id="rId5" Type="http://schemas.openxmlformats.org/officeDocument/2006/relationships/image" Target="../media/image27.wmf"/><Relationship Id="rId6" Type="http://schemas.openxmlformats.org/officeDocument/2006/relationships/oleObject" Target="../embeddings/oleObject17.bin"/><Relationship Id="rId7" Type="http://schemas.openxmlformats.org/officeDocument/2006/relationships/image" Target="../media/image28.wmf"/><Relationship Id="rId8" Type="http://schemas.openxmlformats.org/officeDocument/2006/relationships/oleObject" Target="../embeddings/oleObject18.bin"/><Relationship Id="rId9" Type="http://schemas.openxmlformats.org/officeDocument/2006/relationships/image" Target="../media/image29.wmf"/><Relationship Id="rId10" Type="http://schemas.openxmlformats.org/officeDocument/2006/relationships/oleObject" Target="../embeddings/oleObject19.bin"/><Relationship Id="rId11" Type="http://schemas.openxmlformats.org/officeDocument/2006/relationships/image" Target="../media/image30.wmf"/><Relationship Id="rId12" Type="http://schemas.openxmlformats.org/officeDocument/2006/relationships/oleObject" Target="../embeddings/oleObject20.bin"/><Relationship Id="rId13" Type="http://schemas.openxmlformats.org/officeDocument/2006/relationships/image" Target="../media/image31.wmf"/><Relationship Id="rId14" Type="http://schemas.openxmlformats.org/officeDocument/2006/relationships/oleObject" Target="../embeddings/oleObject21.bin"/><Relationship Id="rId15" Type="http://schemas.openxmlformats.org/officeDocument/2006/relationships/image" Target="../media/image32.wmf"/><Relationship Id="rId16" Type="http://schemas.openxmlformats.org/officeDocument/2006/relationships/oleObject" Target="../embeddings/oleObject22.bin"/></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33.wmf"/><Relationship Id="rId4" Type="http://schemas.openxmlformats.org/officeDocument/2006/relationships/oleObject" Target="../embeddings/oleObject23.bin"/><Relationship Id="rId5" Type="http://schemas.openxmlformats.org/officeDocument/2006/relationships/image" Target="../media/image34.wmf"/><Relationship Id="rId6" Type="http://schemas.openxmlformats.org/officeDocument/2006/relationships/oleObject" Target="../embeddings/oleObject24.bin"/><Relationship Id="rId7" Type="http://schemas.openxmlformats.org/officeDocument/2006/relationships/image" Target="../media/image35.wmf"/><Relationship Id="rId8" Type="http://schemas.openxmlformats.org/officeDocument/2006/relationships/oleObject" Target="../embeddings/oleObject25.bin"/></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36.emf"/><Relationship Id="rId4" Type="http://schemas.openxmlformats.org/officeDocument/2006/relationships/package" Target="../embeddings/Microsoft_Word_Document4.docx"/><Relationship Id="rId5" Type="http://schemas.openxmlformats.org/officeDocument/2006/relationships/image" Target="../media/image37.emf"/><Relationship Id="rId6" Type="http://schemas.openxmlformats.org/officeDocument/2006/relationships/package" Target="../embeddings/Microsoft_Word_Document5.docx"/></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38.wmf"/><Relationship Id="rId4" Type="http://schemas.openxmlformats.org/officeDocument/2006/relationships/package" Target="../embeddings/Microsoft_Word_Document6.docx"/></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39.wmf"/><Relationship Id="rId4" Type="http://schemas.openxmlformats.org/officeDocument/2006/relationships/package" Target="../embeddings/Microsoft_Word_Document7.docx"/></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40.wmf"/><Relationship Id="rId4" Type="http://schemas.openxmlformats.org/officeDocument/2006/relationships/package" Target="../embeddings/Microsoft_Word_Document8.docx"/><Relationship Id="rId5" Type="http://schemas.openxmlformats.org/officeDocument/2006/relationships/image" Target="../media/image41.wmf"/><Relationship Id="rId6" Type="http://schemas.openxmlformats.org/officeDocument/2006/relationships/package" Target="../embeddings/Microsoft_Word_Document9.docx"/><Relationship Id="rId7" Type="http://schemas.openxmlformats.org/officeDocument/2006/relationships/image" Target="../media/image42.wmf"/><Relationship Id="rId8" Type="http://schemas.openxmlformats.org/officeDocument/2006/relationships/oleObject" Target="../embeddings/oleObject26.bin"/><Relationship Id="rId9" Type="http://schemas.openxmlformats.org/officeDocument/2006/relationships/image" Target="../media/image43.wmf"/><Relationship Id="rId10" Type="http://schemas.openxmlformats.org/officeDocument/2006/relationships/oleObject" Target="../embeddings/oleObject27.bin"/><Relationship Id="rId11" Type="http://schemas.openxmlformats.org/officeDocument/2006/relationships/image" Target="../media/image44.wmf"/><Relationship Id="rId12" Type="http://schemas.openxmlformats.org/officeDocument/2006/relationships/oleObject" Target="../embeddings/oleObject28.bin"/><Relationship Id="rId13" Type="http://schemas.openxmlformats.org/officeDocument/2006/relationships/image" Target="../media/image45.wmf"/><Relationship Id="rId14" Type="http://schemas.openxmlformats.org/officeDocument/2006/relationships/package" Target="../embeddings/Microsoft_Word_Document10.docx"/></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slide" Target="slide2.xml"/><Relationship Id="rId4" Type="http://schemas.openxmlformats.org/officeDocument/2006/relationships/slide" Target="slide6.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46.wmf"/><Relationship Id="rId4" Type="http://schemas.openxmlformats.org/officeDocument/2006/relationships/package" Target="../embeddings/Microsoft_Word_Document11.docx"/></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47.wmf"/><Relationship Id="rId4" Type="http://schemas.openxmlformats.org/officeDocument/2006/relationships/oleObject" Target="../embeddings/oleObject29.bin"/><Relationship Id="rId5" Type="http://schemas.openxmlformats.org/officeDocument/2006/relationships/image" Target="../media/image48.wmf"/><Relationship Id="rId6" Type="http://schemas.openxmlformats.org/officeDocument/2006/relationships/oleObject" Target="../embeddings/oleObject30.bin"/><Relationship Id="rId7" Type="http://schemas.openxmlformats.org/officeDocument/2006/relationships/image" Target="../media/image46.wmf"/><Relationship Id="rId8" Type="http://schemas.openxmlformats.org/officeDocument/2006/relationships/package" Target="../embeddings/"/></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49.wmf"/><Relationship Id="rId4" Type="http://schemas.openxmlformats.org/officeDocument/2006/relationships/oleObject" Target="../embeddings/oleObject31.bin"/><Relationship Id="rId5" Type="http://schemas.openxmlformats.org/officeDocument/2006/relationships/image" Target="../media/image50.wmf"/><Relationship Id="rId6" Type="http://schemas.openxmlformats.org/officeDocument/2006/relationships/oleObject" Target="../embeddings/oleObject32.bin"/><Relationship Id="rId7" Type="http://schemas.openxmlformats.org/officeDocument/2006/relationships/image" Target="../media/image51.wmf"/><Relationship Id="rId8" Type="http://schemas.openxmlformats.org/officeDocument/2006/relationships/oleObject" Target="../embeddings/oleObject33.bin"/><Relationship Id="rId9" Type="http://schemas.openxmlformats.org/officeDocument/2006/relationships/image" Target="../media/image52.wmf"/><Relationship Id="rId10" Type="http://schemas.openxmlformats.org/officeDocument/2006/relationships/oleObject" Target="../embeddings/oleObject34.bin"/></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53.wmf"/><Relationship Id="rId4" Type="http://schemas.openxmlformats.org/officeDocument/2006/relationships/oleObject" Target="../embeddings/oleObject35.bin"/><Relationship Id="rId5" Type="http://schemas.openxmlformats.org/officeDocument/2006/relationships/image" Target="../media/image54.wmf"/><Relationship Id="rId6" Type="http://schemas.openxmlformats.org/officeDocument/2006/relationships/oleObject" Target="../embeddings/oleObject36.bin"/><Relationship Id="rId7" Type="http://schemas.openxmlformats.org/officeDocument/2006/relationships/image" Target="../media/image55.wmf"/><Relationship Id="rId8" Type="http://schemas.openxmlformats.org/officeDocument/2006/relationships/package" Target="../embeddings/Microsoft_Word_Document13.docx"/></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56.wmf"/><Relationship Id="rId4" Type="http://schemas.openxmlformats.org/officeDocument/2006/relationships/package" Target="../embeddings/Microsoft_Word_Document14.docx"/><Relationship Id="rId5" Type="http://schemas.openxmlformats.org/officeDocument/2006/relationships/image" Target="../media/image57.wmf"/><Relationship Id="rId6" Type="http://schemas.openxmlformats.org/officeDocument/2006/relationships/oleObject" Target="../embeddings/oleObject37.bin"/><Relationship Id="rId7" Type="http://schemas.openxmlformats.org/officeDocument/2006/relationships/image" Target="../media/image58.wmf"/><Relationship Id="rId8" Type="http://schemas.openxmlformats.org/officeDocument/2006/relationships/oleObject" Target="../embeddings/oleObject38.bin"/></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59.wmf"/><Relationship Id="rId4" Type="http://schemas.openxmlformats.org/officeDocument/2006/relationships/package" Target="../embeddings/Microsoft_Word_Document15.docx"/><Relationship Id="rId5" Type="http://schemas.openxmlformats.org/officeDocument/2006/relationships/image" Target="../media/image60.wmf"/><Relationship Id="rId6" Type="http://schemas.openxmlformats.org/officeDocument/2006/relationships/package" Target="../embeddings/Microsoft_Word_Document16.docx"/></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61.wmf"/><Relationship Id="rId4" Type="http://schemas.openxmlformats.org/officeDocument/2006/relationships/package" Target="../embeddings/Microsoft_Word_Document17.docx"/></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62.wmf"/><Relationship Id="rId4" Type="http://schemas.openxmlformats.org/officeDocument/2006/relationships/oleObject" Target="../embeddings/oleObject39.bin"/><Relationship Id="rId5" Type="http://schemas.openxmlformats.org/officeDocument/2006/relationships/image" Target="../media/image63.wmf"/><Relationship Id="rId6" Type="http://schemas.openxmlformats.org/officeDocument/2006/relationships/oleObject" Target="../embeddings/oleObject40.bin"/><Relationship Id="rId7" Type="http://schemas.openxmlformats.org/officeDocument/2006/relationships/image" Target="../media/image64.wmf"/><Relationship Id="rId8" Type="http://schemas.openxmlformats.org/officeDocument/2006/relationships/oleObject" Target="../embeddings/oleObject41.bin"/><Relationship Id="rId9" Type="http://schemas.openxmlformats.org/officeDocument/2006/relationships/image" Target="../media/image65.wmf"/><Relationship Id="rId10" Type="http://schemas.openxmlformats.org/officeDocument/2006/relationships/oleObject" Target="../embeddings/oleObject42.bin"/><Relationship Id="rId11" Type="http://schemas.openxmlformats.org/officeDocument/2006/relationships/image" Target="../media/image66.wmf"/><Relationship Id="rId12" Type="http://schemas.openxmlformats.org/officeDocument/2006/relationships/oleObject" Target="../embeddings/oleObject43.bin"/></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67.wmf"/><Relationship Id="rId4" Type="http://schemas.openxmlformats.org/officeDocument/2006/relationships/oleObject" Target="../embeddings/oleObject44.bin"/><Relationship Id="rId5" Type="http://schemas.openxmlformats.org/officeDocument/2006/relationships/image" Target="../media/image68.wmf"/><Relationship Id="rId6" Type="http://schemas.openxmlformats.org/officeDocument/2006/relationships/oleObject" Target="../embeddings/oleObject45.bin"/><Relationship Id="rId7" Type="http://schemas.openxmlformats.org/officeDocument/2006/relationships/image" Target="../media/image69.wmf"/><Relationship Id="rId8" Type="http://schemas.openxmlformats.org/officeDocument/2006/relationships/oleObject" Target="../embeddings/oleObject46.bin"/><Relationship Id="rId9" Type="http://schemas.openxmlformats.org/officeDocument/2006/relationships/image" Target="../media/image70.wmf"/><Relationship Id="rId10" Type="http://schemas.openxmlformats.org/officeDocument/2006/relationships/oleObject" Target="../embeddings/oleObject47.bin"/></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71.wmf"/><Relationship Id="rId4" Type="http://schemas.openxmlformats.org/officeDocument/2006/relationships/package" Target="../embeddings/Microsoft_Word_Document18.docx"/><Relationship Id="rId5" Type="http://schemas.openxmlformats.org/officeDocument/2006/relationships/image" Target="../media/image72.wmf"/><Relationship Id="rId6" Type="http://schemas.openxmlformats.org/officeDocument/2006/relationships/package" Target="../embeddings/Microsoft_Word_Document19.docx"/><Relationship Id="rId7" Type="http://schemas.openxmlformats.org/officeDocument/2006/relationships/image" Target="../media/image73.wmf"/><Relationship Id="rId8" Type="http://schemas.openxmlformats.org/officeDocument/2006/relationships/oleObject" Target="../embeddings/oleObject48.bin"/><Relationship Id="rId9" Type="http://schemas.openxmlformats.org/officeDocument/2006/relationships/image" Target="../media/image74.wmf"/><Relationship Id="rId10" Type="http://schemas.openxmlformats.org/officeDocument/2006/relationships/oleObject" Target="../embeddings/oleObject49.bin"/></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75.wmf"/><Relationship Id="rId4" Type="http://schemas.openxmlformats.org/officeDocument/2006/relationships/oleObject" Target="../embeddings/oleObject50.bin"/><Relationship Id="rId5" Type="http://schemas.openxmlformats.org/officeDocument/2006/relationships/image" Target="../media/image76.wmf"/><Relationship Id="rId6" Type="http://schemas.openxmlformats.org/officeDocument/2006/relationships/oleObject" Target="../embeddings/oleObject51.bin"/><Relationship Id="rId7" Type="http://schemas.openxmlformats.org/officeDocument/2006/relationships/image" Target="../media/image77.wmf"/><Relationship Id="rId8" Type="http://schemas.openxmlformats.org/officeDocument/2006/relationships/package" Target="../embeddings/Microsoft_Word_Document20.docx"/><Relationship Id="rId9" Type="http://schemas.openxmlformats.org/officeDocument/2006/relationships/image" Target="../media/image78.wmf"/><Relationship Id="rId10" Type="http://schemas.openxmlformats.org/officeDocument/2006/relationships/package" Target="../embeddings/Microsoft_Word_Document21.docx"/></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79.wmf"/><Relationship Id="rId4" Type="http://schemas.openxmlformats.org/officeDocument/2006/relationships/package" Target="../embeddings/Microsoft_Word_Document22.docx"/><Relationship Id="rId5" Type="http://schemas.openxmlformats.org/officeDocument/2006/relationships/image" Target="../media/image80.wmf"/><Relationship Id="rId6" Type="http://schemas.openxmlformats.org/officeDocument/2006/relationships/package" Target="../embeddings/Microsoft_Word_Document23.docx"/><Relationship Id="rId7" Type="http://schemas.openxmlformats.org/officeDocument/2006/relationships/image" Target="../media/image81.wmf"/><Relationship Id="rId8" Type="http://schemas.openxmlformats.org/officeDocument/2006/relationships/package" Target="../embeddings/Microsoft_Word_Document24.docx"/></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82.wmf"/><Relationship Id="rId4" Type="http://schemas.openxmlformats.org/officeDocument/2006/relationships/package" Target="../embeddings/Microsoft_Word_Document25.docx"/><Relationship Id="rId5" Type="http://schemas.openxmlformats.org/officeDocument/2006/relationships/image" Target="../media/image83.wmf"/><Relationship Id="rId6" Type="http://schemas.openxmlformats.org/officeDocument/2006/relationships/oleObject" Target="../embeddings/oleObject52.bin"/><Relationship Id="rId7" Type="http://schemas.openxmlformats.org/officeDocument/2006/relationships/image" Target="../media/image84.wmf"/><Relationship Id="rId8" Type="http://schemas.openxmlformats.org/officeDocument/2006/relationships/oleObject" Target="../embeddings/oleObject53.bin"/></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 Id="rId3" Type="http://schemas.openxmlformats.org/officeDocument/2006/relationships/image" Target="../media/image85.wmf"/><Relationship Id="rId4" Type="http://schemas.openxmlformats.org/officeDocument/2006/relationships/oleObject" Target="../embeddings/oleObject54.bin"/><Relationship Id="rId5" Type="http://schemas.openxmlformats.org/officeDocument/2006/relationships/image" Target="../media/image86.wmf"/><Relationship Id="rId6" Type="http://schemas.openxmlformats.org/officeDocument/2006/relationships/oleObject" Target="../embeddings/oleObject55.bin"/><Relationship Id="rId7" Type="http://schemas.openxmlformats.org/officeDocument/2006/relationships/image" Target="../media/image87.wmf"/><Relationship Id="rId8" Type="http://schemas.openxmlformats.org/officeDocument/2006/relationships/oleObject" Target="../embeddings/oleObject56.bin"/><Relationship Id="rId9" Type="http://schemas.openxmlformats.org/officeDocument/2006/relationships/image" Target="../media/image88.wmf"/><Relationship Id="rId10" Type="http://schemas.openxmlformats.org/officeDocument/2006/relationships/oleObject" Target="../embeddings/oleObject57.bin"/></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89.wmf"/><Relationship Id="rId4" Type="http://schemas.openxmlformats.org/officeDocument/2006/relationships/package" Target="../embeddings/Microsoft_Word_Document26.docx"/><Relationship Id="rId5" Type="http://schemas.openxmlformats.org/officeDocument/2006/relationships/image" Target="../media/image90.wmf"/><Relationship Id="rId6" Type="http://schemas.openxmlformats.org/officeDocument/2006/relationships/oleObject" Target="../embeddings/oleObject58.bin"/><Relationship Id="rId7" Type="http://schemas.openxmlformats.org/officeDocument/2006/relationships/image" Target="../media/image91.wmf"/><Relationship Id="rId8" Type="http://schemas.openxmlformats.org/officeDocument/2006/relationships/oleObject" Target="../embeddings/oleObject59.bin"/></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 Id="rId3" Type="http://schemas.openxmlformats.org/officeDocument/2006/relationships/image" Target="../media/image92.wmf"/><Relationship Id="rId4" Type="http://schemas.openxmlformats.org/officeDocument/2006/relationships/package" Target="../embeddings/Microsoft_Word_Document27.docx"/></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 Id="rId3" Type="http://schemas.openxmlformats.org/officeDocument/2006/relationships/image" Target="../media/image93.wmf"/><Relationship Id="rId4" Type="http://schemas.openxmlformats.org/officeDocument/2006/relationships/package" Target="../embeddings/Microsoft_Word_Document28.docx"/><Relationship Id="rId5" Type="http://schemas.openxmlformats.org/officeDocument/2006/relationships/image" Target="../media/image94.wmf"/><Relationship Id="rId6" Type="http://schemas.openxmlformats.org/officeDocument/2006/relationships/package" Target="../embeddings/Microsoft_Word_Document29.docx"/></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95.wmf"/><Relationship Id="rId4" Type="http://schemas.openxmlformats.org/officeDocument/2006/relationships/package" Target="../embeddings/Microsoft_Word_Document30.docx"/><Relationship Id="rId5" Type="http://schemas.openxmlformats.org/officeDocument/2006/relationships/image" Target="../media/image96.wmf"/><Relationship Id="rId6" Type="http://schemas.openxmlformats.org/officeDocument/2006/relationships/package" Target="../embeddings/Microsoft_Word_Document31.docx"/></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slide" Target="slide3.xml"/><Relationship Id="rId4" Type="http://schemas.openxmlformats.org/officeDocument/2006/relationships/slide" Target="slide39.xml"/></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 Id="rId3" Type="http://schemas.openxmlformats.org/officeDocument/2006/relationships/image" Target="../media/image97.wmf"/><Relationship Id="rId4" Type="http://schemas.openxmlformats.org/officeDocument/2006/relationships/package" Target="../embeddings/Microsoft_Word_Document32.docx"/></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98.wmf"/><Relationship Id="rId4" Type="http://schemas.openxmlformats.org/officeDocument/2006/relationships/oleObject" Target="../embeddings/oleObject60.bin"/><Relationship Id="rId5" Type="http://schemas.openxmlformats.org/officeDocument/2006/relationships/image" Target="../media/image99.wmf"/><Relationship Id="rId6" Type="http://schemas.openxmlformats.org/officeDocument/2006/relationships/oleObject" Target="../embeddings/oleObject61.bin"/><Relationship Id="rId7" Type="http://schemas.openxmlformats.org/officeDocument/2006/relationships/image" Target="../media/image100.wmf"/><Relationship Id="rId8" Type="http://schemas.openxmlformats.org/officeDocument/2006/relationships/oleObject" Target="../embeddings/oleObject62.bin"/><Relationship Id="rId9" Type="http://schemas.openxmlformats.org/officeDocument/2006/relationships/image" Target="../media/image101.wmf"/><Relationship Id="rId10" Type="http://schemas.openxmlformats.org/officeDocument/2006/relationships/oleObject" Target="../embeddings/oleObject63.bin"/><Relationship Id="rId11" Type="http://schemas.openxmlformats.org/officeDocument/2006/relationships/image" Target="../media/image102.wmf"/><Relationship Id="rId12" Type="http://schemas.openxmlformats.org/officeDocument/2006/relationships/oleObject" Target="../embeddings/oleObject64.bin"/><Relationship Id="rId13" Type="http://schemas.openxmlformats.org/officeDocument/2006/relationships/image" Target="../media/image103.wmf"/><Relationship Id="rId14" Type="http://schemas.openxmlformats.org/officeDocument/2006/relationships/oleObject" Target="../embeddings/oleObject65.bin"/><Relationship Id="rId15" Type="http://schemas.openxmlformats.org/officeDocument/2006/relationships/image" Target="../media/image104.wmf"/><Relationship Id="rId16" Type="http://schemas.openxmlformats.org/officeDocument/2006/relationships/oleObject" Target="../embeddings/oleObject66.bin"/><Relationship Id="rId17" Type="http://schemas.openxmlformats.org/officeDocument/2006/relationships/image" Target="../media/image105.wmf"/><Relationship Id="rId18" Type="http://schemas.openxmlformats.org/officeDocument/2006/relationships/oleObject" Target="../embeddings/oleObject67.bin"/></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 Id="rId3" Type="http://schemas.openxmlformats.org/officeDocument/2006/relationships/image" Target="../media/image106.wmf"/><Relationship Id="rId4" Type="http://schemas.openxmlformats.org/officeDocument/2006/relationships/oleObject" Target="../embeddings/oleObject68.bin"/><Relationship Id="rId5" Type="http://schemas.openxmlformats.org/officeDocument/2006/relationships/image" Target="../media/image107.wmf"/><Relationship Id="rId6" Type="http://schemas.openxmlformats.org/officeDocument/2006/relationships/oleObject" Target="../embeddings/oleObject69.bin"/><Relationship Id="rId7" Type="http://schemas.openxmlformats.org/officeDocument/2006/relationships/image" Target="../media/image108.wmf"/><Relationship Id="rId8" Type="http://schemas.openxmlformats.org/officeDocument/2006/relationships/oleObject" Target="../embeddings/oleObject70.bin"/><Relationship Id="rId9" Type="http://schemas.openxmlformats.org/officeDocument/2006/relationships/image" Target="../media/image109.wmf"/><Relationship Id="rId10" Type="http://schemas.openxmlformats.org/officeDocument/2006/relationships/oleObject" Target="../embeddings/oleObject71.bin"/><Relationship Id="rId11" Type="http://schemas.openxmlformats.org/officeDocument/2006/relationships/image" Target="../media/image110.wmf"/><Relationship Id="rId12" Type="http://schemas.openxmlformats.org/officeDocument/2006/relationships/oleObject" Target="../embeddings/oleObject72.bin"/><Relationship Id="rId13" Type="http://schemas.openxmlformats.org/officeDocument/2006/relationships/image" Target="../media/image111.wmf"/><Relationship Id="rId14" Type="http://schemas.openxmlformats.org/officeDocument/2006/relationships/oleObject" Target="../embeddings/oleObject73.bin"/><Relationship Id="rId15" Type="http://schemas.openxmlformats.org/officeDocument/2006/relationships/image" Target="../media/image112.wmf"/><Relationship Id="rId16" Type="http://schemas.openxmlformats.org/officeDocument/2006/relationships/oleObject" Target="../embeddings/oleObject74.bin"/><Relationship Id="rId17" Type="http://schemas.openxmlformats.org/officeDocument/2006/relationships/image" Target="../media/image113.wmf"/><Relationship Id="rId18" Type="http://schemas.openxmlformats.org/officeDocument/2006/relationships/oleObject" Target="../embeddings/oleObject75.bin"/><Relationship Id="rId19" Type="http://schemas.openxmlformats.org/officeDocument/2006/relationships/image" Target="../media/image114.wmf"/><Relationship Id="rId20" Type="http://schemas.openxmlformats.org/officeDocument/2006/relationships/oleObject" Target="../embeddings/oleObject76.bin"/><Relationship Id="rId21" Type="http://schemas.openxmlformats.org/officeDocument/2006/relationships/image" Target="../media/image115.wmf"/><Relationship Id="rId22" Type="http://schemas.openxmlformats.org/officeDocument/2006/relationships/oleObject" Target="../embeddings/oleObject77.bin"/><Relationship Id="rId23" Type="http://schemas.openxmlformats.org/officeDocument/2006/relationships/image" Target="../media/image116.wmf"/><Relationship Id="rId24" Type="http://schemas.openxmlformats.org/officeDocument/2006/relationships/oleObject" Target="../embeddings/oleObject78.bin"/><Relationship Id="rId25" Type="http://schemas.openxmlformats.org/officeDocument/2006/relationships/image" Target="../media/image117.wmf"/><Relationship Id="rId26" Type="http://schemas.openxmlformats.org/officeDocument/2006/relationships/oleObject" Target="../embeddings/oleObject79.bin"/></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 Id="rId3" Type="http://schemas.openxmlformats.org/officeDocument/2006/relationships/image" Target="../media/image118.wmf"/><Relationship Id="rId4" Type="http://schemas.openxmlformats.org/officeDocument/2006/relationships/package" Target="../embeddings/Microsoft_Word_Document33.docx"/><Relationship Id="rId5" Type="http://schemas.openxmlformats.org/officeDocument/2006/relationships/image" Target="../media/image119.wmf"/><Relationship Id="rId6" Type="http://schemas.openxmlformats.org/officeDocument/2006/relationships/package" Target="../embeddings/Microsoft_Word_Document34.docx"/><Relationship Id="rId7" Type="http://schemas.openxmlformats.org/officeDocument/2006/relationships/image" Target="../media/image120.wmf"/><Relationship Id="rId8" Type="http://schemas.openxmlformats.org/officeDocument/2006/relationships/package" Target="../embeddings/Microsoft_Word_Document35.docx"/><Relationship Id="rId9" Type="http://schemas.openxmlformats.org/officeDocument/2006/relationships/image" Target="../media/image121.wmf"/><Relationship Id="rId10" Type="http://schemas.openxmlformats.org/officeDocument/2006/relationships/package" Target="../embeddings/Microsoft_Word_Document36.docx"/><Relationship Id="rId11" Type="http://schemas.openxmlformats.org/officeDocument/2006/relationships/image" Target="../media/image122.wmf"/><Relationship Id="rId12" Type="http://schemas.openxmlformats.org/officeDocument/2006/relationships/oleObject" Target="../embeddings/oleObject80.bin"/><Relationship Id="rId13" Type="http://schemas.openxmlformats.org/officeDocument/2006/relationships/image" Target="../media/image123.wmf"/><Relationship Id="rId14" Type="http://schemas.openxmlformats.org/officeDocument/2006/relationships/oleObject" Target="../embeddings/oleObject81.bin"/><Relationship Id="rId15" Type="http://schemas.openxmlformats.org/officeDocument/2006/relationships/image" Target="../media/image124.wmf"/><Relationship Id="rId16" Type="http://schemas.openxmlformats.org/officeDocument/2006/relationships/oleObject" Target="../embeddings/oleObject82.bin"/><Relationship Id="rId17" Type="http://schemas.openxmlformats.org/officeDocument/2006/relationships/image" Target="../media/image125.wmf"/><Relationship Id="rId18" Type="http://schemas.openxmlformats.org/officeDocument/2006/relationships/oleObject" Target="../embeddings/oleObject83.bin"/></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 Id="rId3" Type="http://schemas.openxmlformats.org/officeDocument/2006/relationships/image" Target="../media/image126.wmf"/><Relationship Id="rId4" Type="http://schemas.openxmlformats.org/officeDocument/2006/relationships/package" Target="../embeddings/Microsoft_Word_Document37.docx"/><Relationship Id="rId5" Type="http://schemas.openxmlformats.org/officeDocument/2006/relationships/image" Target="../media/image127.wmf"/><Relationship Id="rId6" Type="http://schemas.openxmlformats.org/officeDocument/2006/relationships/package" Target="../embeddings/Microsoft_Word_Document38.docx"/><Relationship Id="rId7" Type="http://schemas.openxmlformats.org/officeDocument/2006/relationships/image" Target="../media/image128.wmf"/><Relationship Id="rId8" Type="http://schemas.openxmlformats.org/officeDocument/2006/relationships/oleObject" Target="../embeddings/oleObject84.bin"/><Relationship Id="rId9" Type="http://schemas.openxmlformats.org/officeDocument/2006/relationships/image" Target="../media/image129.wmf"/><Relationship Id="rId10" Type="http://schemas.openxmlformats.org/officeDocument/2006/relationships/oleObject" Target="../embeddings/oleObject85.bin"/><Relationship Id="rId11" Type="http://schemas.openxmlformats.org/officeDocument/2006/relationships/image" Target="../media/image130.wmf"/><Relationship Id="rId12" Type="http://schemas.openxmlformats.org/officeDocument/2006/relationships/oleObject" Target="../embeddings/oleObject86.bin"/><Relationship Id="rId13" Type="http://schemas.openxmlformats.org/officeDocument/2006/relationships/image" Target="../media/image131.wmf"/><Relationship Id="rId14" Type="http://schemas.openxmlformats.org/officeDocument/2006/relationships/oleObject" Target="../embeddings/oleObject87.bin"/><Relationship Id="rId15" Type="http://schemas.openxmlformats.org/officeDocument/2006/relationships/image" Target="../media/image132.wmf"/><Relationship Id="rId16" Type="http://schemas.openxmlformats.org/officeDocument/2006/relationships/package" Target="../embeddings/Microsoft_Word_Document39.docx"/></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133.wmf"/><Relationship Id="rId4" Type="http://schemas.openxmlformats.org/officeDocument/2006/relationships/package" Target="../embeddings/Microsoft_Word_Document40.docx"/><Relationship Id="rId5" Type="http://schemas.openxmlformats.org/officeDocument/2006/relationships/image" Target="../media/image134.wmf"/><Relationship Id="rId6" Type="http://schemas.openxmlformats.org/officeDocument/2006/relationships/package" Target="../embeddings/Microsoft_Word_Document41.docx"/><Relationship Id="rId7" Type="http://schemas.openxmlformats.org/officeDocument/2006/relationships/image" Target="../media/image135.wmf"/><Relationship Id="rId8" Type="http://schemas.openxmlformats.org/officeDocument/2006/relationships/package" Target="../embeddings/Microsoft_Word_Document42.docx"/><Relationship Id="rId9" Type="http://schemas.openxmlformats.org/officeDocument/2006/relationships/image" Target="../media/image136.wmf"/><Relationship Id="rId10" Type="http://schemas.openxmlformats.org/officeDocument/2006/relationships/package" Target="../embeddings/Microsoft_Word_Document43.docx"/></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4.xml"/><Relationship Id="rId3" Type="http://schemas.openxmlformats.org/officeDocument/2006/relationships/image" Target="../media/image137.wmf"/><Relationship Id="rId4" Type="http://schemas.openxmlformats.org/officeDocument/2006/relationships/package" Target="../embeddings/Microsoft_Word_Document44.docx"/></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138.wmf"/><Relationship Id="rId4" Type="http://schemas.openxmlformats.org/officeDocument/2006/relationships/package" Target="../embeddings/Microsoft_Word_Document45.docx"/></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6.xml"/><Relationship Id="rId3" Type="http://schemas.openxmlformats.org/officeDocument/2006/relationships/image" Target="../media/image139.wmf"/><Relationship Id="rId4" Type="http://schemas.openxmlformats.org/officeDocument/2006/relationships/package" Target="../embeddings/Microsoft_Word_Document46.docx"/><Relationship Id="rId5" Type="http://schemas.openxmlformats.org/officeDocument/2006/relationships/image" Target="../media/image140.wmf"/><Relationship Id="rId6" Type="http://schemas.openxmlformats.org/officeDocument/2006/relationships/oleObject" Target="../embeddings/oleObject88.bin"/><Relationship Id="rId7" Type="http://schemas.openxmlformats.org/officeDocument/2006/relationships/image" Target="../media/image141.wmf"/><Relationship Id="rId8" Type="http://schemas.openxmlformats.org/officeDocument/2006/relationships/oleObject" Target="../embeddings/oleObject89.bin"/><Relationship Id="rId9" Type="http://schemas.openxmlformats.org/officeDocument/2006/relationships/image" Target="../media/image142.wmf"/><Relationship Id="rId10" Type="http://schemas.openxmlformats.org/officeDocument/2006/relationships/oleObject" Target="../embeddings/oleObject90.bin"/><Relationship Id="rId11" Type="http://schemas.openxmlformats.org/officeDocument/2006/relationships/image" Target="../media/image143.wmf"/><Relationship Id="rId12" Type="http://schemas.openxmlformats.org/officeDocument/2006/relationships/oleObject" Target="../embeddings/oleObject91.bin"/></Relationships>
</file>

<file path=ppt/slides/_rels/slide5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xml"/><Relationship Id="rId3" Type="http://schemas.openxmlformats.org/officeDocument/2006/relationships/image" Target="../media/image144.wmf"/><Relationship Id="rId4" Type="http://schemas.openxmlformats.org/officeDocument/2006/relationships/package" Target="../embeddings/Microsoft_Word_Document47.docx"/><Relationship Id="rId5" Type="http://schemas.openxmlformats.org/officeDocument/2006/relationships/image" Target="../media/image145.wmf"/><Relationship Id="rId6" Type="http://schemas.openxmlformats.org/officeDocument/2006/relationships/oleObject" Target="../embeddings/oleObject92.bin"/><Relationship Id="rId7" Type="http://schemas.openxmlformats.org/officeDocument/2006/relationships/image" Target="../media/image146.wmf"/><Relationship Id="rId8" Type="http://schemas.openxmlformats.org/officeDocument/2006/relationships/package" Target="../embeddings/Microsoft_Word_Document48.docx"/><Relationship Id="rId9" Type="http://schemas.openxmlformats.org/officeDocument/2006/relationships/image" Target="../media/image147.wmf"/><Relationship Id="rId10" Type="http://schemas.openxmlformats.org/officeDocument/2006/relationships/package" Target="../embeddings/Microsoft_Word_Document49.docx"/><Relationship Id="rId11" Type="http://schemas.openxmlformats.org/officeDocument/2006/relationships/image" Target="../media/image148.wmf"/><Relationship Id="rId12" Type="http://schemas.openxmlformats.org/officeDocument/2006/relationships/package" Target="../embeddings/Microsoft_Word_Document50.docx"/><Relationship Id="rId13" Type="http://schemas.openxmlformats.org/officeDocument/2006/relationships/image" Target="../media/image149.wmf"/><Relationship Id="rId14" Type="http://schemas.openxmlformats.org/officeDocument/2006/relationships/oleObject" Target="../embeddings/oleObject93.bin"/><Relationship Id="rId15" Type="http://schemas.openxmlformats.org/officeDocument/2006/relationships/image" Target="../media/image150.wmf"/><Relationship Id="rId16" Type="http://schemas.openxmlformats.org/officeDocument/2006/relationships/oleObject" Target="../embeddings/oleObject94.bin"/><Relationship Id="rId17" Type="http://schemas.openxmlformats.org/officeDocument/2006/relationships/image" Target="../media/image151.wmf"/><Relationship Id="rId18" Type="http://schemas.openxmlformats.org/officeDocument/2006/relationships/oleObject" Target="../embeddings/oleObject95.bin"/><Relationship Id="rId19" Type="http://schemas.openxmlformats.org/officeDocument/2006/relationships/image" Target="../media/image152.wmf"/><Relationship Id="rId20" Type="http://schemas.openxmlformats.org/officeDocument/2006/relationships/oleObject" Target="../embeddings/oleObject96.bin"/></Relationships>
</file>

<file path=ppt/slides/_rels/slide5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8.xml"/><Relationship Id="rId3" Type="http://schemas.openxmlformats.org/officeDocument/2006/relationships/image" Target="../media/image153.wmf"/><Relationship Id="rId4" Type="http://schemas.openxmlformats.org/officeDocument/2006/relationships/package" Target="../embeddings/Microsoft_Word_Document51.docx"/><Relationship Id="rId5" Type="http://schemas.openxmlformats.org/officeDocument/2006/relationships/image" Target="../media/image154.wmf"/><Relationship Id="rId6" Type="http://schemas.openxmlformats.org/officeDocument/2006/relationships/oleObject" Target="../embeddings/oleObject97.bin"/><Relationship Id="rId7" Type="http://schemas.openxmlformats.org/officeDocument/2006/relationships/image" Target="../media/image155.wmf"/><Relationship Id="rId8" Type="http://schemas.openxmlformats.org/officeDocument/2006/relationships/oleObject" Target="../embeddings/oleObject98.bin"/><Relationship Id="rId9" Type="http://schemas.openxmlformats.org/officeDocument/2006/relationships/image" Target="../media/image156.wmf"/><Relationship Id="rId10" Type="http://schemas.openxmlformats.org/officeDocument/2006/relationships/oleObject" Target="../embeddings/oleObject99.bin"/><Relationship Id="rId11" Type="http://schemas.openxmlformats.org/officeDocument/2006/relationships/image" Target="../media/image157.wmf"/><Relationship Id="rId12" Type="http://schemas.openxmlformats.org/officeDocument/2006/relationships/oleObject" Target="../embeddings/oleObject100.bin"/><Relationship Id="rId13" Type="http://schemas.openxmlformats.org/officeDocument/2006/relationships/image" Target="../media/image158.wmf"/><Relationship Id="rId14" Type="http://schemas.openxmlformats.org/officeDocument/2006/relationships/oleObject" Target="../embeddings/oleObject101.bin"/></Relationships>
</file>

<file path=ppt/slides/_rels/slide5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9.xml"/><Relationship Id="rId3" Type="http://schemas.openxmlformats.org/officeDocument/2006/relationships/image" Target="../media/image159.wmf"/><Relationship Id="rId4" Type="http://schemas.openxmlformats.org/officeDocument/2006/relationships/oleObject" Target="../embeddings/oleObject102.bin"/><Relationship Id="rId5" Type="http://schemas.openxmlformats.org/officeDocument/2006/relationships/image" Target="../media/image160.wmf"/><Relationship Id="rId6" Type="http://schemas.openxmlformats.org/officeDocument/2006/relationships/oleObject" Target="../embeddings/oleObject103.bin"/><Relationship Id="rId7" Type="http://schemas.openxmlformats.org/officeDocument/2006/relationships/image" Target="../media/image161.wmf"/><Relationship Id="rId8" Type="http://schemas.openxmlformats.org/officeDocument/2006/relationships/oleObject" Target="../embeddings/oleObject104.bin"/><Relationship Id="rId9" Type="http://schemas.openxmlformats.org/officeDocument/2006/relationships/image" Target="../media/image162.wmf"/><Relationship Id="rId10" Type="http://schemas.openxmlformats.org/officeDocument/2006/relationships/oleObject" Target="../embeddings/oleObject105.bin"/><Relationship Id="rId11" Type="http://schemas.openxmlformats.org/officeDocument/2006/relationships/image" Target="../media/image163.wmf"/><Relationship Id="rId12" Type="http://schemas.openxmlformats.org/officeDocument/2006/relationships/oleObject" Target="../embeddings/oleObject106.bin"/><Relationship Id="rId13" Type="http://schemas.openxmlformats.org/officeDocument/2006/relationships/image" Target="../media/image164.wmf"/><Relationship Id="rId14" Type="http://schemas.openxmlformats.org/officeDocument/2006/relationships/oleObject" Target="../embeddings/oleObject107.bin"/><Relationship Id="rId15" Type="http://schemas.openxmlformats.org/officeDocument/2006/relationships/image" Target="../media/image165.wmf"/><Relationship Id="rId16" Type="http://schemas.openxmlformats.org/officeDocument/2006/relationships/oleObject" Target="../embeddings/oleObject108.bin"/><Relationship Id="rId17" Type="http://schemas.openxmlformats.org/officeDocument/2006/relationships/image" Target="../media/image166.wmf"/><Relationship Id="rId18" Type="http://schemas.openxmlformats.org/officeDocument/2006/relationships/oleObject" Target="../embeddings/oleObject109.bin"/><Relationship Id="rId19" Type="http://schemas.openxmlformats.org/officeDocument/2006/relationships/image" Target="../media/image167.wmf"/><Relationship Id="rId20" Type="http://schemas.openxmlformats.org/officeDocument/2006/relationships/oleObject" Target="../embeddings/oleObject110.bin"/><Relationship Id="rId21" Type="http://schemas.openxmlformats.org/officeDocument/2006/relationships/image" Target="../media/image168.wmf"/><Relationship Id="rId22" Type="http://schemas.openxmlformats.org/officeDocument/2006/relationships/oleObject" Target="../embeddings/oleObject111.bin"/></Relationships>
</file>

<file path=ppt/slides/_rels/slide60.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 Id="rId3" Type="http://schemas.openxmlformats.org/officeDocument/2006/relationships/image" Target="../media/image169.wmf"/><Relationship Id="rId4" Type="http://schemas.openxmlformats.org/officeDocument/2006/relationships/package" Target="../embeddings/Microsoft_Word_Document52.docx"/><Relationship Id="rId5" Type="http://schemas.openxmlformats.org/officeDocument/2006/relationships/image" Target="../media/image170.wmf"/><Relationship Id="rId6" Type="http://schemas.openxmlformats.org/officeDocument/2006/relationships/oleObject" Target="../embeddings/oleObject112.bin"/><Relationship Id="rId7" Type="http://schemas.openxmlformats.org/officeDocument/2006/relationships/image" Target="../media/image171.wmf"/><Relationship Id="rId8" Type="http://schemas.openxmlformats.org/officeDocument/2006/relationships/oleObject" Target="../embeddings/oleObject113.bin"/></Relationships>
</file>

<file path=ppt/slides/_rels/slide6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1.xml"/></Relationships>
</file>

<file path=ppt/slides/_rels/slide6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2.xml"/><Relationship Id="rId3" Type="http://schemas.openxmlformats.org/officeDocument/2006/relationships/image" Target="../media/image172.wmf"/><Relationship Id="rId4" Type="http://schemas.openxmlformats.org/officeDocument/2006/relationships/package" Target="../embeddings/Microsoft_Word_Document53.docx"/></Relationships>
</file>

<file path=ppt/slides/_rels/slide6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3.xml"/><Relationship Id="rId3" Type="http://schemas.openxmlformats.org/officeDocument/2006/relationships/image" Target="../media/image172.wmf"/><Relationship Id="rId4" Type="http://schemas.openxmlformats.org/officeDocument/2006/relationships/package" Target="../embeddings/"/></Relationships>
</file>

<file path=ppt/slides/_rels/slide6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4.xml"/><Relationship Id="rId3" Type="http://schemas.openxmlformats.org/officeDocument/2006/relationships/image" Target="../media/image173.wmf"/><Relationship Id="rId4" Type="http://schemas.openxmlformats.org/officeDocument/2006/relationships/package" Target="../embeddings/Microsoft_Word_Document55.docx"/></Relationships>
</file>

<file path=ppt/slides/_rels/slide65.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5.xml"/><Relationship Id="rId3" Type="http://schemas.openxmlformats.org/officeDocument/2006/relationships/image" Target="../media/image174.wmf"/><Relationship Id="rId4" Type="http://schemas.openxmlformats.org/officeDocument/2006/relationships/package" Target="../embeddings/Microsoft_Word_Document56.docx"/><Relationship Id="rId5" Type="http://schemas.openxmlformats.org/officeDocument/2006/relationships/image" Target="../media/image175.wmf"/><Relationship Id="rId6" Type="http://schemas.openxmlformats.org/officeDocument/2006/relationships/oleObject" Target="../embeddings/oleObject114.bin"/><Relationship Id="rId7" Type="http://schemas.openxmlformats.org/officeDocument/2006/relationships/image" Target="../media/image176.wmf"/><Relationship Id="rId8" Type="http://schemas.openxmlformats.org/officeDocument/2006/relationships/oleObject" Target="../embeddings/oleObject115.bin"/><Relationship Id="rId9" Type="http://schemas.openxmlformats.org/officeDocument/2006/relationships/image" Target="../media/image177.wmf"/><Relationship Id="rId10" Type="http://schemas.openxmlformats.org/officeDocument/2006/relationships/oleObject" Target="../embeddings/oleObject116.bin"/></Relationships>
</file>

<file path=ppt/slides/_rels/slide6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6.xml"/><Relationship Id="rId3" Type="http://schemas.openxmlformats.org/officeDocument/2006/relationships/image" Target="../media/image178.wmf"/><Relationship Id="rId4" Type="http://schemas.openxmlformats.org/officeDocument/2006/relationships/package" Target="../embeddings/Microsoft_Word_Document57.docx"/><Relationship Id="rId5" Type="http://schemas.openxmlformats.org/officeDocument/2006/relationships/image" Target="../media/image179.wmf"/><Relationship Id="rId6" Type="http://schemas.openxmlformats.org/officeDocument/2006/relationships/package" Target="../embeddings/Microsoft_Word_Document58.docx"/><Relationship Id="rId7" Type="http://schemas.openxmlformats.org/officeDocument/2006/relationships/image" Target="../media/image180.wmf"/><Relationship Id="rId8" Type="http://schemas.openxmlformats.org/officeDocument/2006/relationships/oleObject" Target="../embeddings/oleObject117.bin"/><Relationship Id="rId9" Type="http://schemas.openxmlformats.org/officeDocument/2006/relationships/image" Target="../media/image181.wmf"/><Relationship Id="rId10" Type="http://schemas.openxmlformats.org/officeDocument/2006/relationships/oleObject" Target="../embeddings/oleObject118.bin"/><Relationship Id="rId11" Type="http://schemas.openxmlformats.org/officeDocument/2006/relationships/image" Target="../media/image182.wmf"/><Relationship Id="rId12" Type="http://schemas.openxmlformats.org/officeDocument/2006/relationships/oleObject" Target="../embeddings/oleObject119.bin"/><Relationship Id="rId13" Type="http://schemas.openxmlformats.org/officeDocument/2006/relationships/image" Target="../media/image183.wmf"/><Relationship Id="rId14" Type="http://schemas.openxmlformats.org/officeDocument/2006/relationships/oleObject" Target="../embeddings/oleObject120.bin"/></Relationships>
</file>

<file path=ppt/slides/_rels/slide67.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7.xml"/><Relationship Id="rId3" Type="http://schemas.openxmlformats.org/officeDocument/2006/relationships/image" Target="../media/image184.wmf"/><Relationship Id="rId4" Type="http://schemas.openxmlformats.org/officeDocument/2006/relationships/oleObject" Target="../embeddings/oleObject121.bin"/><Relationship Id="rId5" Type="http://schemas.openxmlformats.org/officeDocument/2006/relationships/image" Target="../media/image185.wmf"/><Relationship Id="rId6" Type="http://schemas.openxmlformats.org/officeDocument/2006/relationships/oleObject" Target="../embeddings/oleObject122.bin"/><Relationship Id="rId7" Type="http://schemas.openxmlformats.org/officeDocument/2006/relationships/image" Target="../media/image186.wmf"/><Relationship Id="rId8" Type="http://schemas.openxmlformats.org/officeDocument/2006/relationships/oleObject" Target="../embeddings/oleObject123.bin"/><Relationship Id="rId9" Type="http://schemas.openxmlformats.org/officeDocument/2006/relationships/image" Target="../media/image187.wmf"/><Relationship Id="rId10" Type="http://schemas.openxmlformats.org/officeDocument/2006/relationships/oleObject" Target="../embeddings/oleObject124.bin"/><Relationship Id="rId11" Type="http://schemas.openxmlformats.org/officeDocument/2006/relationships/image" Target="../media/image188.wmf"/><Relationship Id="rId12" Type="http://schemas.openxmlformats.org/officeDocument/2006/relationships/oleObject" Target="../embeddings/oleObject125.bin"/><Relationship Id="rId13" Type="http://schemas.openxmlformats.org/officeDocument/2006/relationships/image" Target="../media/image189.wmf"/><Relationship Id="rId14" Type="http://schemas.openxmlformats.org/officeDocument/2006/relationships/oleObject" Target="../embeddings/oleObject126.bin"/><Relationship Id="rId15" Type="http://schemas.openxmlformats.org/officeDocument/2006/relationships/image" Target="../media/image190.wmf"/><Relationship Id="rId16" Type="http://schemas.openxmlformats.org/officeDocument/2006/relationships/oleObject" Target="../embeddings/oleObject127.bin"/><Relationship Id="rId17" Type="http://schemas.openxmlformats.org/officeDocument/2006/relationships/image" Target="../media/image191.wmf"/><Relationship Id="rId18" Type="http://schemas.openxmlformats.org/officeDocument/2006/relationships/package" Target="../embeddings/Microsoft_Word_Document59.docx"/></Relationships>
</file>

<file path=ppt/slides/_rels/slide6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8.xml"/><Relationship Id="rId3" Type="http://schemas.openxmlformats.org/officeDocument/2006/relationships/image" Target="../media/image192.wmf"/><Relationship Id="rId4" Type="http://schemas.openxmlformats.org/officeDocument/2006/relationships/package" Target="../embeddings/Microsoft_Word_Document60.docx"/><Relationship Id="rId5" Type="http://schemas.openxmlformats.org/officeDocument/2006/relationships/image" Target="../media/image193.wmf"/><Relationship Id="rId6" Type="http://schemas.openxmlformats.org/officeDocument/2006/relationships/oleObject" Target="../embeddings/oleObject128.bin"/><Relationship Id="rId7" Type="http://schemas.openxmlformats.org/officeDocument/2006/relationships/image" Target="../media/image194.wmf"/><Relationship Id="rId8" Type="http://schemas.openxmlformats.org/officeDocument/2006/relationships/oleObject" Target="../embeddings/oleObject129.bin"/><Relationship Id="rId9" Type="http://schemas.openxmlformats.org/officeDocument/2006/relationships/image" Target="../media/image195.wmf"/><Relationship Id="rId10" Type="http://schemas.openxmlformats.org/officeDocument/2006/relationships/oleObject" Target="../embeddings/oleObject130.bin"/></Relationships>
</file>

<file path=ppt/slides/_rels/slide6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9.xml"/><Relationship Id="rId3" Type="http://schemas.openxmlformats.org/officeDocument/2006/relationships/image" Target="../media/image196.wmf"/><Relationship Id="rId4" Type="http://schemas.openxmlformats.org/officeDocument/2006/relationships/oleObject" Target="../embeddings/oleObject131.bin"/><Relationship Id="rId5" Type="http://schemas.openxmlformats.org/officeDocument/2006/relationships/image" Target="../media/image197.wmf"/><Relationship Id="rId6" Type="http://schemas.openxmlformats.org/officeDocument/2006/relationships/oleObject" Target="../embeddings/oleObject132.bin"/></Relationships>
</file>

<file path=ppt/slides/_rels/slide70.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0.xml"/><Relationship Id="rId3" Type="http://schemas.openxmlformats.org/officeDocument/2006/relationships/image" Target="../media/image198.wmf"/><Relationship Id="rId4" Type="http://schemas.openxmlformats.org/officeDocument/2006/relationships/oleObject" Target="../embeddings/oleObject133.bin"/><Relationship Id="rId5" Type="http://schemas.openxmlformats.org/officeDocument/2006/relationships/image" Target="../media/image199.wmf"/><Relationship Id="rId6" Type="http://schemas.openxmlformats.org/officeDocument/2006/relationships/package" Target="../embeddings/Microsoft_Word_Document61.docx"/><Relationship Id="rId7" Type="http://schemas.openxmlformats.org/officeDocument/2006/relationships/image" Target="../media/image200.wmf"/><Relationship Id="rId8" Type="http://schemas.openxmlformats.org/officeDocument/2006/relationships/package" Target="../embeddings/Microsoft_Word_Document62.docx"/><Relationship Id="rId9" Type="http://schemas.openxmlformats.org/officeDocument/2006/relationships/image" Target="../media/image201.wmf"/><Relationship Id="rId10" Type="http://schemas.openxmlformats.org/officeDocument/2006/relationships/oleObject" Target="../embeddings/oleObject134.bin"/></Relationships>
</file>

<file path=ppt/slides/_rels/slide7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1.xml"/></Relationships>
</file>

<file path=ppt/slides/_rels/slide7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2.xml"/><Relationship Id="rId3" Type="http://schemas.openxmlformats.org/officeDocument/2006/relationships/image" Target="../media/image202.wmf"/><Relationship Id="rId4" Type="http://schemas.openxmlformats.org/officeDocument/2006/relationships/package" Target="../embeddings/Microsoft_Word_Document63.docx"/></Relationships>
</file>

<file path=ppt/slides/_rels/slide7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3.xml"/><Relationship Id="rId3" Type="http://schemas.openxmlformats.org/officeDocument/2006/relationships/image" Target="../media/image203.wmf"/><Relationship Id="rId4" Type="http://schemas.openxmlformats.org/officeDocument/2006/relationships/package" Target="../embeddings/Microsoft_Word_Document64.docx"/></Relationships>
</file>

<file path=ppt/slides/_rels/slide7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4.xml"/></Relationships>
</file>

<file path=ppt/slides/_rels/slide75.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5.xml"/></Relationships>
</file>

<file path=ppt/slides/_rels/slide7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6.xml"/></Relationships>
</file>

<file path=ppt/slides/_rels/slide7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7.xml"/><Relationship Id="rId3" Type="http://schemas.openxmlformats.org/officeDocument/2006/relationships/image" Target="../media/image204.wmf"/><Relationship Id="rId4" Type="http://schemas.openxmlformats.org/officeDocument/2006/relationships/oleObject" Target="../embeddings/oleObject135.bin"/><Relationship Id="rId5" Type="http://schemas.openxmlformats.org/officeDocument/2006/relationships/image" Target="../media/image205.wmf"/><Relationship Id="rId6" Type="http://schemas.openxmlformats.org/officeDocument/2006/relationships/oleObject" Target="../embeddings/oleObject136.bin"/><Relationship Id="rId7" Type="http://schemas.openxmlformats.org/officeDocument/2006/relationships/image" Target="../media/image206.wmf"/><Relationship Id="rId8" Type="http://schemas.openxmlformats.org/officeDocument/2006/relationships/oleObject" Target="../embeddings/oleObject137.bin"/><Relationship Id="rId9" Type="http://schemas.openxmlformats.org/officeDocument/2006/relationships/image" Target="../media/image207.wmf"/><Relationship Id="rId10" Type="http://schemas.openxmlformats.org/officeDocument/2006/relationships/oleObject" Target="../embeddings/oleObject138.bin"/><Relationship Id="rId11" Type="http://schemas.openxmlformats.org/officeDocument/2006/relationships/image" Target="../media/image208.wmf"/><Relationship Id="rId12" Type="http://schemas.openxmlformats.org/officeDocument/2006/relationships/oleObject" Target="../embeddings/oleObject139.bin"/><Relationship Id="rId13" Type="http://schemas.openxmlformats.org/officeDocument/2006/relationships/image" Target="../media/image209.wmf"/><Relationship Id="rId14" Type="http://schemas.openxmlformats.org/officeDocument/2006/relationships/oleObject" Target="../embeddings/oleObject140.bin"/></Relationships>
</file>

<file path=ppt/slides/_rels/slide7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8.xml"/><Relationship Id="rId3" Type="http://schemas.openxmlformats.org/officeDocument/2006/relationships/image" Target="../media/image210.wmf"/><Relationship Id="rId4" Type="http://schemas.openxmlformats.org/officeDocument/2006/relationships/package" Target="../embeddings/Microsoft_Word_Document65.docx"/><Relationship Id="rId5" Type="http://schemas.openxmlformats.org/officeDocument/2006/relationships/image" Target="../media/image211.wmf"/><Relationship Id="rId6" Type="http://schemas.openxmlformats.org/officeDocument/2006/relationships/oleObject" Target="../embeddings/oleObject141.bin"/><Relationship Id="rId7" Type="http://schemas.openxmlformats.org/officeDocument/2006/relationships/image" Target="../media/image212.wmf"/><Relationship Id="rId8" Type="http://schemas.openxmlformats.org/officeDocument/2006/relationships/oleObject" Target="../embeddings/oleObject142.bin"/><Relationship Id="rId9" Type="http://schemas.openxmlformats.org/officeDocument/2006/relationships/image" Target="../media/image213.wmf"/><Relationship Id="rId10" Type="http://schemas.openxmlformats.org/officeDocument/2006/relationships/oleObject" Target="../embeddings/oleObject143.bin"/><Relationship Id="rId11" Type="http://schemas.openxmlformats.org/officeDocument/2006/relationships/image" Target="../media/image214.wmf"/><Relationship Id="rId12" Type="http://schemas.openxmlformats.org/officeDocument/2006/relationships/oleObject" Target="../embeddings/oleObject144.bin"/></Relationships>
</file>

<file path=ppt/slides/_rels/slide7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9.xml"/><Relationship Id="rId3" Type="http://schemas.openxmlformats.org/officeDocument/2006/relationships/image" Target="../media/image215.wmf"/><Relationship Id="rId4" Type="http://schemas.openxmlformats.org/officeDocument/2006/relationships/package" Target="../embeddings/Microsoft_Word_Document66.docx"/></Relationships>
</file>

<file path=ppt/slides/_rels/slide80.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0.xml"/><Relationship Id="rId3" Type="http://schemas.openxmlformats.org/officeDocument/2006/relationships/image" Target="../media/image216.wmf"/><Relationship Id="rId4" Type="http://schemas.openxmlformats.org/officeDocument/2006/relationships/package" Target="../embeddings/Microsoft_Word_Document67.docx"/></Relationships>
</file>

<file path=ppt/slides/_rels/slide8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1.xml"/><Relationship Id="rId3" Type="http://schemas.openxmlformats.org/officeDocument/2006/relationships/image" Target="../media/image217.wmf"/><Relationship Id="rId4" Type="http://schemas.openxmlformats.org/officeDocument/2006/relationships/package" Target="../embeddings/Microsoft_Word_Document68.docx"/></Relationships>
</file>

<file path=ppt/slides/_rels/slide8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2.xml"/><Relationship Id="rId3" Type="http://schemas.openxmlformats.org/officeDocument/2006/relationships/image" Target="../media/image218.wmf"/><Relationship Id="rId4" Type="http://schemas.openxmlformats.org/officeDocument/2006/relationships/package" Target="../embeddings/Microsoft_Word_Document69.docx"/></Relationships>
</file>

<file path=ppt/slides/_rels/slide8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3.xml"/><Relationship Id="rId3" Type="http://schemas.openxmlformats.org/officeDocument/2006/relationships/image" Target="../media/image219.wmf"/><Relationship Id="rId4" Type="http://schemas.openxmlformats.org/officeDocument/2006/relationships/package" Target="../embeddings/Microsoft_Word_Document70.docx"/></Relationships>
</file>

<file path=ppt/slides/_rels/slide8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4.xml"/><Relationship Id="rId3" Type="http://schemas.openxmlformats.org/officeDocument/2006/relationships/image" Target="../media/image220.wmf"/><Relationship Id="rId4" Type="http://schemas.openxmlformats.org/officeDocument/2006/relationships/package" Target="../embeddings/Microsoft_Word_Document71.docx"/></Relationships>
</file>

<file path=ppt/slides/_rels/slide85.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5.xml"/><Relationship Id="rId3" Type="http://schemas.openxmlformats.org/officeDocument/2006/relationships/image" Target="../media/image221.wmf"/><Relationship Id="rId4" Type="http://schemas.openxmlformats.org/officeDocument/2006/relationships/package" Target="../embeddings/Microsoft_Word_Document72.docx"/></Relationships>
</file>

<file path=ppt/slides/_rels/slide8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6.xml"/><Relationship Id="rId3" Type="http://schemas.openxmlformats.org/officeDocument/2006/relationships/image" Target="../media/image222.wmf"/><Relationship Id="rId4" Type="http://schemas.openxmlformats.org/officeDocument/2006/relationships/package" Target="../embeddings/Microsoft_Word_Document73.docx"/></Relationships>
</file>

<file path=ppt/slides/_rels/slide8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7.xml"/><Relationship Id="rId3" Type="http://schemas.openxmlformats.org/officeDocument/2006/relationships/image" Target="../media/image223.wmf"/><Relationship Id="rId4" Type="http://schemas.openxmlformats.org/officeDocument/2006/relationships/package" Target="../embeddings/Microsoft_Word_Document74.docx"/></Relationships>
</file>

<file path=ppt/slides/_rels/slide8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8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9.xml"/><Relationship Id="rId3" Type="http://schemas.openxmlformats.org/officeDocument/2006/relationships/image" Target="../media/image224.wmf"/><Relationship Id="rId4" Type="http://schemas.openxmlformats.org/officeDocument/2006/relationships/package" Target="../embeddings/Microsoft_Word_Document75.docx"/></Relationships>
</file>

<file path=ppt/slides/_rels/slide90.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0.xml"/></Relationships>
</file>

<file path=ppt/slides/_rels/slide9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1.xml"/><Relationship Id="rId3" Type="http://schemas.openxmlformats.org/officeDocument/2006/relationships/image" Target="../media/image225.wmf"/><Relationship Id="rId4" Type="http://schemas.openxmlformats.org/officeDocument/2006/relationships/oleObject" Target="../embeddings/oleObject145.bin"/><Relationship Id="rId5" Type="http://schemas.openxmlformats.org/officeDocument/2006/relationships/image" Target="../media/image226.wmf"/><Relationship Id="rId6" Type="http://schemas.openxmlformats.org/officeDocument/2006/relationships/package" Target="../embeddings/Microsoft_Word_Document76.docx"/><Relationship Id="rId7" Type="http://schemas.openxmlformats.org/officeDocument/2006/relationships/image" Target="../media/image227.wmf"/><Relationship Id="rId8" Type="http://schemas.openxmlformats.org/officeDocument/2006/relationships/oleObject" Target="../embeddings/oleObject146.bin"/><Relationship Id="rId9" Type="http://schemas.openxmlformats.org/officeDocument/2006/relationships/image" Target="../media/image228.wmf"/><Relationship Id="rId10" Type="http://schemas.openxmlformats.org/officeDocument/2006/relationships/oleObject" Target="../embeddings/oleObject147.bin"/><Relationship Id="rId11" Type="http://schemas.openxmlformats.org/officeDocument/2006/relationships/image" Target="../media/image229.wmf"/><Relationship Id="rId12" Type="http://schemas.openxmlformats.org/officeDocument/2006/relationships/oleObject" Target="../embeddings/oleObject148.bin"/><Relationship Id="rId13" Type="http://schemas.openxmlformats.org/officeDocument/2006/relationships/image" Target="../media/image230.wmf"/><Relationship Id="rId14" Type="http://schemas.openxmlformats.org/officeDocument/2006/relationships/oleObject" Target="../embeddings/oleObject149.bin"/></Relationships>
</file>

<file path=ppt/slides/_rels/slide9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2.xml"/><Relationship Id="rId3" Type="http://schemas.openxmlformats.org/officeDocument/2006/relationships/image" Target="../media/image231.wmf"/><Relationship Id="rId4" Type="http://schemas.openxmlformats.org/officeDocument/2006/relationships/oleObject" Target="../embeddings/oleObject150.bin"/><Relationship Id="rId5" Type="http://schemas.openxmlformats.org/officeDocument/2006/relationships/image" Target="../media/image232.wmf"/><Relationship Id="rId6" Type="http://schemas.openxmlformats.org/officeDocument/2006/relationships/oleObject" Target="../embeddings/oleObject151.bin"/><Relationship Id="rId7" Type="http://schemas.openxmlformats.org/officeDocument/2006/relationships/image" Target="../media/image233.wmf"/><Relationship Id="rId8" Type="http://schemas.openxmlformats.org/officeDocument/2006/relationships/package" Target="../embeddings/Microsoft_Word_Document77.docx"/></Relationships>
</file>

<file path=ppt/slides/_rels/slide9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3.xml"/><Relationship Id="rId3" Type="http://schemas.openxmlformats.org/officeDocument/2006/relationships/image" Target="../media/image234.wmf"/><Relationship Id="rId4" Type="http://schemas.openxmlformats.org/officeDocument/2006/relationships/package" Target="../embeddings/Microsoft_Word_Document78.docx"/></Relationships>
</file>

<file path=ppt/slides/_rels/slide9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 Id="rId3" Type="http://schemas.openxmlformats.org/officeDocument/2006/relationships/image" Target="../media/image235.wmf"/><Relationship Id="rId4" Type="http://schemas.openxmlformats.org/officeDocument/2006/relationships/package" Target="../embeddings/Microsoft_Word_Document79.docx"/></Relationships>
</file>

<file path=ppt/slides/_rels/slide9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6.xml"/><Relationship Id="rId3" Type="http://schemas.openxmlformats.org/officeDocument/2006/relationships/image" Target="../media/image236.wmf"/><Relationship Id="rId4" Type="http://schemas.openxmlformats.org/officeDocument/2006/relationships/package" Target="../embeddings/Microsoft_Word_Document80.docx"/><Relationship Id="rId5" Type="http://schemas.openxmlformats.org/officeDocument/2006/relationships/image" Target="../media/image237.wmf"/><Relationship Id="rId6" Type="http://schemas.openxmlformats.org/officeDocument/2006/relationships/oleObject" Target="../embeddings/oleObject152.bin"/><Relationship Id="rId7" Type="http://schemas.openxmlformats.org/officeDocument/2006/relationships/image" Target="../media/image238.wmf"/><Relationship Id="rId8" Type="http://schemas.openxmlformats.org/officeDocument/2006/relationships/oleObject" Target="../embeddings/oleObject153.bin"/><Relationship Id="rId9" Type="http://schemas.openxmlformats.org/officeDocument/2006/relationships/image" Target="../media/image239.wmf"/><Relationship Id="rId10" Type="http://schemas.openxmlformats.org/officeDocument/2006/relationships/oleObject" Target="../embeddings/oleObject154.bin"/></Relationships>
</file>

<file path=ppt/slides/_rels/slide9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7.xml"/><Relationship Id="rId3" Type="http://schemas.openxmlformats.org/officeDocument/2006/relationships/image" Target="../media/image236.wmf"/><Relationship Id="rId4" Type="http://schemas.openxmlformats.org/officeDocument/2006/relationships/package" Target="../embeddings/"/><Relationship Id="rId5" Type="http://schemas.openxmlformats.org/officeDocument/2006/relationships/image" Target="../media/image240.wmf"/><Relationship Id="rId6" Type="http://schemas.openxmlformats.org/officeDocument/2006/relationships/oleObject" Target="../embeddings/oleObject155.bin"/><Relationship Id="rId7" Type="http://schemas.openxmlformats.org/officeDocument/2006/relationships/image" Target="../media/image241.wmf"/><Relationship Id="rId8" Type="http://schemas.openxmlformats.org/officeDocument/2006/relationships/oleObject" Target="../embeddings/oleObject156.bin"/><Relationship Id="rId9" Type="http://schemas.openxmlformats.org/officeDocument/2006/relationships/image" Target="../media/image242.wmf"/><Relationship Id="rId10" Type="http://schemas.openxmlformats.org/officeDocument/2006/relationships/oleObject" Target="../embeddings/oleObject157.bin"/></Relationships>
</file>

<file path=ppt/slides/_rels/slide9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8.xml"/><Relationship Id="rId3" Type="http://schemas.openxmlformats.org/officeDocument/2006/relationships/image" Target="../media/image243.wmf"/><Relationship Id="rId4" Type="http://schemas.openxmlformats.org/officeDocument/2006/relationships/oleObject" Target="../embeddings/oleObject158.bin"/><Relationship Id="rId5" Type="http://schemas.openxmlformats.org/officeDocument/2006/relationships/image" Target="../media/image244.wmf"/><Relationship Id="rId6" Type="http://schemas.openxmlformats.org/officeDocument/2006/relationships/oleObject" Target="../embeddings/oleObject159.bin"/><Relationship Id="rId7" Type="http://schemas.openxmlformats.org/officeDocument/2006/relationships/image" Target="../media/image245.wmf"/><Relationship Id="rId8" Type="http://schemas.openxmlformats.org/officeDocument/2006/relationships/oleObject" Target="../embeddings/oleObject160.bin"/><Relationship Id="rId9" Type="http://schemas.openxmlformats.org/officeDocument/2006/relationships/image" Target="../media/image246.wmf"/><Relationship Id="rId10" Type="http://schemas.openxmlformats.org/officeDocument/2006/relationships/oleObject" Target="../embeddings/oleObject161.bin"/><Relationship Id="rId11" Type="http://schemas.openxmlformats.org/officeDocument/2006/relationships/image" Target="../media/image247.wmf"/><Relationship Id="rId12" Type="http://schemas.openxmlformats.org/officeDocument/2006/relationships/oleObject" Target="../embeddings/oleObject162.bin"/><Relationship Id="rId13" Type="http://schemas.openxmlformats.org/officeDocument/2006/relationships/image" Target="../media/image248.wmf"/><Relationship Id="rId14" Type="http://schemas.openxmlformats.org/officeDocument/2006/relationships/oleObject" Target="../embeddings/oleObject163.bin"/><Relationship Id="rId15" Type="http://schemas.openxmlformats.org/officeDocument/2006/relationships/image" Target="../media/image249.wmf"/><Relationship Id="rId16" Type="http://schemas.openxmlformats.org/officeDocument/2006/relationships/oleObject" Target="../embeddings/oleObject164.bin"/><Relationship Id="rId17" Type="http://schemas.openxmlformats.org/officeDocument/2006/relationships/image" Target="../media/image250.wmf"/><Relationship Id="rId18" Type="http://schemas.openxmlformats.org/officeDocument/2006/relationships/oleObject" Target="../embeddings/oleObject165.bin"/><Relationship Id="rId19" Type="http://schemas.openxmlformats.org/officeDocument/2006/relationships/image" Target="../media/image251.wmf"/><Relationship Id="rId20" Type="http://schemas.openxmlformats.org/officeDocument/2006/relationships/oleObject" Target="../embeddings/oleObject166.bin"/></Relationships>
</file>

<file path=ppt/slides/_rels/slide9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 Id="rId3" Type="http://schemas.openxmlformats.org/officeDocument/2006/relationships/image" Target="../media/image252.wmf"/><Relationship Id="rId4" Type="http://schemas.openxmlformats.org/officeDocument/2006/relationships/package" Target="../embeddings/Microsoft_Word_Document82.docx"/><Relationship Id="rId5" Type="http://schemas.openxmlformats.org/officeDocument/2006/relationships/image" Target="../media/image253.wmf"/><Relationship Id="rId6" Type="http://schemas.openxmlformats.org/officeDocument/2006/relationships/package" Target="../embeddings/Microsoft_Word_Document83.docx"/><Relationship Id="rId7" Type="http://schemas.openxmlformats.org/officeDocument/2006/relationships/image" Target="../media/image254.wmf"/><Relationship Id="rId8" Type="http://schemas.openxmlformats.org/officeDocument/2006/relationships/package" Target="../embeddings/Microsoft_Word_Document84.docx"/><Relationship Id="rId9" Type="http://schemas.openxmlformats.org/officeDocument/2006/relationships/image" Target="../media/image255.wmf"/><Relationship Id="rId10" Type="http://schemas.openxmlformats.org/officeDocument/2006/relationships/package" Target="../embeddings/Microsoft_Word_Document85.docx"/></Relationships>
</file>

<file path=ppt/slides/_rels/slide10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 Id="rId3" Type="http://schemas.openxmlformats.org/officeDocument/2006/relationships/slide" Target="slide2.xml"/><Relationship Id="rId4" Type="http://schemas.openxmlformats.org/officeDocument/2006/relationships/slide" Target="slide20.xml"/></Relationships>
</file>

<file path=ppt/slides/_rels/slide10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2.xml"/></Relationships>
</file>

<file path=ppt/slides/_rels/slide10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3.xml"/><Relationship Id="rId3" Type="http://schemas.openxmlformats.org/officeDocument/2006/relationships/image" Target="../media/image256.emf"/><Relationship Id="rId4" Type="http://schemas.openxmlformats.org/officeDocument/2006/relationships/package" Target="../embeddings/Microsoft_Word_Document86.docx"/></Relationships>
</file>

<file path=ppt/slides/_rels/slide10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4.xml"/><Relationship Id="rId3" Type="http://schemas.openxmlformats.org/officeDocument/2006/relationships/image" Target="../media/image257.emf"/><Relationship Id="rId4" Type="http://schemas.openxmlformats.org/officeDocument/2006/relationships/package" Target="../embeddings/Microsoft_Word_Document87.docx"/></Relationships>
</file>

<file path=ppt/slides/_rels/slide105.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5.xml"/><Relationship Id="rId3" Type="http://schemas.openxmlformats.org/officeDocument/2006/relationships/image" Target="../media/image258.wmf"/><Relationship Id="rId4" Type="http://schemas.openxmlformats.org/officeDocument/2006/relationships/oleObject" Target="../embeddings/oleObject167.bin"/><Relationship Id="rId5" Type="http://schemas.openxmlformats.org/officeDocument/2006/relationships/image" Target="../media/image259.wmf"/><Relationship Id="rId6" Type="http://schemas.openxmlformats.org/officeDocument/2006/relationships/oleObject" Target="../embeddings/oleObject168.bin"/></Relationships>
</file>

<file path=ppt/slides/_rels/slide10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0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7.xml"/><Relationship Id="rId3" Type="http://schemas.openxmlformats.org/officeDocument/2006/relationships/image" Target="../media/image260.wmf"/><Relationship Id="rId4" Type="http://schemas.openxmlformats.org/officeDocument/2006/relationships/package" Target="../embeddings/Microsoft_Word_Document88.docx"/><Relationship Id="rId5" Type="http://schemas.openxmlformats.org/officeDocument/2006/relationships/audio" Target="../media/media261.wav"/></Relationships>
</file>

<file path=ppt/slides/_rels/slide10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8.xml"/><Relationship Id="rId3" Type="http://schemas.openxmlformats.org/officeDocument/2006/relationships/image" Target="../media/image262.wmf"/><Relationship Id="rId4" Type="http://schemas.openxmlformats.org/officeDocument/2006/relationships/package" Target="../embeddings/Microsoft_Word_Document89.docx"/></Relationships>
</file>

<file path=ppt/slides/_rels/slide10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9.xml"/><Relationship Id="rId3" Type="http://schemas.openxmlformats.org/officeDocument/2006/relationships/image" Target="../media/image263.wmf"/><Relationship Id="rId4" Type="http://schemas.openxmlformats.org/officeDocument/2006/relationships/package" Target="../embeddings/Microsoft_Word_Document90.docx"/></Relationships>
</file>

<file path=ppt/slides/_rels/slide1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 Id="rId3" Type="http://schemas.openxmlformats.org/officeDocument/2006/relationships/image" Target="../media/image264.wmf"/><Relationship Id="rId4" Type="http://schemas.openxmlformats.org/officeDocument/2006/relationships/package" Target="../embeddings/Microsoft_Word_Document91.docx"/><Relationship Id="rId5" Type="http://schemas.openxmlformats.org/officeDocument/2006/relationships/image" Target="../media/image265.wmf"/><Relationship Id="rId6" Type="http://schemas.openxmlformats.org/officeDocument/2006/relationships/package" Target="../embeddings/Microsoft_Word_Document92.docx"/><Relationship Id="rId7" Type="http://schemas.openxmlformats.org/officeDocument/2006/relationships/image" Target="../media/image266.wmf"/><Relationship Id="rId8" Type="http://schemas.openxmlformats.org/officeDocument/2006/relationships/package" Target="../embeddings/Microsoft_Word_Document93.docx"/><Relationship Id="rId9" Type="http://schemas.openxmlformats.org/officeDocument/2006/relationships/image" Target="../media/image267.wmf"/><Relationship Id="rId10" Type="http://schemas.openxmlformats.org/officeDocument/2006/relationships/package" Target="../embeddings/Microsoft_Word_Document94.docx"/><Relationship Id="rId11" Type="http://schemas.openxmlformats.org/officeDocument/2006/relationships/image" Target="../media/image268.wmf"/><Relationship Id="rId12" Type="http://schemas.openxmlformats.org/officeDocument/2006/relationships/package" Target="../embeddings/Microsoft_Word_Document95.docx"/></Relationships>
</file>

<file path=ppt/slides/_rels/slide11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1.xml"/><Relationship Id="rId3" Type="http://schemas.openxmlformats.org/officeDocument/2006/relationships/image" Target="../media/image269.wmf"/><Relationship Id="rId4" Type="http://schemas.openxmlformats.org/officeDocument/2006/relationships/package" Target="../embeddings/Microsoft_Word_Document96.docx"/></Relationships>
</file>

<file path=ppt/slides/_rels/slide11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2.xml"/><Relationship Id="rId3" Type="http://schemas.openxmlformats.org/officeDocument/2006/relationships/image" Target="../media/image270.wmf"/><Relationship Id="rId4" Type="http://schemas.openxmlformats.org/officeDocument/2006/relationships/package" Target="../embeddings/Microsoft_Word_Document97.docx"/><Relationship Id="rId5" Type="http://schemas.openxmlformats.org/officeDocument/2006/relationships/image" Target="../media/image271.wmf"/><Relationship Id="rId6" Type="http://schemas.openxmlformats.org/officeDocument/2006/relationships/oleObject" Target="../embeddings/oleObject169.bin"/><Relationship Id="rId7" Type="http://schemas.openxmlformats.org/officeDocument/2006/relationships/image" Target="../media/image272.wmf"/><Relationship Id="rId8" Type="http://schemas.openxmlformats.org/officeDocument/2006/relationships/oleObject" Target="../embeddings/oleObject170.bin"/><Relationship Id="rId9" Type="http://schemas.openxmlformats.org/officeDocument/2006/relationships/image" Target="../media/image273.wmf"/><Relationship Id="rId10" Type="http://schemas.openxmlformats.org/officeDocument/2006/relationships/oleObject" Target="../embeddings/oleObject171.bin"/><Relationship Id="rId11" Type="http://schemas.openxmlformats.org/officeDocument/2006/relationships/image" Target="../media/image274.wmf"/><Relationship Id="rId12" Type="http://schemas.openxmlformats.org/officeDocument/2006/relationships/oleObject" Target="../embeddings/oleObject172.bin"/></Relationships>
</file>

<file path=ppt/slides/_rels/slide11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 Id="rId3" Type="http://schemas.openxmlformats.org/officeDocument/2006/relationships/image" Target="../media/image275.wmf"/><Relationship Id="rId4" Type="http://schemas.openxmlformats.org/officeDocument/2006/relationships/package" Target="../embeddings/Microsoft_Word_Document98.docx"/></Relationships>
</file>

<file path=ppt/slides/_rels/slide11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4.xml"/><Relationship Id="rId3" Type="http://schemas.openxmlformats.org/officeDocument/2006/relationships/image" Target="../media/image276.wmf"/><Relationship Id="rId4" Type="http://schemas.openxmlformats.org/officeDocument/2006/relationships/oleObject" Target="../embeddings/oleObject173.bin"/><Relationship Id="rId5" Type="http://schemas.openxmlformats.org/officeDocument/2006/relationships/image" Target="../media/image277.wmf"/><Relationship Id="rId6" Type="http://schemas.openxmlformats.org/officeDocument/2006/relationships/oleObject" Target="../embeddings/oleObject174.bin"/><Relationship Id="rId7" Type="http://schemas.openxmlformats.org/officeDocument/2006/relationships/image" Target="../media/image278.wmf"/><Relationship Id="rId8" Type="http://schemas.openxmlformats.org/officeDocument/2006/relationships/oleObject" Target="../embeddings/oleObject175.bin"/><Relationship Id="rId9" Type="http://schemas.openxmlformats.org/officeDocument/2006/relationships/image" Target="../media/image279.wmf"/><Relationship Id="rId10" Type="http://schemas.openxmlformats.org/officeDocument/2006/relationships/oleObject" Target="../embeddings/oleObject176.bin"/><Relationship Id="rId11" Type="http://schemas.openxmlformats.org/officeDocument/2006/relationships/image" Target="../media/image280.wmf"/><Relationship Id="rId12" Type="http://schemas.openxmlformats.org/officeDocument/2006/relationships/oleObject" Target="../embeddings/oleObject177.bin"/><Relationship Id="rId13" Type="http://schemas.openxmlformats.org/officeDocument/2006/relationships/image" Target="../media/image281.wmf"/><Relationship Id="rId14" Type="http://schemas.openxmlformats.org/officeDocument/2006/relationships/oleObject" Target="../embeddings/oleObject178.bin"/><Relationship Id="rId15" Type="http://schemas.openxmlformats.org/officeDocument/2006/relationships/image" Target="../media/image282.wmf"/><Relationship Id="rId16" Type="http://schemas.openxmlformats.org/officeDocument/2006/relationships/oleObject" Target="../embeddings/oleObject179.bin"/><Relationship Id="rId17" Type="http://schemas.openxmlformats.org/officeDocument/2006/relationships/image" Target="../media/image283.wmf"/><Relationship Id="rId18" Type="http://schemas.openxmlformats.org/officeDocument/2006/relationships/oleObject" Target="../embeddings/oleObject180.bin"/><Relationship Id="rId19" Type="http://schemas.openxmlformats.org/officeDocument/2006/relationships/image" Target="../media/image284.wmf"/><Relationship Id="rId20" Type="http://schemas.openxmlformats.org/officeDocument/2006/relationships/oleObject" Target="../embeddings/oleObject181.bin"/><Relationship Id="rId21" Type="http://schemas.openxmlformats.org/officeDocument/2006/relationships/image" Target="../media/image285.wmf"/><Relationship Id="rId22" Type="http://schemas.openxmlformats.org/officeDocument/2006/relationships/oleObject" Target="../embeddings/oleObject182.bin"/><Relationship Id="rId23" Type="http://schemas.openxmlformats.org/officeDocument/2006/relationships/image" Target="../media/image286.wmf"/><Relationship Id="rId24" Type="http://schemas.openxmlformats.org/officeDocument/2006/relationships/oleObject" Target="../embeddings/oleObject183.bin"/><Relationship Id="rId25" Type="http://schemas.openxmlformats.org/officeDocument/2006/relationships/image" Target="../media/image287.wmf"/><Relationship Id="rId26" Type="http://schemas.openxmlformats.org/officeDocument/2006/relationships/oleObject" Target="../embeddings/oleObject184.bin"/><Relationship Id="rId27" Type="http://schemas.openxmlformats.org/officeDocument/2006/relationships/image" Target="../media/image288.wmf"/><Relationship Id="rId28" Type="http://schemas.openxmlformats.org/officeDocument/2006/relationships/oleObject" Target="../embeddings/oleObject185.bin"/><Relationship Id="rId29" Type="http://schemas.openxmlformats.org/officeDocument/2006/relationships/image" Target="../media/image289.wmf"/><Relationship Id="rId30" Type="http://schemas.openxmlformats.org/officeDocument/2006/relationships/oleObject" Target="../embeddings/oleObject186.bin"/><Relationship Id="rId31" Type="http://schemas.openxmlformats.org/officeDocument/2006/relationships/image" Target="../media/image290.wmf"/><Relationship Id="rId32" Type="http://schemas.openxmlformats.org/officeDocument/2006/relationships/oleObject" Target="../embeddings/oleObject187.bin"/><Relationship Id="rId33" Type="http://schemas.openxmlformats.org/officeDocument/2006/relationships/image" Target="../media/image291.wmf"/><Relationship Id="rId34" Type="http://schemas.openxmlformats.org/officeDocument/2006/relationships/oleObject" Target="../embeddings/oleObject188.bin"/><Relationship Id="rId35" Type="http://schemas.openxmlformats.org/officeDocument/2006/relationships/image" Target="../media/image292.wmf"/><Relationship Id="rId36" Type="http://schemas.openxmlformats.org/officeDocument/2006/relationships/oleObject" Target="../embeddings/oleObject189.bin"/><Relationship Id="rId37" Type="http://schemas.openxmlformats.org/officeDocument/2006/relationships/image" Target="../media/image293.wmf"/><Relationship Id="rId38" Type="http://schemas.openxmlformats.org/officeDocument/2006/relationships/oleObject" Target="../embeddings/oleObject190.bin"/><Relationship Id="rId39" Type="http://schemas.openxmlformats.org/officeDocument/2006/relationships/image" Target="../media/image294.wmf"/><Relationship Id="rId40" Type="http://schemas.openxmlformats.org/officeDocument/2006/relationships/oleObject" Target="../embeddings/oleObject191.bin"/><Relationship Id="rId41" Type="http://schemas.openxmlformats.org/officeDocument/2006/relationships/image" Target="../media/image295.wmf"/><Relationship Id="rId42" Type="http://schemas.openxmlformats.org/officeDocument/2006/relationships/oleObject" Target="../embeddings/oleObject192.bin"/><Relationship Id="rId43" Type="http://schemas.openxmlformats.org/officeDocument/2006/relationships/image" Target="../media/image296.wmf"/><Relationship Id="rId44" Type="http://schemas.openxmlformats.org/officeDocument/2006/relationships/oleObject" Target="../embeddings/oleObject193.bin"/></Relationships>
</file>

<file path=ppt/slides/_rels/slide1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1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6.xml"/></Relationships>
</file>

<file path=ppt/slides/_rels/slide11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7.xml"/><Relationship Id="rId3" Type="http://schemas.openxmlformats.org/officeDocument/2006/relationships/image" Target="../media/image297.wmf"/><Relationship Id="rId4" Type="http://schemas.openxmlformats.org/officeDocument/2006/relationships/package" Target="../embeddings/Microsoft_Word_Document99.docx"/></Relationships>
</file>

<file path=ppt/slides/_rels/slide11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s>
</file>

<file path=ppt/slides/_rels/slide11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9.xml"/></Relationships>
</file>

<file path=ppt/slides/_rels/slide120.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0.xml"/><Relationship Id="rId3" Type="http://schemas.microsoft.com/office/2007/relationships/diagramDrawing" Target="../diagrams/drawing1.xml" /><Relationship Id="rId4" Type="http://schemas.openxmlformats.org/officeDocument/2006/relationships/diagramData" Target="../diagrams/data1.xml" /><Relationship Id="rId5" Type="http://schemas.openxmlformats.org/officeDocument/2006/relationships/diagramColors" Target="../diagrams/colors1.xml" /><Relationship Id="rId6" Type="http://schemas.openxmlformats.org/officeDocument/2006/relationships/diagramLayout" Target="../diagrams/layout1.xml" /><Relationship Id="rId7" Type="http://schemas.openxmlformats.org/officeDocument/2006/relationships/diagramQuickStyle" Target="../diagrams/quickStyle1.xml" /><Relationship Id="rId8" Type="http://schemas.microsoft.com/office/2007/relationships/diagramDrawing" Target="../diagrams/drawing2.xml" /><Relationship Id="rId9" Type="http://schemas.openxmlformats.org/officeDocument/2006/relationships/diagramData" Target="../diagrams/data2.xml" /><Relationship Id="rId10" Type="http://schemas.openxmlformats.org/officeDocument/2006/relationships/diagramColors" Target="../diagrams/colors2.xml" /><Relationship Id="rId11" Type="http://schemas.openxmlformats.org/officeDocument/2006/relationships/diagramLayout" Target="../diagrams/layout2.xml" /><Relationship Id="rId12" Type="http://schemas.openxmlformats.org/officeDocument/2006/relationships/diagramQuickStyle" Target="../diagrams/quickStyle2.xml" /><Relationship Id="rId13" Type="http://schemas.microsoft.com/office/2007/relationships/diagramDrawing" Target="../diagrams/drawing3.xml" /><Relationship Id="rId14" Type="http://schemas.openxmlformats.org/officeDocument/2006/relationships/diagramData" Target="../diagrams/data3.xml" /><Relationship Id="rId15" Type="http://schemas.openxmlformats.org/officeDocument/2006/relationships/diagramColors" Target="../diagrams/colors3.xml" /><Relationship Id="rId16" Type="http://schemas.openxmlformats.org/officeDocument/2006/relationships/diagramLayout" Target="../diagrams/layout3.xml" /><Relationship Id="rId17" Type="http://schemas.openxmlformats.org/officeDocument/2006/relationships/diagramQuickStyle" Target="../diagrams/quickStyle3.xml" /></Relationships>
</file>

<file path=ppt/slides/_rels/slide12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1.xml"/><Relationship Id="rId3" Type="http://schemas.openxmlformats.org/officeDocument/2006/relationships/image" Target="../media/image298.wmf"/><Relationship Id="rId4" Type="http://schemas.openxmlformats.org/officeDocument/2006/relationships/package" Target="../embeddings/Microsoft_Word_Document100.docx"/></Relationships>
</file>

<file path=ppt/slides/_rels/slide12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2.xml"/><Relationship Id="rId3" Type="http://schemas.openxmlformats.org/officeDocument/2006/relationships/image" Target="../media/image299.wmf"/><Relationship Id="rId4" Type="http://schemas.openxmlformats.org/officeDocument/2006/relationships/package" Target="../embeddings/Microsoft_Word_Document101.docx"/><Relationship Id="rId5" Type="http://schemas.openxmlformats.org/officeDocument/2006/relationships/image" Target="../media/image300.wmf"/><Relationship Id="rId6" Type="http://schemas.openxmlformats.org/officeDocument/2006/relationships/package" Target="../embeddings/Microsoft_Word_Document102.docx"/><Relationship Id="rId7" Type="http://schemas.openxmlformats.org/officeDocument/2006/relationships/image" Target="../media/image301.wmf"/><Relationship Id="rId8" Type="http://schemas.openxmlformats.org/officeDocument/2006/relationships/package" Target="../embeddings/Microsoft_Word_Document103.docx"/><Relationship Id="rId9" Type="http://schemas.openxmlformats.org/officeDocument/2006/relationships/image" Target="../media/image302.wmf"/><Relationship Id="rId10" Type="http://schemas.openxmlformats.org/officeDocument/2006/relationships/package" Target="../embeddings/Microsoft_Word_Document104.docx"/><Relationship Id="rId11" Type="http://schemas.openxmlformats.org/officeDocument/2006/relationships/image" Target="../media/image303.wmf"/><Relationship Id="rId12" Type="http://schemas.openxmlformats.org/officeDocument/2006/relationships/package" Target="../embeddings/Microsoft_Word_Document105.docx"/><Relationship Id="rId13" Type="http://schemas.openxmlformats.org/officeDocument/2006/relationships/image" Target="../media/image304.wmf"/><Relationship Id="rId14" Type="http://schemas.openxmlformats.org/officeDocument/2006/relationships/oleObject" Target="../embeddings/oleObject194.bin"/><Relationship Id="rId15" Type="http://schemas.openxmlformats.org/officeDocument/2006/relationships/image" Target="../media/image305.wmf"/><Relationship Id="rId16" Type="http://schemas.openxmlformats.org/officeDocument/2006/relationships/oleObject" Target="../embeddings/oleObject195.bin"/><Relationship Id="rId17" Type="http://schemas.openxmlformats.org/officeDocument/2006/relationships/image" Target="../media/image306.wmf"/><Relationship Id="rId18" Type="http://schemas.openxmlformats.org/officeDocument/2006/relationships/oleObject" Target="../embeddings/oleObject196.bin"/><Relationship Id="rId19" Type="http://schemas.openxmlformats.org/officeDocument/2006/relationships/image" Target="../media/image307.wmf"/><Relationship Id="rId20" Type="http://schemas.openxmlformats.org/officeDocument/2006/relationships/oleObject" Target="../embeddings/oleObject197.bin"/></Relationships>
</file>

<file path=ppt/slides/_rels/slide12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3.xml"/><Relationship Id="rId3" Type="http://schemas.openxmlformats.org/officeDocument/2006/relationships/image" Target="../media/image308.wmf"/><Relationship Id="rId4" Type="http://schemas.openxmlformats.org/officeDocument/2006/relationships/package" Target="../embeddings/Microsoft_Word_Document106.docx"/></Relationships>
</file>

<file path=ppt/slides/_rels/slide12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4.xml"/></Relationships>
</file>

<file path=ppt/slides/_rels/slide125.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5.xml"/><Relationship Id="rId3" Type="http://schemas.openxmlformats.org/officeDocument/2006/relationships/image" Target="../media/image309.wmf"/><Relationship Id="rId4" Type="http://schemas.openxmlformats.org/officeDocument/2006/relationships/oleObject" Target="../embeddings/oleObject198.bin"/><Relationship Id="rId5" Type="http://schemas.openxmlformats.org/officeDocument/2006/relationships/image" Target="../media/image310.emf"/><Relationship Id="rId6" Type="http://schemas.openxmlformats.org/officeDocument/2006/relationships/package" Target="../embeddings/Microsoft_Word_Document107.docx"/></Relationships>
</file>

<file path=ppt/slides/_rels/slide12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6.xml"/><Relationship Id="rId3" Type="http://schemas.openxmlformats.org/officeDocument/2006/relationships/image" Target="../media/image311.wmf"/><Relationship Id="rId4" Type="http://schemas.openxmlformats.org/officeDocument/2006/relationships/package" Target="../embeddings/Microsoft_Word_Document108.docx"/></Relationships>
</file>

<file path=ppt/slides/_rels/slide12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7.xml"/><Relationship Id="rId3" Type="http://schemas.openxmlformats.org/officeDocument/2006/relationships/image" Target="../media/image312.emf"/><Relationship Id="rId4" Type="http://schemas.openxmlformats.org/officeDocument/2006/relationships/package" Target="../embeddings/Microsoft_Word_Document109.docx"/><Relationship Id="rId5" Type="http://schemas.openxmlformats.org/officeDocument/2006/relationships/image" Target="../media/image313.emf"/><Relationship Id="rId6" Type="http://schemas.openxmlformats.org/officeDocument/2006/relationships/package" Target="../embeddings/Microsoft_Word_Document110.docx"/><Relationship Id="rId7" Type="http://schemas.openxmlformats.org/officeDocument/2006/relationships/image" Target="../media/image314.wmf"/><Relationship Id="rId8" Type="http://schemas.openxmlformats.org/officeDocument/2006/relationships/oleObject" Target="../embeddings/oleObject199.bin"/><Relationship Id="rId9" Type="http://schemas.openxmlformats.org/officeDocument/2006/relationships/image" Target="../media/image315.wmf"/><Relationship Id="rId10" Type="http://schemas.openxmlformats.org/officeDocument/2006/relationships/oleObject" Target="../embeddings/oleObject200.bin"/></Relationships>
</file>

<file path=ppt/slides/_rels/slide12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8.xml"/><Relationship Id="rId3" Type="http://schemas.openxmlformats.org/officeDocument/2006/relationships/image" Target="../media/image316.wmf"/><Relationship Id="rId4" Type="http://schemas.openxmlformats.org/officeDocument/2006/relationships/package" Target="../embeddings/Microsoft_Word_Document111.docx"/></Relationships>
</file>

<file path=ppt/slides/_rels/slide12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9.xml"/><Relationship Id="rId3" Type="http://schemas.openxmlformats.org/officeDocument/2006/relationships/image" Target="../media/image317.wmf"/><Relationship Id="rId4" Type="http://schemas.openxmlformats.org/officeDocument/2006/relationships/package" Target="../embeddings/Microsoft_Word_Document112.docx"/><Relationship Id="rId5" Type="http://schemas.openxmlformats.org/officeDocument/2006/relationships/image" Target="../media/image318.wmf"/><Relationship Id="rId6" Type="http://schemas.openxmlformats.org/officeDocument/2006/relationships/package" Target="../embeddings/Microsoft_Word_Document113.docx"/><Relationship Id="rId7" Type="http://schemas.openxmlformats.org/officeDocument/2006/relationships/image" Target="../media/image319.wmf"/><Relationship Id="rId8" Type="http://schemas.openxmlformats.org/officeDocument/2006/relationships/package" Target="../embeddings/Microsoft_Word_Document114.docx"/></Relationships>
</file>

<file path=ppt/slides/_rels/slide130.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0.xml"/><Relationship Id="rId3" Type="http://schemas.openxmlformats.org/officeDocument/2006/relationships/image" Target="../media/image320.wmf"/><Relationship Id="rId4" Type="http://schemas.openxmlformats.org/officeDocument/2006/relationships/package" Target="../embeddings/Microsoft_Word_Document115.docx"/></Relationships>
</file>

<file path=ppt/slides/_rels/slide13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1.xml"/><Relationship Id="rId3" Type="http://schemas.openxmlformats.org/officeDocument/2006/relationships/image" Target="../media/image321.wmf"/><Relationship Id="rId4" Type="http://schemas.openxmlformats.org/officeDocument/2006/relationships/oleObject" Target="../embeddings/oleObject201.bin"/><Relationship Id="rId5" Type="http://schemas.openxmlformats.org/officeDocument/2006/relationships/image" Target="../media/image322.wmf"/><Relationship Id="rId6" Type="http://schemas.openxmlformats.org/officeDocument/2006/relationships/oleObject" Target="../embeddings/oleObject202.bin"/></Relationships>
</file>

<file path=ppt/slides/_rels/slide13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2.xml"/></Relationships>
</file>

<file path=ppt/slides/_rels/slide13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3.xml"/><Relationship Id="rId3" Type="http://schemas.openxmlformats.org/officeDocument/2006/relationships/image" Target="../media/image323.jpg"/><Relationship Id="rId4" Type="http://schemas.openxmlformats.org/officeDocument/2006/relationships/image" Target="../media/image324.wmf"/><Relationship Id="rId5" Type="http://schemas.openxmlformats.org/officeDocument/2006/relationships/package" Target="../embeddings/Microsoft_Word_Document116.docx"/><Relationship Id="rId6" Type="http://schemas.openxmlformats.org/officeDocument/2006/relationships/image" Target="../media/image325.jpg"/><Relationship Id="rId7" Type="http://schemas.openxmlformats.org/officeDocument/2006/relationships/image" Target="../media/image326.emf"/><Relationship Id="rId8" Type="http://schemas.openxmlformats.org/officeDocument/2006/relationships/oleObject" Target="../embeddings/oleObject203.bin"/></Relationships>
</file>

<file path=ppt/slides/_rels/slide13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4.xml"/><Relationship Id="rId3" Type="http://schemas.openxmlformats.org/officeDocument/2006/relationships/image" Target="../media/image327.wmf"/><Relationship Id="rId4" Type="http://schemas.openxmlformats.org/officeDocument/2006/relationships/package" Target="../embeddings/Microsoft_Word_Document117.docx"/><Relationship Id="rId5" Type="http://schemas.openxmlformats.org/officeDocument/2006/relationships/image" Target="../media/image328.wmf"/><Relationship Id="rId6" Type="http://schemas.openxmlformats.org/officeDocument/2006/relationships/package" Target="../embeddings/Microsoft_Word_Document118.docx"/><Relationship Id="rId7" Type="http://schemas.openxmlformats.org/officeDocument/2006/relationships/image" Target="../media/image329.wmf"/><Relationship Id="rId8" Type="http://schemas.openxmlformats.org/officeDocument/2006/relationships/package" Target="../embeddings/Microsoft_Word_Document119.docx"/></Relationships>
</file>

<file path=ppt/slides/_rels/slide135.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5.xml"/><Relationship Id="rId3" Type="http://schemas.openxmlformats.org/officeDocument/2006/relationships/image" Target="../media/image330.wmf"/><Relationship Id="rId4" Type="http://schemas.openxmlformats.org/officeDocument/2006/relationships/package" Target="../embeddings/Microsoft_Word_Document120.docx"/><Relationship Id="rId5" Type="http://schemas.openxmlformats.org/officeDocument/2006/relationships/image" Target="../media/image325.jpg"/><Relationship Id="rId6" Type="http://schemas.openxmlformats.org/officeDocument/2006/relationships/image" Target="../media/image331.emf"/><Relationship Id="rId7" Type="http://schemas.openxmlformats.org/officeDocument/2006/relationships/oleObject" Target="../embeddings/oleObject204.bin"/><Relationship Id="rId8" Type="http://schemas.openxmlformats.org/officeDocument/2006/relationships/image" Target="../media/image332.wmf"/><Relationship Id="rId9" Type="http://schemas.openxmlformats.org/officeDocument/2006/relationships/package" Target="../embeddings/Microsoft_Word_Document121.docx"/></Relationships>
</file>

<file path=ppt/slides/_rels/slide13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6.xml"/><Relationship Id="rId3" Type="http://schemas.openxmlformats.org/officeDocument/2006/relationships/image" Target="../media/image333.wmf"/><Relationship Id="rId4" Type="http://schemas.openxmlformats.org/officeDocument/2006/relationships/package" Target="../embeddings/Microsoft_Word_Document122.docx"/><Relationship Id="rId5" Type="http://schemas.openxmlformats.org/officeDocument/2006/relationships/image" Target="../media/image325.jpg"/><Relationship Id="rId6" Type="http://schemas.openxmlformats.org/officeDocument/2006/relationships/image" Target="../media/image334.wmf"/><Relationship Id="rId7" Type="http://schemas.openxmlformats.org/officeDocument/2006/relationships/package" Target="../embeddings/Microsoft_Word_Document123.docx"/><Relationship Id="rId8" Type="http://schemas.openxmlformats.org/officeDocument/2006/relationships/image" Target="../media/image335.emf"/><Relationship Id="rId9" Type="http://schemas.openxmlformats.org/officeDocument/2006/relationships/oleObject" Target="../embeddings/oleObject205.bin"/></Relationships>
</file>

<file path=ppt/slides/_rels/slide13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7.xml"/><Relationship Id="rId3" Type="http://schemas.openxmlformats.org/officeDocument/2006/relationships/image" Target="../media/image336.wmf"/><Relationship Id="rId4" Type="http://schemas.openxmlformats.org/officeDocument/2006/relationships/package" Target="../embeddings/Microsoft_Word_Document124.docx"/></Relationships>
</file>

<file path=ppt/slides/_rels/slide13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8.xml"/><Relationship Id="rId3" Type="http://schemas.openxmlformats.org/officeDocument/2006/relationships/image" Target="../media/image337.wmf"/><Relationship Id="rId4" Type="http://schemas.openxmlformats.org/officeDocument/2006/relationships/package" Target="../embeddings/Microsoft_Word_Document125.docx"/><Relationship Id="rId5" Type="http://schemas.openxmlformats.org/officeDocument/2006/relationships/image" Target="../media/image338.wmf"/><Relationship Id="rId6" Type="http://schemas.openxmlformats.org/officeDocument/2006/relationships/package" Target="../embeddings/Microsoft_Word_Document126.docx"/><Relationship Id="rId7" Type="http://schemas.openxmlformats.org/officeDocument/2006/relationships/image" Target="../media/image339.emf"/><Relationship Id="rId8" Type="http://schemas.openxmlformats.org/officeDocument/2006/relationships/oleObject" Target="../embeddings/oleObject206.bin"/></Relationships>
</file>

<file path=ppt/slides/_rels/slide13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9.xml"/></Relationships>
</file>

<file path=ppt/slides/_rels/slide140.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0.xml"/><Relationship Id="rId3" Type="http://schemas.openxmlformats.org/officeDocument/2006/relationships/image" Target="../media/image340.wmf"/><Relationship Id="rId4" Type="http://schemas.openxmlformats.org/officeDocument/2006/relationships/package" Target="../embeddings/Microsoft_Word_Document127.docx"/><Relationship Id="rId5" Type="http://schemas.openxmlformats.org/officeDocument/2006/relationships/audio" Target="../media/media341.wav"/></Relationships>
</file>

<file path=ppt/slides/_rels/slide14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1.xml"/><Relationship Id="rId3" Type="http://schemas.openxmlformats.org/officeDocument/2006/relationships/image" Target="../media/image342.wmf"/><Relationship Id="rId4" Type="http://schemas.openxmlformats.org/officeDocument/2006/relationships/package" Target="../embeddings/Microsoft_Word_Document128.docx"/><Relationship Id="rId5" Type="http://schemas.openxmlformats.org/officeDocument/2006/relationships/audio" Target="../media/media341.wav"/></Relationships>
</file>

<file path=ppt/slides/_rels/slide14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2.xml"/></Relationships>
</file>

<file path=ppt/slides/_rels/slide14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3.xml"/></Relationships>
</file>

<file path=ppt/slides/_rels/slide14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4.xml"/><Relationship Id="rId3" Type="http://schemas.openxmlformats.org/officeDocument/2006/relationships/image" Target="../media/image343.wmf"/><Relationship Id="rId4" Type="http://schemas.openxmlformats.org/officeDocument/2006/relationships/package" Target="../embeddings/Microsoft_Word_Document129.docx"/></Relationships>
</file>

<file path=ppt/slides/_rels/slide145.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5.xml"/><Relationship Id="rId3" Type="http://schemas.openxmlformats.org/officeDocument/2006/relationships/image" Target="../media/image344.wmf"/><Relationship Id="rId4" Type="http://schemas.openxmlformats.org/officeDocument/2006/relationships/oleObject" Target="../embeddings/oleObject207.bin"/><Relationship Id="rId5" Type="http://schemas.openxmlformats.org/officeDocument/2006/relationships/image" Target="../media/image345.wmf"/><Relationship Id="rId6" Type="http://schemas.openxmlformats.org/officeDocument/2006/relationships/oleObject" Target="../embeddings/oleObject208.bin"/><Relationship Id="rId7" Type="http://schemas.openxmlformats.org/officeDocument/2006/relationships/image" Target="../media/image346.wmf"/><Relationship Id="rId8" Type="http://schemas.openxmlformats.org/officeDocument/2006/relationships/oleObject" Target="../embeddings/oleObject209.bin"/><Relationship Id="rId9" Type="http://schemas.openxmlformats.org/officeDocument/2006/relationships/image" Target="../media/image347.wmf"/><Relationship Id="rId10" Type="http://schemas.openxmlformats.org/officeDocument/2006/relationships/oleObject" Target="../embeddings/oleObject210.bin"/><Relationship Id="rId11" Type="http://schemas.openxmlformats.org/officeDocument/2006/relationships/image" Target="../media/image348.emf"/><Relationship Id="rId12" Type="http://schemas.openxmlformats.org/officeDocument/2006/relationships/package" Target="../embeddings/Microsoft_Word_Document130.docx"/></Relationships>
</file>

<file path=ppt/slides/_rels/slide14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6.xml"/></Relationships>
</file>

<file path=ppt/slides/_rels/slide14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7.xml"/><Relationship Id="rId3" Type="http://schemas.openxmlformats.org/officeDocument/2006/relationships/image" Target="../media/image349.wmf"/><Relationship Id="rId4" Type="http://schemas.openxmlformats.org/officeDocument/2006/relationships/package" Target="../embeddings/Microsoft_Word_Document131.docx"/><Relationship Id="rId5" Type="http://schemas.openxmlformats.org/officeDocument/2006/relationships/image" Target="../media/image350.wmf"/><Relationship Id="rId6" Type="http://schemas.openxmlformats.org/officeDocument/2006/relationships/package" Target="../embeddings/Microsoft_Word_Document132.docx"/></Relationships>
</file>

<file path=ppt/slides/_rels/slide14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8.xml"/><Relationship Id="rId3" Type="http://schemas.openxmlformats.org/officeDocument/2006/relationships/image" Target="../media/image351.wmf"/><Relationship Id="rId4" Type="http://schemas.openxmlformats.org/officeDocument/2006/relationships/package" Target="../embeddings/Microsoft_Word_Document133.docx"/><Relationship Id="rId5" Type="http://schemas.openxmlformats.org/officeDocument/2006/relationships/image" Target="../media/image352.wmf"/><Relationship Id="rId6" Type="http://schemas.openxmlformats.org/officeDocument/2006/relationships/package" Target="../embeddings/Microsoft_Word_Document134.docx"/><Relationship Id="rId7" Type="http://schemas.openxmlformats.org/officeDocument/2006/relationships/image" Target="../media/image353.wmf"/><Relationship Id="rId8" Type="http://schemas.openxmlformats.org/officeDocument/2006/relationships/package" Target="../embeddings/Microsoft_Word_Document135.docx"/><Relationship Id="rId9" Type="http://schemas.openxmlformats.org/officeDocument/2006/relationships/image" Target="../media/image354.wmf"/><Relationship Id="rId10" Type="http://schemas.openxmlformats.org/officeDocument/2006/relationships/package" Target="../embeddings/Microsoft_Word_Document136.docx"/></Relationships>
</file>

<file path=ppt/slides/_rels/slide14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9.xml"/><Relationship Id="rId3" Type="http://schemas.openxmlformats.org/officeDocument/2006/relationships/image" Target="../media/image355.wmf"/><Relationship Id="rId4" Type="http://schemas.openxmlformats.org/officeDocument/2006/relationships/oleObject" Target="../embeddings/oleObject211.bin"/><Relationship Id="rId5" Type="http://schemas.openxmlformats.org/officeDocument/2006/relationships/image" Target="../media/image356.wmf"/><Relationship Id="rId6" Type="http://schemas.openxmlformats.org/officeDocument/2006/relationships/oleObject" Target="../embeddings/oleObject212.bin"/><Relationship Id="rId7" Type="http://schemas.openxmlformats.org/officeDocument/2006/relationships/image" Target="../media/image357.wmf"/><Relationship Id="rId8" Type="http://schemas.openxmlformats.org/officeDocument/2006/relationships/oleObject" Target="../embeddings/oleObject213.bin"/><Relationship Id="rId9" Type="http://schemas.openxmlformats.org/officeDocument/2006/relationships/image" Target="../media/image358.wmf"/><Relationship Id="rId10" Type="http://schemas.openxmlformats.org/officeDocument/2006/relationships/oleObject" Target="../embeddings/oleObject214.bin"/><Relationship Id="rId11" Type="http://schemas.openxmlformats.org/officeDocument/2006/relationships/image" Target="../media/image359.wmf"/><Relationship Id="rId12" Type="http://schemas.openxmlformats.org/officeDocument/2006/relationships/oleObject" Target="../embeddings/oleObject215.bin"/><Relationship Id="rId13" Type="http://schemas.openxmlformats.org/officeDocument/2006/relationships/image" Target="../media/image360.wmf"/><Relationship Id="rId14" Type="http://schemas.openxmlformats.org/officeDocument/2006/relationships/oleObject" Target="../embeddings/oleObject216.bin"/><Relationship Id="rId15" Type="http://schemas.openxmlformats.org/officeDocument/2006/relationships/image" Target="../media/image361.wmf"/><Relationship Id="rId16" Type="http://schemas.openxmlformats.org/officeDocument/2006/relationships/oleObject" Target="../embeddings/oleObject217.bin"/><Relationship Id="rId17" Type="http://schemas.openxmlformats.org/officeDocument/2006/relationships/image" Target="../media/image362.wmf"/><Relationship Id="rId18" Type="http://schemas.openxmlformats.org/officeDocument/2006/relationships/oleObject" Target="../embeddings/oleObject218.bin"/><Relationship Id="rId19" Type="http://schemas.openxmlformats.org/officeDocument/2006/relationships/image" Target="../media/image363.wmf"/><Relationship Id="rId20" Type="http://schemas.openxmlformats.org/officeDocument/2006/relationships/oleObject" Target="../embeddings/oleObject219.bin"/><Relationship Id="rId21" Type="http://schemas.openxmlformats.org/officeDocument/2006/relationships/image" Target="../media/image364.wmf"/><Relationship Id="rId22" Type="http://schemas.openxmlformats.org/officeDocument/2006/relationships/oleObject" Target="../embeddings/oleObject220.bin"/></Relationships>
</file>

<file path=ppt/slides/_rels/slide150.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0.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 name="标题 1"/>
          <p:cNvSpPr>
            <a:spLocks noGrp="1"/>
          </p:cNvSpPr>
          <p:nvPr>
            <p:ph type="ctrTitle"/>
          </p:nvPr>
        </p:nvSpPr>
        <p:spPr bwMode="auto"/>
        <p:txBody>
          <a:bodyPr/>
          <a:lstStyle/>
          <a:p>
            <a:pPr>
              <a:defRPr/>
            </a:pPr>
            <a:r>
              <a:rPr lang="zh-CN"/>
              <a:t>电子电路基础</a:t>
            </a:r>
            <a:endParaRPr/>
          </a:p>
        </p:txBody>
      </p:sp>
      <p:sp>
        <p:nvSpPr>
          <p:cNvPr id="3" name="副标题 2"/>
          <p:cNvSpPr>
            <a:spLocks noGrp="1"/>
          </p:cNvSpPr>
          <p:nvPr>
            <p:ph type="subTitle" idx="1"/>
          </p:nvPr>
        </p:nvSpPr>
        <p:spPr bwMode="auto"/>
        <p:txBody>
          <a:bodyPr/>
          <a:lstStyle/>
          <a:p>
            <a:pPr>
              <a:defRPr/>
            </a:pPr>
            <a:endParaRPr lang="zh-CN"/>
          </a:p>
        </p:txBody>
      </p:sp>
      <p:sp>
        <p:nvSpPr>
          <p:cNvPr id="5" name="灯片编号占位符 4"/>
          <p:cNvSpPr>
            <a:spLocks noGrp="1"/>
          </p:cNvSpPr>
          <p:nvPr>
            <p:ph type="sldNum" sz="quarter" idx="12"/>
          </p:nvPr>
        </p:nvSpPr>
        <p:spPr bwMode="auto"/>
        <p:txBody>
          <a:bodyPr/>
          <a:lstStyle/>
          <a:p>
            <a:pPr>
              <a:defRPr/>
            </a:pPr>
            <a:fld id="{4FAB73BC-B049-4115-A692-8D63A059BFB8}" type="slidenum">
              <a:rPr lang="en-US"/>
              <a:t>1</a:t>
            </a:fld>
            <a:endParaRPr lang="en-US"/>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40324" name="Rectangle 4"/>
          <p:cNvSpPr>
            <a:spLocks noChangeArrowheads="1"/>
          </p:cNvSpPr>
          <p:nvPr/>
        </p:nvSpPr>
        <p:spPr bwMode="auto">
          <a:xfrm>
            <a:off x="539750" y="1341438"/>
            <a:ext cx="6300788" cy="879475"/>
          </a:xfrm>
          <a:prstGeom prst="rect">
            <a:avLst/>
          </a:prstGeom>
          <a:noFill/>
          <a:ln>
            <a:noFill/>
          </a:ln>
          <a:effectLst/>
        </p:spPr>
        <p:txBody>
          <a:bodyPr tIns="165047" bIns="165047" anchor="ctr">
            <a:spAutoFit/>
          </a:bodyPr>
          <a:lstStyle/>
          <a:p>
            <a:pPr algn="l">
              <a:defRPr/>
            </a:pPr>
            <a:r>
              <a:rPr lang="en-US" sz="3200">
                <a:solidFill>
                  <a:schemeClr val="accent2"/>
                </a:solidFill>
                <a:latin typeface="Times New Roman"/>
                <a:ea typeface="楷体_GB2312"/>
              </a:rPr>
              <a:t>6.1  </a:t>
            </a:r>
            <a:r>
              <a:rPr lang="zh-CN" sz="3600">
                <a:solidFill>
                  <a:schemeClr val="accent2"/>
                </a:solidFill>
                <a:latin typeface="Times New Roman"/>
                <a:ea typeface="楷体_GB2312"/>
              </a:rPr>
              <a:t>时序</a:t>
            </a:r>
            <a:r>
              <a:rPr lang="zh-CN" sz="3200">
                <a:solidFill>
                  <a:schemeClr val="accent2"/>
                </a:solidFill>
                <a:latin typeface="Times New Roman"/>
                <a:ea typeface="楷体_GB2312"/>
              </a:rPr>
              <a:t>逻辑电路的基本概念</a:t>
            </a:r>
            <a:endParaRPr/>
          </a:p>
        </p:txBody>
      </p:sp>
      <p:sp>
        <p:nvSpPr>
          <p:cNvPr id="440325" name="Rectangle 5"/>
          <p:cNvSpPr>
            <a:spLocks noChangeArrowheads="1"/>
          </p:cNvSpPr>
          <p:nvPr/>
        </p:nvSpPr>
        <p:spPr bwMode="auto">
          <a:xfrm>
            <a:off x="611188" y="2717800"/>
            <a:ext cx="6913562" cy="639763"/>
          </a:xfrm>
          <a:prstGeom prst="rect">
            <a:avLst/>
          </a:prstGeom>
          <a:noFill/>
          <a:ln>
            <a:noFill/>
          </a:ln>
          <a:effectLst/>
        </p:spPr>
        <p:txBody>
          <a:bodyPr tIns="76176" bIns="76176" anchor="ctr">
            <a:spAutoFit/>
          </a:bodyPr>
          <a:lstStyle>
            <a:lvl1pPr indent="276225"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a:spcBef>
                <a:spcPts val="0"/>
              </a:spcBef>
              <a:spcAft>
                <a:spcPts val="0"/>
              </a:spcAft>
              <a:defRPr sz="2400">
                <a:solidFill>
                  <a:schemeClr val="tx1"/>
                </a:solidFill>
                <a:latin typeface="Times New Roman"/>
                <a:ea typeface="宋体"/>
              </a:defRPr>
            </a:lvl6pPr>
            <a:lvl7pPr>
              <a:spcBef>
                <a:spcPts val="0"/>
              </a:spcBef>
              <a:spcAft>
                <a:spcPts val="0"/>
              </a:spcAft>
              <a:defRPr sz="2400">
                <a:solidFill>
                  <a:schemeClr val="tx1"/>
                </a:solidFill>
                <a:latin typeface="Times New Roman"/>
                <a:ea typeface="宋体"/>
              </a:defRPr>
            </a:lvl7pPr>
            <a:lvl8pPr>
              <a:spcBef>
                <a:spcPts val="0"/>
              </a:spcBef>
              <a:spcAft>
                <a:spcPts val="0"/>
              </a:spcAft>
              <a:defRPr sz="2400">
                <a:solidFill>
                  <a:schemeClr val="tx1"/>
                </a:solidFill>
                <a:latin typeface="Times New Roman"/>
                <a:ea typeface="宋体"/>
              </a:defRPr>
            </a:lvl8pPr>
            <a:lvl9pPr>
              <a:spcBef>
                <a:spcPts val="0"/>
              </a:spcBef>
              <a:spcAft>
                <a:spcPts val="0"/>
              </a:spcAft>
              <a:defRPr sz="2400">
                <a:solidFill>
                  <a:schemeClr val="tx1"/>
                </a:solidFill>
                <a:latin typeface="Times New Roman"/>
                <a:ea typeface="宋体"/>
              </a:defRPr>
            </a:lvl9pPr>
          </a:lstStyle>
          <a:p>
            <a:pPr>
              <a:defRPr/>
            </a:pPr>
            <a:r>
              <a:rPr lang="en-US" sz="3200" u="sng">
                <a:solidFill>
                  <a:srgbClr val="000066"/>
                </a:solidFill>
                <a:ea typeface="楷体_GB2312"/>
                <a:hlinkClick r:id="rId3" action="ppaction://hlinksldjump" tooltip="ppaction://hlinksldjumpslide5"/>
              </a:rPr>
              <a:t>6.1.1 </a:t>
            </a:r>
            <a:r>
              <a:rPr lang="zh-CN" sz="3200" u="sng">
                <a:solidFill>
                  <a:srgbClr val="000066"/>
                </a:solidFill>
                <a:ea typeface="楷体_GB2312"/>
                <a:hlinkClick r:id="rId3" action="ppaction://hlinksldjump" tooltip="ppaction://hlinksldjumpslide5"/>
              </a:rPr>
              <a:t>时序逻辑电路的模型与分类</a:t>
            </a:r>
            <a:endParaRPr lang="zh-CN" sz="3200">
              <a:solidFill>
                <a:srgbClr val="000066"/>
              </a:solidFill>
              <a:ea typeface="楷体_GB2312"/>
            </a:endParaRPr>
          </a:p>
        </p:txBody>
      </p:sp>
      <p:sp>
        <p:nvSpPr>
          <p:cNvPr id="440326" name="Rectangle 6"/>
          <p:cNvSpPr>
            <a:spLocks noChangeArrowheads="1"/>
          </p:cNvSpPr>
          <p:nvPr/>
        </p:nvSpPr>
        <p:spPr bwMode="auto">
          <a:xfrm>
            <a:off x="608013" y="3652838"/>
            <a:ext cx="5980112" cy="639762"/>
          </a:xfrm>
          <a:prstGeom prst="rect">
            <a:avLst/>
          </a:prstGeom>
          <a:noFill/>
          <a:ln>
            <a:noFill/>
          </a:ln>
          <a:effectLst/>
        </p:spPr>
        <p:txBody>
          <a:bodyPr tIns="76176" bIns="76176" anchor="ctr">
            <a:spAutoFit/>
          </a:bodyPr>
          <a:lstStyle>
            <a:lvl1pPr indent="276225"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a:spcBef>
                <a:spcPts val="0"/>
              </a:spcBef>
              <a:spcAft>
                <a:spcPts val="0"/>
              </a:spcAft>
              <a:defRPr sz="2400">
                <a:solidFill>
                  <a:schemeClr val="tx1"/>
                </a:solidFill>
                <a:latin typeface="Times New Roman"/>
                <a:ea typeface="宋体"/>
              </a:defRPr>
            </a:lvl6pPr>
            <a:lvl7pPr>
              <a:spcBef>
                <a:spcPts val="0"/>
              </a:spcBef>
              <a:spcAft>
                <a:spcPts val="0"/>
              </a:spcAft>
              <a:defRPr sz="2400">
                <a:solidFill>
                  <a:schemeClr val="tx1"/>
                </a:solidFill>
                <a:latin typeface="Times New Roman"/>
                <a:ea typeface="宋体"/>
              </a:defRPr>
            </a:lvl7pPr>
            <a:lvl8pPr>
              <a:spcBef>
                <a:spcPts val="0"/>
              </a:spcBef>
              <a:spcAft>
                <a:spcPts val="0"/>
              </a:spcAft>
              <a:defRPr sz="2400">
                <a:solidFill>
                  <a:schemeClr val="tx1"/>
                </a:solidFill>
                <a:latin typeface="Times New Roman"/>
                <a:ea typeface="宋体"/>
              </a:defRPr>
            </a:lvl8pPr>
            <a:lvl9pPr>
              <a:spcBef>
                <a:spcPts val="0"/>
              </a:spcBef>
              <a:spcAft>
                <a:spcPts val="0"/>
              </a:spcAft>
              <a:defRPr sz="2400">
                <a:solidFill>
                  <a:schemeClr val="tx1"/>
                </a:solidFill>
                <a:latin typeface="Times New Roman"/>
                <a:ea typeface="宋体"/>
              </a:defRPr>
            </a:lvl9pPr>
          </a:lstStyle>
          <a:p>
            <a:pPr>
              <a:defRPr/>
            </a:pPr>
            <a:r>
              <a:rPr lang="en-US" sz="3200" u="sng">
                <a:solidFill>
                  <a:srgbClr val="000066"/>
                </a:solidFill>
                <a:ea typeface="楷体_GB2312"/>
                <a:hlinkClick r:id="rId4" action="ppaction://hlinksldjump" tooltip="ppaction://hlinksldjumpslide7"/>
              </a:rPr>
              <a:t>6.1.2 </a:t>
            </a:r>
            <a:r>
              <a:rPr lang="zh-CN" sz="3200" u="sng">
                <a:solidFill>
                  <a:srgbClr val="000066"/>
                </a:solidFill>
                <a:ea typeface="楷体_GB2312"/>
                <a:hlinkClick r:id="rId4" action="ppaction://hlinksldjump" tooltip="ppaction://hlinksldjumpslide7"/>
              </a:rPr>
              <a:t>时序电路逻辑功能的表达</a:t>
            </a:r>
            <a:endParaRPr lang="zh-CN" sz="3200">
              <a:solidFill>
                <a:srgbClr val="000066"/>
              </a:solidFill>
              <a:ea typeface="楷体_GB2312"/>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66673" name="Rectangle 81"/>
          <p:cNvSpPr>
            <a:spLocks noChangeArrowheads="1"/>
          </p:cNvSpPr>
          <p:nvPr/>
        </p:nvSpPr>
        <p:spPr bwMode="auto">
          <a:xfrm>
            <a:off x="0" y="2952750"/>
            <a:ext cx="9144000" cy="0"/>
          </a:xfrm>
          <a:prstGeom prst="rect">
            <a:avLst/>
          </a:prstGeom>
          <a:noFill/>
          <a:ln>
            <a:noFill/>
          </a:ln>
          <a:effectLst/>
        </p:spPr>
        <p:txBody>
          <a:bodyPr wrap="none" anchor="ctr">
            <a:spAutoFit/>
          </a:bodyPr>
          <a:lstStyle/>
          <a:p>
            <a:pPr algn="l">
              <a:defRPr/>
            </a:pPr>
            <a:endParaRPr lang="zh-CN" sz="1800" b="0">
              <a:latin typeface="Arial"/>
            </a:endParaRPr>
          </a:p>
        </p:txBody>
      </p:sp>
      <p:sp>
        <p:nvSpPr>
          <p:cNvPr id="2" name="标题 1"/>
          <p:cNvSpPr>
            <a:spLocks noGrp="1"/>
          </p:cNvSpPr>
          <p:nvPr>
            <p:ph type="title"/>
          </p:nvPr>
        </p:nvSpPr>
        <p:spPr bwMode="auto">
          <a:xfrm>
            <a:off x="1238459" y="484632"/>
            <a:ext cx="7772400" cy="932183"/>
          </a:xfrm>
        </p:spPr>
        <p:txBody>
          <a:bodyPr>
            <a:normAutofit fontScale="90000"/>
          </a:bodyPr>
          <a:lstStyle/>
          <a:p>
            <a:pPr>
              <a:defRPr/>
            </a:pPr>
            <a:r>
              <a:rPr lang="zh-CN"/>
              <a:t>第二个任务</a:t>
            </a:r>
            <a:r>
              <a:rPr lang="en-US"/>
              <a:t>——7</a:t>
            </a:r>
            <a:r>
              <a:rPr lang="zh-CN"/>
              <a:t>进制计数器（</a:t>
            </a:r>
            <a:r>
              <a:rPr lang="en-US"/>
              <a:t>A</a:t>
            </a:r>
            <a:r>
              <a:rPr lang="zh-CN"/>
              <a:t>）</a:t>
            </a:r>
            <a:endParaRPr/>
          </a:p>
        </p:txBody>
      </p:sp>
      <p:pic>
        <p:nvPicPr>
          <p:cNvPr id="5" name="内容占位符 4"/>
          <p:cNvPicPr>
            <a:picLocks noChangeAspect="1" noGrp="1"/>
          </p:cNvPicPr>
          <p:nvPr>
            <p:ph idx="1"/>
          </p:nvPr>
        </p:nvPicPr>
        <p:blipFill>
          <a:blip r:embed="rId3"/>
          <a:stretch/>
        </p:blipFill>
        <p:spPr bwMode="auto">
          <a:xfrm>
            <a:off x="3223109" y="1879600"/>
            <a:ext cx="5310487" cy="4051300"/>
          </a:xfrm>
        </p:spPr>
      </p:pic>
      <p:sp>
        <p:nvSpPr>
          <p:cNvPr id="14" name="内容占位符 2"/>
          <p:cNvSpPr txBox="1"/>
          <p:nvPr/>
        </p:nvSpPr>
        <p:spPr bwMode="auto">
          <a:xfrm>
            <a:off x="311499" y="3210926"/>
            <a:ext cx="3657600" cy="2461798"/>
          </a:xfrm>
          <a:prstGeom prst="rect">
            <a:avLst/>
          </a:prstGeom>
        </p:spPr>
        <p:txBody>
          <a:bodyPr/>
          <a:lstStyle>
            <a:lvl1pPr marL="182880" indent="-182880" algn="l" defTabSz="914400">
              <a:lnSpc>
                <a:spcPct val="90000"/>
              </a:lnSpc>
              <a:spcBef>
                <a:spcPts val="1200"/>
              </a:spcBef>
              <a:buClr>
                <a:schemeClr val="accent1">
                  <a:lumMod val="75000"/>
                </a:schemeClr>
              </a:buClr>
              <a:buSzPct val="85000"/>
              <a:buFont typeface="Wingdings"/>
              <a:buChar char="§"/>
              <a:defRPr sz="2000">
                <a:solidFill>
                  <a:schemeClr val="tx1"/>
                </a:solidFill>
                <a:latin typeface="+mn-lt"/>
                <a:ea typeface="+mn-ea"/>
                <a:cs typeface="+mn-cs"/>
              </a:defRPr>
            </a:lvl1pPr>
            <a:lvl2pPr marL="457200" indent="-182880" algn="l" defTabSz="914400">
              <a:lnSpc>
                <a:spcPct val="90000"/>
              </a:lnSpc>
              <a:spcBef>
                <a:spcPts val="400"/>
              </a:spcBef>
              <a:spcAft>
                <a:spcPts val="200"/>
              </a:spcAft>
              <a:buClr>
                <a:schemeClr val="accent1">
                  <a:lumMod val="75000"/>
                </a:schemeClr>
              </a:buClr>
              <a:buSzPct val="85000"/>
              <a:buFont typeface="Wingdings"/>
              <a:buChar char="§"/>
              <a:defRPr sz="1800">
                <a:solidFill>
                  <a:schemeClr val="tx1"/>
                </a:solidFill>
                <a:latin typeface="+mn-lt"/>
                <a:ea typeface="+mn-ea"/>
                <a:cs typeface="+mn-cs"/>
              </a:defRPr>
            </a:lvl2pPr>
            <a:lvl3pPr marL="731520" indent="-18288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3pPr>
            <a:lvl4pPr marL="1005840" indent="-18288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4pPr>
            <a:lvl5pPr marL="1280160" indent="-18288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5pPr>
            <a:lvl6pPr marL="1600000" indent="-22860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6pPr>
            <a:lvl7pPr marL="1900000" indent="-22860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7pPr>
            <a:lvl8pPr marL="2200000" indent="-22860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8pPr>
            <a:lvl9pPr marL="2500000" indent="-22860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9pPr>
          </a:lstStyle>
          <a:p>
            <a:pPr marL="0" indent="0">
              <a:lnSpc>
                <a:spcPct val="100000"/>
              </a:lnSpc>
              <a:spcBef>
                <a:spcPts val="0"/>
              </a:spcBef>
              <a:spcAft>
                <a:spcPts val="0"/>
              </a:spcAft>
              <a:buClrTx/>
              <a:buSzTx/>
              <a:buFontTx/>
              <a:buNone/>
              <a:defRPr/>
            </a:pPr>
            <a:r>
              <a:rPr lang="zh-CN">
                <a:solidFill>
                  <a:srgbClr val="000000"/>
                </a:solidFill>
                <a:latin typeface="Arial"/>
              </a:rPr>
              <a:t>已有条件：</a:t>
            </a:r>
            <a:endParaRPr lang="en-US">
              <a:solidFill>
                <a:srgbClr val="000000"/>
              </a:solidFill>
              <a:latin typeface="Arial"/>
            </a:endParaRPr>
          </a:p>
          <a:p>
            <a:pPr marL="342900" indent="-342900">
              <a:lnSpc>
                <a:spcPct val="100000"/>
              </a:lnSpc>
              <a:spcBef>
                <a:spcPts val="0"/>
              </a:spcBef>
              <a:spcAft>
                <a:spcPts val="0"/>
              </a:spcAft>
              <a:buClrTx/>
              <a:buSzTx/>
              <a:buFont typeface="Arial"/>
              <a:buChar char="•"/>
              <a:defRPr/>
            </a:pPr>
            <a:r>
              <a:rPr lang="zh-CN">
                <a:solidFill>
                  <a:srgbClr val="000000"/>
                </a:solidFill>
                <a:latin typeface="Arial"/>
              </a:rPr>
              <a:t>计算机及可编程软件</a:t>
            </a:r>
            <a:endParaRPr lang="en-US">
              <a:solidFill>
                <a:srgbClr val="000000"/>
              </a:solidFill>
              <a:latin typeface="Arial"/>
            </a:endParaRPr>
          </a:p>
          <a:p>
            <a:pPr marL="342900" indent="-342900">
              <a:lnSpc>
                <a:spcPct val="100000"/>
              </a:lnSpc>
              <a:spcBef>
                <a:spcPts val="0"/>
              </a:spcBef>
              <a:spcAft>
                <a:spcPts val="0"/>
              </a:spcAft>
              <a:buClrTx/>
              <a:buSzTx/>
              <a:buFont typeface="Arial"/>
              <a:buChar char="•"/>
              <a:defRPr/>
            </a:pPr>
            <a:r>
              <a:rPr lang="en-US">
                <a:solidFill>
                  <a:srgbClr val="000000"/>
                </a:solidFill>
                <a:latin typeface="Arial"/>
              </a:rPr>
              <a:t>FPGA</a:t>
            </a:r>
            <a:r>
              <a:rPr lang="zh-CN">
                <a:solidFill>
                  <a:srgbClr val="000000"/>
                </a:solidFill>
                <a:latin typeface="Arial"/>
              </a:rPr>
              <a:t>实验板</a:t>
            </a:r>
            <a:endParaRPr lang="en-US">
              <a:solidFill>
                <a:srgbClr val="000000"/>
              </a:solidFill>
              <a:latin typeface="Arial"/>
            </a:endParaRPr>
          </a:p>
          <a:p>
            <a:pPr marL="342900" indent="-342900">
              <a:lnSpc>
                <a:spcPct val="100000"/>
              </a:lnSpc>
              <a:spcBef>
                <a:spcPts val="0"/>
              </a:spcBef>
              <a:spcAft>
                <a:spcPts val="0"/>
              </a:spcAft>
              <a:buClrTx/>
              <a:buSzTx/>
              <a:buFont typeface="Arial"/>
              <a:buChar char="•"/>
              <a:defRPr/>
            </a:pPr>
            <a:r>
              <a:rPr lang="zh-CN">
                <a:solidFill>
                  <a:srgbClr val="000000"/>
                </a:solidFill>
                <a:latin typeface="Arial"/>
              </a:rPr>
              <a:t>其他配套</a:t>
            </a:r>
            <a:endParaRPr lang="zh-CN"/>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 name="标题 1"/>
          <p:cNvSpPr>
            <a:spLocks noGrp="1"/>
          </p:cNvSpPr>
          <p:nvPr>
            <p:ph type="title"/>
          </p:nvPr>
        </p:nvSpPr>
        <p:spPr bwMode="auto">
          <a:xfrm>
            <a:off x="1238459" y="484632"/>
            <a:ext cx="7772400" cy="932183"/>
          </a:xfrm>
        </p:spPr>
        <p:txBody>
          <a:bodyPr>
            <a:normAutofit fontScale="90000"/>
          </a:bodyPr>
          <a:lstStyle/>
          <a:p>
            <a:pPr>
              <a:defRPr/>
            </a:pPr>
            <a:r>
              <a:rPr lang="zh-CN"/>
              <a:t>第二个任务</a:t>
            </a:r>
            <a:r>
              <a:rPr lang="en-US"/>
              <a:t>——7</a:t>
            </a:r>
            <a:r>
              <a:rPr lang="zh-CN"/>
              <a:t>进制计数器（</a:t>
            </a:r>
            <a:r>
              <a:rPr lang="en-US"/>
              <a:t>B</a:t>
            </a:r>
            <a:r>
              <a:rPr lang="zh-CN"/>
              <a:t>）</a:t>
            </a:r>
            <a:endParaRPr/>
          </a:p>
        </p:txBody>
      </p:sp>
      <p:sp>
        <p:nvSpPr>
          <p:cNvPr id="14" name="内容占位符 2"/>
          <p:cNvSpPr txBox="1"/>
          <p:nvPr/>
        </p:nvSpPr>
        <p:spPr bwMode="auto">
          <a:xfrm>
            <a:off x="482321" y="1414367"/>
            <a:ext cx="3657600" cy="2461798"/>
          </a:xfrm>
          <a:prstGeom prst="rect">
            <a:avLst/>
          </a:prstGeom>
        </p:spPr>
        <p:txBody>
          <a:bodyPr/>
          <a:lstStyle>
            <a:lvl1pPr marL="182880" indent="-182880" algn="l" defTabSz="914400">
              <a:lnSpc>
                <a:spcPct val="90000"/>
              </a:lnSpc>
              <a:spcBef>
                <a:spcPts val="1200"/>
              </a:spcBef>
              <a:buClr>
                <a:schemeClr val="accent1">
                  <a:lumMod val="75000"/>
                </a:schemeClr>
              </a:buClr>
              <a:buSzPct val="85000"/>
              <a:buFont typeface="Wingdings"/>
              <a:buChar char="§"/>
              <a:defRPr sz="2000">
                <a:solidFill>
                  <a:schemeClr val="tx1"/>
                </a:solidFill>
                <a:latin typeface="+mn-lt"/>
                <a:ea typeface="+mn-ea"/>
                <a:cs typeface="+mn-cs"/>
              </a:defRPr>
            </a:lvl1pPr>
            <a:lvl2pPr marL="457200" indent="-182880" algn="l" defTabSz="914400">
              <a:lnSpc>
                <a:spcPct val="90000"/>
              </a:lnSpc>
              <a:spcBef>
                <a:spcPts val="400"/>
              </a:spcBef>
              <a:spcAft>
                <a:spcPts val="200"/>
              </a:spcAft>
              <a:buClr>
                <a:schemeClr val="accent1">
                  <a:lumMod val="75000"/>
                </a:schemeClr>
              </a:buClr>
              <a:buSzPct val="85000"/>
              <a:buFont typeface="Wingdings"/>
              <a:buChar char="§"/>
              <a:defRPr sz="1800">
                <a:solidFill>
                  <a:schemeClr val="tx1"/>
                </a:solidFill>
                <a:latin typeface="+mn-lt"/>
                <a:ea typeface="+mn-ea"/>
                <a:cs typeface="+mn-cs"/>
              </a:defRPr>
            </a:lvl2pPr>
            <a:lvl3pPr marL="731520" indent="-18288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3pPr>
            <a:lvl4pPr marL="1005840" indent="-18288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4pPr>
            <a:lvl5pPr marL="1280160" indent="-18288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5pPr>
            <a:lvl6pPr marL="1600000" indent="-22860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6pPr>
            <a:lvl7pPr marL="1900000" indent="-22860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7pPr>
            <a:lvl8pPr marL="2200000" indent="-22860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8pPr>
            <a:lvl9pPr marL="2500000" indent="-22860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9pPr>
          </a:lstStyle>
          <a:p>
            <a:pPr marL="0" marR="0" lvl="0" indent="0" algn="l" defTabSz="914400">
              <a:lnSpc>
                <a:spcPct val="100000"/>
              </a:lnSpc>
              <a:spcBef>
                <a:spcPts val="0"/>
              </a:spcBef>
              <a:spcAft>
                <a:spcPts val="0"/>
              </a:spcAft>
              <a:buClrTx/>
              <a:buSzTx/>
              <a:buFontTx/>
              <a:buNone/>
              <a:defRPr/>
            </a:pPr>
            <a:r>
              <a:rPr lang="zh-CN" sz="2000" i="0" u="none" strike="noStrike" cap="none" spc="0">
                <a:ln>
                  <a:noFill/>
                </a:ln>
                <a:solidFill>
                  <a:srgbClr val="000000"/>
                </a:solidFill>
                <a:latin typeface="Arial"/>
              </a:rPr>
              <a:t>已有条件：</a:t>
            </a:r>
            <a:endParaRPr lang="en-US" sz="2000" i="0" u="none" strike="noStrike" cap="none" spc="0">
              <a:ln>
                <a:noFill/>
              </a:ln>
              <a:solidFill>
                <a:srgbClr val="000000"/>
              </a:solidFill>
              <a:latin typeface="Arial"/>
            </a:endParaRPr>
          </a:p>
          <a:p>
            <a:pPr marL="342900" marR="0" lvl="0" indent="-342900" algn="l" defTabSz="914400">
              <a:lnSpc>
                <a:spcPct val="100000"/>
              </a:lnSpc>
              <a:spcBef>
                <a:spcPts val="0"/>
              </a:spcBef>
              <a:spcAft>
                <a:spcPts val="0"/>
              </a:spcAft>
              <a:buClrTx/>
              <a:buSzTx/>
              <a:buFont typeface="Arial"/>
              <a:buChar char="•"/>
              <a:defRPr/>
            </a:pPr>
            <a:r>
              <a:rPr lang="zh-CN">
                <a:solidFill>
                  <a:srgbClr val="000000"/>
                </a:solidFill>
                <a:latin typeface="Arial"/>
              </a:rPr>
              <a:t>一块面包板</a:t>
            </a:r>
            <a:r>
              <a:rPr lang="en-US">
                <a:solidFill>
                  <a:srgbClr val="000000"/>
                </a:solidFill>
                <a:latin typeface="Arial"/>
              </a:rPr>
              <a:t>(</a:t>
            </a:r>
            <a:r>
              <a:rPr lang="zh-CN">
                <a:solidFill>
                  <a:srgbClr val="000000"/>
                </a:solidFill>
                <a:latin typeface="Arial"/>
              </a:rPr>
              <a:t>或</a:t>
            </a:r>
            <a:r>
              <a:rPr lang="en-US">
                <a:solidFill>
                  <a:srgbClr val="000000"/>
                </a:solidFill>
                <a:latin typeface="Arial"/>
              </a:rPr>
              <a:t>PCB</a:t>
            </a:r>
            <a:r>
              <a:rPr lang="zh-CN">
                <a:solidFill>
                  <a:srgbClr val="000000"/>
                </a:solidFill>
                <a:latin typeface="Arial"/>
              </a:rPr>
              <a:t>板等</a:t>
            </a:r>
            <a:r>
              <a:rPr lang="en-US">
                <a:solidFill>
                  <a:srgbClr val="000000"/>
                </a:solidFill>
                <a:latin typeface="Arial"/>
              </a:rPr>
              <a:t>)</a:t>
            </a:r>
            <a:endParaRPr lang="en-US" sz="2000">
              <a:solidFill>
                <a:srgbClr val="000000"/>
              </a:solidFill>
              <a:latin typeface="Arial"/>
            </a:endParaRPr>
          </a:p>
          <a:p>
            <a:pPr marL="342900" marR="0" lvl="0" indent="-342900" algn="l" defTabSz="914400">
              <a:lnSpc>
                <a:spcPct val="100000"/>
              </a:lnSpc>
              <a:spcBef>
                <a:spcPts val="0"/>
              </a:spcBef>
              <a:spcAft>
                <a:spcPts val="0"/>
              </a:spcAft>
              <a:buClrTx/>
              <a:buSzTx/>
              <a:buFont typeface="Arial"/>
              <a:buChar char="•"/>
              <a:defRPr/>
            </a:pPr>
            <a:r>
              <a:rPr lang="zh-CN" sz="2000" i="0" u="none" strike="noStrike" cap="none" spc="0">
                <a:ln>
                  <a:noFill/>
                </a:ln>
                <a:solidFill>
                  <a:srgbClr val="000000"/>
                </a:solidFill>
                <a:latin typeface="Arial"/>
              </a:rPr>
              <a:t>常用计数器芯片</a:t>
            </a:r>
            <a:r>
              <a:rPr lang="zh-CN">
                <a:solidFill>
                  <a:srgbClr val="000000"/>
                </a:solidFill>
                <a:latin typeface="Arial"/>
              </a:rPr>
              <a:t> </a:t>
            </a:r>
            <a:r>
              <a:rPr lang="en-US" sz="2000" i="0" u="none" strike="noStrike" cap="none" spc="0">
                <a:ln>
                  <a:noFill/>
                </a:ln>
                <a:solidFill>
                  <a:srgbClr val="000000"/>
                </a:solidFill>
                <a:latin typeface="Arial"/>
              </a:rPr>
              <a:t>(MSI)</a:t>
            </a:r>
            <a:endParaRPr/>
          </a:p>
          <a:p>
            <a:pPr marL="342900" marR="0" lvl="0" indent="-342900" algn="l" defTabSz="914400">
              <a:lnSpc>
                <a:spcPct val="100000"/>
              </a:lnSpc>
              <a:spcBef>
                <a:spcPts val="0"/>
              </a:spcBef>
              <a:spcAft>
                <a:spcPts val="0"/>
              </a:spcAft>
              <a:buClrTx/>
              <a:buSzTx/>
              <a:buFont typeface="Arial"/>
              <a:buChar char="•"/>
              <a:defRPr/>
            </a:pPr>
            <a:r>
              <a:rPr lang="zh-CN" sz="2000">
                <a:solidFill>
                  <a:srgbClr val="000000"/>
                </a:solidFill>
                <a:latin typeface="Arial"/>
              </a:rPr>
              <a:t>其他配套</a:t>
            </a:r>
            <a:r>
              <a:rPr lang="en-US" sz="2000">
                <a:solidFill>
                  <a:srgbClr val="000000"/>
                </a:solidFill>
                <a:latin typeface="Arial"/>
              </a:rPr>
              <a:t>(</a:t>
            </a:r>
            <a:r>
              <a:rPr lang="zh-CN" sz="2000">
                <a:solidFill>
                  <a:srgbClr val="000000"/>
                </a:solidFill>
                <a:latin typeface="Arial"/>
              </a:rPr>
              <a:t>导线等</a:t>
            </a:r>
            <a:r>
              <a:rPr lang="en-US" sz="2000">
                <a:solidFill>
                  <a:srgbClr val="000000"/>
                </a:solidFill>
                <a:latin typeface="Arial"/>
              </a:rPr>
              <a:t>)</a:t>
            </a:r>
            <a:endParaRPr/>
          </a:p>
        </p:txBody>
      </p:sp>
      <p:pic>
        <p:nvPicPr>
          <p:cNvPr id="7" name="内容占位符 6"/>
          <p:cNvPicPr>
            <a:picLocks noChangeAspect="1" noGrp="1"/>
          </p:cNvPicPr>
          <p:nvPr>
            <p:ph idx="1"/>
          </p:nvPr>
        </p:nvPicPr>
        <p:blipFill>
          <a:blip r:embed="rId3"/>
          <a:stretch/>
        </p:blipFill>
        <p:spPr bwMode="auto">
          <a:xfrm>
            <a:off x="631283" y="2880343"/>
            <a:ext cx="7881433" cy="3147577"/>
          </a:xfrm>
        </p:spPr>
      </p:pic>
      <p:sp>
        <p:nvSpPr>
          <p:cNvPr id="10" name="内容占位符 2"/>
          <p:cNvSpPr txBox="1"/>
          <p:nvPr/>
        </p:nvSpPr>
        <p:spPr bwMode="auto">
          <a:xfrm>
            <a:off x="4497518" y="1414367"/>
            <a:ext cx="3657600" cy="2461798"/>
          </a:xfrm>
          <a:prstGeom prst="rect">
            <a:avLst/>
          </a:prstGeom>
        </p:spPr>
        <p:txBody>
          <a:bodyPr/>
          <a:lstStyle>
            <a:lvl1pPr marL="182880" indent="-182880" algn="l" defTabSz="914400">
              <a:lnSpc>
                <a:spcPct val="90000"/>
              </a:lnSpc>
              <a:spcBef>
                <a:spcPts val="1200"/>
              </a:spcBef>
              <a:buClr>
                <a:schemeClr val="accent1">
                  <a:lumMod val="75000"/>
                </a:schemeClr>
              </a:buClr>
              <a:buSzPct val="85000"/>
              <a:buFont typeface="Wingdings"/>
              <a:buChar char="§"/>
              <a:defRPr sz="2000">
                <a:solidFill>
                  <a:schemeClr val="tx1"/>
                </a:solidFill>
                <a:latin typeface="+mn-lt"/>
                <a:ea typeface="+mn-ea"/>
                <a:cs typeface="+mn-cs"/>
              </a:defRPr>
            </a:lvl1pPr>
            <a:lvl2pPr marL="457200" indent="-182880" algn="l" defTabSz="914400">
              <a:lnSpc>
                <a:spcPct val="90000"/>
              </a:lnSpc>
              <a:spcBef>
                <a:spcPts val="400"/>
              </a:spcBef>
              <a:spcAft>
                <a:spcPts val="200"/>
              </a:spcAft>
              <a:buClr>
                <a:schemeClr val="accent1">
                  <a:lumMod val="75000"/>
                </a:schemeClr>
              </a:buClr>
              <a:buSzPct val="85000"/>
              <a:buFont typeface="Wingdings"/>
              <a:buChar char="§"/>
              <a:defRPr sz="1800">
                <a:solidFill>
                  <a:schemeClr val="tx1"/>
                </a:solidFill>
                <a:latin typeface="+mn-lt"/>
                <a:ea typeface="+mn-ea"/>
                <a:cs typeface="+mn-cs"/>
              </a:defRPr>
            </a:lvl2pPr>
            <a:lvl3pPr marL="731520" indent="-18288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3pPr>
            <a:lvl4pPr marL="1005840" indent="-18288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4pPr>
            <a:lvl5pPr marL="1280160" indent="-18288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5pPr>
            <a:lvl6pPr marL="1600000" indent="-22860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6pPr>
            <a:lvl7pPr marL="1900000" indent="-22860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7pPr>
            <a:lvl8pPr marL="2200000" indent="-22860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8pPr>
            <a:lvl9pPr marL="2500000" indent="-22860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9pPr>
          </a:lstStyle>
          <a:p>
            <a:pPr marL="0" marR="0" lvl="0" indent="0" algn="l" defTabSz="914400">
              <a:lnSpc>
                <a:spcPct val="100000"/>
              </a:lnSpc>
              <a:spcBef>
                <a:spcPts val="0"/>
              </a:spcBef>
              <a:spcAft>
                <a:spcPts val="0"/>
              </a:spcAft>
              <a:buClrTx/>
              <a:buSzTx/>
              <a:buFontTx/>
              <a:buNone/>
              <a:defRPr/>
            </a:pPr>
            <a:r>
              <a:rPr lang="zh-CN">
                <a:solidFill>
                  <a:srgbClr val="000000"/>
                </a:solidFill>
                <a:latin typeface="Arial"/>
              </a:rPr>
              <a:t>待讨论</a:t>
            </a:r>
            <a:r>
              <a:rPr lang="zh-CN" sz="2000" i="0" u="none" strike="noStrike" cap="none" spc="0">
                <a:ln>
                  <a:noFill/>
                </a:ln>
                <a:solidFill>
                  <a:srgbClr val="000000"/>
                </a:solidFill>
                <a:latin typeface="Arial"/>
              </a:rPr>
              <a:t>：</a:t>
            </a:r>
            <a:endParaRPr lang="en-US" sz="2000" i="0" u="none" strike="noStrike" cap="none" spc="0">
              <a:ln>
                <a:noFill/>
              </a:ln>
              <a:solidFill>
                <a:srgbClr val="000000"/>
              </a:solidFill>
              <a:latin typeface="Arial"/>
            </a:endParaRPr>
          </a:p>
          <a:p>
            <a:pPr marL="342900" marR="0" lvl="0" indent="-342900" algn="l" defTabSz="914400">
              <a:lnSpc>
                <a:spcPct val="100000"/>
              </a:lnSpc>
              <a:spcBef>
                <a:spcPts val="0"/>
              </a:spcBef>
              <a:spcAft>
                <a:spcPts val="0"/>
              </a:spcAft>
              <a:buClrTx/>
              <a:buSzTx/>
              <a:buFont typeface="Arial"/>
              <a:buChar char="•"/>
              <a:defRPr/>
            </a:pPr>
            <a:r>
              <a:rPr lang="zh-CN">
                <a:solidFill>
                  <a:srgbClr val="000000"/>
                </a:solidFill>
                <a:latin typeface="Arial"/>
              </a:rPr>
              <a:t>选型</a:t>
            </a:r>
            <a:endParaRPr lang="en-US">
              <a:solidFill>
                <a:srgbClr val="000000"/>
              </a:solidFill>
              <a:latin typeface="Arial"/>
            </a:endParaRPr>
          </a:p>
          <a:p>
            <a:pPr marL="342900" marR="0" lvl="0" indent="-342900" algn="l" defTabSz="914400">
              <a:lnSpc>
                <a:spcPct val="100000"/>
              </a:lnSpc>
              <a:spcBef>
                <a:spcPts val="0"/>
              </a:spcBef>
              <a:spcAft>
                <a:spcPts val="0"/>
              </a:spcAft>
              <a:buClrTx/>
              <a:buSzTx/>
              <a:buFont typeface="Arial"/>
              <a:buChar char="•"/>
              <a:defRPr/>
            </a:pPr>
            <a:r>
              <a:rPr lang="zh-CN">
                <a:solidFill>
                  <a:srgbClr val="000000"/>
                </a:solidFill>
                <a:latin typeface="Arial"/>
              </a:rPr>
              <a:t>进制调整</a:t>
            </a:r>
            <a:endParaRPr lang="en-US" sz="2000" i="0" u="none" strike="noStrike" cap="none" spc="0">
              <a:ln>
                <a:noFill/>
              </a:ln>
              <a:solidFill>
                <a:srgbClr val="000000"/>
              </a:solidFill>
              <a:latin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66673" name="Rectangle 81"/>
          <p:cNvSpPr>
            <a:spLocks noChangeArrowheads="1"/>
          </p:cNvSpPr>
          <p:nvPr/>
        </p:nvSpPr>
        <p:spPr bwMode="auto">
          <a:xfrm>
            <a:off x="0" y="2952750"/>
            <a:ext cx="9144000" cy="0"/>
          </a:xfrm>
          <a:prstGeom prst="rect">
            <a:avLst/>
          </a:prstGeom>
          <a:noFill/>
          <a:ln>
            <a:noFill/>
          </a:ln>
          <a:effectLst/>
        </p:spPr>
        <p:txBody>
          <a:bodyPr wrap="none" anchor="ctr">
            <a:spAutoFit/>
          </a:bodyPr>
          <a:lstStyle/>
          <a:p>
            <a:pPr algn="l">
              <a:defRPr/>
            </a:pPr>
            <a:endParaRPr lang="zh-CN" sz="1800" b="0">
              <a:latin typeface="Arial"/>
            </a:endParaRPr>
          </a:p>
        </p:txBody>
      </p:sp>
      <p:sp>
        <p:nvSpPr>
          <p:cNvPr id="2" name="标题 1"/>
          <p:cNvSpPr>
            <a:spLocks noGrp="1"/>
          </p:cNvSpPr>
          <p:nvPr>
            <p:ph type="title"/>
          </p:nvPr>
        </p:nvSpPr>
        <p:spPr bwMode="auto">
          <a:xfrm>
            <a:off x="1238459" y="484632"/>
            <a:ext cx="7772400" cy="932183"/>
          </a:xfrm>
        </p:spPr>
        <p:txBody>
          <a:bodyPr>
            <a:normAutofit fontScale="90000"/>
          </a:bodyPr>
          <a:lstStyle/>
          <a:p>
            <a:pPr>
              <a:defRPr/>
            </a:pPr>
            <a:r>
              <a:rPr lang="zh-CN"/>
              <a:t>第二个任务</a:t>
            </a:r>
            <a:r>
              <a:rPr lang="en-US"/>
              <a:t>——7</a:t>
            </a:r>
            <a:r>
              <a:rPr lang="zh-CN"/>
              <a:t>进制计数器（</a:t>
            </a:r>
            <a:r>
              <a:rPr lang="en-US"/>
              <a:t>C</a:t>
            </a:r>
            <a:r>
              <a:rPr lang="zh-CN"/>
              <a:t>）</a:t>
            </a:r>
            <a:endParaRPr/>
          </a:p>
        </p:txBody>
      </p:sp>
      <p:sp>
        <p:nvSpPr>
          <p:cNvPr id="14" name="内容占位符 2"/>
          <p:cNvSpPr txBox="1"/>
          <p:nvPr/>
        </p:nvSpPr>
        <p:spPr bwMode="auto">
          <a:xfrm>
            <a:off x="572756" y="2121408"/>
            <a:ext cx="3657600" cy="2461798"/>
          </a:xfrm>
          <a:prstGeom prst="rect">
            <a:avLst/>
          </a:prstGeom>
        </p:spPr>
        <p:txBody>
          <a:bodyPr/>
          <a:lstStyle>
            <a:lvl1pPr marL="182880" indent="-182880" algn="l" defTabSz="914400">
              <a:lnSpc>
                <a:spcPct val="90000"/>
              </a:lnSpc>
              <a:spcBef>
                <a:spcPts val="1200"/>
              </a:spcBef>
              <a:buClr>
                <a:schemeClr val="accent1">
                  <a:lumMod val="75000"/>
                </a:schemeClr>
              </a:buClr>
              <a:buSzPct val="85000"/>
              <a:buFont typeface="Wingdings"/>
              <a:buChar char="§"/>
              <a:defRPr sz="2000">
                <a:solidFill>
                  <a:schemeClr val="tx1"/>
                </a:solidFill>
                <a:latin typeface="+mn-lt"/>
                <a:ea typeface="+mn-ea"/>
                <a:cs typeface="+mn-cs"/>
              </a:defRPr>
            </a:lvl1pPr>
            <a:lvl2pPr marL="457200" indent="-182880" algn="l" defTabSz="914400">
              <a:lnSpc>
                <a:spcPct val="90000"/>
              </a:lnSpc>
              <a:spcBef>
                <a:spcPts val="400"/>
              </a:spcBef>
              <a:spcAft>
                <a:spcPts val="200"/>
              </a:spcAft>
              <a:buClr>
                <a:schemeClr val="accent1">
                  <a:lumMod val="75000"/>
                </a:schemeClr>
              </a:buClr>
              <a:buSzPct val="85000"/>
              <a:buFont typeface="Wingdings"/>
              <a:buChar char="§"/>
              <a:defRPr sz="1800">
                <a:solidFill>
                  <a:schemeClr val="tx1"/>
                </a:solidFill>
                <a:latin typeface="+mn-lt"/>
                <a:ea typeface="+mn-ea"/>
                <a:cs typeface="+mn-cs"/>
              </a:defRPr>
            </a:lvl2pPr>
            <a:lvl3pPr marL="731520" indent="-18288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3pPr>
            <a:lvl4pPr marL="1005840" indent="-18288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4pPr>
            <a:lvl5pPr marL="1280160" indent="-18288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5pPr>
            <a:lvl6pPr marL="1600000" indent="-22860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6pPr>
            <a:lvl7pPr marL="1900000" indent="-22860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7pPr>
            <a:lvl8pPr marL="2200000" indent="-22860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8pPr>
            <a:lvl9pPr marL="2500000" indent="-228600" algn="l" defTabSz="914400">
              <a:lnSpc>
                <a:spcPct val="90000"/>
              </a:lnSpc>
              <a:spcBef>
                <a:spcPts val="400"/>
              </a:spcBef>
              <a:spcAft>
                <a:spcPts val="200"/>
              </a:spcAft>
              <a:buClr>
                <a:schemeClr val="accent1">
                  <a:lumMod val="75000"/>
                </a:schemeClr>
              </a:buClr>
              <a:buSzPct val="85000"/>
              <a:buFont typeface="Wingdings"/>
              <a:buChar char="§"/>
              <a:defRPr sz="1600">
                <a:solidFill>
                  <a:schemeClr val="tx1"/>
                </a:solidFill>
                <a:latin typeface="+mn-lt"/>
                <a:ea typeface="+mn-ea"/>
                <a:cs typeface="+mn-cs"/>
              </a:defRPr>
            </a:lvl9pPr>
          </a:lstStyle>
          <a:p>
            <a:pPr marL="0" marR="0" lvl="0" indent="0" algn="l" defTabSz="914400">
              <a:lnSpc>
                <a:spcPct val="100000"/>
              </a:lnSpc>
              <a:spcBef>
                <a:spcPts val="0"/>
              </a:spcBef>
              <a:spcAft>
                <a:spcPts val="0"/>
              </a:spcAft>
              <a:buClrTx/>
              <a:buSzTx/>
              <a:buFontTx/>
              <a:buNone/>
              <a:defRPr/>
            </a:pPr>
            <a:r>
              <a:rPr lang="zh-CN" sz="2000" i="0" u="none" strike="noStrike" cap="none" spc="0">
                <a:ln>
                  <a:noFill/>
                </a:ln>
                <a:solidFill>
                  <a:srgbClr val="000000"/>
                </a:solidFill>
                <a:latin typeface="Arial"/>
              </a:rPr>
              <a:t>已有条件：</a:t>
            </a:r>
            <a:endParaRPr lang="en-US" sz="2000" i="0" u="none" strike="noStrike" cap="none" spc="0">
              <a:ln>
                <a:noFill/>
              </a:ln>
              <a:solidFill>
                <a:srgbClr val="000000"/>
              </a:solidFill>
              <a:latin typeface="Arial"/>
            </a:endParaRPr>
          </a:p>
          <a:p>
            <a:pPr marL="342900" marR="0" lvl="0" indent="-342900" algn="l" defTabSz="914400">
              <a:lnSpc>
                <a:spcPct val="100000"/>
              </a:lnSpc>
              <a:spcBef>
                <a:spcPts val="0"/>
              </a:spcBef>
              <a:spcAft>
                <a:spcPts val="0"/>
              </a:spcAft>
              <a:buClrTx/>
              <a:buSzTx/>
              <a:buFont typeface="Arial"/>
              <a:buChar char="•"/>
              <a:defRPr/>
            </a:pPr>
            <a:r>
              <a:rPr lang="zh-CN">
                <a:solidFill>
                  <a:srgbClr val="000000"/>
                </a:solidFill>
                <a:latin typeface="Arial"/>
              </a:rPr>
              <a:t>一块面包板</a:t>
            </a:r>
            <a:r>
              <a:rPr lang="en-US">
                <a:solidFill>
                  <a:srgbClr val="000000"/>
                </a:solidFill>
                <a:latin typeface="Arial"/>
              </a:rPr>
              <a:t>(</a:t>
            </a:r>
            <a:r>
              <a:rPr lang="zh-CN">
                <a:solidFill>
                  <a:srgbClr val="000000"/>
                </a:solidFill>
                <a:latin typeface="Arial"/>
              </a:rPr>
              <a:t>或</a:t>
            </a:r>
            <a:r>
              <a:rPr lang="en-US">
                <a:solidFill>
                  <a:srgbClr val="000000"/>
                </a:solidFill>
                <a:latin typeface="Arial"/>
              </a:rPr>
              <a:t>PCB</a:t>
            </a:r>
            <a:r>
              <a:rPr lang="zh-CN">
                <a:solidFill>
                  <a:srgbClr val="000000"/>
                </a:solidFill>
                <a:latin typeface="Arial"/>
              </a:rPr>
              <a:t>板等</a:t>
            </a:r>
            <a:r>
              <a:rPr lang="en-US">
                <a:solidFill>
                  <a:srgbClr val="000000"/>
                </a:solidFill>
                <a:latin typeface="Arial"/>
              </a:rPr>
              <a:t>)</a:t>
            </a:r>
            <a:endParaRPr lang="en-US" sz="2000">
              <a:solidFill>
                <a:srgbClr val="000000"/>
              </a:solidFill>
              <a:latin typeface="Arial"/>
            </a:endParaRPr>
          </a:p>
          <a:p>
            <a:pPr marL="342900" marR="0" lvl="0" indent="-342900" algn="l" defTabSz="914400">
              <a:lnSpc>
                <a:spcPct val="100000"/>
              </a:lnSpc>
              <a:spcBef>
                <a:spcPts val="0"/>
              </a:spcBef>
              <a:spcAft>
                <a:spcPts val="0"/>
              </a:spcAft>
              <a:buClrTx/>
              <a:buSzTx/>
              <a:buFont typeface="Arial"/>
              <a:buChar char="•"/>
              <a:defRPr/>
            </a:pPr>
            <a:r>
              <a:rPr lang="zh-CN">
                <a:solidFill>
                  <a:srgbClr val="000000"/>
                </a:solidFill>
                <a:latin typeface="Arial"/>
              </a:rPr>
              <a:t>触发器</a:t>
            </a:r>
            <a:r>
              <a:rPr lang="zh-CN" sz="2000" i="0" u="none" strike="noStrike" cap="none" spc="0">
                <a:ln>
                  <a:noFill/>
                </a:ln>
                <a:solidFill>
                  <a:srgbClr val="000000"/>
                </a:solidFill>
                <a:latin typeface="Arial"/>
              </a:rPr>
              <a:t>芯片</a:t>
            </a:r>
            <a:r>
              <a:rPr lang="zh-CN">
                <a:solidFill>
                  <a:srgbClr val="000000"/>
                </a:solidFill>
                <a:latin typeface="Arial"/>
              </a:rPr>
              <a:t> </a:t>
            </a:r>
            <a:r>
              <a:rPr lang="en-US" sz="2000" i="0" u="none" strike="noStrike" cap="none" spc="0">
                <a:ln>
                  <a:noFill/>
                </a:ln>
                <a:solidFill>
                  <a:srgbClr val="000000"/>
                </a:solidFill>
                <a:latin typeface="Arial"/>
              </a:rPr>
              <a:t>(SSI)</a:t>
            </a:r>
            <a:endParaRPr/>
          </a:p>
          <a:p>
            <a:pPr marL="342900" marR="0" lvl="0" indent="-342900" algn="l" defTabSz="914400">
              <a:lnSpc>
                <a:spcPct val="100000"/>
              </a:lnSpc>
              <a:spcBef>
                <a:spcPts val="0"/>
              </a:spcBef>
              <a:spcAft>
                <a:spcPts val="0"/>
              </a:spcAft>
              <a:buClrTx/>
              <a:buSzTx/>
              <a:buFont typeface="Arial"/>
              <a:buChar char="•"/>
              <a:defRPr/>
            </a:pPr>
            <a:r>
              <a:rPr lang="zh-CN" sz="2000">
                <a:solidFill>
                  <a:srgbClr val="000000"/>
                </a:solidFill>
                <a:latin typeface="Arial"/>
              </a:rPr>
              <a:t>其他配套</a:t>
            </a:r>
            <a:r>
              <a:rPr lang="en-US" sz="2000">
                <a:solidFill>
                  <a:srgbClr val="000000"/>
                </a:solidFill>
                <a:latin typeface="Arial"/>
              </a:rPr>
              <a:t>(</a:t>
            </a:r>
            <a:r>
              <a:rPr lang="zh-CN" sz="2000">
                <a:solidFill>
                  <a:srgbClr val="000000"/>
                </a:solidFill>
                <a:latin typeface="Arial"/>
              </a:rPr>
              <a:t>导线等</a:t>
            </a:r>
            <a:r>
              <a:rPr lang="en-US" sz="2000">
                <a:solidFill>
                  <a:srgbClr val="000000"/>
                </a:solidFill>
                <a:latin typeface="Arial"/>
              </a:rPr>
              <a:t>)</a:t>
            </a:r>
            <a:endParaRPr/>
          </a:p>
        </p:txBody>
      </p:sp>
      <p:sp>
        <p:nvSpPr>
          <p:cNvPr id="4" name="内容占位符 3"/>
          <p:cNvSpPr>
            <a:spLocks noGrp="1"/>
          </p:cNvSpPr>
          <p:nvPr>
            <p:ph idx="1"/>
          </p:nvPr>
        </p:nvSpPr>
        <p:spPr bwMode="auto">
          <a:xfrm>
            <a:off x="4350936" y="2121408"/>
            <a:ext cx="4107264" cy="4050792"/>
          </a:xfrm>
        </p:spPr>
        <p:txBody>
          <a:bodyPr/>
          <a:lstStyle/>
          <a:p>
            <a:pPr marL="0" indent="0">
              <a:buNone/>
              <a:defRPr/>
            </a:pPr>
            <a:r>
              <a:rPr lang="zh-CN"/>
              <a:t>待讨论：</a:t>
            </a:r>
            <a:endParaRPr lang="en-US"/>
          </a:p>
          <a:p>
            <a:pPr>
              <a:defRPr/>
            </a:pPr>
            <a:r>
              <a:rPr lang="zh-CN"/>
              <a:t>计数的时序结构</a:t>
            </a:r>
            <a:endParaRPr lang="en-US"/>
          </a:p>
          <a:p>
            <a:pPr>
              <a:defRPr/>
            </a:pPr>
            <a:r>
              <a:rPr lang="zh-CN"/>
              <a:t>触发器的计数特征→二进制计数器</a:t>
            </a:r>
            <a:endParaRPr lang="en-US"/>
          </a:p>
          <a:p>
            <a:pPr>
              <a:defRPr/>
            </a:pPr>
            <a:r>
              <a:rPr lang="zh-CN"/>
              <a:t>状态机</a:t>
            </a:r>
            <a:r>
              <a:rPr lang="en-US"/>
              <a:t>(</a:t>
            </a:r>
            <a:r>
              <a:rPr lang="zh-CN"/>
              <a:t>状态图</a:t>
            </a:r>
            <a:r>
              <a:rPr lang="en-US"/>
              <a:t>)</a:t>
            </a:r>
            <a:r>
              <a:rPr lang="zh-CN"/>
              <a:t>式的设计→任意进制</a:t>
            </a:r>
            <a:r>
              <a:rPr lang="en-US"/>
              <a:t>(</a:t>
            </a:r>
            <a:r>
              <a:rPr lang="zh-CN"/>
              <a:t>如</a:t>
            </a:r>
            <a:r>
              <a:rPr lang="en-US"/>
              <a:t>7</a:t>
            </a:r>
            <a:r>
              <a:rPr lang="zh-CN"/>
              <a:t>进制</a:t>
            </a:r>
            <a:r>
              <a:rPr lang="en-US"/>
              <a:t>)</a:t>
            </a:r>
            <a:endParaRPr/>
          </a:p>
          <a:p>
            <a:pPr>
              <a:defRPr/>
            </a:pPr>
            <a:endParaRPr lang="en-US"/>
          </a:p>
          <a:p>
            <a:pPr>
              <a:defRPr/>
            </a:pPr>
            <a:endParaRPr lang="zh-CN"/>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66670" name="Rectangle 78"/>
          <p:cNvSpPr>
            <a:spLocks noChangeArrowheads="1"/>
          </p:cNvSpPr>
          <p:nvPr/>
        </p:nvSpPr>
        <p:spPr bwMode="auto">
          <a:xfrm>
            <a:off x="539750" y="333375"/>
            <a:ext cx="6300788" cy="817563"/>
          </a:xfrm>
          <a:prstGeom prst="rect">
            <a:avLst/>
          </a:prstGeom>
          <a:noFill/>
          <a:ln>
            <a:noFill/>
          </a:ln>
          <a:effectLst/>
        </p:spPr>
        <p:txBody>
          <a:bodyPr tIns="165047" bIns="165047" anchor="ctr">
            <a:spAutoFit/>
          </a:bodyPr>
          <a:lstStyle/>
          <a:p>
            <a:pPr algn="l">
              <a:defRPr/>
            </a:pPr>
            <a:r>
              <a:rPr lang="en-US" sz="3200">
                <a:solidFill>
                  <a:schemeClr val="accent2"/>
                </a:solidFill>
                <a:latin typeface="Times New Roman"/>
                <a:ea typeface="楷体_GB2312"/>
              </a:rPr>
              <a:t>6.1  </a:t>
            </a:r>
            <a:r>
              <a:rPr lang="zh-CN" sz="3200">
                <a:solidFill>
                  <a:schemeClr val="accent2"/>
                </a:solidFill>
                <a:latin typeface="Times New Roman"/>
                <a:ea typeface="楷体_GB2312"/>
              </a:rPr>
              <a:t>时序逻辑电路的基本概念</a:t>
            </a:r>
            <a:endParaRPr/>
          </a:p>
        </p:txBody>
      </p:sp>
      <p:sp>
        <p:nvSpPr>
          <p:cNvPr id="366671" name="Rectangle 79"/>
          <p:cNvSpPr>
            <a:spLocks noChangeArrowheads="1"/>
          </p:cNvSpPr>
          <p:nvPr/>
        </p:nvSpPr>
        <p:spPr bwMode="auto">
          <a:xfrm>
            <a:off x="609600" y="1195388"/>
            <a:ext cx="6483350" cy="579437"/>
          </a:xfrm>
          <a:prstGeom prst="rect">
            <a:avLst/>
          </a:prstGeom>
          <a:noFill/>
          <a:ln>
            <a:noFill/>
          </a:ln>
          <a:effectLst/>
        </p:spPr>
        <p:txBody>
          <a:bodyPr tIns="76176" bIns="76176" anchor="ctr">
            <a:spAutoFit/>
          </a:bodyPr>
          <a:lstStyle>
            <a:lvl1pPr indent="276225"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a:spcBef>
                <a:spcPts val="0"/>
              </a:spcBef>
              <a:spcAft>
                <a:spcPts val="0"/>
              </a:spcAft>
              <a:defRPr sz="2400">
                <a:solidFill>
                  <a:schemeClr val="tx1"/>
                </a:solidFill>
                <a:latin typeface="Times New Roman"/>
                <a:ea typeface="宋体"/>
              </a:defRPr>
            </a:lvl6pPr>
            <a:lvl7pPr>
              <a:spcBef>
                <a:spcPts val="0"/>
              </a:spcBef>
              <a:spcAft>
                <a:spcPts val="0"/>
              </a:spcAft>
              <a:defRPr sz="2400">
                <a:solidFill>
                  <a:schemeClr val="tx1"/>
                </a:solidFill>
                <a:latin typeface="Times New Roman"/>
                <a:ea typeface="宋体"/>
              </a:defRPr>
            </a:lvl7pPr>
            <a:lvl8pPr>
              <a:spcBef>
                <a:spcPts val="0"/>
              </a:spcBef>
              <a:spcAft>
                <a:spcPts val="0"/>
              </a:spcAft>
              <a:defRPr sz="2400">
                <a:solidFill>
                  <a:schemeClr val="tx1"/>
                </a:solidFill>
                <a:latin typeface="Times New Roman"/>
                <a:ea typeface="宋体"/>
              </a:defRPr>
            </a:lvl8pPr>
            <a:lvl9pPr>
              <a:spcBef>
                <a:spcPts val="0"/>
              </a:spcBef>
              <a:spcAft>
                <a:spcPts val="0"/>
              </a:spcAft>
              <a:defRPr sz="2400">
                <a:solidFill>
                  <a:schemeClr val="tx1"/>
                </a:solidFill>
                <a:latin typeface="Times New Roman"/>
                <a:ea typeface="宋体"/>
              </a:defRPr>
            </a:lvl9pPr>
          </a:lstStyle>
          <a:p>
            <a:pPr>
              <a:defRPr/>
            </a:pPr>
            <a:r>
              <a:rPr lang="en-US" sz="2800">
                <a:solidFill>
                  <a:schemeClr val="accent2"/>
                </a:solidFill>
                <a:ea typeface="楷体_GB2312"/>
              </a:rPr>
              <a:t>6.1.1 </a:t>
            </a:r>
            <a:r>
              <a:rPr lang="zh-CN" sz="2800">
                <a:solidFill>
                  <a:schemeClr val="accent2"/>
                </a:solidFill>
                <a:ea typeface="楷体_GB2312"/>
              </a:rPr>
              <a:t>时序逻辑电路的基本结构与分类</a:t>
            </a:r>
            <a:endParaRPr/>
          </a:p>
        </p:txBody>
      </p:sp>
      <p:sp>
        <p:nvSpPr>
          <p:cNvPr id="366672" name="Rectangle 80"/>
          <p:cNvSpPr>
            <a:spLocks noChangeArrowheads="1"/>
          </p:cNvSpPr>
          <p:nvPr/>
        </p:nvSpPr>
        <p:spPr bwMode="auto">
          <a:xfrm>
            <a:off x="466725" y="1730375"/>
            <a:ext cx="4824413" cy="517525"/>
          </a:xfrm>
          <a:prstGeom prst="rect">
            <a:avLst/>
          </a:prstGeom>
          <a:noFill/>
          <a:ln>
            <a:noFill/>
          </a:ln>
          <a:effectLst/>
        </p:spPr>
        <p:txBody>
          <a:bodyPr tIns="76176" bIns="76176" anchor="ctr">
            <a:spAutoFit/>
          </a:bodyPr>
          <a:lstStyle>
            <a:lvl1pPr indent="276225"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a:spcBef>
                <a:spcPts val="0"/>
              </a:spcBef>
              <a:spcAft>
                <a:spcPts val="0"/>
              </a:spcAft>
              <a:defRPr sz="2400">
                <a:solidFill>
                  <a:schemeClr val="tx1"/>
                </a:solidFill>
                <a:latin typeface="Times New Roman"/>
                <a:ea typeface="宋体"/>
              </a:defRPr>
            </a:lvl6pPr>
            <a:lvl7pPr>
              <a:spcBef>
                <a:spcPts val="0"/>
              </a:spcBef>
              <a:spcAft>
                <a:spcPts val="0"/>
              </a:spcAft>
              <a:defRPr sz="2400">
                <a:solidFill>
                  <a:schemeClr val="tx1"/>
                </a:solidFill>
                <a:latin typeface="Times New Roman"/>
                <a:ea typeface="宋体"/>
              </a:defRPr>
            </a:lvl7pPr>
            <a:lvl8pPr>
              <a:spcBef>
                <a:spcPts val="0"/>
              </a:spcBef>
              <a:spcAft>
                <a:spcPts val="0"/>
              </a:spcAft>
              <a:defRPr sz="2400">
                <a:solidFill>
                  <a:schemeClr val="tx1"/>
                </a:solidFill>
                <a:latin typeface="Times New Roman"/>
                <a:ea typeface="宋体"/>
              </a:defRPr>
            </a:lvl8pPr>
            <a:lvl9pPr>
              <a:spcBef>
                <a:spcPts val="0"/>
              </a:spcBef>
              <a:spcAft>
                <a:spcPts val="0"/>
              </a:spcAft>
              <a:defRPr sz="2400">
                <a:solidFill>
                  <a:schemeClr val="tx1"/>
                </a:solidFill>
                <a:latin typeface="Times New Roman"/>
                <a:ea typeface="宋体"/>
              </a:defRPr>
            </a:lvl9pPr>
          </a:lstStyle>
          <a:p>
            <a:pPr algn="ctr">
              <a:defRPr/>
            </a:pPr>
            <a:r>
              <a:rPr lang="en-US">
                <a:solidFill>
                  <a:srgbClr val="000066"/>
                </a:solidFill>
                <a:ea typeface="楷体_GB2312"/>
              </a:rPr>
              <a:t>1</a:t>
            </a:r>
            <a:r>
              <a:rPr lang="en-US">
                <a:solidFill>
                  <a:srgbClr val="000066"/>
                </a:solidFill>
                <a:latin typeface="楷体_GB2312"/>
                <a:ea typeface="楷体_GB2312"/>
              </a:rPr>
              <a:t>. </a:t>
            </a:r>
            <a:r>
              <a:rPr lang="zh-CN">
                <a:solidFill>
                  <a:srgbClr val="000066"/>
                </a:solidFill>
                <a:latin typeface="楷体_GB2312"/>
                <a:ea typeface="楷体_GB2312"/>
              </a:rPr>
              <a:t>时序电路的基本结构</a:t>
            </a:r>
            <a:endParaRPr/>
          </a:p>
        </p:txBody>
      </p:sp>
      <p:sp>
        <p:nvSpPr>
          <p:cNvPr id="366673" name="Rectangle 81"/>
          <p:cNvSpPr>
            <a:spLocks noChangeArrowheads="1"/>
          </p:cNvSpPr>
          <p:nvPr/>
        </p:nvSpPr>
        <p:spPr bwMode="auto">
          <a:xfrm>
            <a:off x="0" y="2952750"/>
            <a:ext cx="9144000" cy="0"/>
          </a:xfrm>
          <a:prstGeom prst="rect">
            <a:avLst/>
          </a:prstGeom>
          <a:noFill/>
          <a:ln>
            <a:noFill/>
          </a:ln>
          <a:effectLst/>
        </p:spPr>
        <p:txBody>
          <a:bodyPr wrap="none" anchor="ctr">
            <a:spAutoFit/>
          </a:bodyPr>
          <a:lstStyle/>
          <a:p>
            <a:pPr algn="l">
              <a:defRPr/>
            </a:pPr>
            <a:endParaRPr lang="zh-CN" sz="1800" b="0">
              <a:latin typeface="Arial"/>
            </a:endParaRPr>
          </a:p>
        </p:txBody>
      </p:sp>
      <p:graphicFrame>
        <p:nvGraphicFramePr>
          <p:cNvPr id="366674" name="Object 82"/>
          <p:cNvGraphicFramePr>
            <a:graphicFrameLocks xmlns:a="http://schemas.openxmlformats.org/drawingml/2006/main" noChangeAspect="1"/>
          </p:cNvGraphicFramePr>
          <p:nvPr/>
        </p:nvGraphicFramePr>
        <p:xfrm>
          <a:off x="1331913" y="2133600"/>
          <a:ext cx="6553200" cy="2584450"/>
        </p:xfrm>
        <a:graphic>
          <a:graphicData uri="http://schemas.openxmlformats.org/presentationml/2006/ole">
            <p:oleObj name="oleObj" r:id="rId4" imgW="2428875" imgH="990600" progId="Word.Picture.8">
              <p:embed/>
              <p:pic>
                <p:nvPicPr>
                  <p:cNvPr id="366674" name="Object 82"/>
                  <p:cNvPicPr/>
                  <p:nvPr/>
                </p:nvPicPr>
                <p:blipFill>
                  <a:blip r:embed="rId3"/>
                  <a:stretch/>
                </p:blipFill>
                <p:spPr bwMode="auto">
                  <a:xfrm>
                    <a:off x="1331913" y="2133600"/>
                    <a:ext cx="6553200" cy="2584450"/>
                  </a:xfrm>
                  <a:prstGeom prst="rect">
                    <a:avLst/>
                  </a:prstGeom>
                </p:spPr>
              </p:pic>
            </p:oleObj>
          </a:graphicData>
        </a:graphic>
      </p:graphicFrame>
      <p:sp>
        <p:nvSpPr>
          <p:cNvPr id="366675" name="Rectangle 83"/>
          <p:cNvSpPr>
            <a:spLocks noChangeArrowheads="1"/>
          </p:cNvSpPr>
          <p:nvPr/>
        </p:nvSpPr>
        <p:spPr bwMode="auto">
          <a:xfrm>
            <a:off x="1619250" y="5157788"/>
            <a:ext cx="5087938" cy="457200"/>
          </a:xfrm>
          <a:prstGeom prst="rect">
            <a:avLst/>
          </a:prstGeom>
          <a:noFill/>
          <a:ln>
            <a:noFill/>
          </a:ln>
          <a:effectLst/>
        </p:spPr>
        <p:txBody>
          <a:bodyPr wrap="none" anchor="ctr">
            <a:spAutoFit/>
          </a:bodyPr>
          <a:lstStyle/>
          <a:p>
            <a:pPr algn="l">
              <a:defRPr/>
            </a:pPr>
            <a:r>
              <a:rPr lang="en-US">
                <a:solidFill>
                  <a:schemeClr val="hlink"/>
                </a:solidFill>
                <a:latin typeface="楷体_GB2312"/>
                <a:ea typeface="楷体_GB2312"/>
              </a:rPr>
              <a:t>*</a:t>
            </a:r>
            <a:r>
              <a:rPr lang="zh-CN">
                <a:solidFill>
                  <a:srgbClr val="000066"/>
                </a:solidFill>
                <a:latin typeface="楷体_GB2312"/>
                <a:ea typeface="楷体_GB2312"/>
              </a:rPr>
              <a:t>电路由组合电路和存储电路组成。 </a:t>
            </a:r>
            <a:endParaRPr/>
          </a:p>
        </p:txBody>
      </p:sp>
      <p:sp>
        <p:nvSpPr>
          <p:cNvPr id="366676" name="Rectangle 84"/>
          <p:cNvSpPr>
            <a:spLocks noChangeArrowheads="1"/>
          </p:cNvSpPr>
          <p:nvPr/>
        </p:nvSpPr>
        <p:spPr bwMode="auto">
          <a:xfrm>
            <a:off x="1655763" y="5734050"/>
            <a:ext cx="2636837" cy="457200"/>
          </a:xfrm>
          <a:prstGeom prst="rect">
            <a:avLst/>
          </a:prstGeom>
          <a:noFill/>
          <a:ln>
            <a:noFill/>
          </a:ln>
          <a:effectLst/>
        </p:spPr>
        <p:txBody>
          <a:bodyPr wrap="none" anchor="ctr">
            <a:spAutoFit/>
          </a:bodyPr>
          <a:lstStyle/>
          <a:p>
            <a:pPr algn="l">
              <a:defRPr/>
            </a:pPr>
            <a:r>
              <a:rPr lang="en-US">
                <a:solidFill>
                  <a:schemeClr val="hlink"/>
                </a:solidFill>
                <a:latin typeface="楷体_GB2312"/>
                <a:ea typeface="楷体_GB2312"/>
              </a:rPr>
              <a:t>*</a:t>
            </a:r>
            <a:r>
              <a:rPr lang="zh-CN">
                <a:solidFill>
                  <a:srgbClr val="000066"/>
                </a:solidFill>
                <a:latin typeface="楷体_GB2312"/>
                <a:ea typeface="楷体_GB2312"/>
              </a:rPr>
              <a:t>电路存在反馈。 </a:t>
            </a:r>
            <a:endParaRPr/>
          </a:p>
        </p:txBody>
      </p:sp>
      <p:sp>
        <p:nvSpPr>
          <p:cNvPr id="366677" name="Rectangle 85"/>
          <p:cNvSpPr>
            <a:spLocks noChangeArrowheads="1"/>
          </p:cNvSpPr>
          <p:nvPr/>
        </p:nvSpPr>
        <p:spPr bwMode="auto">
          <a:xfrm>
            <a:off x="215899" y="5049837"/>
            <a:ext cx="1717675" cy="457200"/>
          </a:xfrm>
          <a:prstGeom prst="rect">
            <a:avLst/>
          </a:prstGeom>
          <a:noFill/>
          <a:ln>
            <a:noFill/>
          </a:ln>
          <a:effectLst/>
        </p:spPr>
        <p:txBody>
          <a:bodyPr wrap="none" anchor="ctr">
            <a:spAutoFit/>
          </a:bodyPr>
          <a:lstStyle/>
          <a:p>
            <a:pPr algn="l">
              <a:defRPr/>
            </a:pPr>
            <a:r>
              <a:rPr lang="zh-CN">
                <a:solidFill>
                  <a:srgbClr val="000066"/>
                </a:solidFill>
                <a:latin typeface="楷体_GB2312"/>
                <a:ea typeface="楷体_GB2312"/>
              </a:rPr>
              <a:t>结构特征</a:t>
            </a:r>
            <a:r>
              <a:rPr lang="en-US">
                <a:solidFill>
                  <a:srgbClr val="000066"/>
                </a:solidFill>
                <a:latin typeface="楷体_GB2312"/>
                <a:ea typeface="楷体_GB2312"/>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66672"/>
                                        </p:tgtEl>
                                        <p:attrNameLst>
                                          <p:attrName>style.visibility</p:attrName>
                                        </p:attrNameLst>
                                      </p:cBhvr>
                                      <p:to>
                                        <p:strVal val="visible"/>
                                      </p:to>
                                    </p:set>
                                    <p:animEffect transition="in" filter="strips(downRight)">
                                      <p:cBhvr>
                                        <p:cTn id="7" dur="500"/>
                                        <p:tgtEl>
                                          <p:spTgt spid="36667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66674"/>
                                        </p:tgtEl>
                                        <p:attrNameLst>
                                          <p:attrName>style.visibility</p:attrName>
                                        </p:attrNameLst>
                                      </p:cBhvr>
                                      <p:to>
                                        <p:strVal val="visible"/>
                                      </p:to>
                                    </p:set>
                                    <p:animEffect transition="in" filter="box(out)">
                                      <p:cBhvr>
                                        <p:cTn id="12" dur="500"/>
                                        <p:tgtEl>
                                          <p:spTgt spid="36667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66677"/>
                                        </p:tgtEl>
                                        <p:attrNameLst>
                                          <p:attrName>style.visibility</p:attrName>
                                        </p:attrNameLst>
                                      </p:cBhvr>
                                      <p:to>
                                        <p:strVal val="visible"/>
                                      </p:to>
                                    </p:set>
                                    <p:animEffect transition="in" filter="wipe(left)">
                                      <p:cBhvr>
                                        <p:cTn id="17" dur="500"/>
                                        <p:tgtEl>
                                          <p:spTgt spid="36667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66675"/>
                                        </p:tgtEl>
                                        <p:attrNameLst>
                                          <p:attrName>style.visibility</p:attrName>
                                        </p:attrNameLst>
                                      </p:cBhvr>
                                      <p:to>
                                        <p:strVal val="visible"/>
                                      </p:to>
                                    </p:set>
                                    <p:animEffect transition="in" filter="wipe(left)">
                                      <p:cBhvr>
                                        <p:cTn id="22" dur="500"/>
                                        <p:tgtEl>
                                          <p:spTgt spid="36667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66676"/>
                                        </p:tgtEl>
                                        <p:attrNameLst>
                                          <p:attrName>style.visibility</p:attrName>
                                        </p:attrNameLst>
                                      </p:cBhvr>
                                      <p:to>
                                        <p:strVal val="visible"/>
                                      </p:to>
                                    </p:set>
                                    <p:animEffect transition="in" filter="wipe(left)">
                                      <p:cBhvr>
                                        <p:cTn id="27" dur="500"/>
                                        <p:tgtEl>
                                          <p:spTgt spid="366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672" grpId="0"/>
      <p:bldP spid="366675" grpId="0" autoUpdateAnimBg="0"/>
      <p:bldP spid="366676" grpId="0" autoUpdateAnimBg="0"/>
      <p:bldP spid="366677"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67738" name="Rectangle 122"/>
          <p:cNvSpPr>
            <a:spLocks noChangeArrowheads="1"/>
          </p:cNvSpPr>
          <p:nvPr/>
        </p:nvSpPr>
        <p:spPr bwMode="auto">
          <a:xfrm>
            <a:off x="468313" y="1312347"/>
            <a:ext cx="2800767" cy="369332"/>
          </a:xfrm>
          <a:prstGeom prst="rect">
            <a:avLst/>
          </a:prstGeom>
          <a:noFill/>
          <a:ln>
            <a:noFill/>
          </a:ln>
          <a:effectLst/>
        </p:spPr>
        <p:txBody>
          <a:bodyPr wrap="none" anchor="ctr">
            <a:spAutoFit/>
          </a:bodyPr>
          <a:lstStyle/>
          <a:p>
            <a:pPr algn="l">
              <a:defRPr/>
            </a:pPr>
            <a:r>
              <a:rPr lang="zh-CN">
                <a:latin typeface="Times New Roman"/>
                <a:ea typeface="方正姚体"/>
              </a:rPr>
              <a:t>输出方程</a:t>
            </a:r>
            <a:r>
              <a:rPr lang="en-US">
                <a:latin typeface="Times New Roman"/>
                <a:ea typeface="方正姚体"/>
              </a:rPr>
              <a:t>:	 </a:t>
            </a:r>
            <a:r>
              <a:rPr lang="en-US" i="1">
                <a:latin typeface="Times New Roman"/>
                <a:ea typeface="方正姚体"/>
              </a:rPr>
              <a:t>O</a:t>
            </a:r>
            <a:r>
              <a:rPr lang="zh-CN" i="1">
                <a:latin typeface="Times New Roman"/>
                <a:ea typeface="方正姚体"/>
              </a:rPr>
              <a:t>＝</a:t>
            </a:r>
            <a:r>
              <a:rPr lang="en-US" i="1">
                <a:latin typeface="Times New Roman"/>
                <a:ea typeface="方正姚体"/>
              </a:rPr>
              <a:t>f</a:t>
            </a:r>
            <a:r>
              <a:rPr lang="en-US" i="1" baseline="-25000">
                <a:latin typeface="Times New Roman"/>
                <a:ea typeface="方正姚体"/>
              </a:rPr>
              <a:t>1</a:t>
            </a:r>
            <a:r>
              <a:rPr lang="en-US">
                <a:latin typeface="Times New Roman"/>
                <a:ea typeface="方正姚体"/>
              </a:rPr>
              <a:t>(</a:t>
            </a:r>
            <a:r>
              <a:rPr lang="en-US" i="1">
                <a:latin typeface="Times New Roman"/>
                <a:ea typeface="方正姚体"/>
              </a:rPr>
              <a:t>I</a:t>
            </a:r>
            <a:r>
              <a:rPr lang="zh-CN" i="1">
                <a:latin typeface="Times New Roman"/>
                <a:ea typeface="方正姚体"/>
              </a:rPr>
              <a:t>，</a:t>
            </a:r>
            <a:r>
              <a:rPr lang="en-US" i="1">
                <a:latin typeface="Times New Roman"/>
                <a:ea typeface="方正姚体"/>
              </a:rPr>
              <a:t>S</a:t>
            </a:r>
            <a:r>
              <a:rPr lang="en-US">
                <a:latin typeface="Times New Roman"/>
                <a:ea typeface="方正姚体"/>
              </a:rPr>
              <a:t>) </a:t>
            </a:r>
            <a:endParaRPr/>
          </a:p>
        </p:txBody>
      </p:sp>
      <p:sp>
        <p:nvSpPr>
          <p:cNvPr id="367739" name="Rectangle 123"/>
          <p:cNvSpPr>
            <a:spLocks noChangeArrowheads="1"/>
          </p:cNvSpPr>
          <p:nvPr/>
        </p:nvSpPr>
        <p:spPr bwMode="auto">
          <a:xfrm>
            <a:off x="485775" y="2260084"/>
            <a:ext cx="4770438" cy="369332"/>
          </a:xfrm>
          <a:prstGeom prst="rect">
            <a:avLst/>
          </a:prstGeom>
          <a:noFill/>
          <a:ln>
            <a:noFill/>
          </a:ln>
          <a:effectLst/>
        </p:spPr>
        <p:txBody>
          <a:bodyPr anchor="ctr">
            <a:spAutoFit/>
          </a:bodyPr>
          <a:lstStyle/>
          <a:p>
            <a:pPr algn="l">
              <a:defRPr/>
            </a:pPr>
            <a:r>
              <a:rPr lang="zh-CN">
                <a:latin typeface="Times New Roman"/>
                <a:ea typeface="方正姚体"/>
              </a:rPr>
              <a:t>激励方程</a:t>
            </a:r>
            <a:r>
              <a:rPr lang="en-US">
                <a:latin typeface="Times New Roman"/>
                <a:ea typeface="方正姚体"/>
              </a:rPr>
              <a:t>:        </a:t>
            </a:r>
            <a:r>
              <a:rPr lang="en-US" i="1">
                <a:latin typeface="Times New Roman"/>
                <a:ea typeface="方正姚体"/>
              </a:rPr>
              <a:t>E</a:t>
            </a:r>
            <a:r>
              <a:rPr lang="zh-CN" i="1">
                <a:latin typeface="Times New Roman"/>
                <a:ea typeface="方正姚体"/>
              </a:rPr>
              <a:t>＝</a:t>
            </a:r>
            <a:r>
              <a:rPr lang="en-US" i="1">
                <a:latin typeface="Times New Roman"/>
                <a:ea typeface="方正姚体"/>
              </a:rPr>
              <a:t>f</a:t>
            </a:r>
            <a:r>
              <a:rPr lang="en-US" i="1" baseline="-25000">
                <a:latin typeface="Times New Roman"/>
                <a:ea typeface="方正姚体"/>
              </a:rPr>
              <a:t>2</a:t>
            </a:r>
            <a:r>
              <a:rPr lang="en-US">
                <a:latin typeface="Times New Roman"/>
                <a:ea typeface="方正姚体"/>
              </a:rPr>
              <a:t>(</a:t>
            </a:r>
            <a:r>
              <a:rPr lang="en-US" i="1">
                <a:latin typeface="Times New Roman"/>
                <a:ea typeface="方正姚体"/>
              </a:rPr>
              <a:t>I</a:t>
            </a:r>
            <a:r>
              <a:rPr lang="zh-CN" i="1">
                <a:latin typeface="Times New Roman"/>
                <a:ea typeface="方正姚体"/>
              </a:rPr>
              <a:t>，</a:t>
            </a:r>
            <a:r>
              <a:rPr lang="en-US" i="1">
                <a:latin typeface="Times New Roman"/>
                <a:ea typeface="方正姚体"/>
              </a:rPr>
              <a:t>S</a:t>
            </a:r>
            <a:r>
              <a:rPr lang="en-US">
                <a:latin typeface="Times New Roman"/>
                <a:ea typeface="方正姚体"/>
              </a:rPr>
              <a:t>) </a:t>
            </a:r>
            <a:endParaRPr/>
          </a:p>
        </p:txBody>
      </p:sp>
      <p:sp>
        <p:nvSpPr>
          <p:cNvPr id="367740" name="Rectangle 124"/>
          <p:cNvSpPr>
            <a:spLocks noChangeArrowheads="1"/>
          </p:cNvSpPr>
          <p:nvPr/>
        </p:nvSpPr>
        <p:spPr bwMode="auto">
          <a:xfrm>
            <a:off x="468313" y="3376096"/>
            <a:ext cx="4783137" cy="369332"/>
          </a:xfrm>
          <a:prstGeom prst="rect">
            <a:avLst/>
          </a:prstGeom>
          <a:noFill/>
          <a:ln>
            <a:noFill/>
          </a:ln>
          <a:effectLst/>
        </p:spPr>
        <p:txBody>
          <a:bodyPr anchor="ctr">
            <a:spAutoFit/>
          </a:bodyPr>
          <a:lstStyle/>
          <a:p>
            <a:pPr algn="l">
              <a:defRPr/>
            </a:pPr>
            <a:r>
              <a:rPr lang="zh-CN">
                <a:latin typeface="Times New Roman"/>
                <a:ea typeface="方正姚体"/>
              </a:rPr>
              <a:t>状态方程 </a:t>
            </a:r>
            <a:r>
              <a:rPr lang="en-US">
                <a:latin typeface="Times New Roman"/>
                <a:ea typeface="方正姚体"/>
              </a:rPr>
              <a:t>:       </a:t>
            </a:r>
            <a:r>
              <a:rPr lang="en-US" i="1">
                <a:latin typeface="Times New Roman"/>
                <a:ea typeface="方正姚体"/>
              </a:rPr>
              <a:t>S</a:t>
            </a:r>
            <a:r>
              <a:rPr lang="en-US" i="1" baseline="30000">
                <a:latin typeface="Times New Roman"/>
                <a:ea typeface="方正姚体"/>
              </a:rPr>
              <a:t>n+1</a:t>
            </a:r>
            <a:r>
              <a:rPr lang="zh-CN" i="1">
                <a:latin typeface="Times New Roman"/>
                <a:ea typeface="方正姚体"/>
              </a:rPr>
              <a:t>＝</a:t>
            </a:r>
            <a:r>
              <a:rPr lang="en-US" i="1">
                <a:latin typeface="Times New Roman"/>
                <a:ea typeface="方正姚体"/>
              </a:rPr>
              <a:t>f</a:t>
            </a:r>
            <a:r>
              <a:rPr lang="en-US" i="1" baseline="-25000">
                <a:latin typeface="Times New Roman"/>
                <a:ea typeface="方正姚体"/>
              </a:rPr>
              <a:t>3</a:t>
            </a:r>
            <a:r>
              <a:rPr lang="en-US">
                <a:latin typeface="Times New Roman"/>
                <a:ea typeface="方正姚体"/>
              </a:rPr>
              <a:t>(</a:t>
            </a:r>
            <a:r>
              <a:rPr lang="en-US" i="1">
                <a:latin typeface="Times New Roman"/>
                <a:ea typeface="方正姚体"/>
              </a:rPr>
              <a:t>E</a:t>
            </a:r>
            <a:r>
              <a:rPr lang="zh-CN" i="1">
                <a:latin typeface="Times New Roman"/>
                <a:ea typeface="方正姚体"/>
              </a:rPr>
              <a:t>，</a:t>
            </a:r>
            <a:r>
              <a:rPr lang="en-US" i="1">
                <a:latin typeface="Times New Roman"/>
                <a:ea typeface="方正姚体"/>
              </a:rPr>
              <a:t>S</a:t>
            </a:r>
            <a:r>
              <a:rPr lang="en-US" i="1" baseline="30000">
                <a:latin typeface="Times New Roman"/>
                <a:ea typeface="方正姚体"/>
              </a:rPr>
              <a:t>n</a:t>
            </a:r>
            <a:r>
              <a:rPr lang="en-US">
                <a:latin typeface="Times New Roman"/>
                <a:ea typeface="方正姚体"/>
              </a:rPr>
              <a:t>) </a:t>
            </a:r>
            <a:endParaRPr/>
          </a:p>
        </p:txBody>
      </p:sp>
      <p:sp>
        <p:nvSpPr>
          <p:cNvPr id="367741" name="Rectangle 125"/>
          <p:cNvSpPr>
            <a:spLocks noChangeArrowheads="1"/>
          </p:cNvSpPr>
          <p:nvPr/>
        </p:nvSpPr>
        <p:spPr bwMode="auto">
          <a:xfrm>
            <a:off x="2195513" y="1773238"/>
            <a:ext cx="6337299" cy="369332"/>
          </a:xfrm>
          <a:prstGeom prst="rect">
            <a:avLst/>
          </a:prstGeom>
          <a:noFill/>
          <a:ln>
            <a:noFill/>
          </a:ln>
          <a:effectLst/>
        </p:spPr>
        <p:txBody>
          <a:bodyPr>
            <a:spAutoFit/>
          </a:bodyPr>
          <a:lstStyle/>
          <a:p>
            <a:pPr algn="l">
              <a:defRPr/>
            </a:pPr>
            <a:r>
              <a:rPr lang="zh-CN">
                <a:latin typeface="方正姚体"/>
                <a:ea typeface="方正姚体"/>
              </a:rPr>
              <a:t>表达输出信号与输入信号、状态变量的关系式</a:t>
            </a:r>
            <a:endParaRPr/>
          </a:p>
        </p:txBody>
      </p:sp>
      <p:sp>
        <p:nvSpPr>
          <p:cNvPr id="367742" name="Rectangle 126"/>
          <p:cNvSpPr>
            <a:spLocks noChangeArrowheads="1"/>
          </p:cNvSpPr>
          <p:nvPr/>
        </p:nvSpPr>
        <p:spPr bwMode="auto">
          <a:xfrm>
            <a:off x="2195513" y="2781300"/>
            <a:ext cx="5032147" cy="369332"/>
          </a:xfrm>
          <a:prstGeom prst="rect">
            <a:avLst/>
          </a:prstGeom>
          <a:noFill/>
          <a:ln>
            <a:noFill/>
          </a:ln>
          <a:effectLst/>
        </p:spPr>
        <p:txBody>
          <a:bodyPr wrap="none">
            <a:spAutoFit/>
          </a:bodyPr>
          <a:lstStyle/>
          <a:p>
            <a:pPr algn="l">
              <a:defRPr/>
            </a:pPr>
            <a:r>
              <a:rPr lang="zh-CN">
                <a:latin typeface="方正姚体"/>
                <a:ea typeface="方正姚体"/>
              </a:rPr>
              <a:t>表达了激励信号与输入信号、状态变量的关系式</a:t>
            </a:r>
            <a:endParaRPr/>
          </a:p>
        </p:txBody>
      </p:sp>
      <p:sp>
        <p:nvSpPr>
          <p:cNvPr id="367743" name="Rectangle 127"/>
          <p:cNvSpPr>
            <a:spLocks noChangeArrowheads="1"/>
          </p:cNvSpPr>
          <p:nvPr/>
        </p:nvSpPr>
        <p:spPr bwMode="auto">
          <a:xfrm>
            <a:off x="2205038" y="3932238"/>
            <a:ext cx="4339650" cy="369332"/>
          </a:xfrm>
          <a:prstGeom prst="rect">
            <a:avLst/>
          </a:prstGeom>
          <a:noFill/>
          <a:ln>
            <a:noFill/>
          </a:ln>
          <a:effectLst/>
        </p:spPr>
        <p:txBody>
          <a:bodyPr wrap="none">
            <a:spAutoFit/>
          </a:bodyPr>
          <a:lstStyle/>
          <a:p>
            <a:pPr algn="l">
              <a:defRPr/>
            </a:pPr>
            <a:r>
              <a:rPr lang="zh-CN">
                <a:latin typeface="方正姚体"/>
                <a:ea typeface="方正姚体"/>
              </a:rPr>
              <a:t>表达存储电路从现态到次态的转换关系式</a:t>
            </a:r>
            <a:endParaRPr/>
          </a:p>
        </p:txBody>
      </p:sp>
      <p:graphicFrame>
        <p:nvGraphicFramePr>
          <p:cNvPr id="367744" name="Object 128"/>
          <p:cNvGraphicFramePr>
            <a:graphicFrameLocks xmlns:a="http://schemas.openxmlformats.org/drawingml/2006/main" noChangeAspect="1"/>
          </p:cNvGraphicFramePr>
          <p:nvPr/>
        </p:nvGraphicFramePr>
        <p:xfrm>
          <a:off x="2195513" y="4491038"/>
          <a:ext cx="4608512" cy="1817687"/>
        </p:xfrm>
        <a:graphic>
          <a:graphicData uri="http://schemas.openxmlformats.org/presentationml/2006/ole">
            <p:oleObj name="oleObj" r:id="rId4" imgW="2428875" imgH="990600" progId="Word.Picture.8">
              <p:embed/>
              <p:pic>
                <p:nvPicPr>
                  <p:cNvPr id="367744" name="Object 128"/>
                  <p:cNvPicPr/>
                  <p:nvPr/>
                </p:nvPicPr>
                <p:blipFill>
                  <a:blip r:embed="rId3"/>
                  <a:stretch/>
                </p:blipFill>
                <p:spPr bwMode="auto">
                  <a:xfrm>
                    <a:off x="2195513" y="4491038"/>
                    <a:ext cx="4608512" cy="1817687"/>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iterate type="wd">
                                    <p:tmPct val="100000"/>
                                  </p:iterate>
                                  <p:childTnLst>
                                    <p:set>
                                      <p:cBhvr>
                                        <p:cTn id="6" dur="1" fill="hold">
                                          <p:stCondLst>
                                            <p:cond delay="0"/>
                                          </p:stCondLst>
                                        </p:cTn>
                                        <p:tgtEl>
                                          <p:spTgt spid="367738"/>
                                        </p:tgtEl>
                                        <p:attrNameLst>
                                          <p:attrName>style.visibility</p:attrName>
                                        </p:attrNameLst>
                                      </p:cBhvr>
                                      <p:to>
                                        <p:strVal val="visible"/>
                                      </p:to>
                                    </p:set>
                                    <p:animEffect transition="in" filter="strips(downRight)">
                                      <p:cBhvr>
                                        <p:cTn id="7" dur="300"/>
                                        <p:tgtEl>
                                          <p:spTgt spid="3677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67741"/>
                                        </p:tgtEl>
                                        <p:attrNameLst>
                                          <p:attrName>style.visibility</p:attrName>
                                        </p:attrNameLst>
                                      </p:cBhvr>
                                      <p:to>
                                        <p:strVal val="visible"/>
                                      </p:to>
                                    </p:set>
                                    <p:animEffect transition="in" filter="strips(downRight)">
                                      <p:cBhvr>
                                        <p:cTn id="12" dur="500"/>
                                        <p:tgtEl>
                                          <p:spTgt spid="36774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67739"/>
                                        </p:tgtEl>
                                        <p:attrNameLst>
                                          <p:attrName>style.visibility</p:attrName>
                                        </p:attrNameLst>
                                      </p:cBhvr>
                                      <p:to>
                                        <p:strVal val="visible"/>
                                      </p:to>
                                    </p:set>
                                    <p:animEffect transition="in" filter="strips(downRight)">
                                      <p:cBhvr>
                                        <p:cTn id="17" dur="500"/>
                                        <p:tgtEl>
                                          <p:spTgt spid="36773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67742"/>
                                        </p:tgtEl>
                                        <p:attrNameLst>
                                          <p:attrName>style.visibility</p:attrName>
                                        </p:attrNameLst>
                                      </p:cBhvr>
                                      <p:to>
                                        <p:strVal val="visible"/>
                                      </p:to>
                                    </p:set>
                                    <p:animEffect transition="in" filter="strips(downRight)">
                                      <p:cBhvr>
                                        <p:cTn id="22" dur="500"/>
                                        <p:tgtEl>
                                          <p:spTgt spid="36774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67740"/>
                                        </p:tgtEl>
                                        <p:attrNameLst>
                                          <p:attrName>style.visibility</p:attrName>
                                        </p:attrNameLst>
                                      </p:cBhvr>
                                      <p:to>
                                        <p:strVal val="visible"/>
                                      </p:to>
                                    </p:set>
                                    <p:animEffect transition="in" filter="strips(downRight)">
                                      <p:cBhvr>
                                        <p:cTn id="27" dur="500"/>
                                        <p:tgtEl>
                                          <p:spTgt spid="36774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67743"/>
                                        </p:tgtEl>
                                        <p:attrNameLst>
                                          <p:attrName>style.visibility</p:attrName>
                                        </p:attrNameLst>
                                      </p:cBhvr>
                                      <p:to>
                                        <p:strVal val="visible"/>
                                      </p:to>
                                    </p:set>
                                    <p:animEffect transition="in" filter="strips(downRight)">
                                      <p:cBhvr>
                                        <p:cTn id="32" dur="500"/>
                                        <p:tgtEl>
                                          <p:spTgt spid="36774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nodeType="clickEffect">
                                  <p:stCondLst>
                                    <p:cond delay="0"/>
                                  </p:stCondLst>
                                  <p:childTnLst>
                                    <p:set>
                                      <p:cBhvr>
                                        <p:cTn id="36" dur="1" fill="hold">
                                          <p:stCondLst>
                                            <p:cond delay="0"/>
                                          </p:stCondLst>
                                        </p:cTn>
                                        <p:tgtEl>
                                          <p:spTgt spid="367744"/>
                                        </p:tgtEl>
                                        <p:attrNameLst>
                                          <p:attrName>style.visibility</p:attrName>
                                        </p:attrNameLst>
                                      </p:cBhvr>
                                      <p:to>
                                        <p:strVal val="visible"/>
                                      </p:to>
                                    </p:set>
                                    <p:animEffect transition="in" filter="box(out)">
                                      <p:cBhvr>
                                        <p:cTn id="37" dur="500"/>
                                        <p:tgtEl>
                                          <p:spTgt spid="3677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738" grpId="0" autoUpdateAnimBg="0"/>
      <p:bldP spid="367739" grpId="0"/>
      <p:bldP spid="367740" grpId="0"/>
      <p:bldP spid="367741" grpId="0"/>
      <p:bldP spid="367742" grpId="0"/>
      <p:bldP spid="367743" grpId="0"/>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09604" name="Rectangle 4"/>
          <p:cNvSpPr>
            <a:spLocks noChangeArrowheads="1"/>
          </p:cNvSpPr>
          <p:nvPr/>
        </p:nvSpPr>
        <p:spPr bwMode="auto">
          <a:xfrm>
            <a:off x="0" y="2505074"/>
            <a:ext cx="9144000" cy="0"/>
          </a:xfrm>
          <a:prstGeom prst="rect">
            <a:avLst/>
          </a:prstGeom>
          <a:noFill/>
          <a:ln>
            <a:noFill/>
          </a:ln>
          <a:effectLst/>
        </p:spPr>
        <p:txBody>
          <a:bodyPr wrap="none" anchor="ctr">
            <a:spAutoFit/>
          </a:bodyPr>
          <a:lstStyle/>
          <a:p>
            <a:pPr algn="l">
              <a:defRPr/>
            </a:pPr>
            <a:endParaRPr lang="en-GB" sz="1800" b="0">
              <a:latin typeface="Arial"/>
            </a:endParaRPr>
          </a:p>
        </p:txBody>
      </p:sp>
      <p:graphicFrame>
        <p:nvGraphicFramePr>
          <p:cNvPr id="409605" name="Object 5"/>
          <p:cNvGraphicFramePr>
            <a:graphicFrameLocks xmlns:a="http://schemas.openxmlformats.org/drawingml/2006/main" noChangeAspect="1"/>
          </p:cNvGraphicFramePr>
          <p:nvPr/>
        </p:nvGraphicFramePr>
        <p:xfrm>
          <a:off x="7938" y="1560513"/>
          <a:ext cx="5356225" cy="5084762"/>
        </p:xfrm>
        <a:graphic>
          <a:graphicData uri="http://schemas.openxmlformats.org/presentationml/2006/ole">
            <p:oleObj name="oleObj" r:id="rId4" imgW="3514090" imgH="3343275" progId="Word.Picture.8">
              <p:embed/>
              <p:pic>
                <p:nvPicPr>
                  <p:cNvPr id="409605" name="Object 5"/>
                  <p:cNvPicPr/>
                  <p:nvPr/>
                </p:nvPicPr>
                <p:blipFill>
                  <a:blip r:embed="rId3"/>
                  <a:stretch/>
                </p:blipFill>
                <p:spPr bwMode="auto">
                  <a:xfrm>
                    <a:off x="7938" y="1560513"/>
                    <a:ext cx="5356225" cy="5084762"/>
                  </a:xfrm>
                  <a:prstGeom prst="rect">
                    <a:avLst/>
                  </a:prstGeom>
                </p:spPr>
              </p:pic>
            </p:oleObj>
          </a:graphicData>
        </a:graphic>
      </p:graphicFrame>
      <p:sp>
        <p:nvSpPr>
          <p:cNvPr id="409606" name="Rectangle 6"/>
          <p:cNvSpPr>
            <a:spLocks noChangeArrowheads="1"/>
          </p:cNvSpPr>
          <p:nvPr/>
        </p:nvSpPr>
        <p:spPr bwMode="auto">
          <a:xfrm>
            <a:off x="6156325" y="961509"/>
            <a:ext cx="1107996" cy="369332"/>
          </a:xfrm>
          <a:prstGeom prst="rect">
            <a:avLst/>
          </a:prstGeom>
          <a:noFill/>
          <a:ln w="19050">
            <a:solidFill>
              <a:srgbClr val="CC3399"/>
            </a:solidFill>
            <a:miter lim="800000"/>
            <a:headEnd/>
            <a:tailEnd/>
          </a:ln>
          <a:effectLst/>
        </p:spPr>
        <p:txBody>
          <a:bodyPr wrap="none" anchor="ctr">
            <a:spAutoFit/>
          </a:bodyPr>
          <a:lstStyle/>
          <a:p>
            <a:pPr algn="l">
              <a:defRPr/>
            </a:pPr>
            <a:r>
              <a:rPr lang="zh-CN">
                <a:solidFill>
                  <a:srgbClr val="000066"/>
                </a:solidFill>
                <a:latin typeface="方正姚体"/>
                <a:ea typeface="方正姚体"/>
                <a:cs typeface="Times New Roman"/>
              </a:rPr>
              <a:t>输出方程</a:t>
            </a:r>
            <a:endParaRPr/>
          </a:p>
        </p:txBody>
      </p:sp>
      <p:graphicFrame>
        <p:nvGraphicFramePr>
          <p:cNvPr id="409607" name="Object 7"/>
          <p:cNvGraphicFramePr>
            <a:graphicFrameLocks xmlns:a="http://schemas.openxmlformats.org/drawingml/2006/main" noChangeAspect="1"/>
          </p:cNvGraphicFramePr>
          <p:nvPr/>
        </p:nvGraphicFramePr>
        <p:xfrm>
          <a:off x="6324600" y="1362075"/>
          <a:ext cx="1560513" cy="627063"/>
        </p:xfrm>
        <a:graphic>
          <a:graphicData uri="http://schemas.openxmlformats.org/presentationml/2006/ole">
            <p:oleObj name="oleObj" r:id="rId6" imgW="633730" imgH="252730" progId="Equation.3">
              <p:embed/>
              <p:pic>
                <p:nvPicPr>
                  <p:cNvPr id="409607" name="Object 7"/>
                  <p:cNvPicPr/>
                  <p:nvPr/>
                </p:nvPicPr>
                <p:blipFill>
                  <a:blip r:embed="rId5"/>
                  <a:stretch/>
                </p:blipFill>
                <p:spPr bwMode="auto">
                  <a:xfrm>
                    <a:off x="6324600" y="1362075"/>
                    <a:ext cx="1560513" cy="627063"/>
                  </a:xfrm>
                  <a:prstGeom prst="rect">
                    <a:avLst/>
                  </a:prstGeom>
                </p:spPr>
              </p:pic>
            </p:oleObj>
          </a:graphicData>
        </a:graphic>
      </p:graphicFrame>
      <p:graphicFrame>
        <p:nvGraphicFramePr>
          <p:cNvPr id="409608" name="Object 8"/>
          <p:cNvGraphicFramePr>
            <a:graphicFrameLocks xmlns:a="http://schemas.openxmlformats.org/drawingml/2006/main" noChangeAspect="1"/>
          </p:cNvGraphicFramePr>
          <p:nvPr/>
        </p:nvGraphicFramePr>
        <p:xfrm>
          <a:off x="6311900" y="2736850"/>
          <a:ext cx="2460625" cy="479425"/>
        </p:xfrm>
        <a:graphic>
          <a:graphicData uri="http://schemas.openxmlformats.org/presentationml/2006/ole">
            <p:oleObj name="oleObj" r:id="rId8" imgW="989965" imgH="189865" progId="Equation.3">
              <p:embed/>
              <p:pic>
                <p:nvPicPr>
                  <p:cNvPr id="409608" name="Object 8"/>
                  <p:cNvPicPr/>
                  <p:nvPr/>
                </p:nvPicPr>
                <p:blipFill>
                  <a:blip r:embed="rId7"/>
                  <a:stretch/>
                </p:blipFill>
                <p:spPr bwMode="auto">
                  <a:xfrm>
                    <a:off x="6311900" y="2736850"/>
                    <a:ext cx="2460625" cy="479425"/>
                  </a:xfrm>
                  <a:prstGeom prst="rect">
                    <a:avLst/>
                  </a:prstGeom>
                </p:spPr>
              </p:pic>
            </p:oleObj>
          </a:graphicData>
        </a:graphic>
      </p:graphicFrame>
      <p:graphicFrame>
        <p:nvGraphicFramePr>
          <p:cNvPr id="409609" name="Object 9"/>
          <p:cNvGraphicFramePr>
            <a:graphicFrameLocks xmlns:a="http://schemas.openxmlformats.org/drawingml/2006/main" noChangeAspect="1"/>
          </p:cNvGraphicFramePr>
          <p:nvPr/>
        </p:nvGraphicFramePr>
        <p:xfrm>
          <a:off x="6351588" y="3297238"/>
          <a:ext cx="1554162" cy="625475"/>
        </p:xfrm>
        <a:graphic>
          <a:graphicData uri="http://schemas.openxmlformats.org/presentationml/2006/ole">
            <p:oleObj name="oleObj" r:id="rId10" imgW="583565" imgH="228600" progId="Equation.3">
              <p:embed/>
              <p:pic>
                <p:nvPicPr>
                  <p:cNvPr id="409609" name="Object 9"/>
                  <p:cNvPicPr/>
                  <p:nvPr/>
                </p:nvPicPr>
                <p:blipFill>
                  <a:blip r:embed="rId9"/>
                  <a:stretch/>
                </p:blipFill>
                <p:spPr bwMode="auto">
                  <a:xfrm>
                    <a:off x="6351588" y="3297238"/>
                    <a:ext cx="1554162" cy="625475"/>
                  </a:xfrm>
                  <a:prstGeom prst="rect">
                    <a:avLst/>
                  </a:prstGeom>
                </p:spPr>
              </p:pic>
            </p:oleObj>
          </a:graphicData>
        </a:graphic>
      </p:graphicFrame>
      <p:sp>
        <p:nvSpPr>
          <p:cNvPr id="409610" name="Rectangle 10"/>
          <p:cNvSpPr>
            <a:spLocks noChangeArrowheads="1"/>
          </p:cNvSpPr>
          <p:nvPr/>
        </p:nvSpPr>
        <p:spPr bwMode="auto">
          <a:xfrm>
            <a:off x="6157913" y="2336283"/>
            <a:ext cx="1338828" cy="369332"/>
          </a:xfrm>
          <a:prstGeom prst="rect">
            <a:avLst/>
          </a:prstGeom>
          <a:noFill/>
          <a:ln w="19050">
            <a:solidFill>
              <a:srgbClr val="CC3399"/>
            </a:solidFill>
            <a:miter lim="800000"/>
            <a:headEnd/>
            <a:tailEnd/>
          </a:ln>
          <a:effectLst/>
        </p:spPr>
        <p:txBody>
          <a:bodyPr wrap="none" anchor="ctr">
            <a:spAutoFit/>
          </a:bodyPr>
          <a:lstStyle/>
          <a:p>
            <a:pPr algn="l">
              <a:defRPr/>
            </a:pPr>
            <a:r>
              <a:rPr lang="zh-CN">
                <a:solidFill>
                  <a:srgbClr val="000066"/>
                </a:solidFill>
                <a:latin typeface="方正姚体"/>
                <a:ea typeface="方正姚体"/>
                <a:cs typeface="Times New Roman"/>
              </a:rPr>
              <a:t>激励方程组</a:t>
            </a:r>
            <a:endParaRPr/>
          </a:p>
        </p:txBody>
      </p:sp>
      <p:sp>
        <p:nvSpPr>
          <p:cNvPr id="409611" name="Rectangle 11"/>
          <p:cNvSpPr>
            <a:spLocks noChangeArrowheads="1"/>
          </p:cNvSpPr>
          <p:nvPr/>
        </p:nvSpPr>
        <p:spPr bwMode="auto">
          <a:xfrm>
            <a:off x="3849688" y="3817938"/>
            <a:ext cx="946150" cy="396875"/>
          </a:xfrm>
          <a:prstGeom prst="rect">
            <a:avLst/>
          </a:prstGeom>
          <a:noFill/>
          <a:ln>
            <a:noFill/>
          </a:ln>
          <a:effectLst/>
        </p:spPr>
        <p:txBody>
          <a:bodyPr wrap="none" anchor="ctr">
            <a:spAutoFit/>
          </a:bodyPr>
          <a:lstStyle/>
          <a:p>
            <a:pPr algn="l">
              <a:defRPr/>
            </a:pPr>
            <a:endParaRPr lang="en-US" sz="1000" b="0">
              <a:latin typeface="Times New Roman"/>
              <a:cs typeface="Times New Roman"/>
            </a:endParaRPr>
          </a:p>
          <a:p>
            <a:pPr algn="l">
              <a:defRPr/>
            </a:pPr>
            <a:r>
              <a:rPr lang="en-US" sz="1000" b="0">
                <a:latin typeface="Times New Roman"/>
                <a:cs typeface="Times New Roman"/>
              </a:rPr>
              <a:t>                        </a:t>
            </a:r>
            <a:endParaRPr lang="en-US" sz="1800" b="0">
              <a:latin typeface="Arial"/>
            </a:endParaRPr>
          </a:p>
        </p:txBody>
      </p:sp>
      <p:graphicFrame>
        <p:nvGraphicFramePr>
          <p:cNvPr id="409612" name="Object 12"/>
          <p:cNvGraphicFramePr>
            <a:graphicFrameLocks xmlns:a="http://schemas.openxmlformats.org/drawingml/2006/main" noChangeAspect="1"/>
          </p:cNvGraphicFramePr>
          <p:nvPr/>
        </p:nvGraphicFramePr>
        <p:xfrm>
          <a:off x="6010274" y="5259388"/>
          <a:ext cx="3030538" cy="582612"/>
        </p:xfrm>
        <a:graphic>
          <a:graphicData uri="http://schemas.openxmlformats.org/presentationml/2006/ole">
            <p:oleObj name="oleObj" r:id="rId12" imgW="1143000" imgH="215265" progId="Equation.3">
              <p:embed/>
              <p:pic>
                <p:nvPicPr>
                  <p:cNvPr id="409612" name="Object 12"/>
                  <p:cNvPicPr/>
                  <p:nvPr/>
                </p:nvPicPr>
                <p:blipFill>
                  <a:blip r:embed="rId11"/>
                  <a:stretch/>
                </p:blipFill>
                <p:spPr bwMode="auto">
                  <a:xfrm>
                    <a:off x="6010274" y="5259388"/>
                    <a:ext cx="3030538" cy="582612"/>
                  </a:xfrm>
                  <a:prstGeom prst="rect">
                    <a:avLst/>
                  </a:prstGeom>
                </p:spPr>
              </p:pic>
            </p:oleObj>
          </a:graphicData>
        </a:graphic>
      </p:graphicFrame>
      <p:graphicFrame>
        <p:nvGraphicFramePr>
          <p:cNvPr id="409613" name="Object 13"/>
          <p:cNvGraphicFramePr>
            <a:graphicFrameLocks xmlns:a="http://schemas.openxmlformats.org/drawingml/2006/main" noChangeAspect="1"/>
          </p:cNvGraphicFramePr>
          <p:nvPr/>
        </p:nvGraphicFramePr>
        <p:xfrm>
          <a:off x="6061075" y="6000750"/>
          <a:ext cx="1592263" cy="582613"/>
        </p:xfrm>
        <a:graphic>
          <a:graphicData uri="http://schemas.openxmlformats.org/presentationml/2006/ole">
            <p:oleObj name="oleObj" r:id="rId14" imgW="723265" imgH="252730" progId="Equation.3">
              <p:embed/>
              <p:pic>
                <p:nvPicPr>
                  <p:cNvPr id="409613" name="Object 13"/>
                  <p:cNvPicPr/>
                  <p:nvPr/>
                </p:nvPicPr>
                <p:blipFill>
                  <a:blip r:embed="rId13"/>
                  <a:stretch/>
                </p:blipFill>
                <p:spPr bwMode="auto">
                  <a:xfrm>
                    <a:off x="6061075" y="6000750"/>
                    <a:ext cx="1592263" cy="582613"/>
                  </a:xfrm>
                  <a:prstGeom prst="rect">
                    <a:avLst/>
                  </a:prstGeom>
                </p:spPr>
              </p:pic>
            </p:oleObj>
          </a:graphicData>
        </a:graphic>
      </p:graphicFrame>
      <p:sp>
        <p:nvSpPr>
          <p:cNvPr id="409614" name="Rectangle 14"/>
          <p:cNvSpPr>
            <a:spLocks noChangeArrowheads="1"/>
          </p:cNvSpPr>
          <p:nvPr/>
        </p:nvSpPr>
        <p:spPr bwMode="auto">
          <a:xfrm>
            <a:off x="6175375" y="3941247"/>
            <a:ext cx="1338828" cy="369332"/>
          </a:xfrm>
          <a:prstGeom prst="rect">
            <a:avLst/>
          </a:prstGeom>
          <a:noFill/>
          <a:ln w="19050">
            <a:solidFill>
              <a:srgbClr val="CC3399"/>
            </a:solidFill>
            <a:miter lim="800000"/>
            <a:headEnd/>
            <a:tailEnd/>
          </a:ln>
          <a:effectLst/>
        </p:spPr>
        <p:txBody>
          <a:bodyPr wrap="none" anchor="ctr">
            <a:spAutoFit/>
          </a:bodyPr>
          <a:lstStyle/>
          <a:p>
            <a:pPr algn="l">
              <a:defRPr/>
            </a:pPr>
            <a:r>
              <a:rPr lang="zh-CN">
                <a:solidFill>
                  <a:srgbClr val="000066"/>
                </a:solidFill>
                <a:latin typeface="方正姚体"/>
                <a:ea typeface="方正姚体"/>
                <a:cs typeface="Times New Roman"/>
              </a:rPr>
              <a:t>状态方程组</a:t>
            </a:r>
            <a:endParaRPr/>
          </a:p>
        </p:txBody>
      </p:sp>
      <p:graphicFrame>
        <p:nvGraphicFramePr>
          <p:cNvPr id="409616" name="Object 16"/>
          <p:cNvGraphicFramePr>
            <a:graphicFrameLocks xmlns:a="http://schemas.openxmlformats.org/drawingml/2006/main" noChangeAspect="1"/>
          </p:cNvGraphicFramePr>
          <p:nvPr/>
        </p:nvGraphicFramePr>
        <p:xfrm>
          <a:off x="6408738" y="4545013"/>
          <a:ext cx="1092200" cy="438149"/>
        </p:xfrm>
        <a:graphic>
          <a:graphicData uri="http://schemas.openxmlformats.org/presentationml/2006/ole">
            <p:oleObj name="oleObj" r:id="rId16" imgW="558165" imgH="215265" progId="Equation.3">
              <p:embed/>
              <p:pic>
                <p:nvPicPr>
                  <p:cNvPr id="409616" name="Object 16"/>
                  <p:cNvPicPr/>
                  <p:nvPr/>
                </p:nvPicPr>
                <p:blipFill>
                  <a:blip r:embed="rId15"/>
                  <a:stretch/>
                </p:blipFill>
                <p:spPr bwMode="auto">
                  <a:xfrm>
                    <a:off x="6408738" y="4545013"/>
                    <a:ext cx="1092200" cy="438149"/>
                  </a:xfrm>
                  <a:prstGeom prst="rect">
                    <a:avLst/>
                  </a:prstGeom>
                </p:spPr>
              </p:pic>
            </p:oleObj>
          </a:graphicData>
        </a:graphic>
      </p:graphicFrame>
      <p:sp>
        <p:nvSpPr>
          <p:cNvPr id="409617" name="AutoShape 17"/>
          <p:cNvSpPr>
            <a:spLocks noChangeArrowheads="1"/>
          </p:cNvSpPr>
          <p:nvPr/>
        </p:nvSpPr>
        <p:spPr bwMode="auto">
          <a:xfrm>
            <a:off x="5256213" y="3352800"/>
            <a:ext cx="863599" cy="1587500"/>
          </a:xfrm>
          <a:prstGeom prst="curvedRightArrow">
            <a:avLst>
              <a:gd name="adj1" fmla="val 36765"/>
              <a:gd name="adj2" fmla="val 73529"/>
              <a:gd name="adj3" fmla="val 33333"/>
            </a:avLst>
          </a:prstGeom>
          <a:solidFill>
            <a:srgbClr val="FF33CC"/>
          </a:solidFill>
          <a:ln>
            <a:noFill/>
          </a:ln>
          <a:effectLst/>
        </p:spPr>
        <p:txBody>
          <a:bodyPr>
            <a:spAutoFit/>
          </a:bodyPr>
          <a:lstStyle/>
          <a:p>
            <a:pPr algn="l">
              <a:defRPr/>
            </a:pPr>
            <a:endParaRPr lang="en-GB" sz="5400">
              <a:solidFill>
                <a:srgbClr val="000066"/>
              </a:solidFill>
              <a:latin typeface="宋体"/>
              <a:ea typeface="楷体_GB2312"/>
              <a:cs typeface="Times New Roman"/>
            </a:endParaRPr>
          </a:p>
        </p:txBody>
      </p:sp>
      <p:sp>
        <p:nvSpPr>
          <p:cNvPr id="409618" name="AutoShape 18"/>
          <p:cNvSpPr/>
          <p:nvPr/>
        </p:nvSpPr>
        <p:spPr bwMode="auto">
          <a:xfrm>
            <a:off x="6156325" y="2852738"/>
            <a:ext cx="90488" cy="900112"/>
          </a:xfrm>
          <a:prstGeom prst="leftBrace">
            <a:avLst>
              <a:gd name="adj1" fmla="val 82894"/>
              <a:gd name="adj2" fmla="val 50000"/>
            </a:avLst>
          </a:prstGeom>
          <a:noFill/>
          <a:ln w="38100">
            <a:solidFill>
              <a:srgbClr val="CC3399"/>
            </a:solidFill>
            <a:round/>
            <a:headEnd/>
            <a:tailEnd/>
          </a:ln>
        </p:spPr>
        <p:txBody>
          <a:bodyPr wrap="none" anchor="ctr"/>
          <a:lstStyle/>
          <a:p>
            <a:pPr>
              <a:defRPr/>
            </a:pPr>
            <a:endParaRPr lang="zh-CN"/>
          </a:p>
        </p:txBody>
      </p:sp>
      <p:sp>
        <p:nvSpPr>
          <p:cNvPr id="409620" name="Rectangle 20"/>
          <p:cNvSpPr>
            <a:spLocks noChangeArrowheads="1"/>
          </p:cNvSpPr>
          <p:nvPr/>
        </p:nvSpPr>
        <p:spPr bwMode="auto">
          <a:xfrm>
            <a:off x="755650" y="1167884"/>
            <a:ext cx="1569660" cy="369332"/>
          </a:xfrm>
          <a:prstGeom prst="rect">
            <a:avLst/>
          </a:prstGeom>
          <a:noFill/>
          <a:ln>
            <a:noFill/>
          </a:ln>
          <a:effectLst/>
        </p:spPr>
        <p:txBody>
          <a:bodyPr wrap="none" anchor="ctr">
            <a:spAutoFit/>
          </a:bodyPr>
          <a:lstStyle/>
          <a:p>
            <a:pPr algn="l">
              <a:defRPr/>
            </a:pPr>
            <a:r>
              <a:rPr lang="en-US">
                <a:solidFill>
                  <a:srgbClr val="000066"/>
                </a:solidFill>
                <a:latin typeface="Arial"/>
              </a:rPr>
              <a:t>1. </a:t>
            </a:r>
            <a:r>
              <a:rPr lang="zh-CN">
                <a:solidFill>
                  <a:srgbClr val="000066"/>
                </a:solidFill>
                <a:latin typeface="Arial"/>
              </a:rPr>
              <a:t>逻辑方程组</a:t>
            </a:r>
            <a:endParaRPr/>
          </a:p>
        </p:txBody>
      </p:sp>
      <p:sp>
        <p:nvSpPr>
          <p:cNvPr id="409621" name="Rectangle 21"/>
          <p:cNvSpPr>
            <a:spLocks noChangeArrowheads="1"/>
          </p:cNvSpPr>
          <p:nvPr/>
        </p:nvSpPr>
        <p:spPr bwMode="auto">
          <a:xfrm>
            <a:off x="684213" y="333375"/>
            <a:ext cx="7337424" cy="831850"/>
          </a:xfrm>
          <a:prstGeom prst="rect">
            <a:avLst/>
          </a:prstGeom>
          <a:noFill/>
          <a:ln>
            <a:noFill/>
          </a:ln>
          <a:effectLst/>
        </p:spPr>
        <p:txBody>
          <a:bodyPr anchor="ctr"/>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a:defRPr/>
            </a:pPr>
            <a:r>
              <a:rPr lang="en-US" sz="3200">
                <a:solidFill>
                  <a:schemeClr val="accent2"/>
                </a:solidFill>
                <a:latin typeface="Arial"/>
                <a:ea typeface="Arial"/>
              </a:rPr>
              <a:t>6.1.2 </a:t>
            </a:r>
            <a:r>
              <a:rPr lang="zh-CN" sz="3200">
                <a:solidFill>
                  <a:schemeClr val="accent2"/>
                </a:solidFill>
                <a:latin typeface="Arial"/>
                <a:ea typeface="Arial"/>
              </a:rPr>
              <a:t>时序逻辑电路</a:t>
            </a:r>
            <a:r>
              <a:rPr lang="zh-CN" sz="3200">
                <a:solidFill>
                  <a:schemeClr val="accent2"/>
                </a:solidFill>
                <a:latin typeface="Arial"/>
                <a:ea typeface="Arial"/>
              </a:rPr>
              <a:t>功能的表达</a:t>
            </a:r>
            <a:endParaRPr/>
          </a:p>
        </p:txBody>
      </p:sp>
      <p:graphicFrame>
        <p:nvGraphicFramePr>
          <p:cNvPr id="409623" name="Object 23"/>
          <p:cNvGraphicFramePr>
            <a:graphicFrameLocks xmlns:a="http://schemas.openxmlformats.org/drawingml/2006/main" noChangeAspect="1"/>
          </p:cNvGraphicFramePr>
          <p:nvPr/>
        </p:nvGraphicFramePr>
        <p:xfrm>
          <a:off x="6372225" y="1773238"/>
          <a:ext cx="2289175" cy="576262"/>
        </p:xfrm>
        <a:graphic>
          <a:graphicData uri="http://schemas.openxmlformats.org/presentationml/2006/ole">
            <p:oleObj name="oleObj" r:id="rId18" imgW="914400" imgH="228600" progId="Equation.3">
              <p:embed/>
              <p:pic>
                <p:nvPicPr>
                  <p:cNvPr id="409623" name="Object 23"/>
                  <p:cNvPicPr/>
                  <p:nvPr/>
                </p:nvPicPr>
                <p:blipFill>
                  <a:blip r:embed="rId17"/>
                  <a:stretch/>
                </p:blipFill>
                <p:spPr bwMode="auto">
                  <a:xfrm>
                    <a:off x="6372225" y="1773238"/>
                    <a:ext cx="2289175" cy="576262"/>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9606"/>
                                        </p:tgtEl>
                                        <p:attrNameLst>
                                          <p:attrName>style.visibility</p:attrName>
                                        </p:attrNameLst>
                                      </p:cBhvr>
                                      <p:to>
                                        <p:strVal val="visible"/>
                                      </p:to>
                                    </p:set>
                                    <p:animEffect transition="in" filter="strips(downRight)">
                                      <p:cBhvr>
                                        <p:cTn id="7" dur="500"/>
                                        <p:tgtEl>
                                          <p:spTgt spid="4096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409607"/>
                                        </p:tgtEl>
                                        <p:attrNameLst>
                                          <p:attrName>style.visibility</p:attrName>
                                        </p:attrNameLst>
                                      </p:cBhvr>
                                      <p:to>
                                        <p:strVal val="visible"/>
                                      </p:to>
                                    </p:set>
                                    <p:animEffect transition="in" filter="strips(downRight)">
                                      <p:cBhvr>
                                        <p:cTn id="12" dur="500"/>
                                        <p:tgtEl>
                                          <p:spTgt spid="40960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09623"/>
                                        </p:tgtEl>
                                        <p:attrNameLst>
                                          <p:attrName>style.visibility</p:attrName>
                                        </p:attrNameLst>
                                      </p:cBhvr>
                                      <p:to>
                                        <p:strVal val="visible"/>
                                      </p:to>
                                    </p:set>
                                    <p:animEffect transition="in" filter="strips(downRight)">
                                      <p:cBhvr>
                                        <p:cTn id="17" dur="500"/>
                                        <p:tgtEl>
                                          <p:spTgt spid="40962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09610"/>
                                        </p:tgtEl>
                                        <p:attrNameLst>
                                          <p:attrName>style.visibility</p:attrName>
                                        </p:attrNameLst>
                                      </p:cBhvr>
                                      <p:to>
                                        <p:strVal val="visible"/>
                                      </p:to>
                                    </p:set>
                                    <p:animEffect transition="in" filter="strips(downRight)">
                                      <p:cBhvr>
                                        <p:cTn id="22" dur="500"/>
                                        <p:tgtEl>
                                          <p:spTgt spid="40961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409608"/>
                                        </p:tgtEl>
                                        <p:attrNameLst>
                                          <p:attrName>style.visibility</p:attrName>
                                        </p:attrNameLst>
                                      </p:cBhvr>
                                      <p:to>
                                        <p:strVal val="visible"/>
                                      </p:to>
                                    </p:set>
                                    <p:animEffect transition="in" filter="strips(downRight)">
                                      <p:cBhvr>
                                        <p:cTn id="27" dur="500"/>
                                        <p:tgtEl>
                                          <p:spTgt spid="40960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409609"/>
                                        </p:tgtEl>
                                        <p:attrNameLst>
                                          <p:attrName>style.visibility</p:attrName>
                                        </p:attrNameLst>
                                      </p:cBhvr>
                                      <p:to>
                                        <p:strVal val="visible"/>
                                      </p:to>
                                    </p:set>
                                    <p:animEffect transition="in" filter="strips(downRight)">
                                      <p:cBhvr>
                                        <p:cTn id="32" dur="500"/>
                                        <p:tgtEl>
                                          <p:spTgt spid="40960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409614"/>
                                        </p:tgtEl>
                                        <p:attrNameLst>
                                          <p:attrName>style.visibility</p:attrName>
                                        </p:attrNameLst>
                                      </p:cBhvr>
                                      <p:to>
                                        <p:strVal val="visible"/>
                                      </p:to>
                                    </p:set>
                                    <p:animEffect transition="in" filter="strips(downRight)">
                                      <p:cBhvr>
                                        <p:cTn id="37" dur="500"/>
                                        <p:tgtEl>
                                          <p:spTgt spid="40961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409618"/>
                                        </p:tgtEl>
                                        <p:attrNameLst>
                                          <p:attrName>style.visibility</p:attrName>
                                        </p:attrNameLst>
                                      </p:cBhvr>
                                      <p:to>
                                        <p:strVal val="visible"/>
                                      </p:to>
                                    </p:set>
                                    <p:animEffect transition="in" filter="wipe(left)">
                                      <p:cBhvr>
                                        <p:cTn id="42" dur="500"/>
                                        <p:tgtEl>
                                          <p:spTgt spid="40961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409617"/>
                                        </p:tgtEl>
                                        <p:attrNameLst>
                                          <p:attrName>style.visibility</p:attrName>
                                        </p:attrNameLst>
                                      </p:cBhvr>
                                      <p:to>
                                        <p:strVal val="visible"/>
                                      </p:to>
                                    </p:set>
                                    <p:animEffect transition="in" filter="wipe(up)">
                                      <p:cBhvr>
                                        <p:cTn id="47" dur="500"/>
                                        <p:tgtEl>
                                          <p:spTgt spid="409617"/>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nodeType="clickEffect">
                                  <p:stCondLst>
                                    <p:cond delay="0"/>
                                  </p:stCondLst>
                                  <p:childTnLst>
                                    <p:set>
                                      <p:cBhvr>
                                        <p:cTn id="51" dur="1" fill="hold">
                                          <p:stCondLst>
                                            <p:cond delay="0"/>
                                          </p:stCondLst>
                                        </p:cTn>
                                        <p:tgtEl>
                                          <p:spTgt spid="409616"/>
                                        </p:tgtEl>
                                        <p:attrNameLst>
                                          <p:attrName>style.visibility</p:attrName>
                                        </p:attrNameLst>
                                      </p:cBhvr>
                                      <p:to>
                                        <p:strVal val="visible"/>
                                      </p:to>
                                    </p:set>
                                    <p:animEffect transition="in" filter="strips(downRight)">
                                      <p:cBhvr>
                                        <p:cTn id="52" dur="500"/>
                                        <p:tgtEl>
                                          <p:spTgt spid="409616"/>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nodeType="clickEffect">
                                  <p:stCondLst>
                                    <p:cond delay="0"/>
                                  </p:stCondLst>
                                  <p:childTnLst>
                                    <p:set>
                                      <p:cBhvr>
                                        <p:cTn id="56" dur="1" fill="hold">
                                          <p:stCondLst>
                                            <p:cond delay="0"/>
                                          </p:stCondLst>
                                        </p:cTn>
                                        <p:tgtEl>
                                          <p:spTgt spid="409612"/>
                                        </p:tgtEl>
                                        <p:attrNameLst>
                                          <p:attrName>style.visibility</p:attrName>
                                        </p:attrNameLst>
                                      </p:cBhvr>
                                      <p:to>
                                        <p:strVal val="visible"/>
                                      </p:to>
                                    </p:set>
                                    <p:animEffect transition="in" filter="strips(downRight)">
                                      <p:cBhvr>
                                        <p:cTn id="57" dur="500"/>
                                        <p:tgtEl>
                                          <p:spTgt spid="409612"/>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8" presetClass="entr" presetSubtype="6" fill="hold" nodeType="clickEffect">
                                  <p:stCondLst>
                                    <p:cond delay="0"/>
                                  </p:stCondLst>
                                  <p:childTnLst>
                                    <p:set>
                                      <p:cBhvr>
                                        <p:cTn id="61" dur="1" fill="hold">
                                          <p:stCondLst>
                                            <p:cond delay="0"/>
                                          </p:stCondLst>
                                        </p:cTn>
                                        <p:tgtEl>
                                          <p:spTgt spid="409613"/>
                                        </p:tgtEl>
                                        <p:attrNameLst>
                                          <p:attrName>style.visibility</p:attrName>
                                        </p:attrNameLst>
                                      </p:cBhvr>
                                      <p:to>
                                        <p:strVal val="visible"/>
                                      </p:to>
                                    </p:set>
                                    <p:animEffect transition="in" filter="strips(downRight)">
                                      <p:cBhvr>
                                        <p:cTn id="62" dur="500"/>
                                        <p:tgtEl>
                                          <p:spTgt spid="4096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06" grpId="0" animBg="1"/>
      <p:bldP spid="409610" grpId="0" animBg="1"/>
      <p:bldP spid="409614" grpId="0" animBg="1"/>
      <p:bldP spid="409617" grpId="0" animBg="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10634" name="Rectangle 10"/>
          <p:cNvSpPr>
            <a:spLocks noChangeArrowheads="1"/>
          </p:cNvSpPr>
          <p:nvPr/>
        </p:nvSpPr>
        <p:spPr bwMode="auto">
          <a:xfrm>
            <a:off x="1546225" y="1520825"/>
            <a:ext cx="488950" cy="0"/>
          </a:xfrm>
          <a:prstGeom prst="rect">
            <a:avLst/>
          </a:prstGeom>
          <a:noFill/>
          <a:ln>
            <a:noFill/>
          </a:ln>
          <a:effectLst/>
        </p:spPr>
        <p:txBody>
          <a:bodyPr wrap="none" anchor="ctr">
            <a:spAutoFit/>
          </a:bodyPr>
          <a:lstStyle/>
          <a:p>
            <a:pPr>
              <a:defRPr/>
            </a:pPr>
            <a:endParaRPr lang="zh-CN"/>
          </a:p>
        </p:txBody>
      </p:sp>
      <p:sp>
        <p:nvSpPr>
          <p:cNvPr id="410635" name="Rectangle 11"/>
          <p:cNvSpPr>
            <a:spLocks noChangeArrowheads="1"/>
          </p:cNvSpPr>
          <p:nvPr/>
        </p:nvSpPr>
        <p:spPr bwMode="auto">
          <a:xfrm>
            <a:off x="1546225" y="1520825"/>
            <a:ext cx="488950" cy="0"/>
          </a:xfrm>
          <a:prstGeom prst="rect">
            <a:avLst/>
          </a:prstGeom>
          <a:noFill/>
          <a:ln>
            <a:noFill/>
          </a:ln>
          <a:effectLst/>
        </p:spPr>
        <p:txBody>
          <a:bodyPr wrap="none" anchor="ctr">
            <a:spAutoFit/>
          </a:bodyPr>
          <a:lstStyle/>
          <a:p>
            <a:pPr>
              <a:defRPr/>
            </a:pPr>
            <a:endParaRPr lang="zh-CN"/>
          </a:p>
        </p:txBody>
      </p:sp>
      <p:graphicFrame>
        <p:nvGraphicFramePr>
          <p:cNvPr id="411150" name="Group 526"/>
          <p:cNvGraphicFramePr>
            <a:graphicFrameLocks xmlns:a="http://schemas.openxmlformats.org/drawingml/2006/main" noGrp="1"/>
          </p:cNvGraphicFramePr>
          <p:nvPr/>
        </p:nvGraphicFramePr>
        <p:xfrm>
          <a:off x="4572000" y="1771650"/>
          <a:ext cx="4032250" cy="4232275"/>
        </p:xfrm>
        <a:graphic>
          <a:graphicData uri="http://schemas.openxmlformats.org/drawingml/2006/table">
            <a:tbl>
              <a:tblPr firstRow="0" firstCol="0" lastRow="0" lastCol="0" bandRow="0" bandCol="0"/>
              <a:tblGrid>
                <a:gridCol w="576263"/>
                <a:gridCol w="576262"/>
                <a:gridCol w="576263"/>
                <a:gridCol w="574675"/>
                <a:gridCol w="576262"/>
                <a:gridCol w="576263"/>
                <a:gridCol w="576262"/>
              </a:tblGrid>
              <a:tr h="574675">
                <a:tc>
                  <a:txBody>
                    <a:bodyPr/>
                    <a:p>
                      <a:pPr marL="0" marR="0" lvl="0" indent="0" algn="l" defTabSz="914400">
                        <a:lnSpc>
                          <a:spcPct val="100000"/>
                        </a:lnSpc>
                        <a:spcBef>
                          <a:spcPts val="0"/>
                        </a:spcBef>
                        <a:spcAft>
                          <a:spcPts val="0"/>
                        </a:spcAft>
                        <a:buClr>
                          <a:schemeClr val="accent2"/>
                        </a:buClr>
                        <a:buSzTx/>
                        <a:buFont typeface="Wingdings"/>
                        <a:buNone/>
                        <a:defRPr/>
                      </a:pPr>
                      <a:endParaRPr lang="zh-CN" sz="2400" b="1" i="0" u="none" strike="noStrike" cap="none">
                        <a:ln>
                          <a:noFill/>
                        </a:ln>
                        <a:solidFill>
                          <a:schemeClr val="tx1"/>
                        </a:solidFill>
                        <a:latin typeface="Arial Narrow"/>
                        <a:ea typeface="楷体_GB2312"/>
                      </a:endParaRPr>
                    </a:p>
                  </a:txBody>
                  <a:tcPr anchor="ctr">
                    <a:lnL w="9525" algn="ctr">
                      <a:solidFill>
                        <a:srgbClr val="000000"/>
                      </a:solidFill>
                    </a:lnL>
                    <a:lnR w="9525" algn="ctr">
                      <a:solidFill>
                        <a:srgbClr val="000000"/>
                      </a:solidFill>
                    </a:lnR>
                    <a:lnT w="25400" algn="ctr">
                      <a:solidFill>
                        <a:srgbClr val="000000"/>
                      </a:solidFill>
                    </a:lnT>
                    <a:lnB w="12700" algn="ctr">
                      <a:solidFill>
                        <a:srgbClr val="000000"/>
                      </a:solidFill>
                    </a:lnB>
                    <a:noFill/>
                  </a:tcPr>
                </a:tc>
                <a:tc>
                  <a:txBody>
                    <a:bodyPr/>
                    <a:p>
                      <a:pPr marL="0" marR="0" lvl="0" indent="0" algn="l" defTabSz="914400">
                        <a:lnSpc>
                          <a:spcPct val="100000"/>
                        </a:lnSpc>
                        <a:spcBef>
                          <a:spcPts val="0"/>
                        </a:spcBef>
                        <a:spcAft>
                          <a:spcPts val="0"/>
                        </a:spcAft>
                        <a:buClr>
                          <a:schemeClr val="accent2"/>
                        </a:buClr>
                        <a:buSzTx/>
                        <a:buFont typeface="Wingdings"/>
                        <a:buNone/>
                        <a:defRPr/>
                      </a:pPr>
                      <a:endParaRPr lang="zh-CN" sz="2400" b="1" i="0" u="none" strike="noStrike" cap="none">
                        <a:ln>
                          <a:noFill/>
                        </a:ln>
                        <a:solidFill>
                          <a:schemeClr val="tx1"/>
                        </a:solidFill>
                        <a:latin typeface="Arial Narrow"/>
                        <a:ea typeface="楷体_GB2312"/>
                      </a:endParaRPr>
                    </a:p>
                  </a:txBody>
                  <a:tcPr anchor="ctr">
                    <a:lnL w="9525" algn="ctr">
                      <a:solidFill>
                        <a:srgbClr val="000000"/>
                      </a:solidFill>
                    </a:lnL>
                    <a:lnR w="9525" algn="ctr">
                      <a:solidFill>
                        <a:srgbClr val="000000"/>
                      </a:solidFill>
                    </a:lnR>
                    <a:lnT w="25400" algn="ctr">
                      <a:solidFill>
                        <a:srgbClr val="000000"/>
                      </a:solidFill>
                    </a:lnT>
                    <a:lnB w="12700" algn="ctr">
                      <a:solidFill>
                        <a:srgbClr val="000000"/>
                      </a:solidFill>
                    </a:lnB>
                    <a:noFill/>
                  </a:tcPr>
                </a:tc>
                <a:tc>
                  <a:txBody>
                    <a:bodyPr/>
                    <a:p>
                      <a:pPr marL="0" marR="0" lvl="0" indent="0" algn="l" defTabSz="914400">
                        <a:lnSpc>
                          <a:spcPct val="100000"/>
                        </a:lnSpc>
                        <a:spcBef>
                          <a:spcPts val="0"/>
                        </a:spcBef>
                        <a:spcAft>
                          <a:spcPts val="0"/>
                        </a:spcAft>
                        <a:buClrTx/>
                        <a:buSzTx/>
                        <a:buFontTx/>
                        <a:buNone/>
                        <a:defRPr/>
                      </a:pPr>
                      <a:r>
                        <a:rPr lang="en-US" sz="2400" b="0" i="1" u="none" strike="noStrike" cap="none">
                          <a:ln>
                            <a:noFill/>
                          </a:ln>
                          <a:solidFill>
                            <a:schemeClr val="tx1"/>
                          </a:solidFill>
                          <a:latin typeface="Times New Roman"/>
                          <a:ea typeface="宋体"/>
                          <a:cs typeface="Times New Roman"/>
                        </a:rPr>
                        <a:t>A</a:t>
                      </a:r>
                      <a:endParaRPr/>
                    </a:p>
                  </a:txBody>
                  <a:tcPr anchor="ctr">
                    <a:lnL w="9525" algn="ctr">
                      <a:solidFill>
                        <a:srgbClr val="000000"/>
                      </a:solidFill>
                    </a:lnL>
                    <a:lnR w="12700" algn="ctr">
                      <a:solidFill>
                        <a:srgbClr val="000000"/>
                      </a:solidFill>
                    </a:lnR>
                    <a:lnT w="25400" algn="ctr">
                      <a:solidFill>
                        <a:srgbClr val="000000"/>
                      </a:solidFill>
                    </a:lnT>
                    <a:lnB w="12700" algn="ctr">
                      <a:solidFill>
                        <a:srgbClr val="000000"/>
                      </a:solidFill>
                    </a:lnB>
                    <a:noFill/>
                  </a:tcPr>
                </a:tc>
                <a:tc>
                  <a:txBody>
                    <a:bodyPr/>
                    <a:p>
                      <a:pPr marL="0" marR="0" lvl="0" indent="0" algn="l" defTabSz="914400">
                        <a:lnSpc>
                          <a:spcPct val="100000"/>
                        </a:lnSpc>
                        <a:spcBef>
                          <a:spcPts val="0"/>
                        </a:spcBef>
                        <a:spcAft>
                          <a:spcPts val="0"/>
                        </a:spcAft>
                        <a:buClr>
                          <a:schemeClr val="accent2"/>
                        </a:buClr>
                        <a:buSzTx/>
                        <a:buFont typeface="Wingdings"/>
                        <a:buNone/>
                        <a:defRPr/>
                      </a:pPr>
                      <a:endParaRPr lang="zh-CN" sz="2400" b="1" i="0" u="none" strike="noStrike" cap="none">
                        <a:ln>
                          <a:noFill/>
                        </a:ln>
                        <a:solidFill>
                          <a:schemeClr val="tx1"/>
                        </a:solidFill>
                        <a:latin typeface="Arial Narrow"/>
                        <a:ea typeface="楷体_GB2312"/>
                      </a:endParaRPr>
                    </a:p>
                  </a:txBody>
                  <a:tcPr anchor="ctr">
                    <a:lnL w="12700" algn="ctr">
                      <a:solidFill>
                        <a:srgbClr val="000000"/>
                      </a:solidFill>
                    </a:lnL>
                    <a:lnR w="9525" algn="ctr">
                      <a:solidFill>
                        <a:srgbClr val="000000"/>
                      </a:solidFill>
                    </a:lnR>
                    <a:lnT w="25400" algn="ctr">
                      <a:solidFill>
                        <a:srgbClr val="000000"/>
                      </a:solidFill>
                    </a:lnT>
                    <a:lnB w="12700" algn="ctr">
                      <a:solidFill>
                        <a:srgbClr val="000000"/>
                      </a:solidFill>
                    </a:lnB>
                    <a:noFill/>
                  </a:tcPr>
                </a:tc>
                <a:tc>
                  <a:txBody>
                    <a:bodyPr/>
                    <a:p>
                      <a:pPr marL="0" marR="0" lvl="0" indent="0" algn="l" defTabSz="914400">
                        <a:lnSpc>
                          <a:spcPct val="100000"/>
                        </a:lnSpc>
                        <a:spcBef>
                          <a:spcPts val="0"/>
                        </a:spcBef>
                        <a:spcAft>
                          <a:spcPts val="0"/>
                        </a:spcAft>
                        <a:buClr>
                          <a:schemeClr val="accent2"/>
                        </a:buClr>
                        <a:buSzTx/>
                        <a:buFont typeface="Wingdings"/>
                        <a:buNone/>
                        <a:defRPr/>
                      </a:pPr>
                      <a:endParaRPr lang="zh-CN" sz="2400" b="1" i="0" u="none" strike="noStrike" cap="none">
                        <a:ln>
                          <a:noFill/>
                        </a:ln>
                        <a:solidFill>
                          <a:schemeClr val="tx1"/>
                        </a:solidFill>
                        <a:latin typeface="Arial Narrow"/>
                        <a:ea typeface="楷体_GB2312"/>
                      </a:endParaRPr>
                    </a:p>
                  </a:txBody>
                  <a:tcPr anchor="ctr">
                    <a:lnL w="9525" algn="ctr">
                      <a:solidFill>
                        <a:srgbClr val="000000"/>
                      </a:solidFill>
                    </a:lnL>
                    <a:lnR w="12700" algn="ctr">
                      <a:solidFill>
                        <a:srgbClr val="000000"/>
                      </a:solidFill>
                    </a:lnR>
                    <a:lnT w="25400" algn="ctr">
                      <a:solidFill>
                        <a:srgbClr val="000000"/>
                      </a:solidFill>
                    </a:lnT>
                    <a:lnB w="12700" algn="ctr">
                      <a:solidFill>
                        <a:srgbClr val="000000"/>
                      </a:solidFill>
                    </a:lnB>
                    <a:noFill/>
                  </a:tcPr>
                </a:tc>
                <a:tc>
                  <a:txBody>
                    <a:bodyPr/>
                    <a:p>
                      <a:pPr marL="0" marR="0" lvl="0" indent="0" algn="l" defTabSz="914400">
                        <a:lnSpc>
                          <a:spcPct val="100000"/>
                        </a:lnSpc>
                        <a:spcBef>
                          <a:spcPts val="0"/>
                        </a:spcBef>
                        <a:spcAft>
                          <a:spcPts val="0"/>
                        </a:spcAft>
                        <a:buClrTx/>
                        <a:buSzTx/>
                        <a:buFontTx/>
                        <a:buNone/>
                        <a:defRPr/>
                      </a:pPr>
                      <a:r>
                        <a:rPr lang="en-US" sz="2400" b="0" i="1" u="none" strike="noStrike" cap="none">
                          <a:ln>
                            <a:noFill/>
                          </a:ln>
                          <a:solidFill>
                            <a:schemeClr val="tx1"/>
                          </a:solidFill>
                          <a:latin typeface="Times New Roman"/>
                          <a:ea typeface="宋体"/>
                          <a:cs typeface="Times New Roman"/>
                        </a:rPr>
                        <a:t>X</a:t>
                      </a:r>
                      <a:endParaRPr/>
                    </a:p>
                  </a:txBody>
                  <a:tcPr anchor="ctr">
                    <a:lnL w="12700" algn="ctr">
                      <a:solidFill>
                        <a:srgbClr val="000000"/>
                      </a:solidFill>
                    </a:lnL>
                    <a:lnR w="9525" algn="ctr">
                      <a:solidFill>
                        <a:srgbClr val="000000"/>
                      </a:solidFill>
                    </a:lnR>
                    <a:lnT w="25400" algn="ctr">
                      <a:solidFill>
                        <a:srgbClr val="000000"/>
                      </a:solidFill>
                    </a:lnT>
                    <a:lnB w="12700" algn="ctr">
                      <a:solidFill>
                        <a:srgbClr val="000000"/>
                      </a:solidFill>
                    </a:lnB>
                    <a:noFill/>
                  </a:tcPr>
                </a:tc>
                <a:tc>
                  <a:txBody>
                    <a:bodyPr/>
                    <a:p>
                      <a:pPr marL="0" marR="0" lvl="0" indent="0" algn="l" defTabSz="914400">
                        <a:lnSpc>
                          <a:spcPct val="100000"/>
                        </a:lnSpc>
                        <a:spcBef>
                          <a:spcPts val="0"/>
                        </a:spcBef>
                        <a:spcAft>
                          <a:spcPts val="0"/>
                        </a:spcAft>
                        <a:buClrTx/>
                        <a:buSzTx/>
                        <a:buFontTx/>
                        <a:buNone/>
                        <a:defRPr/>
                      </a:pPr>
                      <a:r>
                        <a:rPr lang="en-US" sz="2400" b="0" i="1" u="none" strike="noStrike" cap="none">
                          <a:ln>
                            <a:noFill/>
                          </a:ln>
                          <a:solidFill>
                            <a:schemeClr val="tx1"/>
                          </a:solidFill>
                          <a:latin typeface="Times New Roman"/>
                          <a:ea typeface="宋体"/>
                          <a:cs typeface="Times New Roman"/>
                        </a:rPr>
                        <a:t>Y</a:t>
                      </a:r>
                      <a:endParaRPr/>
                    </a:p>
                  </a:txBody>
                  <a:tcPr anchor="ctr">
                    <a:lnL w="9525" algn="ctr">
                      <a:solidFill>
                        <a:srgbClr val="000000"/>
                      </a:solidFill>
                    </a:lnL>
                    <a:lnR w="9525" algn="ctr">
                      <a:solidFill>
                        <a:srgbClr val="000000"/>
                      </a:solidFill>
                    </a:lnR>
                    <a:lnT w="25400" algn="ctr">
                      <a:solidFill>
                        <a:srgbClr val="000000"/>
                      </a:solidFill>
                    </a:lnT>
                    <a:lnB w="12700" algn="ctr">
                      <a:solidFill>
                        <a:srgbClr val="000000"/>
                      </a:solidFill>
                    </a:lnB>
                    <a:noFill/>
                  </a:tcPr>
                </a:tc>
              </a:tr>
              <a:tr h="268288">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12700" algn="ctr">
                      <a:solidFill>
                        <a:srgbClr val="000000"/>
                      </a:solidFill>
                    </a:lnL>
                    <a:lnR w="9525"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12700" algn="ctr">
                      <a:solidFill>
                        <a:srgbClr val="000000"/>
                      </a:solidFill>
                    </a:lnT>
                    <a:lnB w="9525" algn="ctr">
                      <a:solidFill>
                        <a:srgbClr val="000000"/>
                      </a:solidFill>
                    </a:lnB>
                    <a:noFill/>
                  </a:tcPr>
                </a:tc>
              </a:tr>
              <a:tr h="269875">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268288">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268288">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269875">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269875">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268288">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269875">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12700" algn="ctr">
                      <a:solidFill>
                        <a:srgbClr val="000000"/>
                      </a:solidFill>
                    </a:lnL>
                    <a:lnR w="9525"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25400" algn="ctr">
                      <a:solidFill>
                        <a:srgbClr val="000000"/>
                      </a:solidFill>
                    </a:lnB>
                    <a:noFill/>
                  </a:tcPr>
                </a:tc>
              </a:tr>
            </a:tbl>
          </a:graphicData>
        </a:graphic>
      </p:graphicFrame>
      <p:grpSp>
        <p:nvGrpSpPr>
          <p:cNvPr id="411155" name="Group 531"/>
          <p:cNvGrpSpPr/>
          <p:nvPr/>
        </p:nvGrpSpPr>
        <p:grpSpPr bwMode="auto">
          <a:xfrm>
            <a:off x="4716463" y="1268413"/>
            <a:ext cx="3365500" cy="1085850"/>
            <a:chOff x="2971" y="799"/>
            <a:chExt cx="2120" cy="684"/>
          </a:xfrm>
        </p:grpSpPr>
        <p:sp>
          <p:nvSpPr>
            <p:cNvPr id="410633" name="Rectangle 9"/>
            <p:cNvSpPr>
              <a:spLocks noChangeArrowheads="1"/>
            </p:cNvSpPr>
            <p:nvPr/>
          </p:nvSpPr>
          <p:spPr bwMode="auto">
            <a:xfrm>
              <a:off x="3606" y="799"/>
              <a:ext cx="1485" cy="306"/>
            </a:xfrm>
            <a:prstGeom prst="rect">
              <a:avLst/>
            </a:prstGeom>
            <a:solidFill>
              <a:srgbClr val="A3B2C1">
                <a:alpha val="0"/>
              </a:srgbClr>
            </a:solidFill>
            <a:ln w="28575">
              <a:solidFill>
                <a:srgbClr val="CC3399">
                  <a:alpha val="0"/>
                </a:srgbClr>
              </a:solidFill>
              <a:miter lim="800000"/>
              <a:headEnd/>
              <a:tailEnd/>
            </a:ln>
            <a:effectLst/>
          </p:spPr>
          <p:txBody>
            <a:bodyPr wrap="none" anchor="ctr">
              <a:spAutoFit/>
            </a:bodyPr>
            <a:lstStyle/>
            <a:p>
              <a:pPr algn="l">
                <a:defRPr/>
              </a:pPr>
              <a:r>
                <a:rPr lang="zh-CN">
                  <a:solidFill>
                    <a:srgbClr val="000066"/>
                  </a:solidFill>
                  <a:latin typeface="Arial"/>
                  <a:ea typeface="楷体_GB2312"/>
                  <a:cs typeface="Times New Roman"/>
                </a:rPr>
                <a:t>状态转换真值表</a:t>
              </a:r>
              <a:endParaRPr/>
            </a:p>
          </p:txBody>
        </p:sp>
        <p:sp>
          <p:nvSpPr>
            <p:cNvPr id="410636" name="Rectangle 12"/>
            <p:cNvSpPr>
              <a:spLocks noChangeArrowheads="1"/>
            </p:cNvSpPr>
            <p:nvPr/>
          </p:nvSpPr>
          <p:spPr bwMode="auto">
            <a:xfrm>
              <a:off x="4066" y="987"/>
              <a:ext cx="314" cy="0"/>
            </a:xfrm>
            <a:prstGeom prst="rect">
              <a:avLst/>
            </a:prstGeom>
            <a:noFill/>
            <a:ln>
              <a:noFill/>
            </a:ln>
            <a:effectLst/>
          </p:spPr>
          <p:txBody>
            <a:bodyPr wrap="none" anchor="ctr">
              <a:spAutoFit/>
            </a:bodyPr>
            <a:lstStyle/>
            <a:p>
              <a:pPr>
                <a:defRPr/>
              </a:pPr>
              <a:endParaRPr lang="zh-CN"/>
            </a:p>
          </p:txBody>
        </p:sp>
        <p:graphicFrame>
          <p:nvGraphicFramePr>
            <p:cNvPr id="411147" name="Object 523"/>
            <p:cNvGraphicFramePr>
              <a:graphicFrameLocks xmlns:a="http://schemas.openxmlformats.org/drawingml/2006/main" noChangeAspect="1"/>
            </p:cNvGraphicFramePr>
            <p:nvPr/>
          </p:nvGraphicFramePr>
          <p:xfrm>
            <a:off x="2971" y="1162"/>
            <a:ext cx="261" cy="291"/>
          </p:xfrm>
          <a:graphic>
            <a:graphicData uri="http://schemas.openxmlformats.org/presentationml/2006/ole">
              <p:oleObj name="oleObj" r:id="rId4" imgW="215265" imgH="227965" progId="Equation.3">
                <p:embed/>
                <p:pic>
                  <p:nvPicPr>
                    <p:cNvPr id="411147" name="Object 523"/>
                    <p:cNvPicPr/>
                    <p:nvPr/>
                  </p:nvPicPr>
                  <p:blipFill>
                    <a:blip r:embed="rId3"/>
                    <a:stretch/>
                  </p:blipFill>
                  <p:spPr bwMode="auto">
                    <a:xfrm>
                      <a:off x="2971" y="1162"/>
                      <a:ext cx="261" cy="291"/>
                    </a:xfrm>
                    <a:prstGeom prst="rect">
                      <a:avLst/>
                    </a:prstGeom>
                  </p:spPr>
                </p:pic>
              </p:oleObj>
            </a:graphicData>
          </a:graphic>
        </p:graphicFrame>
        <p:graphicFrame>
          <p:nvGraphicFramePr>
            <p:cNvPr id="411148" name="Object 524"/>
            <p:cNvGraphicFramePr>
              <a:graphicFrameLocks xmlns:a="http://schemas.openxmlformats.org/drawingml/2006/main" noChangeAspect="1"/>
            </p:cNvGraphicFramePr>
            <p:nvPr/>
          </p:nvGraphicFramePr>
          <p:xfrm>
            <a:off x="3243" y="1162"/>
            <a:ext cx="267" cy="314"/>
          </p:xfrm>
          <a:graphic>
            <a:graphicData uri="http://schemas.openxmlformats.org/presentationml/2006/ole">
              <p:oleObj name="oleObj" r:id="rId6" imgW="215265" imgH="240665" progId="Equation.3">
                <p:embed/>
                <p:pic>
                  <p:nvPicPr>
                    <p:cNvPr id="411148" name="Object 524"/>
                    <p:cNvPicPr/>
                    <p:nvPr/>
                  </p:nvPicPr>
                  <p:blipFill>
                    <a:blip r:embed="rId5"/>
                    <a:stretch/>
                  </p:blipFill>
                  <p:spPr bwMode="auto">
                    <a:xfrm>
                      <a:off x="3243" y="1162"/>
                      <a:ext cx="267" cy="314"/>
                    </a:xfrm>
                    <a:prstGeom prst="rect">
                      <a:avLst/>
                    </a:prstGeom>
                  </p:spPr>
                </p:pic>
              </p:oleObj>
            </a:graphicData>
          </a:graphic>
        </p:graphicFrame>
        <p:graphicFrame>
          <p:nvGraphicFramePr>
            <p:cNvPr id="411151" name="Object 527"/>
            <p:cNvGraphicFramePr>
              <a:graphicFrameLocks xmlns:a="http://schemas.openxmlformats.org/drawingml/2006/main" noChangeAspect="1"/>
            </p:cNvGraphicFramePr>
            <p:nvPr/>
          </p:nvGraphicFramePr>
          <p:xfrm>
            <a:off x="3992" y="1166"/>
            <a:ext cx="367" cy="308"/>
          </p:xfrm>
          <a:graphic>
            <a:graphicData uri="http://schemas.openxmlformats.org/presentationml/2006/ole">
              <p:oleObj name="oleObj" r:id="rId8" imgW="304165" imgH="227965" progId="Equation.3">
                <p:embed/>
                <p:pic>
                  <p:nvPicPr>
                    <p:cNvPr id="411151" name="Object 527"/>
                    <p:cNvPicPr/>
                    <p:nvPr/>
                  </p:nvPicPr>
                  <p:blipFill>
                    <a:blip r:embed="rId7"/>
                    <a:stretch/>
                  </p:blipFill>
                  <p:spPr bwMode="auto">
                    <a:xfrm>
                      <a:off x="3992" y="1166"/>
                      <a:ext cx="367" cy="308"/>
                    </a:xfrm>
                    <a:prstGeom prst="rect">
                      <a:avLst/>
                    </a:prstGeom>
                  </p:spPr>
                </p:pic>
              </p:oleObj>
            </a:graphicData>
          </a:graphic>
        </p:graphicFrame>
        <p:graphicFrame>
          <p:nvGraphicFramePr>
            <p:cNvPr id="411152" name="Object 528"/>
            <p:cNvGraphicFramePr>
              <a:graphicFrameLocks xmlns:a="http://schemas.openxmlformats.org/drawingml/2006/main" noChangeAspect="1"/>
            </p:cNvGraphicFramePr>
            <p:nvPr/>
          </p:nvGraphicFramePr>
          <p:xfrm>
            <a:off x="4332" y="1162"/>
            <a:ext cx="368" cy="321"/>
          </p:xfrm>
          <a:graphic>
            <a:graphicData uri="http://schemas.openxmlformats.org/presentationml/2006/ole">
              <p:oleObj name="oleObj" r:id="rId10" imgW="304165" imgH="240665" progId="Equation.3">
                <p:embed/>
                <p:pic>
                  <p:nvPicPr>
                    <p:cNvPr id="411152" name="Object 528"/>
                    <p:cNvPicPr/>
                    <p:nvPr/>
                  </p:nvPicPr>
                  <p:blipFill>
                    <a:blip r:embed="rId9"/>
                    <a:stretch/>
                  </p:blipFill>
                  <p:spPr bwMode="auto">
                    <a:xfrm>
                      <a:off x="4332" y="1162"/>
                      <a:ext cx="368" cy="321"/>
                    </a:xfrm>
                    <a:prstGeom prst="rect">
                      <a:avLst/>
                    </a:prstGeom>
                  </p:spPr>
                </p:pic>
              </p:oleObj>
            </a:graphicData>
          </a:graphic>
        </p:graphicFrame>
      </p:grpSp>
      <p:grpSp>
        <p:nvGrpSpPr>
          <p:cNvPr id="411154" name="Group 530"/>
          <p:cNvGrpSpPr/>
          <p:nvPr/>
        </p:nvGrpSpPr>
        <p:grpSpPr bwMode="auto">
          <a:xfrm>
            <a:off x="611188" y="476250"/>
            <a:ext cx="4806950" cy="4795838"/>
            <a:chOff x="385" y="300"/>
            <a:chExt cx="3028" cy="3021"/>
          </a:xfrm>
        </p:grpSpPr>
        <p:sp>
          <p:nvSpPr>
            <p:cNvPr id="410628" name="Rectangle 4"/>
            <p:cNvSpPr>
              <a:spLocks noChangeArrowheads="1"/>
            </p:cNvSpPr>
            <p:nvPr/>
          </p:nvSpPr>
          <p:spPr bwMode="auto">
            <a:xfrm>
              <a:off x="657" y="890"/>
              <a:ext cx="900" cy="300"/>
            </a:xfrm>
            <a:prstGeom prst="rect">
              <a:avLst/>
            </a:prstGeom>
            <a:solidFill>
              <a:srgbClr val="FFFFFF">
                <a:alpha val="0"/>
              </a:srgbClr>
            </a:solidFill>
            <a:ln w="19050">
              <a:solidFill>
                <a:srgbClr val="CC3399">
                  <a:alpha val="0"/>
                </a:srgbClr>
              </a:solidFill>
              <a:miter lim="800000"/>
              <a:headEnd/>
              <a:tailEnd/>
            </a:ln>
            <a:effectLst/>
          </p:spPr>
          <p:txBody>
            <a:bodyPr wrap="none" anchor="ctr">
              <a:spAutoFit/>
            </a:bodyPr>
            <a:lstStyle/>
            <a:p>
              <a:pPr algn="l">
                <a:defRPr/>
              </a:pPr>
              <a:r>
                <a:rPr lang="zh-CN">
                  <a:solidFill>
                    <a:srgbClr val="000066"/>
                  </a:solidFill>
                  <a:latin typeface="宋体"/>
                  <a:ea typeface="楷体_GB2312"/>
                  <a:cs typeface="Times New Roman"/>
                </a:rPr>
                <a:t>输出方程</a:t>
              </a:r>
              <a:endParaRPr lang="zh-CN">
                <a:solidFill>
                  <a:srgbClr val="000066"/>
                </a:solidFill>
                <a:latin typeface="Arial"/>
                <a:ea typeface="楷体_GB2312"/>
                <a:cs typeface="Times New Roman"/>
              </a:endParaRPr>
            </a:p>
          </p:txBody>
        </p:sp>
        <p:graphicFrame>
          <p:nvGraphicFramePr>
            <p:cNvPr id="410629" name="Object 5"/>
            <p:cNvGraphicFramePr>
              <a:graphicFrameLocks xmlns:a="http://schemas.openxmlformats.org/drawingml/2006/main" noChangeAspect="1"/>
            </p:cNvGraphicFramePr>
            <p:nvPr/>
          </p:nvGraphicFramePr>
          <p:xfrm>
            <a:off x="700" y="1525"/>
            <a:ext cx="1442" cy="363"/>
          </p:xfrm>
          <a:graphic>
            <a:graphicData uri="http://schemas.openxmlformats.org/presentationml/2006/ole">
              <p:oleObj name="oleObj" r:id="rId12" imgW="914400" imgH="228600" progId="Equation.3">
                <p:embed/>
                <p:pic>
                  <p:nvPicPr>
                    <p:cNvPr id="410629" name="Object 5"/>
                    <p:cNvPicPr/>
                    <p:nvPr/>
                  </p:nvPicPr>
                  <p:blipFill>
                    <a:blip r:embed="rId11"/>
                    <a:stretch/>
                  </p:blipFill>
                  <p:spPr bwMode="auto">
                    <a:xfrm>
                      <a:off x="700" y="1525"/>
                      <a:ext cx="1442" cy="363"/>
                    </a:xfrm>
                    <a:prstGeom prst="rect">
                      <a:avLst/>
                    </a:prstGeom>
                  </p:spPr>
                </p:pic>
              </p:oleObj>
            </a:graphicData>
          </a:graphic>
        </p:graphicFrame>
        <p:graphicFrame>
          <p:nvGraphicFramePr>
            <p:cNvPr id="410630" name="Object 6"/>
            <p:cNvGraphicFramePr>
              <a:graphicFrameLocks xmlns:a="http://schemas.openxmlformats.org/drawingml/2006/main" noChangeAspect="1"/>
            </p:cNvGraphicFramePr>
            <p:nvPr/>
          </p:nvGraphicFramePr>
          <p:xfrm>
            <a:off x="612" y="2954"/>
            <a:ext cx="1908" cy="367"/>
          </p:xfrm>
          <a:graphic>
            <a:graphicData uri="http://schemas.openxmlformats.org/presentationml/2006/ole">
              <p:oleObj name="oleObj" r:id="rId14" imgW="1143000" imgH="215265" progId="Equation.3">
                <p:embed/>
                <p:pic>
                  <p:nvPicPr>
                    <p:cNvPr id="410630" name="Object 6"/>
                    <p:cNvPicPr/>
                    <p:nvPr/>
                  </p:nvPicPr>
                  <p:blipFill>
                    <a:blip r:embed="rId13"/>
                    <a:stretch/>
                  </p:blipFill>
                  <p:spPr bwMode="auto">
                    <a:xfrm>
                      <a:off x="612" y="2954"/>
                      <a:ext cx="1908" cy="367"/>
                    </a:xfrm>
                    <a:prstGeom prst="rect">
                      <a:avLst/>
                    </a:prstGeom>
                  </p:spPr>
                </p:pic>
              </p:oleObj>
            </a:graphicData>
          </a:graphic>
        </p:graphicFrame>
        <p:graphicFrame>
          <p:nvGraphicFramePr>
            <p:cNvPr id="410631" name="Object 7"/>
            <p:cNvGraphicFramePr>
              <a:graphicFrameLocks xmlns:a="http://schemas.openxmlformats.org/drawingml/2006/main" noChangeAspect="1"/>
            </p:cNvGraphicFramePr>
            <p:nvPr/>
          </p:nvGraphicFramePr>
          <p:xfrm>
            <a:off x="690" y="2465"/>
            <a:ext cx="1115" cy="408"/>
          </p:xfrm>
          <a:graphic>
            <a:graphicData uri="http://schemas.openxmlformats.org/presentationml/2006/ole">
              <p:oleObj name="oleObj" r:id="rId16" imgW="723265" imgH="252730" progId="Equation.3">
                <p:embed/>
                <p:pic>
                  <p:nvPicPr>
                    <p:cNvPr id="410631" name="Object 7"/>
                    <p:cNvPicPr/>
                    <p:nvPr/>
                  </p:nvPicPr>
                  <p:blipFill>
                    <a:blip r:embed="rId15"/>
                    <a:stretch/>
                  </p:blipFill>
                  <p:spPr bwMode="auto">
                    <a:xfrm>
                      <a:off x="690" y="2465"/>
                      <a:ext cx="1115" cy="408"/>
                    </a:xfrm>
                    <a:prstGeom prst="rect">
                      <a:avLst/>
                    </a:prstGeom>
                  </p:spPr>
                </p:pic>
              </p:oleObj>
            </a:graphicData>
          </a:graphic>
        </p:graphicFrame>
        <p:sp>
          <p:nvSpPr>
            <p:cNvPr id="410632" name="Rectangle 8"/>
            <p:cNvSpPr>
              <a:spLocks noChangeArrowheads="1"/>
            </p:cNvSpPr>
            <p:nvPr/>
          </p:nvSpPr>
          <p:spPr bwMode="auto">
            <a:xfrm>
              <a:off x="521" y="2069"/>
              <a:ext cx="1093" cy="300"/>
            </a:xfrm>
            <a:prstGeom prst="rect">
              <a:avLst/>
            </a:prstGeom>
            <a:noFill/>
            <a:ln w="19050">
              <a:solidFill>
                <a:srgbClr val="CC3399">
                  <a:alpha val="0"/>
                </a:srgbClr>
              </a:solidFill>
              <a:miter lim="800000"/>
              <a:headEnd/>
              <a:tailEnd/>
            </a:ln>
            <a:effectLst/>
          </p:spPr>
          <p:txBody>
            <a:bodyPr wrap="none" anchor="ctr">
              <a:spAutoFit/>
            </a:bodyPr>
            <a:lstStyle/>
            <a:p>
              <a:pPr algn="l">
                <a:defRPr/>
              </a:pPr>
              <a:r>
                <a:rPr lang="zh-CN">
                  <a:solidFill>
                    <a:srgbClr val="000066"/>
                  </a:solidFill>
                  <a:latin typeface="Times New Roman"/>
                  <a:ea typeface="楷体_GB2312"/>
                  <a:cs typeface="Times New Roman"/>
                </a:rPr>
                <a:t>状态</a:t>
              </a:r>
              <a:r>
                <a:rPr lang="zh-CN">
                  <a:solidFill>
                    <a:srgbClr val="000066"/>
                  </a:solidFill>
                  <a:latin typeface="宋体"/>
                  <a:ea typeface="楷体_GB2312"/>
                  <a:cs typeface="Times New Roman"/>
                </a:rPr>
                <a:t>方程组</a:t>
              </a:r>
              <a:endParaRPr lang="zh-CN">
                <a:solidFill>
                  <a:srgbClr val="000066"/>
                </a:solidFill>
                <a:latin typeface="Arial"/>
                <a:ea typeface="楷体_GB2312"/>
                <a:cs typeface="Times New Roman"/>
              </a:endParaRPr>
            </a:p>
          </p:txBody>
        </p:sp>
        <p:sp>
          <p:nvSpPr>
            <p:cNvPr id="410718" name="Rectangle 94"/>
            <p:cNvSpPr>
              <a:spLocks noChangeArrowheads="1"/>
            </p:cNvSpPr>
            <p:nvPr/>
          </p:nvSpPr>
          <p:spPr bwMode="auto">
            <a:xfrm>
              <a:off x="385" y="300"/>
              <a:ext cx="3028" cy="306"/>
            </a:xfrm>
            <a:prstGeom prst="rect">
              <a:avLst/>
            </a:prstGeom>
            <a:noFill/>
            <a:ln w="28575">
              <a:solidFill>
                <a:srgbClr val="FFFFFF">
                  <a:alpha val="0"/>
                </a:srgbClr>
              </a:solidFill>
              <a:miter lim="800000"/>
              <a:headEnd/>
              <a:tailEnd/>
            </a:ln>
            <a:effectLst/>
          </p:spPr>
          <p:txBody>
            <a:bodyPr wrap="none" anchor="ctr">
              <a:spAutoFit/>
            </a:bodyPr>
            <a:lstStyle/>
            <a:p>
              <a:pPr algn="l">
                <a:defRPr/>
              </a:pPr>
              <a:r>
                <a:rPr lang="en-US">
                  <a:solidFill>
                    <a:srgbClr val="000066"/>
                  </a:solidFill>
                  <a:latin typeface="Times New Roman"/>
                  <a:ea typeface="楷体_GB2312"/>
                </a:rPr>
                <a:t>2. </a:t>
              </a:r>
              <a:r>
                <a:rPr lang="zh-CN">
                  <a:solidFill>
                    <a:srgbClr val="000066"/>
                  </a:solidFill>
                  <a:latin typeface="Tahoma"/>
                  <a:ea typeface="楷体_GB2312"/>
                </a:rPr>
                <a:t>根据方程组列出</a:t>
              </a:r>
              <a:r>
                <a:rPr lang="zh-CN">
                  <a:solidFill>
                    <a:srgbClr val="000066"/>
                  </a:solidFill>
                  <a:latin typeface="Arial"/>
                  <a:ea typeface="楷体_GB2312"/>
                  <a:cs typeface="Times New Roman"/>
                </a:rPr>
                <a:t>状态转换真值表</a:t>
              </a:r>
              <a:endParaRPr/>
            </a:p>
          </p:txBody>
        </p:sp>
        <p:graphicFrame>
          <p:nvGraphicFramePr>
            <p:cNvPr id="411153" name="Object 529"/>
            <p:cNvGraphicFramePr>
              <a:graphicFrameLocks xmlns:a="http://schemas.openxmlformats.org/drawingml/2006/main" noChangeAspect="1"/>
            </p:cNvGraphicFramePr>
            <p:nvPr/>
          </p:nvGraphicFramePr>
          <p:xfrm>
            <a:off x="702" y="1208"/>
            <a:ext cx="983" cy="395"/>
          </p:xfrm>
          <a:graphic>
            <a:graphicData uri="http://schemas.openxmlformats.org/presentationml/2006/ole">
              <p:oleObj name="oleObj" r:id="rId18" imgW="633730" imgH="252730" progId="Equation.3">
                <p:embed/>
                <p:pic>
                  <p:nvPicPr>
                    <p:cNvPr id="411153" name="Object 529"/>
                    <p:cNvPicPr/>
                    <p:nvPr/>
                  </p:nvPicPr>
                  <p:blipFill>
                    <a:blip r:embed="rId17"/>
                    <a:stretch/>
                  </p:blipFill>
                  <p:spPr bwMode="auto">
                    <a:xfrm>
                      <a:off x="702" y="1208"/>
                      <a:ext cx="983" cy="395"/>
                    </a:xfrm>
                    <a:prstGeom prst="rect">
                      <a:avLst/>
                    </a:prstGeom>
                  </p:spPr>
                </p:pic>
              </p:oleObj>
            </a:graphicData>
          </a:graphic>
        </p:graphicFrame>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11154"/>
                                        </p:tgtEl>
                                        <p:attrNameLst>
                                          <p:attrName>style.visibility</p:attrName>
                                        </p:attrNameLst>
                                      </p:cBhvr>
                                      <p:to>
                                        <p:strVal val="visible"/>
                                      </p:to>
                                    </p:set>
                                    <p:animEffect transition="in" filter="wipe(up)">
                                      <p:cBhvr>
                                        <p:cTn id="7" dur="500"/>
                                        <p:tgtEl>
                                          <p:spTgt spid="4111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11150"/>
                                        </p:tgtEl>
                                        <p:attrNameLst>
                                          <p:attrName>style.visibility</p:attrName>
                                        </p:attrNameLst>
                                      </p:cBhvr>
                                      <p:to>
                                        <p:strVal val="visible"/>
                                      </p:to>
                                    </p:set>
                                    <p:animEffect transition="in" filter="wipe(up)">
                                      <p:cBhvr>
                                        <p:cTn id="12" dur="500"/>
                                        <p:tgtEl>
                                          <p:spTgt spid="411150"/>
                                        </p:tgtEl>
                                      </p:cBhvr>
                                    </p:animEffect>
                                  </p:childTnLst>
                                </p:cTn>
                              </p:par>
                              <p:par>
                                <p:cTn id="13" presetID="22" presetClass="entr" presetSubtype="1" fill="hold" nodeType="withEffect">
                                  <p:stCondLst>
                                    <p:cond delay="0"/>
                                  </p:stCondLst>
                                  <p:childTnLst>
                                    <p:set>
                                      <p:cBhvr>
                                        <p:cTn id="14" dur="1" fill="hold">
                                          <p:stCondLst>
                                            <p:cond delay="0"/>
                                          </p:stCondLst>
                                        </p:cTn>
                                        <p:tgtEl>
                                          <p:spTgt spid="411155"/>
                                        </p:tgtEl>
                                        <p:attrNameLst>
                                          <p:attrName>style.visibility</p:attrName>
                                        </p:attrNameLst>
                                      </p:cBhvr>
                                      <p:to>
                                        <p:strVal val="visible"/>
                                      </p:to>
                                    </p:set>
                                    <p:animEffect transition="in" filter="wipe(up)">
                                      <p:cBhvr>
                                        <p:cTn id="15" dur="500"/>
                                        <p:tgtEl>
                                          <p:spTgt spid="411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11664" name="Line 16"/>
          <p:cNvSpPr>
            <a:spLocks noChangeShapeType="1"/>
          </p:cNvSpPr>
          <p:nvPr/>
        </p:nvSpPr>
        <p:spPr bwMode="auto">
          <a:xfrm>
            <a:off x="4392613" y="6858000"/>
            <a:ext cx="3384550" cy="0"/>
          </a:xfrm>
          <a:prstGeom prst="line">
            <a:avLst/>
          </a:prstGeom>
          <a:noFill/>
          <a:ln w="9525">
            <a:solidFill>
              <a:schemeClr val="tx1"/>
            </a:solidFill>
            <a:round/>
            <a:headEnd/>
            <a:tailEnd/>
          </a:ln>
          <a:effectLst/>
        </p:spPr>
        <p:txBody>
          <a:bodyPr/>
          <a:lstStyle/>
          <a:p>
            <a:pPr>
              <a:defRPr/>
            </a:pPr>
            <a:endParaRPr lang="zh-CN"/>
          </a:p>
        </p:txBody>
      </p:sp>
      <p:sp>
        <p:nvSpPr>
          <p:cNvPr id="411665" name="Rectangle 17"/>
          <p:cNvSpPr>
            <a:spLocks noChangeArrowheads="1"/>
          </p:cNvSpPr>
          <p:nvPr/>
        </p:nvSpPr>
        <p:spPr bwMode="auto">
          <a:xfrm>
            <a:off x="2051050" y="1100138"/>
            <a:ext cx="498475" cy="0"/>
          </a:xfrm>
          <a:prstGeom prst="rect">
            <a:avLst/>
          </a:prstGeom>
          <a:noFill/>
          <a:ln>
            <a:noFill/>
          </a:ln>
          <a:effectLst/>
        </p:spPr>
        <p:txBody>
          <a:bodyPr wrap="none" anchor="ctr">
            <a:spAutoFit/>
          </a:bodyPr>
          <a:lstStyle/>
          <a:p>
            <a:pPr>
              <a:defRPr/>
            </a:pPr>
            <a:endParaRPr lang="zh-CN"/>
          </a:p>
        </p:txBody>
      </p:sp>
      <p:sp>
        <p:nvSpPr>
          <p:cNvPr id="411666" name="Rectangle 18"/>
          <p:cNvSpPr>
            <a:spLocks noChangeArrowheads="1"/>
          </p:cNvSpPr>
          <p:nvPr/>
        </p:nvSpPr>
        <p:spPr bwMode="auto">
          <a:xfrm>
            <a:off x="1042988" y="549275"/>
            <a:ext cx="4811712" cy="457200"/>
          </a:xfrm>
          <a:prstGeom prst="rect">
            <a:avLst/>
          </a:prstGeom>
          <a:noFill/>
          <a:ln>
            <a:noFill/>
          </a:ln>
          <a:effectLst/>
        </p:spPr>
        <p:txBody>
          <a:bodyPr wrap="none" anchor="ctr">
            <a:spAutoFit/>
          </a:bodyPr>
          <a:lstStyle/>
          <a:p>
            <a:pPr algn="l">
              <a:defRPr/>
            </a:pPr>
            <a:r>
              <a:rPr lang="en-US">
                <a:solidFill>
                  <a:srgbClr val="000066"/>
                </a:solidFill>
                <a:latin typeface="Arial"/>
                <a:ea typeface="楷体_GB2312"/>
                <a:cs typeface="Arial"/>
              </a:rPr>
              <a:t>3. </a:t>
            </a:r>
            <a:r>
              <a:rPr lang="zh-CN">
                <a:solidFill>
                  <a:srgbClr val="000066"/>
                </a:solidFill>
                <a:latin typeface="Arial"/>
                <a:ea typeface="楷体_GB2312"/>
                <a:cs typeface="Arial"/>
              </a:rPr>
              <a:t>将</a:t>
            </a:r>
            <a:r>
              <a:rPr lang="zh-CN">
                <a:solidFill>
                  <a:srgbClr val="000066"/>
                </a:solidFill>
                <a:latin typeface="Arial"/>
                <a:ea typeface="楷体_GB2312"/>
                <a:cs typeface="Times New Roman"/>
              </a:rPr>
              <a:t>状态转换真值表</a:t>
            </a:r>
            <a:r>
              <a:rPr lang="zh-CN">
                <a:solidFill>
                  <a:srgbClr val="000066"/>
                </a:solidFill>
                <a:latin typeface="Arial"/>
                <a:ea typeface="楷体_GB2312"/>
                <a:cs typeface="Arial"/>
              </a:rPr>
              <a:t>转换为状态表</a:t>
            </a:r>
            <a:endParaRPr/>
          </a:p>
        </p:txBody>
      </p:sp>
      <p:sp>
        <p:nvSpPr>
          <p:cNvPr id="411668" name="Rectangle 20"/>
          <p:cNvSpPr>
            <a:spLocks noChangeArrowheads="1"/>
          </p:cNvSpPr>
          <p:nvPr/>
        </p:nvSpPr>
        <p:spPr bwMode="auto">
          <a:xfrm>
            <a:off x="6443663" y="1484313"/>
            <a:ext cx="1103312" cy="457200"/>
          </a:xfrm>
          <a:prstGeom prst="rect">
            <a:avLst/>
          </a:prstGeom>
          <a:noFill/>
          <a:ln>
            <a:noFill/>
          </a:ln>
          <a:effectLst/>
        </p:spPr>
        <p:txBody>
          <a:bodyPr wrap="none" anchor="ctr">
            <a:spAutoFit/>
          </a:bodyPr>
          <a:lstStyle/>
          <a:p>
            <a:pPr algn="l">
              <a:defRPr/>
            </a:pPr>
            <a:r>
              <a:rPr lang="zh-CN">
                <a:solidFill>
                  <a:srgbClr val="000066"/>
                </a:solidFill>
                <a:latin typeface="Times New Roman"/>
                <a:ea typeface="楷体_GB2312"/>
                <a:cs typeface="Arial"/>
              </a:rPr>
              <a:t>转换表</a:t>
            </a:r>
            <a:endParaRPr lang="zh-CN" sz="1800" b="0">
              <a:solidFill>
                <a:srgbClr val="000066"/>
              </a:solidFill>
              <a:latin typeface="Times New Roman"/>
              <a:ea typeface="楷体_GB2312"/>
              <a:cs typeface="Arial"/>
            </a:endParaRPr>
          </a:p>
        </p:txBody>
      </p:sp>
      <p:graphicFrame>
        <p:nvGraphicFramePr>
          <p:cNvPr id="411670" name="Object 22"/>
          <p:cNvGraphicFramePr>
            <a:graphicFrameLocks xmlns:a="http://schemas.openxmlformats.org/drawingml/2006/main" noChangeAspect="1"/>
          </p:cNvGraphicFramePr>
          <p:nvPr/>
        </p:nvGraphicFramePr>
        <p:xfrm>
          <a:off x="6443663" y="2347913"/>
          <a:ext cx="1584324" cy="488950"/>
        </p:xfrm>
        <a:graphic>
          <a:graphicData uri="http://schemas.openxmlformats.org/presentationml/2006/ole">
            <p:oleObj name="oleObj" r:id="rId4" imgW="748665" imgH="240665" progId="Equation.3">
              <p:embed/>
              <p:pic>
                <p:nvPicPr>
                  <p:cNvPr id="411670" name="Object 22"/>
                  <p:cNvPicPr/>
                  <p:nvPr/>
                </p:nvPicPr>
                <p:blipFill>
                  <a:blip r:embed="rId3"/>
                  <a:stretch/>
                </p:blipFill>
                <p:spPr bwMode="auto">
                  <a:xfrm>
                    <a:off x="6443663" y="2347913"/>
                    <a:ext cx="1584324" cy="488950"/>
                  </a:xfrm>
                  <a:prstGeom prst="rect">
                    <a:avLst/>
                  </a:prstGeom>
                </p:spPr>
              </p:pic>
            </p:oleObj>
          </a:graphicData>
        </a:graphic>
      </p:graphicFrame>
      <p:graphicFrame>
        <p:nvGraphicFramePr>
          <p:cNvPr id="411913" name="Group 265"/>
          <p:cNvGraphicFramePr>
            <a:graphicFrameLocks xmlns:a="http://schemas.openxmlformats.org/drawingml/2006/main" noGrp="1"/>
          </p:cNvGraphicFramePr>
          <p:nvPr/>
        </p:nvGraphicFramePr>
        <p:xfrm>
          <a:off x="4932363" y="2276475"/>
          <a:ext cx="4051300" cy="2846388"/>
        </p:xfrm>
        <a:graphic>
          <a:graphicData uri="http://schemas.openxmlformats.org/drawingml/2006/table">
            <a:tbl>
              <a:tblPr firstRow="0" firstCol="0" lastRow="0" lastCol="0" bandRow="0" bandCol="0"/>
              <a:tblGrid>
                <a:gridCol w="1079500"/>
                <a:gridCol w="1449387"/>
                <a:gridCol w="1052513"/>
                <a:gridCol w="469900"/>
              </a:tblGrid>
              <a:tr h="560388">
                <a:tc rowSpan="2">
                  <a:txBody>
                    <a:bodyPr/>
                    <a:p>
                      <a:pPr marL="0" marR="0" lvl="0" indent="0" algn="l" defTabSz="914400">
                        <a:lnSpc>
                          <a:spcPct val="100000"/>
                        </a:lnSpc>
                        <a:spcBef>
                          <a:spcPts val="0"/>
                        </a:spcBef>
                        <a:spcAft>
                          <a:spcPts val="0"/>
                        </a:spcAft>
                        <a:buClr>
                          <a:schemeClr val="accent2"/>
                        </a:buClr>
                        <a:buSzTx/>
                        <a:buFont typeface="Wingdings"/>
                        <a:buNone/>
                        <a:defRPr/>
                      </a:pPr>
                      <a:endParaRPr lang="zh-CN" sz="2400" b="1" i="0" u="none" strike="noStrike" cap="none">
                        <a:ln>
                          <a:noFill/>
                        </a:ln>
                        <a:solidFill>
                          <a:schemeClr val="tx1"/>
                        </a:solidFill>
                        <a:latin typeface="Arial Narrow"/>
                        <a:ea typeface="楷体_GB2312"/>
                      </a:endParaRPr>
                    </a:p>
                  </a:txBody>
                  <a:tcPr anchor="ctr">
                    <a:lnL w="9525" algn="ctr">
                      <a:solidFill>
                        <a:srgbClr val="000000"/>
                      </a:solidFill>
                    </a:lnL>
                    <a:lnR w="12700" algn="ctr">
                      <a:solidFill>
                        <a:srgbClr val="000000"/>
                      </a:solidFill>
                    </a:lnR>
                    <a:lnT w="25400" algn="ctr">
                      <a:solidFill>
                        <a:srgbClr val="000000"/>
                      </a:solidFill>
                    </a:lnT>
                    <a:lnB w="12700" algn="ctr">
                      <a:solidFill>
                        <a:srgbClr val="000000"/>
                      </a:solidFill>
                    </a:lnB>
                    <a:noFill/>
                  </a:tcPr>
                </a:tc>
                <a:tc gridSpan="2">
                  <a:txBody>
                    <a:bodyPr/>
                    <a:p>
                      <a:pPr marL="0" marR="0" lvl="0" indent="0" algn="l" defTabSz="914400">
                        <a:lnSpc>
                          <a:spcPct val="100000"/>
                        </a:lnSpc>
                        <a:spcBef>
                          <a:spcPts val="0"/>
                        </a:spcBef>
                        <a:spcAft>
                          <a:spcPts val="0"/>
                        </a:spcAft>
                        <a:buClr>
                          <a:schemeClr val="accent2"/>
                        </a:buClr>
                        <a:buSzTx/>
                        <a:buFont typeface="Wingdings"/>
                        <a:buNone/>
                        <a:defRPr/>
                      </a:pPr>
                      <a:endParaRPr lang="zh-CN" sz="2400" b="1" i="0" u="none" strike="noStrike" cap="none">
                        <a:ln>
                          <a:noFill/>
                        </a:ln>
                        <a:solidFill>
                          <a:schemeClr val="tx1"/>
                        </a:solidFill>
                        <a:latin typeface="Arial Narrow"/>
                        <a:ea typeface="楷体_GB2312"/>
                      </a:endParaRPr>
                    </a:p>
                  </a:txBody>
                  <a:tcPr anchor="ctr">
                    <a:lnL w="12700" algn="ctr">
                      <a:solidFill>
                        <a:srgbClr val="000000"/>
                      </a:solidFill>
                    </a:lnL>
                    <a:lnR w="12700" algn="ctr">
                      <a:solidFill>
                        <a:srgbClr val="000000"/>
                      </a:solidFill>
                    </a:lnR>
                    <a:lnT w="25400" algn="ctr">
                      <a:solidFill>
                        <a:srgbClr val="000000"/>
                      </a:solidFill>
                    </a:lnT>
                    <a:lnB w="12700" algn="ctr">
                      <a:solidFill>
                        <a:srgbClr val="000000"/>
                      </a:solidFill>
                    </a:lnB>
                    <a:noFill/>
                  </a:tcPr>
                </a:tc>
                <a:tc hMerge="1">
                  <a:txBody>
                    <a:bodyPr/>
                    <a:p>
                      <a:endParaRPr/>
                    </a:p>
                  </a:txBody>
                </a:tc>
                <a:tc rowSpan="2">
                  <a:txBody>
                    <a:bodyPr/>
                    <a:p>
                      <a:pPr marL="0" marR="0" lvl="0" indent="0" algn="ctr" defTabSz="914400">
                        <a:lnSpc>
                          <a:spcPct val="100000"/>
                        </a:lnSpc>
                        <a:spcBef>
                          <a:spcPts val="0"/>
                        </a:spcBef>
                        <a:spcAft>
                          <a:spcPts val="0"/>
                        </a:spcAft>
                        <a:buClrTx/>
                        <a:buSzTx/>
                        <a:buFontTx/>
                        <a:buNone/>
                        <a:defRPr/>
                      </a:pPr>
                      <a:r>
                        <a:rPr lang="en-US" sz="2400" b="0" i="1" u="none" strike="noStrike" cap="none">
                          <a:ln>
                            <a:noFill/>
                          </a:ln>
                          <a:solidFill>
                            <a:srgbClr val="0000CC"/>
                          </a:solidFill>
                          <a:latin typeface="Times New Roman"/>
                          <a:ea typeface="宋体"/>
                          <a:cs typeface="Times New Roman"/>
                        </a:rPr>
                        <a:t>X</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25400" algn="ctr">
                      <a:solidFill>
                        <a:srgbClr val="000000"/>
                      </a:solidFill>
                    </a:lnT>
                    <a:lnB w="12700" algn="ctr">
                      <a:solidFill>
                        <a:srgbClr val="000000"/>
                      </a:solidFill>
                    </a:lnB>
                    <a:noFill/>
                  </a:tcPr>
                </a:tc>
              </a:tr>
              <a:tr h="260350">
                <a:tc vMerge="1">
                  <a:txBody>
                    <a:bodyPr/>
                    <a:p>
                      <a:pPr>
                        <a:defRPr/>
                      </a:pPr>
                      <a:endParaRPr lang="zh-CN"/>
                    </a:p>
                  </a:txBody>
                  <a:tcPr/>
                </a:tc>
                <a:tc>
                  <a:txBody>
                    <a:bodyPr/>
                    <a:p>
                      <a:pPr marL="0" marR="0" lvl="0" indent="0" algn="ctr" defTabSz="914400">
                        <a:lnSpc>
                          <a:spcPct val="100000"/>
                        </a:lnSpc>
                        <a:spcBef>
                          <a:spcPts val="0"/>
                        </a:spcBef>
                        <a:spcAft>
                          <a:spcPts val="0"/>
                        </a:spcAft>
                        <a:buClrTx/>
                        <a:buSzTx/>
                        <a:buFontTx/>
                        <a:buNone/>
                        <a:defRPr/>
                      </a:pPr>
                      <a:r>
                        <a:rPr lang="en-US" sz="2400" b="0" i="1" u="none" strike="noStrike" cap="none">
                          <a:ln>
                            <a:noFill/>
                          </a:ln>
                          <a:solidFill>
                            <a:srgbClr val="0000CC"/>
                          </a:solidFill>
                          <a:latin typeface="Times New Roman"/>
                          <a:ea typeface="宋体"/>
                          <a:cs typeface="Times New Roman"/>
                        </a:rPr>
                        <a:t>A</a:t>
                      </a:r>
                      <a:r>
                        <a:rPr lang="en-US" sz="2400" b="1" i="1" u="none" strike="noStrike" cap="none">
                          <a:ln>
                            <a:noFill/>
                          </a:ln>
                          <a:solidFill>
                            <a:srgbClr val="0000CC"/>
                          </a:solidFill>
                          <a:latin typeface="Times New Roman"/>
                          <a:ea typeface="宋体"/>
                          <a:cs typeface="Times New Roman"/>
                        </a:rPr>
                        <a:t>=</a:t>
                      </a: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12700" algn="ctr">
                      <a:solidFill>
                        <a:srgbClr val="000000"/>
                      </a:solid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0" i="1" u="none" strike="noStrike" cap="none">
                          <a:ln>
                            <a:noFill/>
                          </a:ln>
                          <a:solidFill>
                            <a:srgbClr val="0000CC"/>
                          </a:solidFill>
                          <a:latin typeface="Times New Roman"/>
                          <a:ea typeface="宋体"/>
                          <a:cs typeface="Times New Roman"/>
                        </a:rPr>
                        <a:t>A</a:t>
                      </a:r>
                      <a:r>
                        <a:rPr lang="en-US" sz="2400" b="1" i="1" u="none" strike="noStrike" cap="none">
                          <a:ln>
                            <a:noFill/>
                          </a:ln>
                          <a:solidFill>
                            <a:srgbClr val="0000CC"/>
                          </a:solidFill>
                          <a:latin typeface="Times New Roman"/>
                          <a:ea typeface="宋体"/>
                          <a:cs typeface="Times New Roman"/>
                        </a:rPr>
                        <a:t>=</a:t>
                      </a: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12700" algn="ctr">
                      <a:solidFill>
                        <a:srgbClr val="000000"/>
                      </a:solidFill>
                    </a:lnT>
                    <a:lnB w="12700" algn="ctr">
                      <a:solidFill>
                        <a:srgbClr val="000000"/>
                      </a:solidFill>
                    </a:lnB>
                    <a:noFill/>
                  </a:tcPr>
                </a:tc>
                <a:tc vMerge="1">
                  <a:txBody>
                    <a:bodyPr/>
                    <a:p>
                      <a:pPr>
                        <a:defRPr/>
                      </a:pPr>
                      <a:endParaRPr lang="zh-CN"/>
                    </a:p>
                  </a:txBody>
                  <a:tcPr/>
                </a:tc>
              </a:tr>
              <a:tr h="263525">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00</a:t>
                      </a:r>
                      <a:endParaRPr lang="en-US" sz="2400" b="0" i="0" u="none" strike="noStrike" cap="none">
                        <a:ln>
                          <a:noFill/>
                        </a:ln>
                        <a:solidFill>
                          <a:srgbClr val="0000CC"/>
                        </a:solidFill>
                        <a:latin typeface="Times New Roman"/>
                        <a:ea typeface="宋体"/>
                        <a:cs typeface="Times New Roman"/>
                      </a:endParaRPr>
                    </a:p>
                  </a:txBody>
                  <a:tcPr anchor="ctr">
                    <a:lnL w="9525" algn="ctr">
                      <a:solidFill>
                        <a:srgbClr val="000000"/>
                      </a:solidFill>
                    </a:lnL>
                    <a:lnR w="12700"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00 / 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10 / 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12700" algn="ctr">
                      <a:solidFill>
                        <a:srgbClr val="000000"/>
                      </a:solidFill>
                    </a:lnT>
                    <a:lnB w="9525" algn="ctr">
                      <a:solidFill>
                        <a:srgbClr val="000000"/>
                      </a:solidFill>
                    </a:lnB>
                    <a:noFill/>
                  </a:tcPr>
                </a:tc>
              </a:tr>
              <a:tr h="261938">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01</a:t>
                      </a:r>
                      <a:endParaRPr lang="en-US" sz="2400" b="0" i="0" u="none" strike="noStrike" cap="none">
                        <a:ln>
                          <a:noFill/>
                        </a:ln>
                        <a:solidFill>
                          <a:srgbClr val="0000CC"/>
                        </a:solidFill>
                        <a:latin typeface="Times New Roman"/>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00 / 1</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01 / 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r>
              <a:tr h="263525">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10</a:t>
                      </a:r>
                      <a:endParaRPr lang="en-US" sz="2400" b="0" i="0" u="none" strike="noStrike" cap="none">
                        <a:ln>
                          <a:noFill/>
                        </a:ln>
                        <a:solidFill>
                          <a:srgbClr val="0000CC"/>
                        </a:solidFill>
                        <a:latin typeface="Times New Roman"/>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00 / 1</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11 / 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r>
              <a:tr h="261938">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11</a:t>
                      </a:r>
                      <a:endParaRPr lang="en-US" sz="2400" b="0" i="0" u="none" strike="noStrike" cap="none">
                        <a:ln>
                          <a:noFill/>
                        </a:ln>
                        <a:solidFill>
                          <a:srgbClr val="0000CC"/>
                        </a:solidFill>
                        <a:latin typeface="Times New Roman"/>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00 / 1</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01 / 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25400" algn="ctr">
                      <a:solidFill>
                        <a:srgbClr val="000000"/>
                      </a:solidFill>
                    </a:lnB>
                    <a:noFill/>
                  </a:tcPr>
                </a:tc>
              </a:tr>
            </a:tbl>
          </a:graphicData>
        </a:graphic>
      </p:graphicFrame>
      <p:graphicFrame>
        <p:nvGraphicFramePr>
          <p:cNvPr id="411915" name="Object 267"/>
          <p:cNvGraphicFramePr>
            <a:graphicFrameLocks xmlns:a="http://schemas.openxmlformats.org/drawingml/2006/main" noChangeAspect="1"/>
          </p:cNvGraphicFramePr>
          <p:nvPr/>
        </p:nvGraphicFramePr>
        <p:xfrm>
          <a:off x="5508625" y="2492375"/>
          <a:ext cx="423863" cy="498475"/>
        </p:xfrm>
        <a:graphic>
          <a:graphicData uri="http://schemas.openxmlformats.org/presentationml/2006/ole">
            <p:oleObj name="oleObj" r:id="rId6" imgW="215265" imgH="240665" progId="Equation.3">
              <p:embed/>
              <p:pic>
                <p:nvPicPr>
                  <p:cNvPr id="411915" name="Object 267"/>
                  <p:cNvPicPr/>
                  <p:nvPr/>
                </p:nvPicPr>
                <p:blipFill>
                  <a:blip r:embed="rId5"/>
                  <a:stretch/>
                </p:blipFill>
                <p:spPr bwMode="auto">
                  <a:xfrm>
                    <a:off x="5508625" y="2492375"/>
                    <a:ext cx="423863" cy="498475"/>
                  </a:xfrm>
                  <a:prstGeom prst="rect">
                    <a:avLst/>
                  </a:prstGeom>
                </p:spPr>
              </p:pic>
            </p:oleObj>
          </a:graphicData>
        </a:graphic>
      </p:graphicFrame>
      <p:graphicFrame>
        <p:nvGraphicFramePr>
          <p:cNvPr id="411916" name="Object 268"/>
          <p:cNvGraphicFramePr>
            <a:graphicFrameLocks xmlns:a="http://schemas.openxmlformats.org/drawingml/2006/main" noChangeAspect="1"/>
          </p:cNvGraphicFramePr>
          <p:nvPr/>
        </p:nvGraphicFramePr>
        <p:xfrm>
          <a:off x="5075238" y="2492375"/>
          <a:ext cx="414337" cy="461963"/>
        </p:xfrm>
        <a:graphic>
          <a:graphicData uri="http://schemas.openxmlformats.org/presentationml/2006/ole">
            <p:oleObj name="oleObj" r:id="rId8" imgW="215265" imgH="227965" progId="Equation.3">
              <p:embed/>
              <p:pic>
                <p:nvPicPr>
                  <p:cNvPr id="411916" name="Object 268"/>
                  <p:cNvPicPr/>
                  <p:nvPr/>
                </p:nvPicPr>
                <p:blipFill>
                  <a:blip r:embed="rId7"/>
                  <a:stretch/>
                </p:blipFill>
                <p:spPr bwMode="auto">
                  <a:xfrm>
                    <a:off x="5075238" y="2492375"/>
                    <a:ext cx="414337" cy="461963"/>
                  </a:xfrm>
                  <a:prstGeom prst="rect">
                    <a:avLst/>
                  </a:prstGeom>
                </p:spPr>
              </p:pic>
            </p:oleObj>
          </a:graphicData>
        </a:graphic>
      </p:graphicFrame>
      <p:graphicFrame>
        <p:nvGraphicFramePr>
          <p:cNvPr id="411918" name="Group 270"/>
          <p:cNvGraphicFramePr>
            <a:graphicFrameLocks xmlns:a="http://schemas.openxmlformats.org/drawingml/2006/main" noGrp="1"/>
          </p:cNvGraphicFramePr>
          <p:nvPr/>
        </p:nvGraphicFramePr>
        <p:xfrm>
          <a:off x="539750" y="1771650"/>
          <a:ext cx="4032250" cy="4232275"/>
        </p:xfrm>
        <a:graphic>
          <a:graphicData uri="http://schemas.openxmlformats.org/drawingml/2006/table">
            <a:tbl>
              <a:tblPr firstRow="0" firstCol="0" lastRow="0" lastCol="0" bandRow="0" bandCol="0"/>
              <a:tblGrid>
                <a:gridCol w="576263"/>
                <a:gridCol w="576262"/>
                <a:gridCol w="576263"/>
                <a:gridCol w="574675"/>
                <a:gridCol w="576262"/>
                <a:gridCol w="576263"/>
                <a:gridCol w="576262"/>
              </a:tblGrid>
              <a:tr h="574675">
                <a:tc>
                  <a:txBody>
                    <a:bodyPr/>
                    <a:p>
                      <a:pPr marL="0" marR="0" lvl="0" indent="0" algn="l" defTabSz="914400">
                        <a:lnSpc>
                          <a:spcPct val="100000"/>
                        </a:lnSpc>
                        <a:spcBef>
                          <a:spcPts val="0"/>
                        </a:spcBef>
                        <a:spcAft>
                          <a:spcPts val="0"/>
                        </a:spcAft>
                        <a:buClr>
                          <a:schemeClr val="accent2"/>
                        </a:buClr>
                        <a:buSzTx/>
                        <a:buFont typeface="Wingdings"/>
                        <a:buNone/>
                        <a:defRPr/>
                      </a:pPr>
                      <a:endParaRPr lang="zh-CN" sz="2400" b="1" i="0" u="none" strike="noStrike" cap="none">
                        <a:ln>
                          <a:noFill/>
                        </a:ln>
                        <a:solidFill>
                          <a:schemeClr val="tx1"/>
                        </a:solidFill>
                        <a:latin typeface="Arial Narrow"/>
                        <a:ea typeface="楷体_GB2312"/>
                      </a:endParaRPr>
                    </a:p>
                  </a:txBody>
                  <a:tcPr anchor="ctr">
                    <a:lnL w="9525" algn="ctr">
                      <a:solidFill>
                        <a:srgbClr val="000000"/>
                      </a:solidFill>
                    </a:lnL>
                    <a:lnR w="9525" algn="ctr">
                      <a:solidFill>
                        <a:srgbClr val="000000"/>
                      </a:solidFill>
                    </a:lnR>
                    <a:lnT w="25400" algn="ctr">
                      <a:solidFill>
                        <a:srgbClr val="000000"/>
                      </a:solidFill>
                    </a:lnT>
                    <a:lnB w="12700" algn="ctr">
                      <a:solidFill>
                        <a:srgbClr val="000000"/>
                      </a:solidFill>
                    </a:lnB>
                    <a:noFill/>
                  </a:tcPr>
                </a:tc>
                <a:tc>
                  <a:txBody>
                    <a:bodyPr/>
                    <a:p>
                      <a:pPr marL="0" marR="0" lvl="0" indent="0" algn="l" defTabSz="914400">
                        <a:lnSpc>
                          <a:spcPct val="100000"/>
                        </a:lnSpc>
                        <a:spcBef>
                          <a:spcPts val="0"/>
                        </a:spcBef>
                        <a:spcAft>
                          <a:spcPts val="0"/>
                        </a:spcAft>
                        <a:buClr>
                          <a:schemeClr val="accent2"/>
                        </a:buClr>
                        <a:buSzTx/>
                        <a:buFont typeface="Wingdings"/>
                        <a:buNone/>
                        <a:defRPr/>
                      </a:pPr>
                      <a:endParaRPr lang="zh-CN" sz="2400" b="1" i="0" u="none" strike="noStrike" cap="none">
                        <a:ln>
                          <a:noFill/>
                        </a:ln>
                        <a:solidFill>
                          <a:schemeClr val="tx1"/>
                        </a:solidFill>
                        <a:latin typeface="Arial Narrow"/>
                        <a:ea typeface="楷体_GB2312"/>
                      </a:endParaRPr>
                    </a:p>
                  </a:txBody>
                  <a:tcPr anchor="ctr">
                    <a:lnL w="9525" algn="ctr">
                      <a:solidFill>
                        <a:srgbClr val="000000"/>
                      </a:solidFill>
                    </a:lnL>
                    <a:lnR w="9525" algn="ctr">
                      <a:solidFill>
                        <a:srgbClr val="000000"/>
                      </a:solidFill>
                    </a:lnR>
                    <a:lnT w="25400" algn="ctr">
                      <a:solidFill>
                        <a:srgbClr val="000000"/>
                      </a:solidFill>
                    </a:lnT>
                    <a:lnB w="12700" algn="ctr">
                      <a:solidFill>
                        <a:srgbClr val="000000"/>
                      </a:solidFill>
                    </a:lnB>
                    <a:noFill/>
                  </a:tcPr>
                </a:tc>
                <a:tc>
                  <a:txBody>
                    <a:bodyPr/>
                    <a:p>
                      <a:pPr marL="0" marR="0" lvl="0" indent="0" algn="l" defTabSz="914400">
                        <a:lnSpc>
                          <a:spcPct val="100000"/>
                        </a:lnSpc>
                        <a:spcBef>
                          <a:spcPts val="0"/>
                        </a:spcBef>
                        <a:spcAft>
                          <a:spcPts val="0"/>
                        </a:spcAft>
                        <a:buClrTx/>
                        <a:buSzTx/>
                        <a:buFontTx/>
                        <a:buNone/>
                        <a:defRPr/>
                      </a:pPr>
                      <a:r>
                        <a:rPr lang="en-US" sz="2400" b="0" i="1" u="none" strike="noStrike" cap="none">
                          <a:ln>
                            <a:noFill/>
                          </a:ln>
                          <a:solidFill>
                            <a:schemeClr val="tx1"/>
                          </a:solidFill>
                          <a:latin typeface="Times New Roman"/>
                          <a:ea typeface="楷体_GB2312"/>
                          <a:cs typeface="Times New Roman"/>
                        </a:rPr>
                        <a:t>A</a:t>
                      </a:r>
                      <a:endParaRPr/>
                    </a:p>
                  </a:txBody>
                  <a:tcPr anchor="ctr">
                    <a:lnL w="9525" algn="ctr">
                      <a:solidFill>
                        <a:srgbClr val="000000"/>
                      </a:solidFill>
                    </a:lnL>
                    <a:lnR w="12700" algn="ctr">
                      <a:solidFill>
                        <a:srgbClr val="000000"/>
                      </a:solidFill>
                    </a:lnR>
                    <a:lnT w="25400" algn="ctr">
                      <a:solidFill>
                        <a:srgbClr val="000000"/>
                      </a:solidFill>
                    </a:lnT>
                    <a:lnB w="12700" algn="ctr">
                      <a:solidFill>
                        <a:srgbClr val="000000"/>
                      </a:solidFill>
                    </a:lnB>
                    <a:noFill/>
                  </a:tcPr>
                </a:tc>
                <a:tc>
                  <a:txBody>
                    <a:bodyPr/>
                    <a:p>
                      <a:pPr marL="0" marR="0" lvl="0" indent="0" algn="l" defTabSz="914400">
                        <a:lnSpc>
                          <a:spcPct val="100000"/>
                        </a:lnSpc>
                        <a:spcBef>
                          <a:spcPts val="0"/>
                        </a:spcBef>
                        <a:spcAft>
                          <a:spcPts val="0"/>
                        </a:spcAft>
                        <a:buClr>
                          <a:schemeClr val="accent2"/>
                        </a:buClr>
                        <a:buSzTx/>
                        <a:buFont typeface="Wingdings"/>
                        <a:buNone/>
                        <a:defRPr/>
                      </a:pPr>
                      <a:endParaRPr lang="zh-CN" sz="2400" b="1" i="0" u="none" strike="noStrike" cap="none">
                        <a:ln>
                          <a:noFill/>
                        </a:ln>
                        <a:solidFill>
                          <a:schemeClr val="tx1"/>
                        </a:solidFill>
                        <a:latin typeface="Arial Narrow"/>
                        <a:ea typeface="楷体_GB2312"/>
                      </a:endParaRPr>
                    </a:p>
                  </a:txBody>
                  <a:tcPr anchor="ctr">
                    <a:lnL w="12700" algn="ctr">
                      <a:solidFill>
                        <a:srgbClr val="000000"/>
                      </a:solidFill>
                    </a:lnL>
                    <a:lnR w="9525" algn="ctr">
                      <a:solidFill>
                        <a:srgbClr val="000000"/>
                      </a:solidFill>
                    </a:lnR>
                    <a:lnT w="25400" algn="ctr">
                      <a:solidFill>
                        <a:srgbClr val="000000"/>
                      </a:solidFill>
                    </a:lnT>
                    <a:lnB w="12700" algn="ctr">
                      <a:solidFill>
                        <a:srgbClr val="000000"/>
                      </a:solidFill>
                    </a:lnB>
                    <a:noFill/>
                  </a:tcPr>
                </a:tc>
                <a:tc>
                  <a:txBody>
                    <a:bodyPr/>
                    <a:p>
                      <a:pPr marL="0" marR="0" lvl="0" indent="0" algn="l" defTabSz="914400">
                        <a:lnSpc>
                          <a:spcPct val="100000"/>
                        </a:lnSpc>
                        <a:spcBef>
                          <a:spcPts val="0"/>
                        </a:spcBef>
                        <a:spcAft>
                          <a:spcPts val="0"/>
                        </a:spcAft>
                        <a:buClr>
                          <a:schemeClr val="accent2"/>
                        </a:buClr>
                        <a:buSzTx/>
                        <a:buFont typeface="Wingdings"/>
                        <a:buNone/>
                        <a:defRPr/>
                      </a:pPr>
                      <a:endParaRPr lang="zh-CN" sz="2400" b="1" i="0" u="none" strike="noStrike" cap="none">
                        <a:ln>
                          <a:noFill/>
                        </a:ln>
                        <a:solidFill>
                          <a:schemeClr val="tx1"/>
                        </a:solidFill>
                        <a:latin typeface="Arial Narrow"/>
                        <a:ea typeface="楷体_GB2312"/>
                      </a:endParaRPr>
                    </a:p>
                  </a:txBody>
                  <a:tcPr anchor="ctr">
                    <a:lnL w="9525" algn="ctr">
                      <a:solidFill>
                        <a:srgbClr val="000000"/>
                      </a:solidFill>
                    </a:lnL>
                    <a:lnR w="12700" algn="ctr">
                      <a:solidFill>
                        <a:srgbClr val="000000"/>
                      </a:solidFill>
                    </a:lnR>
                    <a:lnT w="25400" algn="ctr">
                      <a:solidFill>
                        <a:srgbClr val="000000"/>
                      </a:solidFill>
                    </a:lnT>
                    <a:lnB w="12700" algn="ctr">
                      <a:solidFill>
                        <a:srgbClr val="000000"/>
                      </a:solidFill>
                    </a:lnB>
                    <a:noFill/>
                  </a:tcPr>
                </a:tc>
                <a:tc>
                  <a:txBody>
                    <a:bodyPr/>
                    <a:p>
                      <a:pPr marL="0" marR="0" lvl="0" indent="0" algn="l" defTabSz="914400">
                        <a:lnSpc>
                          <a:spcPct val="100000"/>
                        </a:lnSpc>
                        <a:spcBef>
                          <a:spcPts val="0"/>
                        </a:spcBef>
                        <a:spcAft>
                          <a:spcPts val="0"/>
                        </a:spcAft>
                        <a:buClrTx/>
                        <a:buSzTx/>
                        <a:buFontTx/>
                        <a:buNone/>
                        <a:defRPr/>
                      </a:pPr>
                      <a:r>
                        <a:rPr lang="en-US" sz="2400" b="0" i="1" u="none" strike="noStrike" cap="none">
                          <a:ln>
                            <a:noFill/>
                          </a:ln>
                          <a:solidFill>
                            <a:schemeClr val="tx1"/>
                          </a:solidFill>
                          <a:latin typeface="Times New Roman"/>
                          <a:ea typeface="楷体_GB2312"/>
                          <a:cs typeface="Times New Roman"/>
                        </a:rPr>
                        <a:t>X</a:t>
                      </a:r>
                      <a:endParaRPr/>
                    </a:p>
                  </a:txBody>
                  <a:tcPr anchor="ctr">
                    <a:lnL w="12700" algn="ctr">
                      <a:solidFill>
                        <a:srgbClr val="000000"/>
                      </a:solidFill>
                    </a:lnL>
                    <a:lnR w="9525" algn="ctr">
                      <a:solidFill>
                        <a:srgbClr val="000000"/>
                      </a:solidFill>
                    </a:lnR>
                    <a:lnT w="25400" algn="ctr">
                      <a:solidFill>
                        <a:srgbClr val="000000"/>
                      </a:solidFill>
                    </a:lnT>
                    <a:lnB w="12700" algn="ctr">
                      <a:solidFill>
                        <a:srgbClr val="000000"/>
                      </a:solidFill>
                    </a:lnB>
                    <a:noFill/>
                  </a:tcPr>
                </a:tc>
                <a:tc>
                  <a:txBody>
                    <a:bodyPr/>
                    <a:p>
                      <a:pPr marL="0" marR="0" lvl="0" indent="0" algn="l" defTabSz="914400">
                        <a:lnSpc>
                          <a:spcPct val="100000"/>
                        </a:lnSpc>
                        <a:spcBef>
                          <a:spcPts val="0"/>
                        </a:spcBef>
                        <a:spcAft>
                          <a:spcPts val="0"/>
                        </a:spcAft>
                        <a:buClrTx/>
                        <a:buSzTx/>
                        <a:buFontTx/>
                        <a:buNone/>
                        <a:defRPr/>
                      </a:pPr>
                      <a:r>
                        <a:rPr lang="en-US" sz="2400" b="0" i="1" u="none" strike="noStrike" cap="none">
                          <a:ln>
                            <a:noFill/>
                          </a:ln>
                          <a:solidFill>
                            <a:schemeClr val="tx1"/>
                          </a:solidFill>
                          <a:latin typeface="Times New Roman"/>
                          <a:ea typeface="楷体_GB2312"/>
                          <a:cs typeface="Times New Roman"/>
                        </a:rPr>
                        <a:t>Y</a:t>
                      </a:r>
                      <a:endParaRPr/>
                    </a:p>
                  </a:txBody>
                  <a:tcPr anchor="ctr">
                    <a:lnL w="9525" algn="ctr">
                      <a:solidFill>
                        <a:srgbClr val="000000"/>
                      </a:solidFill>
                    </a:lnL>
                    <a:lnR w="9525" algn="ctr">
                      <a:solidFill>
                        <a:srgbClr val="000000"/>
                      </a:solidFill>
                    </a:lnR>
                    <a:lnT w="25400" algn="ctr">
                      <a:solidFill>
                        <a:srgbClr val="000000"/>
                      </a:solidFill>
                    </a:lnT>
                    <a:lnB w="12700" algn="ctr">
                      <a:solidFill>
                        <a:srgbClr val="000000"/>
                      </a:solidFill>
                    </a:lnB>
                    <a:noFill/>
                  </a:tcPr>
                </a:tc>
              </a:tr>
              <a:tr h="268288">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12700" algn="ctr">
                      <a:solidFill>
                        <a:srgbClr val="000000"/>
                      </a:solidFill>
                    </a:lnL>
                    <a:lnR w="9525"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12700" algn="ctr">
                      <a:solidFill>
                        <a:srgbClr val="000000"/>
                      </a:solidFill>
                    </a:lnT>
                    <a:lnB w="9525" algn="ctr">
                      <a:solidFill>
                        <a:srgbClr val="000000"/>
                      </a:solidFill>
                    </a:lnB>
                    <a:noFill/>
                  </a:tcPr>
                </a:tc>
              </a:tr>
              <a:tr h="269875">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268288">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268288">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269875">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269875">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268288">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269875">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12700" algn="ctr">
                      <a:solidFill>
                        <a:srgbClr val="000000"/>
                      </a:solidFill>
                    </a:lnL>
                    <a:lnR w="9525"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12700"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lnL w="9525" algn="ctr">
                      <a:solidFill>
                        <a:srgbClr val="000000"/>
                      </a:solidFill>
                    </a:lnL>
                    <a:lnR w="9525" algn="ctr">
                      <a:solidFill>
                        <a:srgbClr val="000000"/>
                      </a:solidFill>
                    </a:lnR>
                    <a:lnT w="9525" algn="ctr">
                      <a:solidFill>
                        <a:srgbClr val="000000"/>
                      </a:solidFill>
                    </a:lnT>
                    <a:lnB w="25400" algn="ctr">
                      <a:solidFill>
                        <a:srgbClr val="000000"/>
                      </a:solidFill>
                    </a:lnB>
                    <a:noFill/>
                  </a:tcPr>
                </a:tc>
              </a:tr>
            </a:tbl>
          </a:graphicData>
        </a:graphic>
      </p:graphicFrame>
      <p:grpSp>
        <p:nvGrpSpPr>
          <p:cNvPr id="412000" name="Group 352"/>
          <p:cNvGrpSpPr/>
          <p:nvPr/>
        </p:nvGrpSpPr>
        <p:grpSpPr bwMode="auto">
          <a:xfrm>
            <a:off x="684213" y="1268413"/>
            <a:ext cx="3365500" cy="1085850"/>
            <a:chOff x="2971" y="799"/>
            <a:chExt cx="2120" cy="684"/>
          </a:xfrm>
        </p:grpSpPr>
        <p:sp>
          <p:nvSpPr>
            <p:cNvPr id="412001" name="Rectangle 353"/>
            <p:cNvSpPr>
              <a:spLocks noChangeArrowheads="1"/>
            </p:cNvSpPr>
            <p:nvPr/>
          </p:nvSpPr>
          <p:spPr bwMode="auto">
            <a:xfrm>
              <a:off x="3606" y="799"/>
              <a:ext cx="1485" cy="306"/>
            </a:xfrm>
            <a:prstGeom prst="rect">
              <a:avLst/>
            </a:prstGeom>
            <a:solidFill>
              <a:srgbClr val="A3B2C1">
                <a:alpha val="0"/>
              </a:srgbClr>
            </a:solidFill>
            <a:ln w="28575">
              <a:solidFill>
                <a:srgbClr val="CC3399">
                  <a:alpha val="0"/>
                </a:srgbClr>
              </a:solidFill>
              <a:miter lim="800000"/>
              <a:headEnd/>
              <a:tailEnd/>
            </a:ln>
            <a:effectLst/>
          </p:spPr>
          <p:txBody>
            <a:bodyPr wrap="none" anchor="ctr">
              <a:spAutoFit/>
            </a:bodyPr>
            <a:lstStyle/>
            <a:p>
              <a:pPr algn="l">
                <a:defRPr/>
              </a:pPr>
              <a:r>
                <a:rPr lang="zh-CN">
                  <a:solidFill>
                    <a:srgbClr val="000066"/>
                  </a:solidFill>
                  <a:latin typeface="Arial"/>
                  <a:ea typeface="楷体_GB2312"/>
                  <a:cs typeface="Times New Roman"/>
                </a:rPr>
                <a:t>状态转换真值表</a:t>
              </a:r>
              <a:endParaRPr/>
            </a:p>
          </p:txBody>
        </p:sp>
        <p:sp>
          <p:nvSpPr>
            <p:cNvPr id="412002" name="Rectangle 354"/>
            <p:cNvSpPr>
              <a:spLocks noChangeArrowheads="1"/>
            </p:cNvSpPr>
            <p:nvPr/>
          </p:nvSpPr>
          <p:spPr bwMode="auto">
            <a:xfrm>
              <a:off x="4066" y="987"/>
              <a:ext cx="314" cy="0"/>
            </a:xfrm>
            <a:prstGeom prst="rect">
              <a:avLst/>
            </a:prstGeom>
            <a:noFill/>
            <a:ln>
              <a:noFill/>
            </a:ln>
            <a:effectLst/>
          </p:spPr>
          <p:txBody>
            <a:bodyPr wrap="none" anchor="ctr">
              <a:spAutoFit/>
            </a:bodyPr>
            <a:lstStyle/>
            <a:p>
              <a:pPr>
                <a:defRPr/>
              </a:pPr>
              <a:endParaRPr lang="zh-CN"/>
            </a:p>
          </p:txBody>
        </p:sp>
        <p:graphicFrame>
          <p:nvGraphicFramePr>
            <p:cNvPr id="412003" name="Object 355"/>
            <p:cNvGraphicFramePr>
              <a:graphicFrameLocks xmlns:a="http://schemas.openxmlformats.org/drawingml/2006/main" noChangeAspect="1"/>
            </p:cNvGraphicFramePr>
            <p:nvPr/>
          </p:nvGraphicFramePr>
          <p:xfrm>
            <a:off x="2971" y="1162"/>
            <a:ext cx="261" cy="291"/>
          </p:xfrm>
          <a:graphic>
            <a:graphicData uri="http://schemas.openxmlformats.org/presentationml/2006/ole">
              <p:oleObj name="oleObj" r:id="rId10" imgW="215265" imgH="227965" progId="Equation.3">
                <p:embed/>
                <p:pic>
                  <p:nvPicPr>
                    <p:cNvPr id="412003" name="Object 355"/>
                    <p:cNvPicPr/>
                    <p:nvPr/>
                  </p:nvPicPr>
                  <p:blipFill>
                    <a:blip r:embed="rId9"/>
                    <a:stretch/>
                  </p:blipFill>
                  <p:spPr bwMode="auto">
                    <a:xfrm>
                      <a:off x="2971" y="1162"/>
                      <a:ext cx="261" cy="291"/>
                    </a:xfrm>
                    <a:prstGeom prst="rect">
                      <a:avLst/>
                    </a:prstGeom>
                  </p:spPr>
                </p:pic>
              </p:oleObj>
            </a:graphicData>
          </a:graphic>
        </p:graphicFrame>
        <p:graphicFrame>
          <p:nvGraphicFramePr>
            <p:cNvPr id="412004" name="Object 356"/>
            <p:cNvGraphicFramePr>
              <a:graphicFrameLocks xmlns:a="http://schemas.openxmlformats.org/drawingml/2006/main" noChangeAspect="1"/>
            </p:cNvGraphicFramePr>
            <p:nvPr/>
          </p:nvGraphicFramePr>
          <p:xfrm>
            <a:off x="3243" y="1162"/>
            <a:ext cx="267" cy="314"/>
          </p:xfrm>
          <a:graphic>
            <a:graphicData uri="http://schemas.openxmlformats.org/presentationml/2006/ole">
              <p:oleObj name="oleObj" r:id="rId12" imgW="215265" imgH="240665" progId="Equation.3">
                <p:embed/>
                <p:pic>
                  <p:nvPicPr>
                    <p:cNvPr id="412004" name="Object 356"/>
                    <p:cNvPicPr/>
                    <p:nvPr/>
                  </p:nvPicPr>
                  <p:blipFill>
                    <a:blip r:embed="rId11"/>
                    <a:stretch/>
                  </p:blipFill>
                  <p:spPr bwMode="auto">
                    <a:xfrm>
                      <a:off x="3243" y="1162"/>
                      <a:ext cx="267" cy="314"/>
                    </a:xfrm>
                    <a:prstGeom prst="rect">
                      <a:avLst/>
                    </a:prstGeom>
                  </p:spPr>
                </p:pic>
              </p:oleObj>
            </a:graphicData>
          </a:graphic>
        </p:graphicFrame>
        <p:graphicFrame>
          <p:nvGraphicFramePr>
            <p:cNvPr id="412005" name="Object 357"/>
            <p:cNvGraphicFramePr>
              <a:graphicFrameLocks xmlns:a="http://schemas.openxmlformats.org/drawingml/2006/main" noChangeAspect="1"/>
            </p:cNvGraphicFramePr>
            <p:nvPr/>
          </p:nvGraphicFramePr>
          <p:xfrm>
            <a:off x="3992" y="1166"/>
            <a:ext cx="367" cy="308"/>
          </p:xfrm>
          <a:graphic>
            <a:graphicData uri="http://schemas.openxmlformats.org/presentationml/2006/ole">
              <p:oleObj name="oleObj" r:id="rId14" imgW="304165" imgH="227965" progId="Equation.3">
                <p:embed/>
                <p:pic>
                  <p:nvPicPr>
                    <p:cNvPr id="412005" name="Object 357"/>
                    <p:cNvPicPr/>
                    <p:nvPr/>
                  </p:nvPicPr>
                  <p:blipFill>
                    <a:blip r:embed="rId13"/>
                    <a:stretch/>
                  </p:blipFill>
                  <p:spPr bwMode="auto">
                    <a:xfrm>
                      <a:off x="3992" y="1166"/>
                      <a:ext cx="367" cy="308"/>
                    </a:xfrm>
                    <a:prstGeom prst="rect">
                      <a:avLst/>
                    </a:prstGeom>
                  </p:spPr>
                </p:pic>
              </p:oleObj>
            </a:graphicData>
          </a:graphic>
        </p:graphicFrame>
        <p:graphicFrame>
          <p:nvGraphicFramePr>
            <p:cNvPr id="412006" name="Object 358"/>
            <p:cNvGraphicFramePr>
              <a:graphicFrameLocks xmlns:a="http://schemas.openxmlformats.org/drawingml/2006/main" noChangeAspect="1"/>
            </p:cNvGraphicFramePr>
            <p:nvPr/>
          </p:nvGraphicFramePr>
          <p:xfrm>
            <a:off x="4332" y="1162"/>
            <a:ext cx="368" cy="321"/>
          </p:xfrm>
          <a:graphic>
            <a:graphicData uri="http://schemas.openxmlformats.org/presentationml/2006/ole">
              <p:oleObj name="oleObj" r:id="rId16" imgW="304165" imgH="240665" progId="Equation.3">
                <p:embed/>
                <p:pic>
                  <p:nvPicPr>
                    <p:cNvPr id="412006" name="Object 358"/>
                    <p:cNvPicPr/>
                    <p:nvPr/>
                  </p:nvPicPr>
                  <p:blipFill>
                    <a:blip r:embed="rId15"/>
                    <a:stretch/>
                  </p:blipFill>
                  <p:spPr bwMode="auto">
                    <a:xfrm>
                      <a:off x="4332" y="1162"/>
                      <a:ext cx="368" cy="321"/>
                    </a:xfrm>
                    <a:prstGeom prst="rect">
                      <a:avLst/>
                    </a:prstGeom>
                  </p:spPr>
                </p:pic>
              </p:oleObj>
            </a:graphicData>
          </a:graphic>
        </p:graphicFrame>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11668"/>
                                        </p:tgtEl>
                                        <p:attrNameLst>
                                          <p:attrName>style.visibility</p:attrName>
                                        </p:attrNameLst>
                                      </p:cBhvr>
                                      <p:to>
                                        <p:strVal val="visible"/>
                                      </p:to>
                                    </p:set>
                                    <p:animEffect transition="in" filter="wipe(up)">
                                      <p:cBhvr>
                                        <p:cTn id="7" dur="500"/>
                                        <p:tgtEl>
                                          <p:spTgt spid="411668"/>
                                        </p:tgtEl>
                                      </p:cBhvr>
                                    </p:animEffect>
                                  </p:childTnLst>
                                </p:cTn>
                              </p:par>
                              <p:par>
                                <p:cTn id="8" presetID="22" presetClass="entr" presetSubtype="1" fill="hold" nodeType="withEffect">
                                  <p:stCondLst>
                                    <p:cond delay="0"/>
                                  </p:stCondLst>
                                  <p:childTnLst>
                                    <p:set>
                                      <p:cBhvr>
                                        <p:cTn id="9" dur="1" fill="hold">
                                          <p:stCondLst>
                                            <p:cond delay="0"/>
                                          </p:stCondLst>
                                        </p:cTn>
                                        <p:tgtEl>
                                          <p:spTgt spid="411670"/>
                                        </p:tgtEl>
                                        <p:attrNameLst>
                                          <p:attrName>style.visibility</p:attrName>
                                        </p:attrNameLst>
                                      </p:cBhvr>
                                      <p:to>
                                        <p:strVal val="visible"/>
                                      </p:to>
                                    </p:set>
                                    <p:animEffect transition="in" filter="wipe(up)">
                                      <p:cBhvr>
                                        <p:cTn id="10" dur="500"/>
                                        <p:tgtEl>
                                          <p:spTgt spid="411670"/>
                                        </p:tgtEl>
                                      </p:cBhvr>
                                    </p:animEffect>
                                  </p:childTnLst>
                                </p:cTn>
                              </p:par>
                              <p:par>
                                <p:cTn id="11" presetID="22" presetClass="entr" presetSubtype="1" fill="hold" nodeType="withEffect">
                                  <p:stCondLst>
                                    <p:cond delay="0"/>
                                  </p:stCondLst>
                                  <p:childTnLst>
                                    <p:set>
                                      <p:cBhvr>
                                        <p:cTn id="12" dur="1" fill="hold">
                                          <p:stCondLst>
                                            <p:cond delay="0"/>
                                          </p:stCondLst>
                                        </p:cTn>
                                        <p:tgtEl>
                                          <p:spTgt spid="411913"/>
                                        </p:tgtEl>
                                        <p:attrNameLst>
                                          <p:attrName>style.visibility</p:attrName>
                                        </p:attrNameLst>
                                      </p:cBhvr>
                                      <p:to>
                                        <p:strVal val="visible"/>
                                      </p:to>
                                    </p:set>
                                    <p:animEffect transition="in" filter="wipe(up)">
                                      <p:cBhvr>
                                        <p:cTn id="13" dur="500"/>
                                        <p:tgtEl>
                                          <p:spTgt spid="411913"/>
                                        </p:tgtEl>
                                      </p:cBhvr>
                                    </p:animEffect>
                                  </p:childTnLst>
                                </p:cTn>
                              </p:par>
                              <p:par>
                                <p:cTn id="14" presetID="22" presetClass="entr" presetSubtype="1" fill="hold" nodeType="withEffect">
                                  <p:stCondLst>
                                    <p:cond delay="0"/>
                                  </p:stCondLst>
                                  <p:childTnLst>
                                    <p:set>
                                      <p:cBhvr>
                                        <p:cTn id="15" dur="1" fill="hold">
                                          <p:stCondLst>
                                            <p:cond delay="0"/>
                                          </p:stCondLst>
                                        </p:cTn>
                                        <p:tgtEl>
                                          <p:spTgt spid="411915"/>
                                        </p:tgtEl>
                                        <p:attrNameLst>
                                          <p:attrName>style.visibility</p:attrName>
                                        </p:attrNameLst>
                                      </p:cBhvr>
                                      <p:to>
                                        <p:strVal val="visible"/>
                                      </p:to>
                                    </p:set>
                                    <p:animEffect transition="in" filter="wipe(up)">
                                      <p:cBhvr>
                                        <p:cTn id="16" dur="500"/>
                                        <p:tgtEl>
                                          <p:spTgt spid="411915"/>
                                        </p:tgtEl>
                                      </p:cBhvr>
                                    </p:animEffect>
                                  </p:childTnLst>
                                </p:cTn>
                              </p:par>
                              <p:par>
                                <p:cTn id="17" presetID="22" presetClass="entr" presetSubtype="1" fill="hold" nodeType="withEffect">
                                  <p:stCondLst>
                                    <p:cond delay="0"/>
                                  </p:stCondLst>
                                  <p:childTnLst>
                                    <p:set>
                                      <p:cBhvr>
                                        <p:cTn id="18" dur="1" fill="hold">
                                          <p:stCondLst>
                                            <p:cond delay="0"/>
                                          </p:stCondLst>
                                        </p:cTn>
                                        <p:tgtEl>
                                          <p:spTgt spid="411916"/>
                                        </p:tgtEl>
                                        <p:attrNameLst>
                                          <p:attrName>style.visibility</p:attrName>
                                        </p:attrNameLst>
                                      </p:cBhvr>
                                      <p:to>
                                        <p:strVal val="visible"/>
                                      </p:to>
                                    </p:set>
                                    <p:animEffect transition="in" filter="wipe(up)">
                                      <p:cBhvr>
                                        <p:cTn id="19" dur="500"/>
                                        <p:tgtEl>
                                          <p:spTgt spid="4119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668" grpId="0"/>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45461" name="Rectangle 21"/>
          <p:cNvSpPr>
            <a:spLocks noChangeArrowheads="1"/>
          </p:cNvSpPr>
          <p:nvPr/>
        </p:nvSpPr>
        <p:spPr bwMode="auto">
          <a:xfrm>
            <a:off x="1042988" y="404813"/>
            <a:ext cx="3195637" cy="457200"/>
          </a:xfrm>
          <a:prstGeom prst="rect">
            <a:avLst/>
          </a:prstGeom>
          <a:noFill/>
          <a:ln>
            <a:noFill/>
          </a:ln>
          <a:effectLst/>
        </p:spPr>
        <p:txBody>
          <a:bodyPr wrap="none">
            <a:spAutoFit/>
          </a:bodyPr>
          <a:lstStyle/>
          <a:p>
            <a:pPr algn="l">
              <a:defRPr/>
            </a:pPr>
            <a:r>
              <a:rPr lang="en-US">
                <a:solidFill>
                  <a:srgbClr val="000066"/>
                </a:solidFill>
                <a:latin typeface="Arial"/>
                <a:ea typeface="楷体_GB2312"/>
                <a:cs typeface="Arial"/>
              </a:rPr>
              <a:t>4.</a:t>
            </a:r>
            <a:r>
              <a:rPr lang="zh-CN">
                <a:solidFill>
                  <a:srgbClr val="000066"/>
                </a:solidFill>
                <a:latin typeface="Arial"/>
                <a:ea typeface="楷体_GB2312"/>
                <a:cs typeface="Arial"/>
              </a:rPr>
              <a:t>根据转换表得状态表</a:t>
            </a:r>
            <a:endParaRPr/>
          </a:p>
        </p:txBody>
      </p:sp>
      <p:sp>
        <p:nvSpPr>
          <p:cNvPr id="445462" name="Rectangle 22"/>
          <p:cNvSpPr>
            <a:spLocks noChangeArrowheads="1"/>
          </p:cNvSpPr>
          <p:nvPr/>
        </p:nvSpPr>
        <p:spPr bwMode="auto">
          <a:xfrm>
            <a:off x="1835150" y="2103438"/>
            <a:ext cx="1103313" cy="457200"/>
          </a:xfrm>
          <a:prstGeom prst="rect">
            <a:avLst/>
          </a:prstGeom>
          <a:noFill/>
          <a:ln>
            <a:noFill/>
          </a:ln>
          <a:effectLst/>
        </p:spPr>
        <p:txBody>
          <a:bodyPr wrap="none" anchor="ctr">
            <a:spAutoFit/>
          </a:bodyPr>
          <a:lstStyle/>
          <a:p>
            <a:pPr algn="l">
              <a:defRPr/>
            </a:pPr>
            <a:r>
              <a:rPr lang="zh-CN">
                <a:solidFill>
                  <a:srgbClr val="000066"/>
                </a:solidFill>
                <a:latin typeface="Times New Roman"/>
                <a:ea typeface="楷体_GB2312"/>
                <a:cs typeface="Arial"/>
              </a:rPr>
              <a:t>转换表</a:t>
            </a:r>
            <a:endParaRPr lang="zh-CN" sz="1800" b="0">
              <a:solidFill>
                <a:srgbClr val="000066"/>
              </a:solidFill>
              <a:latin typeface="Times New Roman"/>
              <a:ea typeface="楷体_GB2312"/>
              <a:cs typeface="Arial"/>
            </a:endParaRPr>
          </a:p>
        </p:txBody>
      </p:sp>
      <p:graphicFrame>
        <p:nvGraphicFramePr>
          <p:cNvPr id="445463" name="Object 23"/>
          <p:cNvGraphicFramePr>
            <a:graphicFrameLocks xmlns:a="http://schemas.openxmlformats.org/drawingml/2006/main" noChangeAspect="1"/>
          </p:cNvGraphicFramePr>
          <p:nvPr/>
        </p:nvGraphicFramePr>
        <p:xfrm>
          <a:off x="1835150" y="2967038"/>
          <a:ext cx="1584324" cy="488950"/>
        </p:xfrm>
        <a:graphic>
          <a:graphicData uri="http://schemas.openxmlformats.org/presentationml/2006/ole">
            <p:oleObj name="oleObj" r:id="rId4" imgW="748665" imgH="240665" progId="Equation.3">
              <p:embed/>
              <p:pic>
                <p:nvPicPr>
                  <p:cNvPr id="445463" name="Object 23"/>
                  <p:cNvPicPr/>
                  <p:nvPr/>
                </p:nvPicPr>
                <p:blipFill>
                  <a:blip r:embed="rId3"/>
                  <a:stretch/>
                </p:blipFill>
                <p:spPr bwMode="auto">
                  <a:xfrm>
                    <a:off x="1835150" y="2967038"/>
                    <a:ext cx="1584324" cy="488950"/>
                  </a:xfrm>
                  <a:prstGeom prst="rect">
                    <a:avLst/>
                  </a:prstGeom>
                </p:spPr>
              </p:pic>
            </p:oleObj>
          </a:graphicData>
        </a:graphic>
      </p:graphicFrame>
      <p:graphicFrame>
        <p:nvGraphicFramePr>
          <p:cNvPr id="445464" name="Group 24"/>
          <p:cNvGraphicFramePr>
            <a:graphicFrameLocks xmlns:a="http://schemas.openxmlformats.org/drawingml/2006/main" noGrp="1"/>
          </p:cNvGraphicFramePr>
          <p:nvPr/>
        </p:nvGraphicFramePr>
        <p:xfrm>
          <a:off x="323850" y="2895600"/>
          <a:ext cx="4051300" cy="2846388"/>
        </p:xfrm>
        <a:graphic>
          <a:graphicData uri="http://schemas.openxmlformats.org/drawingml/2006/table">
            <a:tbl>
              <a:tblPr firstRow="0" firstCol="0" lastRow="0" lastCol="0" bandRow="0" bandCol="0"/>
              <a:tblGrid>
                <a:gridCol w="1079500"/>
                <a:gridCol w="1449388"/>
                <a:gridCol w="1052512"/>
                <a:gridCol w="469900"/>
              </a:tblGrid>
              <a:tr h="560388">
                <a:tc rowSpan="2">
                  <a:txBody>
                    <a:bodyPr/>
                    <a:p>
                      <a:pPr marL="0" marR="0" lvl="0" indent="0" algn="l" defTabSz="914400">
                        <a:lnSpc>
                          <a:spcPct val="100000"/>
                        </a:lnSpc>
                        <a:spcBef>
                          <a:spcPts val="0"/>
                        </a:spcBef>
                        <a:spcAft>
                          <a:spcPts val="0"/>
                        </a:spcAft>
                        <a:buClr>
                          <a:schemeClr val="accent2"/>
                        </a:buClr>
                        <a:buSzTx/>
                        <a:buFont typeface="Wingdings"/>
                        <a:buNone/>
                        <a:defRPr/>
                      </a:pPr>
                      <a:endParaRPr lang="zh-CN" sz="2400" b="1" i="0" u="none" strike="noStrike" cap="none">
                        <a:ln>
                          <a:noFill/>
                        </a:ln>
                        <a:solidFill>
                          <a:schemeClr val="tx1"/>
                        </a:solidFill>
                        <a:latin typeface="Arial Narrow"/>
                        <a:ea typeface="楷体_GB2312"/>
                      </a:endParaRPr>
                    </a:p>
                  </a:txBody>
                  <a:tcPr anchor="ctr">
                    <a:lnL w="9525" algn="ctr">
                      <a:solidFill>
                        <a:srgbClr val="000000"/>
                      </a:solidFill>
                    </a:lnL>
                    <a:lnR w="12700" algn="ctr">
                      <a:solidFill>
                        <a:srgbClr val="000000"/>
                      </a:solidFill>
                    </a:lnR>
                    <a:lnT w="25400" algn="ctr">
                      <a:solidFill>
                        <a:srgbClr val="000000"/>
                      </a:solidFill>
                    </a:lnT>
                    <a:lnB w="12700" algn="ctr">
                      <a:solidFill>
                        <a:srgbClr val="000000"/>
                      </a:solidFill>
                    </a:lnB>
                    <a:noFill/>
                  </a:tcPr>
                </a:tc>
                <a:tc gridSpan="2">
                  <a:txBody>
                    <a:bodyPr/>
                    <a:p>
                      <a:pPr marL="0" marR="0" lvl="0" indent="0" algn="l" defTabSz="914400">
                        <a:lnSpc>
                          <a:spcPct val="100000"/>
                        </a:lnSpc>
                        <a:spcBef>
                          <a:spcPts val="0"/>
                        </a:spcBef>
                        <a:spcAft>
                          <a:spcPts val="0"/>
                        </a:spcAft>
                        <a:buClr>
                          <a:schemeClr val="accent2"/>
                        </a:buClr>
                        <a:buSzTx/>
                        <a:buFont typeface="Wingdings"/>
                        <a:buNone/>
                        <a:defRPr/>
                      </a:pPr>
                      <a:endParaRPr lang="zh-CN" sz="2400" b="1" i="0" u="none" strike="noStrike" cap="none">
                        <a:ln>
                          <a:noFill/>
                        </a:ln>
                        <a:solidFill>
                          <a:schemeClr val="tx1"/>
                        </a:solidFill>
                        <a:latin typeface="Arial Narrow"/>
                        <a:ea typeface="楷体_GB2312"/>
                      </a:endParaRPr>
                    </a:p>
                  </a:txBody>
                  <a:tcPr anchor="ctr">
                    <a:lnL w="12700" algn="ctr">
                      <a:solidFill>
                        <a:srgbClr val="000000"/>
                      </a:solidFill>
                    </a:lnL>
                    <a:lnR w="12700" algn="ctr">
                      <a:solidFill>
                        <a:srgbClr val="000000"/>
                      </a:solidFill>
                    </a:lnR>
                    <a:lnT w="25400" algn="ctr">
                      <a:solidFill>
                        <a:srgbClr val="000000"/>
                      </a:solidFill>
                    </a:lnT>
                    <a:lnB w="12700" algn="ctr">
                      <a:solidFill>
                        <a:srgbClr val="000000"/>
                      </a:solidFill>
                    </a:lnB>
                    <a:noFill/>
                  </a:tcPr>
                </a:tc>
                <a:tc hMerge="1">
                  <a:txBody>
                    <a:bodyPr/>
                    <a:p>
                      <a:endParaRPr/>
                    </a:p>
                  </a:txBody>
                </a:tc>
                <a:tc rowSpan="2">
                  <a:txBody>
                    <a:bodyPr/>
                    <a:p>
                      <a:pPr marL="0" marR="0" lvl="0" indent="0" algn="ctr" defTabSz="914400">
                        <a:lnSpc>
                          <a:spcPct val="100000"/>
                        </a:lnSpc>
                        <a:spcBef>
                          <a:spcPts val="0"/>
                        </a:spcBef>
                        <a:spcAft>
                          <a:spcPts val="0"/>
                        </a:spcAft>
                        <a:buClrTx/>
                        <a:buSzTx/>
                        <a:buFontTx/>
                        <a:buNone/>
                        <a:defRPr/>
                      </a:pPr>
                      <a:r>
                        <a:rPr lang="en-US" sz="2400" b="0" i="1" u="none" strike="noStrike" cap="none">
                          <a:ln>
                            <a:noFill/>
                          </a:ln>
                          <a:solidFill>
                            <a:srgbClr val="0000CC"/>
                          </a:solidFill>
                          <a:latin typeface="Times New Roman"/>
                          <a:ea typeface="宋体"/>
                          <a:cs typeface="Times New Roman"/>
                        </a:rPr>
                        <a:t>X</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25400" algn="ctr">
                      <a:solidFill>
                        <a:srgbClr val="000000"/>
                      </a:solidFill>
                    </a:lnT>
                    <a:lnB w="12700" algn="ctr">
                      <a:solidFill>
                        <a:srgbClr val="000000"/>
                      </a:solidFill>
                    </a:lnB>
                    <a:noFill/>
                  </a:tcPr>
                </a:tc>
              </a:tr>
              <a:tr h="260350">
                <a:tc vMerge="1">
                  <a:txBody>
                    <a:bodyPr/>
                    <a:p>
                      <a:pPr>
                        <a:defRPr/>
                      </a:pPr>
                      <a:endParaRPr lang="zh-CN"/>
                    </a:p>
                  </a:txBody>
                  <a:tcPr/>
                </a:tc>
                <a:tc>
                  <a:txBody>
                    <a:bodyPr/>
                    <a:p>
                      <a:pPr marL="0" marR="0" lvl="0" indent="0" algn="ctr" defTabSz="914400">
                        <a:lnSpc>
                          <a:spcPct val="100000"/>
                        </a:lnSpc>
                        <a:spcBef>
                          <a:spcPts val="0"/>
                        </a:spcBef>
                        <a:spcAft>
                          <a:spcPts val="0"/>
                        </a:spcAft>
                        <a:buClrTx/>
                        <a:buSzTx/>
                        <a:buFontTx/>
                        <a:buNone/>
                        <a:defRPr/>
                      </a:pPr>
                      <a:r>
                        <a:rPr lang="en-US" sz="2400" b="0" i="1" u="none" strike="noStrike" cap="none">
                          <a:ln>
                            <a:noFill/>
                          </a:ln>
                          <a:solidFill>
                            <a:srgbClr val="0000CC"/>
                          </a:solidFill>
                          <a:latin typeface="Times New Roman"/>
                          <a:ea typeface="宋体"/>
                          <a:cs typeface="Times New Roman"/>
                        </a:rPr>
                        <a:t>A</a:t>
                      </a:r>
                      <a:r>
                        <a:rPr lang="en-US" sz="2400" b="1" i="1" u="none" strike="noStrike" cap="none">
                          <a:ln>
                            <a:noFill/>
                          </a:ln>
                          <a:solidFill>
                            <a:srgbClr val="0000CC"/>
                          </a:solidFill>
                          <a:latin typeface="Times New Roman"/>
                          <a:ea typeface="宋体"/>
                          <a:cs typeface="Times New Roman"/>
                        </a:rPr>
                        <a:t>=</a:t>
                      </a: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12700" algn="ctr">
                      <a:solidFill>
                        <a:srgbClr val="000000"/>
                      </a:solid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0" i="1" u="none" strike="noStrike" cap="none">
                          <a:ln>
                            <a:noFill/>
                          </a:ln>
                          <a:solidFill>
                            <a:srgbClr val="0000CC"/>
                          </a:solidFill>
                          <a:latin typeface="Times New Roman"/>
                          <a:ea typeface="宋体"/>
                          <a:cs typeface="Times New Roman"/>
                        </a:rPr>
                        <a:t>A</a:t>
                      </a:r>
                      <a:r>
                        <a:rPr lang="en-US" sz="2400" b="1" i="1" u="none" strike="noStrike" cap="none">
                          <a:ln>
                            <a:noFill/>
                          </a:ln>
                          <a:solidFill>
                            <a:srgbClr val="0000CC"/>
                          </a:solidFill>
                          <a:latin typeface="Times New Roman"/>
                          <a:ea typeface="宋体"/>
                          <a:cs typeface="Times New Roman"/>
                        </a:rPr>
                        <a:t>=</a:t>
                      </a: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12700" algn="ctr">
                      <a:solidFill>
                        <a:srgbClr val="000000"/>
                      </a:solidFill>
                    </a:lnT>
                    <a:lnB w="12700" algn="ctr">
                      <a:solidFill>
                        <a:srgbClr val="000000"/>
                      </a:solidFill>
                    </a:lnB>
                    <a:noFill/>
                  </a:tcPr>
                </a:tc>
                <a:tc vMerge="1">
                  <a:txBody>
                    <a:bodyPr/>
                    <a:p>
                      <a:pPr>
                        <a:defRPr/>
                      </a:pPr>
                      <a:endParaRPr lang="zh-CN"/>
                    </a:p>
                  </a:txBody>
                  <a:tcPr/>
                </a:tc>
              </a:tr>
              <a:tr h="263525">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00</a:t>
                      </a:r>
                      <a:endParaRPr lang="en-US" sz="2400" b="0" i="0" u="none" strike="noStrike" cap="none">
                        <a:ln>
                          <a:noFill/>
                        </a:ln>
                        <a:solidFill>
                          <a:srgbClr val="0000CC"/>
                        </a:solidFill>
                        <a:latin typeface="Times New Roman"/>
                        <a:ea typeface="宋体"/>
                        <a:cs typeface="Times New Roman"/>
                      </a:endParaRPr>
                    </a:p>
                  </a:txBody>
                  <a:tcPr anchor="ctr">
                    <a:lnL w="9525" algn="ctr">
                      <a:solidFill>
                        <a:srgbClr val="000000"/>
                      </a:solidFill>
                    </a:lnL>
                    <a:lnR w="12700"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00 / 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10 / 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12700" algn="ctr">
                      <a:solidFill>
                        <a:srgbClr val="000000"/>
                      </a:solidFill>
                    </a:lnT>
                    <a:lnB w="9525" algn="ctr">
                      <a:solidFill>
                        <a:srgbClr val="000000"/>
                      </a:solidFill>
                    </a:lnB>
                    <a:noFill/>
                  </a:tcPr>
                </a:tc>
              </a:tr>
              <a:tr h="261938">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01</a:t>
                      </a:r>
                      <a:endParaRPr lang="en-US" sz="2400" b="0" i="0" u="none" strike="noStrike" cap="none">
                        <a:ln>
                          <a:noFill/>
                        </a:ln>
                        <a:solidFill>
                          <a:srgbClr val="0000CC"/>
                        </a:solidFill>
                        <a:latin typeface="Times New Roman"/>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00 / 1</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01 / 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r>
              <a:tr h="263525">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10</a:t>
                      </a:r>
                      <a:endParaRPr lang="en-US" sz="2400" b="0" i="0" u="none" strike="noStrike" cap="none">
                        <a:ln>
                          <a:noFill/>
                        </a:ln>
                        <a:solidFill>
                          <a:srgbClr val="0000CC"/>
                        </a:solidFill>
                        <a:latin typeface="Times New Roman"/>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00 / 1</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11 / 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r>
              <a:tr h="261938">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11</a:t>
                      </a:r>
                      <a:endParaRPr lang="en-US" sz="2400" b="0" i="0" u="none" strike="noStrike" cap="none">
                        <a:ln>
                          <a:noFill/>
                        </a:ln>
                        <a:solidFill>
                          <a:srgbClr val="0000CC"/>
                        </a:solidFill>
                        <a:latin typeface="Times New Roman"/>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00 / 1</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01 / 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25400" algn="ctr">
                      <a:solidFill>
                        <a:srgbClr val="000000"/>
                      </a:solidFill>
                    </a:lnB>
                    <a:noFill/>
                  </a:tcPr>
                </a:tc>
              </a:tr>
            </a:tbl>
          </a:graphicData>
        </a:graphic>
      </p:graphicFrame>
      <p:graphicFrame>
        <p:nvGraphicFramePr>
          <p:cNvPr id="445499" name="Object 59"/>
          <p:cNvGraphicFramePr>
            <a:graphicFrameLocks xmlns:a="http://schemas.openxmlformats.org/drawingml/2006/main" noChangeAspect="1"/>
          </p:cNvGraphicFramePr>
          <p:nvPr/>
        </p:nvGraphicFramePr>
        <p:xfrm>
          <a:off x="900113" y="3111500"/>
          <a:ext cx="423862" cy="498475"/>
        </p:xfrm>
        <a:graphic>
          <a:graphicData uri="http://schemas.openxmlformats.org/presentationml/2006/ole">
            <p:oleObj name="oleObj" r:id="rId6" imgW="215265" imgH="240665" progId="Equation.3">
              <p:embed/>
              <p:pic>
                <p:nvPicPr>
                  <p:cNvPr id="445499" name="Object 59"/>
                  <p:cNvPicPr/>
                  <p:nvPr/>
                </p:nvPicPr>
                <p:blipFill>
                  <a:blip r:embed="rId5"/>
                  <a:stretch/>
                </p:blipFill>
                <p:spPr bwMode="auto">
                  <a:xfrm>
                    <a:off x="900113" y="3111500"/>
                    <a:ext cx="423862" cy="498475"/>
                  </a:xfrm>
                  <a:prstGeom prst="rect">
                    <a:avLst/>
                  </a:prstGeom>
                </p:spPr>
              </p:pic>
            </p:oleObj>
          </a:graphicData>
        </a:graphic>
      </p:graphicFrame>
      <p:graphicFrame>
        <p:nvGraphicFramePr>
          <p:cNvPr id="445500" name="Object 60"/>
          <p:cNvGraphicFramePr>
            <a:graphicFrameLocks xmlns:a="http://schemas.openxmlformats.org/drawingml/2006/main" noChangeAspect="1"/>
          </p:cNvGraphicFramePr>
          <p:nvPr/>
        </p:nvGraphicFramePr>
        <p:xfrm>
          <a:off x="466725" y="3111500"/>
          <a:ext cx="414338" cy="461963"/>
        </p:xfrm>
        <a:graphic>
          <a:graphicData uri="http://schemas.openxmlformats.org/presentationml/2006/ole">
            <p:oleObj name="oleObj" r:id="rId8" imgW="215265" imgH="227965" progId="Equation.3">
              <p:embed/>
              <p:pic>
                <p:nvPicPr>
                  <p:cNvPr id="445500" name="Object 60"/>
                  <p:cNvPicPr/>
                  <p:nvPr/>
                </p:nvPicPr>
                <p:blipFill>
                  <a:blip r:embed="rId7"/>
                  <a:stretch/>
                </p:blipFill>
                <p:spPr bwMode="auto">
                  <a:xfrm>
                    <a:off x="466725" y="3111500"/>
                    <a:ext cx="414338" cy="461963"/>
                  </a:xfrm>
                  <a:prstGeom prst="rect">
                    <a:avLst/>
                  </a:prstGeom>
                </p:spPr>
              </p:pic>
            </p:oleObj>
          </a:graphicData>
        </a:graphic>
      </p:graphicFrame>
      <p:graphicFrame>
        <p:nvGraphicFramePr>
          <p:cNvPr id="445639" name="Group 199"/>
          <p:cNvGraphicFramePr>
            <a:graphicFrameLocks xmlns:a="http://schemas.openxmlformats.org/drawingml/2006/main" noGrp="1"/>
          </p:cNvGraphicFramePr>
          <p:nvPr/>
        </p:nvGraphicFramePr>
        <p:xfrm>
          <a:off x="5076825" y="2924175"/>
          <a:ext cx="3816350" cy="2743200"/>
        </p:xfrm>
        <a:graphic>
          <a:graphicData uri="http://schemas.openxmlformats.org/drawingml/2006/table">
            <a:tbl>
              <a:tblPr firstRow="0" firstCol="0" lastRow="0" lastCol="0" bandRow="0" bandCol="0"/>
              <a:tblGrid>
                <a:gridCol w="603250"/>
                <a:gridCol w="1468438"/>
                <a:gridCol w="1209675"/>
                <a:gridCol w="534987"/>
              </a:tblGrid>
              <a:tr h="311150">
                <a:tc rowSpan="2">
                  <a:txBody>
                    <a:bodyPr/>
                    <a:p>
                      <a:pPr marL="0" marR="0" lvl="0" indent="0" algn="ctr" defTabSz="914400">
                        <a:lnSpc>
                          <a:spcPct val="100000"/>
                        </a:lnSpc>
                        <a:spcBef>
                          <a:spcPts val="0"/>
                        </a:spcBef>
                        <a:spcAft>
                          <a:spcPts val="0"/>
                        </a:spcAft>
                        <a:buClrTx/>
                        <a:buSzTx/>
                        <a:buFontTx/>
                        <a:buNone/>
                        <a:defRPr/>
                      </a:pPr>
                      <a:r>
                        <a:rPr lang="en-US" sz="2400" b="0" i="1" u="none" strike="noStrike" cap="none">
                          <a:ln>
                            <a:noFill/>
                          </a:ln>
                          <a:solidFill>
                            <a:srgbClr val="0000CC"/>
                          </a:solidFill>
                          <a:latin typeface="Times New Roman"/>
                          <a:ea typeface="宋体"/>
                          <a:cs typeface="Times New Roman"/>
                        </a:rPr>
                        <a:t>S</a:t>
                      </a:r>
                      <a:r>
                        <a:rPr lang="en-US" sz="2400" b="0" i="1" u="none" strike="noStrike" cap="none" baseline="30000">
                          <a:ln>
                            <a:noFill/>
                          </a:ln>
                          <a:solidFill>
                            <a:srgbClr val="0000CC"/>
                          </a:solidFill>
                          <a:latin typeface="Times New Roman"/>
                          <a:ea typeface="宋体"/>
                          <a:cs typeface="Times New Roman"/>
                        </a:rPr>
                        <a:t>n</a:t>
                      </a:r>
                      <a:endParaRPr lang="en-US" sz="2400" b="0" i="0" u="none" strike="noStrike" cap="none">
                        <a:ln>
                          <a:noFill/>
                        </a:ln>
                        <a:solidFill>
                          <a:srgbClr val="0000CC"/>
                        </a:solidFill>
                        <a:latin typeface="Times New Roman"/>
                        <a:ea typeface="宋体"/>
                        <a:cs typeface="Times New Roman"/>
                      </a:endParaRPr>
                    </a:p>
                  </a:txBody>
                  <a:tcPr anchor="ctr">
                    <a:lnL w="9525" algn="ctr">
                      <a:solidFill>
                        <a:srgbClr val="000000"/>
                      </a:solidFill>
                    </a:lnL>
                    <a:lnR w="12700" algn="ctr">
                      <a:solidFill>
                        <a:srgbClr val="000000"/>
                      </a:solidFill>
                    </a:lnR>
                    <a:lnT w="25400" algn="ctr">
                      <a:solidFill>
                        <a:srgbClr val="000000"/>
                      </a:solidFill>
                    </a:lnT>
                    <a:lnB w="12700" algn="ctr">
                      <a:solidFill>
                        <a:srgbClr val="000000"/>
                      </a:solidFill>
                    </a:lnB>
                    <a:noFill/>
                  </a:tcPr>
                </a:tc>
                <a:tc gridSpan="2">
                  <a:txBody>
                    <a:bodyPr/>
                    <a:p>
                      <a:pPr marL="0" marR="0" lvl="0" indent="0" algn="ctr" defTabSz="914400">
                        <a:lnSpc>
                          <a:spcPct val="100000"/>
                        </a:lnSpc>
                        <a:spcBef>
                          <a:spcPts val="0"/>
                        </a:spcBef>
                        <a:spcAft>
                          <a:spcPts val="0"/>
                        </a:spcAft>
                        <a:buClrTx/>
                        <a:buSzTx/>
                        <a:buFontTx/>
                        <a:buNone/>
                        <a:defRPr/>
                      </a:pPr>
                      <a:r>
                        <a:rPr lang="en-US" sz="2400" b="0" i="1" u="none" strike="noStrike" cap="none">
                          <a:ln>
                            <a:noFill/>
                          </a:ln>
                          <a:solidFill>
                            <a:srgbClr val="0000CC"/>
                          </a:solidFill>
                          <a:latin typeface="Times New Roman"/>
                          <a:ea typeface="宋体"/>
                          <a:cs typeface="Times New Roman"/>
                        </a:rPr>
                        <a:t>S</a:t>
                      </a:r>
                      <a:r>
                        <a:rPr lang="en-US" sz="2400" b="0" i="1" u="none" strike="noStrike" cap="none" baseline="30000">
                          <a:ln>
                            <a:noFill/>
                          </a:ln>
                          <a:solidFill>
                            <a:srgbClr val="0000CC"/>
                          </a:solidFill>
                          <a:latin typeface="Times New Roman"/>
                          <a:ea typeface="宋体"/>
                          <a:cs typeface="Times New Roman"/>
                        </a:rPr>
                        <a:t>n</a:t>
                      </a:r>
                      <a:r>
                        <a:rPr lang="en-US" sz="2400" b="0" i="0" u="none" strike="noStrike" cap="none" baseline="30000">
                          <a:ln>
                            <a:noFill/>
                          </a:ln>
                          <a:solidFill>
                            <a:srgbClr val="0000CC"/>
                          </a:solidFill>
                          <a:latin typeface="Times New Roman"/>
                          <a:ea typeface="宋体"/>
                          <a:cs typeface="Times New Roman"/>
                        </a:rPr>
                        <a:t>+1</a:t>
                      </a:r>
                      <a:r>
                        <a:rPr lang="en-US" sz="2400" b="0" i="0" u="none" strike="noStrike" cap="none">
                          <a:ln>
                            <a:noFill/>
                          </a:ln>
                          <a:solidFill>
                            <a:srgbClr val="0000CC"/>
                          </a:solidFill>
                          <a:latin typeface="Times New Roman"/>
                          <a:ea typeface="宋体"/>
                          <a:cs typeface="Times New Roman"/>
                        </a:rPr>
                        <a:t>/</a:t>
                      </a:r>
                      <a:r>
                        <a:rPr lang="en-US" sz="2400" b="0" i="1" u="none" strike="noStrike" cap="none">
                          <a:ln>
                            <a:noFill/>
                          </a:ln>
                          <a:solidFill>
                            <a:srgbClr val="0000CC"/>
                          </a:solidFill>
                          <a:latin typeface="Times New Roman"/>
                          <a:ea typeface="宋体"/>
                          <a:cs typeface="Times New Roman"/>
                        </a:rPr>
                        <a:t>Y</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25400" algn="ctr">
                      <a:solidFill>
                        <a:srgbClr val="000000"/>
                      </a:solidFill>
                    </a:lnT>
                    <a:lnB w="12700" algn="ctr">
                      <a:solidFill>
                        <a:srgbClr val="000000"/>
                      </a:solidFill>
                    </a:lnB>
                    <a:noFill/>
                  </a:tcPr>
                </a:tc>
                <a:tc hMerge="1">
                  <a:txBody>
                    <a:bodyPr/>
                    <a:p>
                      <a:endParaRPr/>
                    </a:p>
                  </a:txBody>
                </a:tc>
                <a:tc rowSpan="2">
                  <a:txBody>
                    <a:bodyPr/>
                    <a:p>
                      <a:pPr marL="0" marR="0" lvl="0" indent="0" algn="ctr" defTabSz="914400">
                        <a:lnSpc>
                          <a:spcPct val="100000"/>
                        </a:lnSpc>
                        <a:spcBef>
                          <a:spcPts val="0"/>
                        </a:spcBef>
                        <a:spcAft>
                          <a:spcPts val="0"/>
                        </a:spcAft>
                        <a:buClrTx/>
                        <a:buSzTx/>
                        <a:buFontTx/>
                        <a:buNone/>
                        <a:defRPr/>
                      </a:pPr>
                      <a:r>
                        <a:rPr lang="en-US" sz="2400" b="0" i="1" u="none" strike="noStrike" cap="none">
                          <a:ln>
                            <a:noFill/>
                          </a:ln>
                          <a:solidFill>
                            <a:srgbClr val="0000CC"/>
                          </a:solidFill>
                          <a:latin typeface="Times New Roman"/>
                          <a:ea typeface="宋体"/>
                          <a:cs typeface="Times New Roman"/>
                        </a:rPr>
                        <a:t>X</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25400" algn="ctr">
                      <a:solidFill>
                        <a:srgbClr val="000000"/>
                      </a:solidFill>
                    </a:lnT>
                    <a:lnB w="12700" algn="ctr">
                      <a:solidFill>
                        <a:srgbClr val="000000"/>
                      </a:solidFill>
                    </a:lnB>
                    <a:noFill/>
                  </a:tcPr>
                </a:tc>
              </a:tr>
              <a:tr h="311150">
                <a:tc vMerge="1">
                  <a:txBody>
                    <a:bodyPr/>
                    <a:p>
                      <a:pPr>
                        <a:defRPr/>
                      </a:pPr>
                      <a:endParaRPr lang="zh-CN"/>
                    </a:p>
                  </a:txBody>
                  <a:tcPr/>
                </a:tc>
                <a:tc>
                  <a:txBody>
                    <a:bodyPr/>
                    <a:p>
                      <a:pPr marL="0" marR="0" lvl="0" indent="0" algn="ctr" defTabSz="914400">
                        <a:lnSpc>
                          <a:spcPct val="100000"/>
                        </a:lnSpc>
                        <a:spcBef>
                          <a:spcPts val="0"/>
                        </a:spcBef>
                        <a:spcAft>
                          <a:spcPts val="0"/>
                        </a:spcAft>
                        <a:buClrTx/>
                        <a:buSzTx/>
                        <a:buFontTx/>
                        <a:buNone/>
                        <a:defRPr/>
                      </a:pPr>
                      <a:r>
                        <a:rPr lang="en-US" sz="2400" b="0" i="1" u="none" strike="noStrike" cap="none">
                          <a:ln>
                            <a:noFill/>
                          </a:ln>
                          <a:solidFill>
                            <a:srgbClr val="0000CC"/>
                          </a:solidFill>
                          <a:latin typeface="Times New Roman"/>
                          <a:ea typeface="宋体"/>
                          <a:cs typeface="Times New Roman"/>
                        </a:rPr>
                        <a:t>A</a:t>
                      </a:r>
                      <a:r>
                        <a:rPr lang="en-US" sz="2400" b="1" i="1" u="none" strike="noStrike" cap="none">
                          <a:ln>
                            <a:noFill/>
                          </a:ln>
                          <a:solidFill>
                            <a:srgbClr val="0000CC"/>
                          </a:solidFill>
                          <a:latin typeface="Times New Roman"/>
                          <a:ea typeface="宋体"/>
                          <a:cs typeface="Times New Roman"/>
                        </a:rPr>
                        <a:t>=</a:t>
                      </a: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12700" algn="ctr">
                      <a:solidFill>
                        <a:srgbClr val="000000"/>
                      </a:solid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0" i="1" u="none" strike="noStrike" cap="none">
                          <a:ln>
                            <a:noFill/>
                          </a:ln>
                          <a:solidFill>
                            <a:srgbClr val="0000CC"/>
                          </a:solidFill>
                          <a:latin typeface="Times New Roman"/>
                          <a:ea typeface="宋体"/>
                          <a:cs typeface="Times New Roman"/>
                        </a:rPr>
                        <a:t>A</a:t>
                      </a:r>
                      <a:r>
                        <a:rPr lang="en-US" sz="2400" b="1" i="1" u="none" strike="noStrike" cap="none">
                          <a:ln>
                            <a:noFill/>
                          </a:ln>
                          <a:solidFill>
                            <a:srgbClr val="0000CC"/>
                          </a:solidFill>
                          <a:latin typeface="Times New Roman"/>
                          <a:ea typeface="宋体"/>
                          <a:cs typeface="Times New Roman"/>
                        </a:rPr>
                        <a:t>=</a:t>
                      </a: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12700" algn="ctr">
                      <a:solidFill>
                        <a:srgbClr val="000000"/>
                      </a:solidFill>
                    </a:lnT>
                    <a:lnB w="12700" algn="ctr">
                      <a:solidFill>
                        <a:srgbClr val="000000"/>
                      </a:solidFill>
                    </a:lnB>
                    <a:noFill/>
                  </a:tcPr>
                </a:tc>
                <a:tc vMerge="1">
                  <a:txBody>
                    <a:bodyPr/>
                    <a:p>
                      <a:pPr>
                        <a:defRPr/>
                      </a:pPr>
                      <a:endParaRPr lang="zh-CN"/>
                    </a:p>
                  </a:txBody>
                  <a:tcPr/>
                </a:tc>
              </a:tr>
              <a:tr h="309563">
                <a:tc>
                  <a:txBody>
                    <a:bodyPr/>
                    <a:p>
                      <a:pPr marL="0" marR="0" lvl="0" indent="0" algn="ctr" defTabSz="914400">
                        <a:lnSpc>
                          <a:spcPct val="100000"/>
                        </a:lnSpc>
                        <a:spcBef>
                          <a:spcPts val="0"/>
                        </a:spcBef>
                        <a:spcAft>
                          <a:spcPts val="0"/>
                        </a:spcAft>
                        <a:buClrTx/>
                        <a:buSzTx/>
                        <a:buFontTx/>
                        <a:buNone/>
                        <a:defRPr/>
                      </a:pPr>
                      <a:r>
                        <a:rPr lang="en-US" sz="2400" b="0" i="1" u="none" strike="noStrike" cap="none">
                          <a:ln>
                            <a:noFill/>
                          </a:ln>
                          <a:solidFill>
                            <a:srgbClr val="0000CC"/>
                          </a:solidFill>
                          <a:latin typeface="Times New Roman"/>
                          <a:ea typeface="宋体"/>
                          <a:cs typeface="Times New Roman"/>
                        </a:rPr>
                        <a:t>a</a:t>
                      </a:r>
                      <a:endParaRPr lang="en-US" sz="2400" b="0" i="0" u="none" strike="noStrike" cap="none">
                        <a:ln>
                          <a:noFill/>
                        </a:ln>
                        <a:solidFill>
                          <a:srgbClr val="0000CC"/>
                        </a:solidFill>
                        <a:latin typeface="Times New Roman"/>
                        <a:ea typeface="宋体"/>
                        <a:cs typeface="Times New Roman"/>
                      </a:endParaRPr>
                    </a:p>
                  </a:txBody>
                  <a:tcPr anchor="ctr">
                    <a:lnL w="9525" algn="ctr">
                      <a:solidFill>
                        <a:srgbClr val="000000"/>
                      </a:solidFill>
                    </a:lnL>
                    <a:lnR w="12700"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0" i="1" u="none" strike="noStrike" cap="none">
                          <a:ln>
                            <a:noFill/>
                          </a:ln>
                          <a:solidFill>
                            <a:srgbClr val="0000CC"/>
                          </a:solidFill>
                          <a:latin typeface="Times New Roman"/>
                          <a:ea typeface="宋体"/>
                          <a:cs typeface="Times New Roman"/>
                        </a:rPr>
                        <a:t>a</a:t>
                      </a:r>
                      <a:r>
                        <a:rPr lang="en-US" sz="2400" b="0" i="0" u="none" strike="noStrike" cap="none">
                          <a:ln>
                            <a:noFill/>
                          </a:ln>
                          <a:solidFill>
                            <a:srgbClr val="0000CC"/>
                          </a:solidFill>
                          <a:latin typeface="Times New Roman"/>
                          <a:ea typeface="宋体"/>
                          <a:cs typeface="Times New Roman"/>
                        </a:rPr>
                        <a:t> </a:t>
                      </a:r>
                      <a:r>
                        <a:rPr lang="en-US" sz="2400" b="1" i="0" u="none" strike="noStrike" cap="none">
                          <a:ln>
                            <a:noFill/>
                          </a:ln>
                          <a:solidFill>
                            <a:srgbClr val="0000CC"/>
                          </a:solidFill>
                          <a:latin typeface="Times New Roman"/>
                          <a:ea typeface="宋体"/>
                          <a:cs typeface="Times New Roman"/>
                        </a:rPr>
                        <a:t>/ 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0" i="1" u="none" strike="noStrike" cap="none">
                          <a:ln>
                            <a:noFill/>
                          </a:ln>
                          <a:solidFill>
                            <a:srgbClr val="0000CC"/>
                          </a:solidFill>
                          <a:latin typeface="Times New Roman"/>
                          <a:ea typeface="宋体"/>
                          <a:cs typeface="Times New Roman"/>
                        </a:rPr>
                        <a:t>c</a:t>
                      </a:r>
                      <a:r>
                        <a:rPr lang="en-US" sz="2400" b="0" i="0" u="none" strike="noStrike" cap="none">
                          <a:ln>
                            <a:noFill/>
                          </a:ln>
                          <a:solidFill>
                            <a:srgbClr val="0000CC"/>
                          </a:solidFill>
                          <a:latin typeface="Times New Roman"/>
                          <a:ea typeface="宋体"/>
                          <a:cs typeface="Times New Roman"/>
                        </a:rPr>
                        <a:t> </a:t>
                      </a:r>
                      <a:r>
                        <a:rPr lang="en-US" sz="2400" b="1" i="0" u="none" strike="noStrike" cap="none">
                          <a:ln>
                            <a:noFill/>
                          </a:ln>
                          <a:solidFill>
                            <a:srgbClr val="0000CC"/>
                          </a:solidFill>
                          <a:latin typeface="Times New Roman"/>
                          <a:ea typeface="宋体"/>
                          <a:cs typeface="Times New Roman"/>
                        </a:rPr>
                        <a:t>/ 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12700" algn="ctr">
                      <a:solidFill>
                        <a:srgbClr val="000000"/>
                      </a:solidFill>
                    </a:lnT>
                    <a:lnB w="9525" algn="ctr">
                      <a:solidFill>
                        <a:srgbClr val="000000"/>
                      </a:solidFill>
                    </a:lnB>
                    <a:noFill/>
                  </a:tcPr>
                </a:tc>
              </a:tr>
              <a:tr h="314325">
                <a:tc>
                  <a:txBody>
                    <a:bodyPr/>
                    <a:p>
                      <a:pPr marL="0" marR="0" lvl="0" indent="0" algn="ctr" defTabSz="914400">
                        <a:lnSpc>
                          <a:spcPct val="100000"/>
                        </a:lnSpc>
                        <a:spcBef>
                          <a:spcPts val="0"/>
                        </a:spcBef>
                        <a:spcAft>
                          <a:spcPts val="0"/>
                        </a:spcAft>
                        <a:buClrTx/>
                        <a:buSzTx/>
                        <a:buFontTx/>
                        <a:buNone/>
                        <a:defRPr/>
                      </a:pPr>
                      <a:r>
                        <a:rPr lang="en-US" sz="2400" b="0" i="1" u="none" strike="noStrike" cap="none">
                          <a:ln>
                            <a:noFill/>
                          </a:ln>
                          <a:solidFill>
                            <a:srgbClr val="0000CC"/>
                          </a:solidFill>
                          <a:latin typeface="Times New Roman"/>
                          <a:ea typeface="宋体"/>
                          <a:cs typeface="Times New Roman"/>
                        </a:rPr>
                        <a:t>b</a:t>
                      </a:r>
                      <a:endParaRPr lang="en-US" sz="2400" b="0" i="0" u="none" strike="noStrike" cap="none">
                        <a:ln>
                          <a:noFill/>
                        </a:ln>
                        <a:solidFill>
                          <a:srgbClr val="0000CC"/>
                        </a:solidFill>
                        <a:latin typeface="Times New Roman"/>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0" i="1" u="none" strike="noStrike" cap="none">
                          <a:ln>
                            <a:noFill/>
                          </a:ln>
                          <a:solidFill>
                            <a:srgbClr val="0000CC"/>
                          </a:solidFill>
                          <a:latin typeface="Times New Roman"/>
                          <a:ea typeface="宋体"/>
                          <a:cs typeface="Times New Roman"/>
                        </a:rPr>
                        <a:t>a</a:t>
                      </a:r>
                      <a:r>
                        <a:rPr lang="en-US" sz="2400" b="0" i="0" u="none" strike="noStrike" cap="none">
                          <a:ln>
                            <a:noFill/>
                          </a:ln>
                          <a:solidFill>
                            <a:srgbClr val="0000CC"/>
                          </a:solidFill>
                          <a:latin typeface="Times New Roman"/>
                          <a:ea typeface="宋体"/>
                          <a:cs typeface="Times New Roman"/>
                        </a:rPr>
                        <a:t> </a:t>
                      </a:r>
                      <a:r>
                        <a:rPr lang="en-US" sz="2400" b="1" i="0" u="none" strike="noStrike" cap="none">
                          <a:ln>
                            <a:noFill/>
                          </a:ln>
                          <a:solidFill>
                            <a:srgbClr val="0000CC"/>
                          </a:solidFill>
                          <a:latin typeface="Times New Roman"/>
                          <a:ea typeface="宋体"/>
                          <a:cs typeface="Times New Roman"/>
                        </a:rPr>
                        <a:t>/ 1</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0" i="1" u="none" strike="noStrike" cap="none">
                          <a:ln>
                            <a:noFill/>
                          </a:ln>
                          <a:solidFill>
                            <a:srgbClr val="0000CC"/>
                          </a:solidFill>
                          <a:latin typeface="Times New Roman"/>
                          <a:ea typeface="宋体"/>
                          <a:cs typeface="Times New Roman"/>
                        </a:rPr>
                        <a:t>b</a:t>
                      </a:r>
                      <a:r>
                        <a:rPr lang="en-US" sz="2400" b="0" i="0" u="none" strike="noStrike" cap="none">
                          <a:ln>
                            <a:noFill/>
                          </a:ln>
                          <a:solidFill>
                            <a:srgbClr val="0000CC"/>
                          </a:solidFill>
                          <a:latin typeface="Times New Roman"/>
                          <a:ea typeface="宋体"/>
                          <a:cs typeface="Times New Roman"/>
                        </a:rPr>
                        <a:t> </a:t>
                      </a:r>
                      <a:r>
                        <a:rPr lang="en-US" sz="2400" b="1" i="0" u="none" strike="noStrike" cap="none">
                          <a:ln>
                            <a:noFill/>
                          </a:ln>
                          <a:solidFill>
                            <a:srgbClr val="0000CC"/>
                          </a:solidFill>
                          <a:latin typeface="Times New Roman"/>
                          <a:ea typeface="宋体"/>
                          <a:cs typeface="Times New Roman"/>
                        </a:rPr>
                        <a:t>/ 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r>
              <a:tr h="312738">
                <a:tc>
                  <a:txBody>
                    <a:bodyPr/>
                    <a:p>
                      <a:pPr marL="0" marR="0" lvl="0" indent="0" algn="ctr" defTabSz="914400">
                        <a:lnSpc>
                          <a:spcPct val="100000"/>
                        </a:lnSpc>
                        <a:spcBef>
                          <a:spcPts val="0"/>
                        </a:spcBef>
                        <a:spcAft>
                          <a:spcPts val="0"/>
                        </a:spcAft>
                        <a:buClrTx/>
                        <a:buSzTx/>
                        <a:buFontTx/>
                        <a:buNone/>
                        <a:defRPr/>
                      </a:pPr>
                      <a:r>
                        <a:rPr lang="en-US" sz="2400" b="0" i="1" u="none" strike="noStrike" cap="none">
                          <a:ln>
                            <a:noFill/>
                          </a:ln>
                          <a:solidFill>
                            <a:srgbClr val="0000CC"/>
                          </a:solidFill>
                          <a:latin typeface="Times New Roman"/>
                          <a:ea typeface="宋体"/>
                          <a:cs typeface="Times New Roman"/>
                        </a:rPr>
                        <a:t>c</a:t>
                      </a:r>
                      <a:endParaRPr lang="en-US" sz="2400" b="0" i="0" u="none" strike="noStrike" cap="none">
                        <a:ln>
                          <a:noFill/>
                        </a:ln>
                        <a:solidFill>
                          <a:srgbClr val="0000CC"/>
                        </a:solidFill>
                        <a:latin typeface="Times New Roman"/>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0" i="1" u="none" strike="noStrike" cap="none">
                          <a:ln>
                            <a:noFill/>
                          </a:ln>
                          <a:solidFill>
                            <a:srgbClr val="0000CC"/>
                          </a:solidFill>
                          <a:latin typeface="Times New Roman"/>
                          <a:ea typeface="宋体"/>
                          <a:cs typeface="Times New Roman"/>
                        </a:rPr>
                        <a:t>a</a:t>
                      </a:r>
                      <a:r>
                        <a:rPr lang="en-US" sz="2400" b="0" i="0" u="none" strike="noStrike" cap="none">
                          <a:ln>
                            <a:noFill/>
                          </a:ln>
                          <a:solidFill>
                            <a:srgbClr val="0000CC"/>
                          </a:solidFill>
                          <a:latin typeface="Times New Roman"/>
                          <a:ea typeface="宋体"/>
                          <a:cs typeface="Times New Roman"/>
                        </a:rPr>
                        <a:t> </a:t>
                      </a:r>
                      <a:r>
                        <a:rPr lang="en-US" sz="2400" b="1" i="0" u="none" strike="noStrike" cap="none">
                          <a:ln>
                            <a:noFill/>
                          </a:ln>
                          <a:solidFill>
                            <a:srgbClr val="0000CC"/>
                          </a:solidFill>
                          <a:latin typeface="Times New Roman"/>
                          <a:ea typeface="宋体"/>
                          <a:cs typeface="Times New Roman"/>
                        </a:rPr>
                        <a:t>/ 1</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0" i="1" u="none" strike="noStrike" cap="none">
                          <a:ln>
                            <a:noFill/>
                          </a:ln>
                          <a:solidFill>
                            <a:srgbClr val="0000CC"/>
                          </a:solidFill>
                          <a:latin typeface="Times New Roman"/>
                          <a:ea typeface="宋体"/>
                          <a:cs typeface="Times New Roman"/>
                        </a:rPr>
                        <a:t>d</a:t>
                      </a:r>
                      <a:r>
                        <a:rPr lang="en-US" sz="2400" b="0" i="0" u="none" strike="noStrike" cap="none">
                          <a:ln>
                            <a:noFill/>
                          </a:ln>
                          <a:solidFill>
                            <a:srgbClr val="0000CC"/>
                          </a:solidFill>
                          <a:latin typeface="Times New Roman"/>
                          <a:ea typeface="宋体"/>
                          <a:cs typeface="Times New Roman"/>
                        </a:rPr>
                        <a:t> </a:t>
                      </a:r>
                      <a:r>
                        <a:rPr lang="en-US" sz="2400" b="1" i="0" u="none" strike="noStrike" cap="none">
                          <a:ln>
                            <a:noFill/>
                          </a:ln>
                          <a:solidFill>
                            <a:srgbClr val="0000CC"/>
                          </a:solidFill>
                          <a:latin typeface="Times New Roman"/>
                          <a:ea typeface="宋体"/>
                          <a:cs typeface="Times New Roman"/>
                        </a:rPr>
                        <a:t>/ 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r>
              <a:tr h="312738">
                <a:tc>
                  <a:txBody>
                    <a:bodyPr/>
                    <a:p>
                      <a:pPr marL="0" marR="0" lvl="0" indent="0" algn="ctr" defTabSz="914400">
                        <a:lnSpc>
                          <a:spcPct val="100000"/>
                        </a:lnSpc>
                        <a:spcBef>
                          <a:spcPts val="0"/>
                        </a:spcBef>
                        <a:spcAft>
                          <a:spcPts val="0"/>
                        </a:spcAft>
                        <a:buClrTx/>
                        <a:buSzTx/>
                        <a:buFontTx/>
                        <a:buNone/>
                        <a:defRPr/>
                      </a:pPr>
                      <a:r>
                        <a:rPr lang="en-US" sz="2400" b="0" i="1" u="none" strike="noStrike" cap="none">
                          <a:ln>
                            <a:noFill/>
                          </a:ln>
                          <a:solidFill>
                            <a:srgbClr val="0000CC"/>
                          </a:solidFill>
                          <a:latin typeface="Times New Roman"/>
                          <a:ea typeface="宋体"/>
                          <a:cs typeface="Times New Roman"/>
                        </a:rPr>
                        <a:t>d</a:t>
                      </a:r>
                      <a:endParaRPr lang="en-US" sz="2400" b="0" i="0" u="none" strike="noStrike" cap="none">
                        <a:ln>
                          <a:noFill/>
                        </a:ln>
                        <a:solidFill>
                          <a:srgbClr val="0000CC"/>
                        </a:solidFill>
                        <a:latin typeface="Times New Roman"/>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0" i="1" u="none" strike="noStrike" cap="none">
                          <a:ln>
                            <a:noFill/>
                          </a:ln>
                          <a:solidFill>
                            <a:srgbClr val="0000CC"/>
                          </a:solidFill>
                          <a:latin typeface="Times New Roman"/>
                          <a:ea typeface="宋体"/>
                          <a:cs typeface="Times New Roman"/>
                        </a:rPr>
                        <a:t>a</a:t>
                      </a:r>
                      <a:r>
                        <a:rPr lang="en-US" sz="2400" b="0" i="0" u="none" strike="noStrike" cap="none">
                          <a:ln>
                            <a:noFill/>
                          </a:ln>
                          <a:solidFill>
                            <a:srgbClr val="0000CC"/>
                          </a:solidFill>
                          <a:latin typeface="Times New Roman"/>
                          <a:ea typeface="宋体"/>
                          <a:cs typeface="Times New Roman"/>
                        </a:rPr>
                        <a:t> </a:t>
                      </a:r>
                      <a:r>
                        <a:rPr lang="en-US" sz="2400" b="1" i="0" u="none" strike="noStrike" cap="none">
                          <a:ln>
                            <a:noFill/>
                          </a:ln>
                          <a:solidFill>
                            <a:srgbClr val="0000CC"/>
                          </a:solidFill>
                          <a:latin typeface="Times New Roman"/>
                          <a:ea typeface="宋体"/>
                          <a:cs typeface="Times New Roman"/>
                        </a:rPr>
                        <a:t>/ 1</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0" i="1" u="none" strike="noStrike" cap="none">
                          <a:ln>
                            <a:noFill/>
                          </a:ln>
                          <a:solidFill>
                            <a:srgbClr val="0000CC"/>
                          </a:solidFill>
                          <a:latin typeface="Times New Roman"/>
                          <a:ea typeface="宋体"/>
                          <a:cs typeface="Times New Roman"/>
                        </a:rPr>
                        <a:t>b</a:t>
                      </a:r>
                      <a:r>
                        <a:rPr lang="en-US" sz="2400" b="0" i="0" u="none" strike="noStrike" cap="none">
                          <a:ln>
                            <a:noFill/>
                          </a:ln>
                          <a:solidFill>
                            <a:srgbClr val="0000CC"/>
                          </a:solidFill>
                          <a:latin typeface="Times New Roman"/>
                          <a:ea typeface="宋体"/>
                          <a:cs typeface="Times New Roman"/>
                        </a:rPr>
                        <a:t> </a:t>
                      </a:r>
                      <a:r>
                        <a:rPr lang="en-US" sz="2400" b="1" i="0" u="none" strike="noStrike" cap="none">
                          <a:ln>
                            <a:noFill/>
                          </a:ln>
                          <a:solidFill>
                            <a:srgbClr val="0000CC"/>
                          </a:solidFill>
                          <a:latin typeface="Times New Roman"/>
                          <a:ea typeface="宋体"/>
                          <a:cs typeface="Times New Roman"/>
                        </a:rPr>
                        <a:t>/ 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25400" algn="ctr">
                      <a:solidFill>
                        <a:srgbClr val="000000"/>
                      </a:solidFill>
                    </a:lnB>
                    <a:noFill/>
                  </a:tcPr>
                </a:tc>
              </a:tr>
            </a:tbl>
          </a:graphicData>
        </a:graphic>
      </p:graphicFrame>
      <p:sp>
        <p:nvSpPr>
          <p:cNvPr id="445640" name="Rectangle 200"/>
          <p:cNvSpPr>
            <a:spLocks noChangeArrowheads="1"/>
          </p:cNvSpPr>
          <p:nvPr/>
        </p:nvSpPr>
        <p:spPr bwMode="auto">
          <a:xfrm>
            <a:off x="6588125" y="2205038"/>
            <a:ext cx="1103313" cy="457200"/>
          </a:xfrm>
          <a:prstGeom prst="rect">
            <a:avLst/>
          </a:prstGeom>
          <a:noFill/>
          <a:ln>
            <a:noFill/>
          </a:ln>
          <a:effectLst/>
        </p:spPr>
        <p:txBody>
          <a:bodyPr wrap="none" anchor="ctr">
            <a:spAutoFit/>
          </a:bodyPr>
          <a:lstStyle/>
          <a:p>
            <a:pPr algn="l">
              <a:defRPr/>
            </a:pPr>
            <a:r>
              <a:rPr lang="zh-CN">
                <a:solidFill>
                  <a:srgbClr val="000066"/>
                </a:solidFill>
                <a:latin typeface="Times New Roman"/>
                <a:ea typeface="楷体_GB2312"/>
                <a:cs typeface="Arial"/>
              </a:rPr>
              <a:t>状态表</a:t>
            </a:r>
            <a:endParaRPr lang="zh-CN" sz="1800" b="0">
              <a:solidFill>
                <a:srgbClr val="000066"/>
              </a:solidFill>
              <a:latin typeface="Times New Roman"/>
              <a:ea typeface="楷体_GB2312"/>
              <a:cs typeface="Arial"/>
            </a:endParaRPr>
          </a:p>
        </p:txBody>
      </p:sp>
      <p:sp>
        <p:nvSpPr>
          <p:cNvPr id="445641" name="Rectangle 201"/>
          <p:cNvSpPr>
            <a:spLocks noChangeArrowheads="1"/>
          </p:cNvSpPr>
          <p:nvPr/>
        </p:nvSpPr>
        <p:spPr bwMode="auto">
          <a:xfrm>
            <a:off x="1042988" y="1412875"/>
            <a:ext cx="6575425" cy="457200"/>
          </a:xfrm>
          <a:prstGeom prst="rect">
            <a:avLst/>
          </a:prstGeom>
          <a:noFill/>
          <a:ln>
            <a:noFill/>
          </a:ln>
          <a:effectLst/>
        </p:spPr>
        <p:txBody>
          <a:bodyPr wrap="none" anchor="ctr">
            <a:spAutoFit/>
          </a:bodyPr>
          <a:lstStyle/>
          <a:p>
            <a:pPr algn="l">
              <a:defRPr/>
            </a:pPr>
            <a:r>
              <a:rPr lang="zh-CN">
                <a:solidFill>
                  <a:srgbClr val="000066"/>
                </a:solidFill>
                <a:latin typeface="Arial"/>
                <a:ea typeface="楷体_GB2312"/>
                <a:cs typeface="Arial"/>
              </a:rPr>
              <a:t>令</a:t>
            </a:r>
            <a:r>
              <a:rPr lang="en-US">
                <a:solidFill>
                  <a:srgbClr val="000066"/>
                </a:solidFill>
                <a:latin typeface="Arial"/>
                <a:ea typeface="楷体_GB2312"/>
                <a:cs typeface="Arial"/>
              </a:rPr>
              <a:t>4</a:t>
            </a:r>
            <a:r>
              <a:rPr lang="zh-CN">
                <a:solidFill>
                  <a:srgbClr val="000066"/>
                </a:solidFill>
                <a:latin typeface="Arial"/>
                <a:ea typeface="楷体_GB2312"/>
                <a:cs typeface="Arial"/>
              </a:rPr>
              <a:t>个状态为</a:t>
            </a:r>
            <a:r>
              <a:rPr lang="en-US">
                <a:solidFill>
                  <a:srgbClr val="000066"/>
                </a:solidFill>
                <a:latin typeface="Arial"/>
                <a:ea typeface="楷体_GB2312"/>
                <a:cs typeface="Arial"/>
              </a:rPr>
              <a:t>00=a</a:t>
            </a:r>
            <a:r>
              <a:rPr lang="zh-CN">
                <a:solidFill>
                  <a:srgbClr val="000066"/>
                </a:solidFill>
                <a:latin typeface="Arial"/>
                <a:ea typeface="楷体_GB2312"/>
                <a:cs typeface="Arial"/>
              </a:rPr>
              <a:t>，</a:t>
            </a:r>
            <a:r>
              <a:rPr lang="en-US">
                <a:solidFill>
                  <a:srgbClr val="000066"/>
                </a:solidFill>
                <a:latin typeface="Arial"/>
                <a:ea typeface="楷体_GB2312"/>
                <a:cs typeface="Arial"/>
              </a:rPr>
              <a:t>01=b</a:t>
            </a:r>
            <a:r>
              <a:rPr lang="zh-CN">
                <a:solidFill>
                  <a:srgbClr val="000066"/>
                </a:solidFill>
                <a:latin typeface="Arial"/>
                <a:ea typeface="楷体_GB2312"/>
                <a:cs typeface="Arial"/>
              </a:rPr>
              <a:t>，</a:t>
            </a:r>
            <a:r>
              <a:rPr lang="en-US">
                <a:solidFill>
                  <a:srgbClr val="000066"/>
                </a:solidFill>
                <a:latin typeface="Arial"/>
                <a:ea typeface="楷体_GB2312"/>
                <a:cs typeface="Arial"/>
              </a:rPr>
              <a:t>10=c</a:t>
            </a:r>
            <a:r>
              <a:rPr lang="zh-CN">
                <a:solidFill>
                  <a:srgbClr val="000066"/>
                </a:solidFill>
                <a:latin typeface="Arial"/>
                <a:ea typeface="楷体_GB2312"/>
                <a:cs typeface="Arial"/>
              </a:rPr>
              <a:t>，</a:t>
            </a:r>
            <a:r>
              <a:rPr lang="en-US">
                <a:solidFill>
                  <a:srgbClr val="000066"/>
                </a:solidFill>
                <a:latin typeface="Arial"/>
                <a:ea typeface="楷体_GB2312"/>
                <a:cs typeface="Arial"/>
              </a:rPr>
              <a:t>11=d</a:t>
            </a:r>
            <a:r>
              <a:rPr lang="zh-CN">
                <a:solidFill>
                  <a:srgbClr val="000066"/>
                </a:solidFill>
                <a:latin typeface="Arial"/>
                <a:ea typeface="楷体_GB2312"/>
                <a:cs typeface="Arial"/>
              </a:rPr>
              <a:t>，得：</a:t>
            </a:r>
            <a:r>
              <a:rPr lang="zh-CN">
                <a:ea typeface="楷体_GB2312"/>
                <a:cs typeface="Arial"/>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45639"/>
                                        </p:tgtEl>
                                        <p:attrNameLst>
                                          <p:attrName>style.visibility</p:attrName>
                                        </p:attrNameLst>
                                      </p:cBhvr>
                                      <p:to>
                                        <p:strVal val="visible"/>
                                      </p:to>
                                    </p:set>
                                    <p:animEffect transition="in" filter="wipe(up)">
                                      <p:cBhvr>
                                        <p:cTn id="7" dur="500"/>
                                        <p:tgtEl>
                                          <p:spTgt spid="445639"/>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45640"/>
                                        </p:tgtEl>
                                        <p:attrNameLst>
                                          <p:attrName>style.visibility</p:attrName>
                                        </p:attrNameLst>
                                      </p:cBhvr>
                                      <p:to>
                                        <p:strVal val="visible"/>
                                      </p:to>
                                    </p:set>
                                    <p:animEffect transition="in" filter="wipe(up)">
                                      <p:cBhvr>
                                        <p:cTn id="10" dur="500"/>
                                        <p:tgtEl>
                                          <p:spTgt spid="4456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5640" grpId="0"/>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12729" name="Rectangle 57"/>
          <p:cNvSpPr>
            <a:spLocks noChangeArrowheads="1"/>
          </p:cNvSpPr>
          <p:nvPr/>
        </p:nvSpPr>
        <p:spPr bwMode="auto">
          <a:xfrm>
            <a:off x="1042988" y="404813"/>
            <a:ext cx="2665412" cy="457200"/>
          </a:xfrm>
          <a:prstGeom prst="rect">
            <a:avLst/>
          </a:prstGeom>
          <a:noFill/>
          <a:ln>
            <a:noFill/>
          </a:ln>
          <a:effectLst/>
        </p:spPr>
        <p:txBody>
          <a:bodyPr wrap="none">
            <a:spAutoFit/>
          </a:bodyPr>
          <a:lstStyle/>
          <a:p>
            <a:pPr algn="l">
              <a:defRPr/>
            </a:pPr>
            <a:r>
              <a:rPr lang="en-US">
                <a:solidFill>
                  <a:srgbClr val="000066"/>
                </a:solidFill>
                <a:latin typeface="Arial"/>
                <a:ea typeface="楷体_GB2312"/>
                <a:cs typeface="Arial"/>
              </a:rPr>
              <a:t>5. </a:t>
            </a:r>
            <a:r>
              <a:rPr lang="zh-CN">
                <a:solidFill>
                  <a:srgbClr val="000066"/>
                </a:solidFill>
                <a:latin typeface="Arial"/>
                <a:ea typeface="楷体_GB2312"/>
                <a:cs typeface="Arial"/>
              </a:rPr>
              <a:t>状态图</a:t>
            </a:r>
            <a:r>
              <a:rPr lang="en-US">
                <a:solidFill>
                  <a:srgbClr val="000066"/>
                </a:solidFill>
                <a:latin typeface="Arial"/>
                <a:ea typeface="楷体_GB2312"/>
                <a:cs typeface="Arial"/>
              </a:rPr>
              <a:t>---</a:t>
            </a:r>
            <a:r>
              <a:rPr lang="zh-CN">
                <a:solidFill>
                  <a:srgbClr val="000066"/>
                </a:solidFill>
                <a:latin typeface="Arial"/>
                <a:ea typeface="楷体_GB2312"/>
                <a:cs typeface="Arial"/>
              </a:rPr>
              <a:t>有两种</a:t>
            </a:r>
            <a:endParaRPr/>
          </a:p>
        </p:txBody>
      </p:sp>
      <p:graphicFrame>
        <p:nvGraphicFramePr>
          <p:cNvPr id="412770" name="Object 98"/>
          <p:cNvGraphicFramePr>
            <a:graphicFrameLocks xmlns:a="http://schemas.openxmlformats.org/drawingml/2006/main" noChangeAspect="1"/>
          </p:cNvGraphicFramePr>
          <p:nvPr/>
        </p:nvGraphicFramePr>
        <p:xfrm>
          <a:off x="4859338" y="1916113"/>
          <a:ext cx="3771900" cy="4176712"/>
        </p:xfrm>
        <a:graphic>
          <a:graphicData uri="http://schemas.openxmlformats.org/presentationml/2006/ole">
            <p:oleObj name="oleObj" r:id="rId4" imgW="1731010" imgH="2035175" progId="Word.Picture.8">
              <p:embed/>
              <p:pic>
                <p:nvPicPr>
                  <p:cNvPr id="412770" name="Object 98"/>
                  <p:cNvPicPr/>
                  <p:nvPr/>
                </p:nvPicPr>
                <p:blipFill>
                  <a:blip r:embed="rId3"/>
                  <a:stretch/>
                </p:blipFill>
                <p:spPr bwMode="auto">
                  <a:xfrm>
                    <a:off x="4859338" y="1916113"/>
                    <a:ext cx="3771900" cy="4176712"/>
                  </a:xfrm>
                  <a:prstGeom prst="rect">
                    <a:avLst/>
                  </a:prstGeom>
                </p:spPr>
              </p:pic>
            </p:oleObj>
          </a:graphicData>
        </a:graphic>
      </p:graphicFrame>
      <p:sp>
        <p:nvSpPr>
          <p:cNvPr id="412772" name="Rectangle 100"/>
          <p:cNvSpPr>
            <a:spLocks noChangeArrowheads="1"/>
          </p:cNvSpPr>
          <p:nvPr/>
        </p:nvSpPr>
        <p:spPr bwMode="auto">
          <a:xfrm>
            <a:off x="684213" y="1196975"/>
            <a:ext cx="7621587" cy="457200"/>
          </a:xfrm>
          <a:prstGeom prst="rect">
            <a:avLst/>
          </a:prstGeom>
          <a:noFill/>
          <a:ln>
            <a:noFill/>
          </a:ln>
          <a:effectLst/>
        </p:spPr>
        <p:txBody>
          <a:bodyPr wrap="none" anchor="ctr">
            <a:spAutoFit/>
          </a:bodyPr>
          <a:lstStyle/>
          <a:p>
            <a:pPr algn="l">
              <a:defRPr/>
            </a:pPr>
            <a:r>
              <a:rPr lang="zh-CN">
                <a:solidFill>
                  <a:srgbClr val="000066"/>
                </a:solidFill>
                <a:latin typeface="Arial"/>
                <a:ea typeface="楷体_GB2312"/>
                <a:cs typeface="Arial"/>
              </a:rPr>
              <a:t>米利型输出标在方向线旁。穆尔型标在圆圈状态名旁。 </a:t>
            </a:r>
            <a:endParaRPr/>
          </a:p>
        </p:txBody>
      </p:sp>
      <p:graphicFrame>
        <p:nvGraphicFramePr>
          <p:cNvPr id="412773" name="Object 101"/>
          <p:cNvGraphicFramePr>
            <a:graphicFrameLocks xmlns:a="http://schemas.openxmlformats.org/drawingml/2006/main" noChangeAspect="1"/>
          </p:cNvGraphicFramePr>
          <p:nvPr/>
        </p:nvGraphicFramePr>
        <p:xfrm>
          <a:off x="252413" y="2060575"/>
          <a:ext cx="4751387" cy="3787775"/>
        </p:xfrm>
        <a:graphic>
          <a:graphicData uri="http://schemas.openxmlformats.org/presentationml/2006/ole">
            <p:oleObj name="oleObj" r:id="rId6" imgW="2388235" imgH="2016125" progId="Word.Picture.8">
              <p:embed/>
              <p:pic>
                <p:nvPicPr>
                  <p:cNvPr id="412773" name="Object 101"/>
                  <p:cNvPicPr/>
                  <p:nvPr/>
                </p:nvPicPr>
                <p:blipFill>
                  <a:blip r:embed="rId5"/>
                  <a:stretch/>
                </p:blipFill>
                <p:spPr bwMode="auto">
                  <a:xfrm>
                    <a:off x="252413" y="2060575"/>
                    <a:ext cx="4751387" cy="3787775"/>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12773"/>
                                        </p:tgtEl>
                                        <p:attrNameLst>
                                          <p:attrName>style.visibility</p:attrName>
                                        </p:attrNameLst>
                                      </p:cBhvr>
                                      <p:to>
                                        <p:strVal val="visible"/>
                                      </p:to>
                                    </p:set>
                                    <p:animEffect transition="in" filter="wipe(up)">
                                      <p:cBhvr>
                                        <p:cTn id="7" dur="500"/>
                                        <p:tgtEl>
                                          <p:spTgt spid="4127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12770"/>
                                        </p:tgtEl>
                                        <p:attrNameLst>
                                          <p:attrName>style.visibility</p:attrName>
                                        </p:attrNameLst>
                                      </p:cBhvr>
                                      <p:to>
                                        <p:strVal val="visible"/>
                                      </p:to>
                                    </p:set>
                                    <p:animEffect transition="in" filter="wipe(up)">
                                      <p:cBhvr>
                                        <p:cTn id="12" dur="500"/>
                                        <p:tgtEl>
                                          <p:spTgt spid="41277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12772"/>
                                        </p:tgtEl>
                                        <p:attrNameLst>
                                          <p:attrName>style.visibility</p:attrName>
                                        </p:attrNameLst>
                                      </p:cBhvr>
                                      <p:to>
                                        <p:strVal val="visible"/>
                                      </p:to>
                                    </p:set>
                                    <p:animEffect transition="in" filter="wipe(left)">
                                      <p:cBhvr>
                                        <p:cTn id="17" dur="500"/>
                                        <p:tgtEl>
                                          <p:spTgt spid="412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2772" grpId="0"/>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43394" name="Rectangle 2"/>
          <p:cNvSpPr>
            <a:spLocks noChangeArrowheads="1"/>
          </p:cNvSpPr>
          <p:nvPr/>
        </p:nvSpPr>
        <p:spPr bwMode="auto">
          <a:xfrm>
            <a:off x="1187450" y="476250"/>
            <a:ext cx="4016375" cy="457200"/>
          </a:xfrm>
          <a:prstGeom prst="rect">
            <a:avLst/>
          </a:prstGeom>
          <a:noFill/>
          <a:ln>
            <a:noFill/>
          </a:ln>
          <a:effectLst/>
        </p:spPr>
        <p:txBody>
          <a:bodyPr wrap="none" anchor="ctr">
            <a:spAutoFit/>
          </a:bodyPr>
          <a:lstStyle/>
          <a:p>
            <a:pPr algn="l">
              <a:defRPr/>
            </a:pPr>
            <a:r>
              <a:rPr lang="en-US">
                <a:solidFill>
                  <a:srgbClr val="000066"/>
                </a:solidFill>
                <a:latin typeface="楷体_GB2312"/>
                <a:ea typeface="楷体_GB2312"/>
              </a:rPr>
              <a:t>3.</a:t>
            </a:r>
            <a:r>
              <a:rPr lang="zh-CN">
                <a:solidFill>
                  <a:srgbClr val="000066"/>
                </a:solidFill>
                <a:latin typeface="楷体_GB2312"/>
                <a:ea typeface="楷体_GB2312"/>
              </a:rPr>
              <a:t>米利型和穆尔型时序电路 </a:t>
            </a:r>
            <a:endParaRPr/>
          </a:p>
        </p:txBody>
      </p:sp>
      <p:graphicFrame>
        <p:nvGraphicFramePr>
          <p:cNvPr id="443395" name="Object 3"/>
          <p:cNvGraphicFramePr>
            <a:graphicFrameLocks xmlns:a="http://schemas.openxmlformats.org/drawingml/2006/main" noChangeAspect="1"/>
          </p:cNvGraphicFramePr>
          <p:nvPr/>
        </p:nvGraphicFramePr>
        <p:xfrm>
          <a:off x="1258888" y="3357563"/>
          <a:ext cx="6911975" cy="2644775"/>
        </p:xfrm>
        <a:graphic>
          <a:graphicData uri="http://schemas.openxmlformats.org/presentationml/2006/ole">
            <p:oleObj name="oleObj" r:id="rId4" imgW="3676650" imgH="1351915" progId="Word.Picture.8">
              <p:embed/>
              <p:pic>
                <p:nvPicPr>
                  <p:cNvPr id="443395" name="Object 3"/>
                  <p:cNvPicPr/>
                  <p:nvPr/>
                </p:nvPicPr>
                <p:blipFill>
                  <a:blip r:embed="rId3"/>
                  <a:stretch/>
                </p:blipFill>
                <p:spPr bwMode="auto">
                  <a:xfrm>
                    <a:off x="1258888" y="3357563"/>
                    <a:ext cx="6911975" cy="2644775"/>
                  </a:xfrm>
                  <a:prstGeom prst="rect">
                    <a:avLst/>
                  </a:prstGeom>
                </p:spPr>
              </p:pic>
            </p:oleObj>
          </a:graphicData>
        </a:graphic>
      </p:graphicFrame>
      <p:grpSp>
        <p:nvGrpSpPr>
          <p:cNvPr id="443396" name="Group 4"/>
          <p:cNvGrpSpPr/>
          <p:nvPr/>
        </p:nvGrpSpPr>
        <p:grpSpPr bwMode="auto">
          <a:xfrm>
            <a:off x="755650" y="1341438"/>
            <a:ext cx="7618413" cy="1762125"/>
            <a:chOff x="476" y="845"/>
            <a:chExt cx="4799" cy="1110"/>
          </a:xfrm>
        </p:grpSpPr>
        <p:sp>
          <p:nvSpPr>
            <p:cNvPr id="443397" name="Rectangle 5"/>
            <p:cNvSpPr>
              <a:spLocks noChangeArrowheads="1"/>
            </p:cNvSpPr>
            <p:nvPr/>
          </p:nvSpPr>
          <p:spPr bwMode="auto">
            <a:xfrm>
              <a:off x="476" y="1206"/>
              <a:ext cx="4799" cy="748"/>
            </a:xfrm>
            <a:prstGeom prst="rect">
              <a:avLst/>
            </a:prstGeom>
            <a:noFill/>
            <a:ln>
              <a:noFill/>
            </a:ln>
            <a:effectLst/>
          </p:spPr>
          <p:txBody>
            <a:bodyPr wrap="none" anchor="ctr">
              <a:spAutoFit/>
            </a:bodyPr>
            <a:lstStyle/>
            <a:p>
              <a:pPr algn="l">
                <a:lnSpc>
                  <a:spcPct val="150000"/>
                </a:lnSpc>
                <a:defRPr/>
              </a:pPr>
              <a:r>
                <a:rPr lang="zh-CN">
                  <a:solidFill>
                    <a:srgbClr val="000066"/>
                  </a:solidFill>
                  <a:latin typeface="Times New Roman"/>
                  <a:ea typeface="楷体_GB2312"/>
                </a:rPr>
                <a:t>电路的输出是输入变量</a:t>
              </a:r>
              <a:r>
                <a:rPr lang="en-US" i="1">
                  <a:solidFill>
                    <a:srgbClr val="000066"/>
                  </a:solidFill>
                  <a:latin typeface="Times New Roman"/>
                  <a:ea typeface="楷体_GB2312"/>
                </a:rPr>
                <a:t>A</a:t>
              </a:r>
              <a:r>
                <a:rPr lang="zh-CN">
                  <a:solidFill>
                    <a:srgbClr val="000066"/>
                  </a:solidFill>
                  <a:latin typeface="Times New Roman"/>
                  <a:ea typeface="楷体_GB2312"/>
                </a:rPr>
                <a:t>及触发器输出</a:t>
              </a:r>
              <a:r>
                <a:rPr lang="en-US" i="1">
                  <a:solidFill>
                    <a:srgbClr val="000066"/>
                  </a:solidFill>
                  <a:latin typeface="Times New Roman"/>
                  <a:ea typeface="楷体_GB2312"/>
                </a:rPr>
                <a:t>Q</a:t>
              </a:r>
              <a:r>
                <a:rPr lang="en-US" baseline="-25000">
                  <a:solidFill>
                    <a:srgbClr val="000066"/>
                  </a:solidFill>
                  <a:latin typeface="Times New Roman"/>
                  <a:ea typeface="楷体_GB2312"/>
                </a:rPr>
                <a:t>1</a:t>
              </a:r>
              <a:r>
                <a:rPr lang="zh-CN">
                  <a:solidFill>
                    <a:srgbClr val="000066"/>
                  </a:solidFill>
                  <a:latin typeface="Times New Roman"/>
                  <a:ea typeface="楷体_GB2312"/>
                </a:rPr>
                <a:t>、 </a:t>
              </a:r>
              <a:r>
                <a:rPr lang="en-US" i="1">
                  <a:solidFill>
                    <a:srgbClr val="000066"/>
                  </a:solidFill>
                  <a:latin typeface="Times New Roman"/>
                  <a:ea typeface="楷体_GB2312"/>
                </a:rPr>
                <a:t>Q</a:t>
              </a:r>
              <a:r>
                <a:rPr lang="en-US" baseline="-25000">
                  <a:solidFill>
                    <a:srgbClr val="000066"/>
                  </a:solidFill>
                  <a:latin typeface="Times New Roman"/>
                  <a:ea typeface="楷体_GB2312"/>
                </a:rPr>
                <a:t>0</a:t>
              </a:r>
              <a:r>
                <a:rPr lang="en-US">
                  <a:solidFill>
                    <a:srgbClr val="000066"/>
                  </a:solidFill>
                  <a:latin typeface="Times New Roman"/>
                  <a:ea typeface="楷体_GB2312"/>
                </a:rPr>
                <a:t> </a:t>
              </a:r>
              <a:r>
                <a:rPr lang="zh-CN">
                  <a:solidFill>
                    <a:srgbClr val="000066"/>
                  </a:solidFill>
                  <a:latin typeface="Times New Roman"/>
                  <a:ea typeface="楷体_GB2312"/>
                </a:rPr>
                <a:t>的函数，</a:t>
              </a:r>
              <a:endParaRPr/>
            </a:p>
            <a:p>
              <a:pPr algn="l">
                <a:lnSpc>
                  <a:spcPct val="150000"/>
                </a:lnSpc>
                <a:defRPr/>
              </a:pPr>
              <a:r>
                <a:rPr lang="zh-CN">
                  <a:solidFill>
                    <a:srgbClr val="000066"/>
                  </a:solidFill>
                  <a:latin typeface="Times New Roman"/>
                  <a:ea typeface="楷体_GB2312"/>
                </a:rPr>
                <a:t>这类时序电路亦称为米利型电路 </a:t>
              </a:r>
              <a:endParaRPr/>
            </a:p>
          </p:txBody>
        </p:sp>
        <p:sp>
          <p:nvSpPr>
            <p:cNvPr id="443398" name="Rectangle 6"/>
            <p:cNvSpPr>
              <a:spLocks noChangeArrowheads="1"/>
            </p:cNvSpPr>
            <p:nvPr/>
          </p:nvSpPr>
          <p:spPr bwMode="auto">
            <a:xfrm>
              <a:off x="612" y="845"/>
              <a:ext cx="1081" cy="288"/>
            </a:xfrm>
            <a:prstGeom prst="rect">
              <a:avLst/>
            </a:prstGeom>
            <a:noFill/>
            <a:ln>
              <a:noFill/>
            </a:ln>
            <a:effectLst/>
          </p:spPr>
          <p:txBody>
            <a:bodyPr wrap="none">
              <a:spAutoFit/>
            </a:bodyPr>
            <a:lstStyle/>
            <a:p>
              <a:pPr>
                <a:defRPr/>
              </a:pPr>
              <a:r>
                <a:rPr lang="zh-CN">
                  <a:solidFill>
                    <a:srgbClr val="000066"/>
                  </a:solidFill>
                  <a:latin typeface="Times New Roman"/>
                  <a:ea typeface="楷体_GB2312"/>
                </a:rPr>
                <a:t>米利型电路</a:t>
              </a:r>
              <a:endParaRPr/>
            </a:p>
          </p:txBody>
        </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43396"/>
                                        </p:tgtEl>
                                        <p:attrNameLst>
                                          <p:attrName>style.visibility</p:attrName>
                                        </p:attrNameLst>
                                      </p:cBhvr>
                                      <p:to>
                                        <p:strVal val="visible"/>
                                      </p:to>
                                    </p:set>
                                    <p:animEffect transition="in" filter="wipe(up)">
                                      <p:cBhvr>
                                        <p:cTn id="7" dur="500"/>
                                        <p:tgtEl>
                                          <p:spTgt spid="4433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43395"/>
                                        </p:tgtEl>
                                        <p:attrNameLst>
                                          <p:attrName>style.visibility</p:attrName>
                                        </p:attrNameLst>
                                      </p:cBhvr>
                                      <p:to>
                                        <p:strVal val="visible"/>
                                      </p:to>
                                    </p:set>
                                    <p:animEffect transition="in" filter="box(in)">
                                      <p:cBhvr>
                                        <p:cTn id="12" dur="500"/>
                                        <p:tgtEl>
                                          <p:spTgt spid="443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444418" name="Object 2"/>
          <p:cNvGraphicFramePr>
            <a:graphicFrameLocks xmlns:a="http://schemas.openxmlformats.org/drawingml/2006/main" noChangeAspect="1"/>
          </p:cNvGraphicFramePr>
          <p:nvPr/>
        </p:nvGraphicFramePr>
        <p:xfrm>
          <a:off x="611188" y="2997200"/>
          <a:ext cx="8208962" cy="2741613"/>
        </p:xfrm>
        <a:graphic>
          <a:graphicData uri="http://schemas.openxmlformats.org/presentationml/2006/ole">
            <p:oleObj name="oleObj" r:id="rId4" imgW="3676650" imgH="1228090" progId="Word.Picture.8">
              <p:embed/>
              <p:pic>
                <p:nvPicPr>
                  <p:cNvPr id="444418" name="Object 2"/>
                  <p:cNvPicPr/>
                  <p:nvPr/>
                </p:nvPicPr>
                <p:blipFill>
                  <a:blip r:embed="rId3"/>
                  <a:stretch/>
                </p:blipFill>
                <p:spPr bwMode="auto">
                  <a:xfrm>
                    <a:off x="611188" y="2997200"/>
                    <a:ext cx="8208962" cy="2741613"/>
                  </a:xfrm>
                  <a:prstGeom prst="rect">
                    <a:avLst/>
                  </a:prstGeom>
                </p:spPr>
              </p:pic>
            </p:oleObj>
          </a:graphicData>
        </a:graphic>
      </p:graphicFrame>
      <p:grpSp>
        <p:nvGrpSpPr>
          <p:cNvPr id="444419" name="Group 3"/>
          <p:cNvGrpSpPr/>
          <p:nvPr/>
        </p:nvGrpSpPr>
        <p:grpSpPr bwMode="auto">
          <a:xfrm>
            <a:off x="395288" y="549275"/>
            <a:ext cx="8456612" cy="1979613"/>
            <a:chOff x="249" y="346"/>
            <a:chExt cx="5327" cy="1247"/>
          </a:xfrm>
        </p:grpSpPr>
        <p:sp>
          <p:nvSpPr>
            <p:cNvPr id="444420" name="Rectangle 4"/>
            <p:cNvSpPr>
              <a:spLocks noChangeArrowheads="1"/>
            </p:cNvSpPr>
            <p:nvPr/>
          </p:nvSpPr>
          <p:spPr bwMode="auto">
            <a:xfrm>
              <a:off x="249" y="845"/>
              <a:ext cx="5327" cy="748"/>
            </a:xfrm>
            <a:prstGeom prst="rect">
              <a:avLst/>
            </a:prstGeom>
            <a:noFill/>
            <a:ln>
              <a:noFill/>
            </a:ln>
            <a:effectLst/>
          </p:spPr>
          <p:txBody>
            <a:bodyPr wrap="none" anchor="ctr">
              <a:spAutoFit/>
            </a:bodyPr>
            <a:lstStyle/>
            <a:p>
              <a:pPr algn="l">
                <a:lnSpc>
                  <a:spcPct val="150000"/>
                </a:lnSpc>
                <a:defRPr/>
              </a:pPr>
              <a:r>
                <a:rPr lang="zh-CN">
                  <a:solidFill>
                    <a:srgbClr val="000066"/>
                  </a:solidFill>
                  <a:latin typeface="Times New Roman"/>
                  <a:ea typeface="楷体_GB2312"/>
                </a:rPr>
                <a:t>电路输出仅仅取决于各触发器的状态，而不受电路当时的输入</a:t>
              </a:r>
              <a:endParaRPr/>
            </a:p>
            <a:p>
              <a:pPr algn="l">
                <a:lnSpc>
                  <a:spcPct val="150000"/>
                </a:lnSpc>
                <a:defRPr/>
              </a:pPr>
              <a:r>
                <a:rPr lang="zh-CN">
                  <a:solidFill>
                    <a:srgbClr val="000066"/>
                  </a:solidFill>
                  <a:latin typeface="Times New Roman"/>
                  <a:ea typeface="楷体_GB2312"/>
                </a:rPr>
                <a:t>信号影响或没有输入变量，这类电路称为穆尔型电路 </a:t>
              </a:r>
              <a:endParaRPr/>
            </a:p>
          </p:txBody>
        </p:sp>
        <p:sp>
          <p:nvSpPr>
            <p:cNvPr id="444421" name="Rectangle 5"/>
            <p:cNvSpPr>
              <a:spLocks noChangeArrowheads="1"/>
            </p:cNvSpPr>
            <p:nvPr/>
          </p:nvSpPr>
          <p:spPr bwMode="auto">
            <a:xfrm>
              <a:off x="431" y="346"/>
              <a:ext cx="1129" cy="288"/>
            </a:xfrm>
            <a:prstGeom prst="rect">
              <a:avLst/>
            </a:prstGeom>
            <a:noFill/>
            <a:ln>
              <a:noFill/>
            </a:ln>
            <a:effectLst/>
          </p:spPr>
          <p:txBody>
            <a:bodyPr wrap="none">
              <a:spAutoFit/>
            </a:bodyPr>
            <a:lstStyle/>
            <a:p>
              <a:pPr>
                <a:defRPr/>
              </a:pPr>
              <a:r>
                <a:rPr lang="zh-CN">
                  <a:solidFill>
                    <a:srgbClr val="000066"/>
                  </a:solidFill>
                  <a:latin typeface="Times New Roman"/>
                  <a:ea typeface="楷体_GB2312"/>
                </a:rPr>
                <a:t>穆尔型电路 </a:t>
              </a:r>
              <a:endParaRPr/>
            </a:p>
          </p:txBody>
        </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44419"/>
                                        </p:tgtEl>
                                        <p:attrNameLst>
                                          <p:attrName>style.visibility</p:attrName>
                                        </p:attrNameLst>
                                      </p:cBhvr>
                                      <p:to>
                                        <p:strVal val="visible"/>
                                      </p:to>
                                    </p:set>
                                    <p:animEffect transition="in" filter="wipe(up)">
                                      <p:cBhvr>
                                        <p:cTn id="7" dur="500"/>
                                        <p:tgtEl>
                                          <p:spTgt spid="4444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44418"/>
                                        </p:tgtEl>
                                        <p:attrNameLst>
                                          <p:attrName>style.visibility</p:attrName>
                                        </p:attrNameLst>
                                      </p:cBhvr>
                                      <p:to>
                                        <p:strVal val="visible"/>
                                      </p:to>
                                    </p:set>
                                    <p:animEffect transition="in" filter="box(in)">
                                      <p:cBhvr>
                                        <p:cTn id="12" dur="500"/>
                                        <p:tgtEl>
                                          <p:spTgt spid="4444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07557" name="Rectangle 5"/>
          <p:cNvSpPr>
            <a:spLocks noChangeArrowheads="1"/>
          </p:cNvSpPr>
          <p:nvPr/>
        </p:nvSpPr>
        <p:spPr bwMode="auto">
          <a:xfrm>
            <a:off x="0" y="2047875"/>
            <a:ext cx="9144000" cy="0"/>
          </a:xfrm>
          <a:prstGeom prst="rect">
            <a:avLst/>
          </a:prstGeom>
          <a:noFill/>
          <a:ln>
            <a:noFill/>
          </a:ln>
          <a:effectLst/>
        </p:spPr>
        <p:txBody>
          <a:bodyPr wrap="none" anchor="ctr">
            <a:spAutoFit/>
          </a:bodyPr>
          <a:lstStyle/>
          <a:p>
            <a:pPr>
              <a:defRPr/>
            </a:pPr>
            <a:endParaRPr lang="zh-CN"/>
          </a:p>
        </p:txBody>
      </p:sp>
      <p:graphicFrame>
        <p:nvGraphicFramePr>
          <p:cNvPr id="407556" name="Object 4"/>
          <p:cNvGraphicFramePr>
            <a:graphicFrameLocks xmlns:a="http://schemas.openxmlformats.org/drawingml/2006/main" noChangeAspect="1"/>
          </p:cNvGraphicFramePr>
          <p:nvPr/>
        </p:nvGraphicFramePr>
        <p:xfrm>
          <a:off x="4500563" y="1412875"/>
          <a:ext cx="4416425" cy="1127125"/>
        </p:xfrm>
        <a:graphic>
          <a:graphicData uri="http://schemas.openxmlformats.org/presentationml/2006/ole">
            <p:oleObj name="oleObj" r:id="rId4" imgW="3343275" imgH="847725" progId="Word.Picture.8">
              <p:embed/>
              <p:pic>
                <p:nvPicPr>
                  <p:cNvPr id="407556" name="Object 4"/>
                  <p:cNvPicPr/>
                  <p:nvPr/>
                </p:nvPicPr>
                <p:blipFill>
                  <a:blip r:embed="rId3"/>
                  <a:stretch/>
                </p:blipFill>
                <p:spPr bwMode="auto">
                  <a:xfrm>
                    <a:off x="4500563" y="1412875"/>
                    <a:ext cx="4416425" cy="1127125"/>
                  </a:xfrm>
                  <a:prstGeom prst="rect">
                    <a:avLst/>
                  </a:prstGeom>
                </p:spPr>
              </p:pic>
            </p:oleObj>
          </a:graphicData>
        </a:graphic>
      </p:graphicFrame>
      <p:graphicFrame>
        <p:nvGraphicFramePr>
          <p:cNvPr id="407558" name="Object 6"/>
          <p:cNvGraphicFramePr>
            <a:graphicFrameLocks xmlns:a="http://schemas.openxmlformats.org/drawingml/2006/main" noChangeAspect="1"/>
          </p:cNvGraphicFramePr>
          <p:nvPr/>
        </p:nvGraphicFramePr>
        <p:xfrm>
          <a:off x="5073650" y="1679575"/>
          <a:ext cx="3422650" cy="3816350"/>
        </p:xfrm>
        <a:graphic>
          <a:graphicData uri="http://schemas.openxmlformats.org/presentationml/2006/ole">
            <p:oleObj name="oleObj" r:id="rId6" imgW="2590800" imgH="2114550" progId="Word.Picture.8">
              <p:embed/>
              <p:pic>
                <p:nvPicPr>
                  <p:cNvPr id="407558" name="Object 6"/>
                  <p:cNvPicPr/>
                  <p:nvPr/>
                </p:nvPicPr>
                <p:blipFill>
                  <a:blip r:embed="rId5"/>
                  <a:stretch/>
                </p:blipFill>
                <p:spPr bwMode="auto">
                  <a:xfrm>
                    <a:off x="5073650" y="1679575"/>
                    <a:ext cx="3422650" cy="3816350"/>
                  </a:xfrm>
                  <a:prstGeom prst="rect">
                    <a:avLst/>
                  </a:prstGeom>
                </p:spPr>
              </p:pic>
            </p:oleObj>
          </a:graphicData>
        </a:graphic>
      </p:graphicFrame>
      <p:sp>
        <p:nvSpPr>
          <p:cNvPr id="407562" name="Rectangle 10"/>
          <p:cNvSpPr>
            <a:spLocks noChangeArrowheads="1"/>
          </p:cNvSpPr>
          <p:nvPr/>
        </p:nvSpPr>
        <p:spPr bwMode="auto">
          <a:xfrm>
            <a:off x="900113" y="620713"/>
            <a:ext cx="1408112" cy="457200"/>
          </a:xfrm>
          <a:prstGeom prst="rect">
            <a:avLst/>
          </a:prstGeom>
          <a:noFill/>
          <a:ln>
            <a:noFill/>
          </a:ln>
          <a:effectLst/>
        </p:spPr>
        <p:txBody>
          <a:bodyPr wrap="none">
            <a:spAutoFit/>
          </a:bodyPr>
          <a:lstStyle/>
          <a:p>
            <a:pPr>
              <a:defRPr/>
            </a:pPr>
            <a:r>
              <a:rPr lang="en-US">
                <a:solidFill>
                  <a:srgbClr val="000066"/>
                </a:solidFill>
                <a:latin typeface="Times New Roman"/>
                <a:ea typeface="楷体_GB2312"/>
                <a:cs typeface="Times New Roman"/>
              </a:rPr>
              <a:t>6. </a:t>
            </a:r>
            <a:r>
              <a:rPr lang="zh-CN">
                <a:solidFill>
                  <a:srgbClr val="000066"/>
                </a:solidFill>
                <a:latin typeface="Times New Roman"/>
                <a:ea typeface="楷体_GB2312"/>
                <a:cs typeface="Times New Roman"/>
              </a:rPr>
              <a:t>时序图</a:t>
            </a:r>
            <a:endParaRPr/>
          </a:p>
        </p:txBody>
      </p:sp>
      <p:sp>
        <p:nvSpPr>
          <p:cNvPr id="407564" name="Rectangle 12"/>
          <p:cNvSpPr>
            <a:spLocks noChangeArrowheads="1"/>
          </p:cNvSpPr>
          <p:nvPr/>
        </p:nvSpPr>
        <p:spPr bwMode="auto">
          <a:xfrm>
            <a:off x="395288" y="5805488"/>
            <a:ext cx="7991475" cy="457200"/>
          </a:xfrm>
          <a:prstGeom prst="rect">
            <a:avLst/>
          </a:prstGeom>
          <a:noFill/>
          <a:ln>
            <a:noFill/>
          </a:ln>
          <a:effectLst/>
        </p:spPr>
        <p:txBody>
          <a:bodyPr anchor="ctr">
            <a:spAutoFit/>
          </a:bodyPr>
          <a:lstStyle/>
          <a:p>
            <a:pPr algn="l">
              <a:defRPr/>
            </a:pPr>
            <a:r>
              <a:rPr lang="en-US">
                <a:solidFill>
                  <a:srgbClr val="000066"/>
                </a:solidFill>
                <a:latin typeface="楷体_GB2312"/>
                <a:ea typeface="楷体_GB2312"/>
              </a:rPr>
              <a:t>    </a:t>
            </a:r>
            <a:r>
              <a:rPr lang="zh-CN">
                <a:solidFill>
                  <a:srgbClr val="000066"/>
                </a:solidFill>
                <a:latin typeface="楷体_GB2312"/>
                <a:ea typeface="楷体_GB2312"/>
              </a:rPr>
              <a:t>时序逻辑电路的五种描述方式是可以相互转换的</a:t>
            </a:r>
            <a:endParaRPr/>
          </a:p>
        </p:txBody>
      </p:sp>
      <p:sp>
        <p:nvSpPr>
          <p:cNvPr id="407662" name="Rectangle 110"/>
          <p:cNvSpPr>
            <a:spLocks noChangeArrowheads="1"/>
          </p:cNvSpPr>
          <p:nvPr/>
        </p:nvSpPr>
        <p:spPr bwMode="auto">
          <a:xfrm>
            <a:off x="2771775" y="549275"/>
            <a:ext cx="3248025" cy="457200"/>
          </a:xfrm>
          <a:prstGeom prst="rect">
            <a:avLst/>
          </a:prstGeom>
          <a:noFill/>
          <a:ln>
            <a:noFill/>
          </a:ln>
          <a:effectLst/>
        </p:spPr>
        <p:txBody>
          <a:bodyPr wrap="none">
            <a:spAutoFit/>
          </a:bodyPr>
          <a:lstStyle/>
          <a:p>
            <a:pPr algn="l">
              <a:defRPr/>
            </a:pPr>
            <a:r>
              <a:rPr lang="zh-CN">
                <a:solidFill>
                  <a:schemeClr val="folHlink"/>
                </a:solidFill>
                <a:latin typeface="Arial"/>
                <a:ea typeface="楷体_GB2312"/>
                <a:cs typeface="Arial"/>
              </a:rPr>
              <a:t>根据转换表画出波形图</a:t>
            </a:r>
            <a:endParaRPr/>
          </a:p>
        </p:txBody>
      </p:sp>
      <p:sp>
        <p:nvSpPr>
          <p:cNvPr id="407663" name="Rectangle 111"/>
          <p:cNvSpPr>
            <a:spLocks noChangeArrowheads="1"/>
          </p:cNvSpPr>
          <p:nvPr/>
        </p:nvSpPr>
        <p:spPr bwMode="auto">
          <a:xfrm>
            <a:off x="1744663" y="1484313"/>
            <a:ext cx="1103312" cy="457200"/>
          </a:xfrm>
          <a:prstGeom prst="rect">
            <a:avLst/>
          </a:prstGeom>
          <a:noFill/>
          <a:ln>
            <a:noFill/>
          </a:ln>
          <a:effectLst/>
        </p:spPr>
        <p:txBody>
          <a:bodyPr wrap="none" anchor="ctr">
            <a:spAutoFit/>
          </a:bodyPr>
          <a:lstStyle/>
          <a:p>
            <a:pPr algn="l">
              <a:defRPr/>
            </a:pPr>
            <a:r>
              <a:rPr lang="zh-CN">
                <a:solidFill>
                  <a:srgbClr val="000066"/>
                </a:solidFill>
                <a:latin typeface="Times New Roman"/>
                <a:ea typeface="楷体_GB2312"/>
                <a:cs typeface="Arial"/>
              </a:rPr>
              <a:t>转换表</a:t>
            </a:r>
            <a:endParaRPr lang="zh-CN" sz="1800" b="0">
              <a:solidFill>
                <a:srgbClr val="000066"/>
              </a:solidFill>
              <a:latin typeface="Times New Roman"/>
              <a:ea typeface="楷体_GB2312"/>
              <a:cs typeface="Arial"/>
            </a:endParaRPr>
          </a:p>
        </p:txBody>
      </p:sp>
      <p:graphicFrame>
        <p:nvGraphicFramePr>
          <p:cNvPr id="407664" name="Object 112"/>
          <p:cNvGraphicFramePr>
            <a:graphicFrameLocks xmlns:a="http://schemas.openxmlformats.org/drawingml/2006/main" noChangeAspect="1"/>
          </p:cNvGraphicFramePr>
          <p:nvPr/>
        </p:nvGraphicFramePr>
        <p:xfrm>
          <a:off x="1744663" y="2347913"/>
          <a:ext cx="1584324" cy="488950"/>
        </p:xfrm>
        <a:graphic>
          <a:graphicData uri="http://schemas.openxmlformats.org/presentationml/2006/ole">
            <p:oleObj name="oleObj" r:id="rId8" imgW="748665" imgH="240665" progId="Equation.3">
              <p:embed/>
              <p:pic>
                <p:nvPicPr>
                  <p:cNvPr id="407664" name="Object 112"/>
                  <p:cNvPicPr/>
                  <p:nvPr/>
                </p:nvPicPr>
                <p:blipFill>
                  <a:blip r:embed="rId7"/>
                  <a:stretch/>
                </p:blipFill>
                <p:spPr bwMode="auto">
                  <a:xfrm>
                    <a:off x="1744663" y="2347913"/>
                    <a:ext cx="1584324" cy="488950"/>
                  </a:xfrm>
                  <a:prstGeom prst="rect">
                    <a:avLst/>
                  </a:prstGeom>
                </p:spPr>
              </p:pic>
            </p:oleObj>
          </a:graphicData>
        </a:graphic>
      </p:graphicFrame>
      <p:graphicFrame>
        <p:nvGraphicFramePr>
          <p:cNvPr id="407665" name="Group 113"/>
          <p:cNvGraphicFramePr>
            <a:graphicFrameLocks xmlns:a="http://schemas.openxmlformats.org/drawingml/2006/main" noGrp="1"/>
          </p:cNvGraphicFramePr>
          <p:nvPr/>
        </p:nvGraphicFramePr>
        <p:xfrm>
          <a:off x="233363" y="2276475"/>
          <a:ext cx="4051300" cy="2846388"/>
        </p:xfrm>
        <a:graphic>
          <a:graphicData uri="http://schemas.openxmlformats.org/drawingml/2006/table">
            <a:tbl>
              <a:tblPr firstRow="0" firstCol="0" lastRow="0" lastCol="0" bandRow="0" bandCol="0"/>
              <a:tblGrid>
                <a:gridCol w="1079500"/>
                <a:gridCol w="1449387"/>
                <a:gridCol w="1052513"/>
                <a:gridCol w="469900"/>
              </a:tblGrid>
              <a:tr h="560388">
                <a:tc rowSpan="2">
                  <a:txBody>
                    <a:bodyPr/>
                    <a:p>
                      <a:pPr marL="0" marR="0" lvl="0" indent="0" algn="l" defTabSz="914400">
                        <a:lnSpc>
                          <a:spcPct val="100000"/>
                        </a:lnSpc>
                        <a:spcBef>
                          <a:spcPts val="0"/>
                        </a:spcBef>
                        <a:spcAft>
                          <a:spcPts val="0"/>
                        </a:spcAft>
                        <a:buClr>
                          <a:schemeClr val="accent2"/>
                        </a:buClr>
                        <a:buSzTx/>
                        <a:buFont typeface="Wingdings"/>
                        <a:buNone/>
                        <a:defRPr/>
                      </a:pPr>
                      <a:endParaRPr lang="zh-CN" sz="2400" b="1" i="0" u="none" strike="noStrike" cap="none">
                        <a:ln>
                          <a:noFill/>
                        </a:ln>
                        <a:solidFill>
                          <a:schemeClr val="tx1"/>
                        </a:solidFill>
                        <a:latin typeface="Arial Narrow"/>
                        <a:ea typeface="楷体_GB2312"/>
                      </a:endParaRPr>
                    </a:p>
                  </a:txBody>
                  <a:tcPr anchor="ctr">
                    <a:lnL w="9525" algn="ctr">
                      <a:solidFill>
                        <a:srgbClr val="000000"/>
                      </a:solidFill>
                    </a:lnL>
                    <a:lnR w="12700" algn="ctr">
                      <a:solidFill>
                        <a:srgbClr val="000000"/>
                      </a:solidFill>
                    </a:lnR>
                    <a:lnT w="25400" algn="ctr">
                      <a:solidFill>
                        <a:srgbClr val="000000"/>
                      </a:solidFill>
                    </a:lnT>
                    <a:lnB w="12700" algn="ctr">
                      <a:solidFill>
                        <a:srgbClr val="000000"/>
                      </a:solidFill>
                    </a:lnB>
                    <a:noFill/>
                  </a:tcPr>
                </a:tc>
                <a:tc gridSpan="2">
                  <a:txBody>
                    <a:bodyPr/>
                    <a:p>
                      <a:pPr marL="0" marR="0" lvl="0" indent="0" algn="l" defTabSz="914400">
                        <a:lnSpc>
                          <a:spcPct val="100000"/>
                        </a:lnSpc>
                        <a:spcBef>
                          <a:spcPts val="0"/>
                        </a:spcBef>
                        <a:spcAft>
                          <a:spcPts val="0"/>
                        </a:spcAft>
                        <a:buClr>
                          <a:schemeClr val="accent2"/>
                        </a:buClr>
                        <a:buSzTx/>
                        <a:buFont typeface="Wingdings"/>
                        <a:buNone/>
                        <a:defRPr/>
                      </a:pPr>
                      <a:endParaRPr lang="zh-CN" sz="2400" b="1" i="0" u="none" strike="noStrike" cap="none">
                        <a:ln>
                          <a:noFill/>
                        </a:ln>
                        <a:solidFill>
                          <a:schemeClr val="tx1"/>
                        </a:solidFill>
                        <a:latin typeface="Arial Narrow"/>
                        <a:ea typeface="楷体_GB2312"/>
                      </a:endParaRPr>
                    </a:p>
                  </a:txBody>
                  <a:tcPr anchor="ctr">
                    <a:lnL w="12700" algn="ctr">
                      <a:solidFill>
                        <a:srgbClr val="000000"/>
                      </a:solidFill>
                    </a:lnL>
                    <a:lnR w="12700" algn="ctr">
                      <a:solidFill>
                        <a:srgbClr val="000000"/>
                      </a:solidFill>
                    </a:lnR>
                    <a:lnT w="25400" algn="ctr">
                      <a:solidFill>
                        <a:srgbClr val="000000"/>
                      </a:solidFill>
                    </a:lnT>
                    <a:lnB w="12700" algn="ctr">
                      <a:solidFill>
                        <a:srgbClr val="000000"/>
                      </a:solidFill>
                    </a:lnB>
                    <a:noFill/>
                  </a:tcPr>
                </a:tc>
                <a:tc hMerge="1">
                  <a:txBody>
                    <a:bodyPr/>
                    <a:p>
                      <a:endParaRPr/>
                    </a:p>
                  </a:txBody>
                </a:tc>
                <a:tc rowSpan="2">
                  <a:txBody>
                    <a:bodyPr/>
                    <a:p>
                      <a:pPr marL="0" marR="0" lvl="0" indent="0" algn="ctr" defTabSz="914400">
                        <a:lnSpc>
                          <a:spcPct val="100000"/>
                        </a:lnSpc>
                        <a:spcBef>
                          <a:spcPts val="0"/>
                        </a:spcBef>
                        <a:spcAft>
                          <a:spcPts val="0"/>
                        </a:spcAft>
                        <a:buClrTx/>
                        <a:buSzTx/>
                        <a:buFontTx/>
                        <a:buNone/>
                        <a:defRPr/>
                      </a:pPr>
                      <a:r>
                        <a:rPr lang="en-US" sz="2400" b="0" i="1" u="none" strike="noStrike" cap="none">
                          <a:ln>
                            <a:noFill/>
                          </a:ln>
                          <a:solidFill>
                            <a:srgbClr val="0000CC"/>
                          </a:solidFill>
                          <a:latin typeface="Times New Roman"/>
                          <a:ea typeface="宋体"/>
                          <a:cs typeface="Times New Roman"/>
                        </a:rPr>
                        <a:t>X</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25400" algn="ctr">
                      <a:solidFill>
                        <a:srgbClr val="000000"/>
                      </a:solidFill>
                    </a:lnT>
                    <a:lnB w="12700" algn="ctr">
                      <a:solidFill>
                        <a:srgbClr val="000000"/>
                      </a:solidFill>
                    </a:lnB>
                    <a:noFill/>
                  </a:tcPr>
                </a:tc>
              </a:tr>
              <a:tr h="260350">
                <a:tc vMerge="1">
                  <a:txBody>
                    <a:bodyPr/>
                    <a:p>
                      <a:pPr>
                        <a:defRPr/>
                      </a:pPr>
                      <a:endParaRPr lang="zh-CN"/>
                    </a:p>
                  </a:txBody>
                  <a:tcPr/>
                </a:tc>
                <a:tc>
                  <a:txBody>
                    <a:bodyPr/>
                    <a:p>
                      <a:pPr marL="0" marR="0" lvl="0" indent="0" algn="ctr" defTabSz="914400">
                        <a:lnSpc>
                          <a:spcPct val="100000"/>
                        </a:lnSpc>
                        <a:spcBef>
                          <a:spcPts val="0"/>
                        </a:spcBef>
                        <a:spcAft>
                          <a:spcPts val="0"/>
                        </a:spcAft>
                        <a:buClrTx/>
                        <a:buSzTx/>
                        <a:buFontTx/>
                        <a:buNone/>
                        <a:defRPr/>
                      </a:pPr>
                      <a:r>
                        <a:rPr lang="en-US" sz="2400" b="0" i="1" u="none" strike="noStrike" cap="none">
                          <a:ln>
                            <a:noFill/>
                          </a:ln>
                          <a:solidFill>
                            <a:srgbClr val="0000CC"/>
                          </a:solidFill>
                          <a:latin typeface="Times New Roman"/>
                          <a:ea typeface="宋体"/>
                          <a:cs typeface="Times New Roman"/>
                        </a:rPr>
                        <a:t>A</a:t>
                      </a:r>
                      <a:r>
                        <a:rPr lang="en-US" sz="2400" b="1" i="1" u="none" strike="noStrike" cap="none">
                          <a:ln>
                            <a:noFill/>
                          </a:ln>
                          <a:solidFill>
                            <a:srgbClr val="0000CC"/>
                          </a:solidFill>
                          <a:latin typeface="Times New Roman"/>
                          <a:ea typeface="宋体"/>
                          <a:cs typeface="Times New Roman"/>
                        </a:rPr>
                        <a:t>=</a:t>
                      </a: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12700" algn="ctr">
                      <a:solidFill>
                        <a:srgbClr val="000000"/>
                      </a:solid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0" i="1" u="none" strike="noStrike" cap="none">
                          <a:ln>
                            <a:noFill/>
                          </a:ln>
                          <a:solidFill>
                            <a:srgbClr val="0000CC"/>
                          </a:solidFill>
                          <a:latin typeface="Times New Roman"/>
                          <a:ea typeface="宋体"/>
                          <a:cs typeface="Times New Roman"/>
                        </a:rPr>
                        <a:t>A</a:t>
                      </a:r>
                      <a:r>
                        <a:rPr lang="en-US" sz="2400" b="1" i="1" u="none" strike="noStrike" cap="none">
                          <a:ln>
                            <a:noFill/>
                          </a:ln>
                          <a:solidFill>
                            <a:srgbClr val="0000CC"/>
                          </a:solidFill>
                          <a:latin typeface="Times New Roman"/>
                          <a:ea typeface="宋体"/>
                          <a:cs typeface="Times New Roman"/>
                        </a:rPr>
                        <a:t>=</a:t>
                      </a: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12700" algn="ctr">
                      <a:solidFill>
                        <a:srgbClr val="000000"/>
                      </a:solidFill>
                    </a:lnT>
                    <a:lnB w="12700" algn="ctr">
                      <a:solidFill>
                        <a:srgbClr val="000000"/>
                      </a:solidFill>
                    </a:lnB>
                    <a:noFill/>
                  </a:tcPr>
                </a:tc>
                <a:tc vMerge="1">
                  <a:txBody>
                    <a:bodyPr/>
                    <a:p>
                      <a:pPr>
                        <a:defRPr/>
                      </a:pPr>
                      <a:endParaRPr lang="zh-CN"/>
                    </a:p>
                  </a:txBody>
                  <a:tcPr/>
                </a:tc>
              </a:tr>
              <a:tr h="263525">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00</a:t>
                      </a:r>
                      <a:endParaRPr lang="en-US" sz="2400" b="0" i="0" u="none" strike="noStrike" cap="none">
                        <a:ln>
                          <a:noFill/>
                        </a:ln>
                        <a:solidFill>
                          <a:srgbClr val="0000CC"/>
                        </a:solidFill>
                        <a:latin typeface="Times New Roman"/>
                        <a:ea typeface="宋体"/>
                        <a:cs typeface="Times New Roman"/>
                      </a:endParaRPr>
                    </a:p>
                  </a:txBody>
                  <a:tcPr anchor="ctr">
                    <a:lnL w="9525" algn="ctr">
                      <a:solidFill>
                        <a:srgbClr val="000000"/>
                      </a:solidFill>
                    </a:lnL>
                    <a:lnR w="12700"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00 / 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10 / 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12700" algn="ctr">
                      <a:solidFill>
                        <a:srgbClr val="000000"/>
                      </a:solidFill>
                    </a:lnT>
                    <a:lnB w="9525" algn="ctr">
                      <a:solidFill>
                        <a:srgbClr val="000000"/>
                      </a:solidFill>
                    </a:lnB>
                    <a:noFill/>
                  </a:tcPr>
                </a:tc>
              </a:tr>
              <a:tr h="261938">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01</a:t>
                      </a:r>
                      <a:endParaRPr lang="en-US" sz="2400" b="0" i="0" u="none" strike="noStrike" cap="none">
                        <a:ln>
                          <a:noFill/>
                        </a:ln>
                        <a:solidFill>
                          <a:srgbClr val="0000CC"/>
                        </a:solidFill>
                        <a:latin typeface="Times New Roman"/>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00 / 1</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01 / 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r>
              <a:tr h="263525">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10</a:t>
                      </a:r>
                      <a:endParaRPr lang="en-US" sz="2400" b="0" i="0" u="none" strike="noStrike" cap="none">
                        <a:ln>
                          <a:noFill/>
                        </a:ln>
                        <a:solidFill>
                          <a:srgbClr val="0000CC"/>
                        </a:solidFill>
                        <a:latin typeface="Times New Roman"/>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00 / 1</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11 / 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r>
              <a:tr h="261938">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11</a:t>
                      </a:r>
                      <a:endParaRPr lang="en-US" sz="2400" b="0" i="0" u="none" strike="noStrike" cap="none">
                        <a:ln>
                          <a:noFill/>
                        </a:ln>
                        <a:solidFill>
                          <a:srgbClr val="0000CC"/>
                        </a:solidFill>
                        <a:latin typeface="Times New Roman"/>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00 / 1</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01 / 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12700"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rgbClr val="0000CC"/>
                          </a:solidFill>
                          <a:latin typeface="Times New Roman"/>
                          <a:ea typeface="宋体"/>
                          <a:cs typeface="Times New Roman"/>
                        </a:rPr>
                        <a:t>0</a:t>
                      </a:r>
                      <a:endParaRPr lang="en-US" sz="2400" b="0" i="0" u="none" strike="noStrike" cap="none">
                        <a:ln>
                          <a:noFill/>
                        </a:ln>
                        <a:solidFill>
                          <a:srgbClr val="0000CC"/>
                        </a:solidFill>
                        <a:latin typeface="Times New Roman"/>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25400" algn="ctr">
                      <a:solidFill>
                        <a:srgbClr val="000000"/>
                      </a:solidFill>
                    </a:lnB>
                    <a:noFill/>
                  </a:tcPr>
                </a:tc>
              </a:tr>
            </a:tbl>
          </a:graphicData>
        </a:graphic>
      </p:graphicFrame>
      <p:graphicFrame>
        <p:nvGraphicFramePr>
          <p:cNvPr id="407700" name="Object 148"/>
          <p:cNvGraphicFramePr>
            <a:graphicFrameLocks xmlns:a="http://schemas.openxmlformats.org/drawingml/2006/main" noChangeAspect="1"/>
          </p:cNvGraphicFramePr>
          <p:nvPr/>
        </p:nvGraphicFramePr>
        <p:xfrm>
          <a:off x="809625" y="2492375"/>
          <a:ext cx="423863" cy="498475"/>
        </p:xfrm>
        <a:graphic>
          <a:graphicData uri="http://schemas.openxmlformats.org/presentationml/2006/ole">
            <p:oleObj name="oleObj" r:id="rId10" imgW="215265" imgH="240665" progId="Equation.3">
              <p:embed/>
              <p:pic>
                <p:nvPicPr>
                  <p:cNvPr id="407700" name="Object 148"/>
                  <p:cNvPicPr/>
                  <p:nvPr/>
                </p:nvPicPr>
                <p:blipFill>
                  <a:blip r:embed="rId9"/>
                  <a:stretch/>
                </p:blipFill>
                <p:spPr bwMode="auto">
                  <a:xfrm>
                    <a:off x="809625" y="2492375"/>
                    <a:ext cx="423863" cy="498475"/>
                  </a:xfrm>
                  <a:prstGeom prst="rect">
                    <a:avLst/>
                  </a:prstGeom>
                </p:spPr>
              </p:pic>
            </p:oleObj>
          </a:graphicData>
        </a:graphic>
      </p:graphicFrame>
      <p:graphicFrame>
        <p:nvGraphicFramePr>
          <p:cNvPr id="407701" name="Object 149"/>
          <p:cNvGraphicFramePr>
            <a:graphicFrameLocks xmlns:a="http://schemas.openxmlformats.org/drawingml/2006/main" noChangeAspect="1"/>
          </p:cNvGraphicFramePr>
          <p:nvPr/>
        </p:nvGraphicFramePr>
        <p:xfrm>
          <a:off x="376238" y="2492375"/>
          <a:ext cx="414337" cy="461963"/>
        </p:xfrm>
        <a:graphic>
          <a:graphicData uri="http://schemas.openxmlformats.org/presentationml/2006/ole">
            <p:oleObj name="oleObj" r:id="rId12" imgW="215265" imgH="227965" progId="Equation.3">
              <p:embed/>
              <p:pic>
                <p:nvPicPr>
                  <p:cNvPr id="407701" name="Object 149"/>
                  <p:cNvPicPr/>
                  <p:nvPr/>
                </p:nvPicPr>
                <p:blipFill>
                  <a:blip r:embed="rId11"/>
                  <a:stretch/>
                </p:blipFill>
                <p:spPr bwMode="auto">
                  <a:xfrm>
                    <a:off x="376238" y="2492375"/>
                    <a:ext cx="414337" cy="461963"/>
                  </a:xfrm>
                  <a:prstGeom prst="rect">
                    <a:avLst/>
                  </a:prstGeom>
                </p:spPr>
              </p:pic>
            </p:oleObj>
          </a:graphicData>
        </a:graphic>
      </p:graphicFrame>
      <p:graphicFrame>
        <p:nvGraphicFramePr>
          <p:cNvPr id="407702" name="Object 150"/>
          <p:cNvGraphicFramePr>
            <a:graphicFrameLocks xmlns:a="http://schemas.openxmlformats.org/drawingml/2006/main" noChangeAspect="1"/>
          </p:cNvGraphicFramePr>
          <p:nvPr/>
        </p:nvGraphicFramePr>
        <p:xfrm>
          <a:off x="4543425" y="2887663"/>
          <a:ext cx="4421188" cy="2535237"/>
        </p:xfrm>
        <a:graphic>
          <a:graphicData uri="http://schemas.openxmlformats.org/presentationml/2006/ole">
            <p:oleObj name="oleObj" r:id="rId14" imgW="3390265" imgH="1932940" progId="Word.Picture.8">
              <p:embed/>
              <p:pic>
                <p:nvPicPr>
                  <p:cNvPr id="407702" name="Object 150"/>
                  <p:cNvPicPr/>
                  <p:nvPr/>
                </p:nvPicPr>
                <p:blipFill>
                  <a:blip r:embed="rId13"/>
                  <a:stretch/>
                </p:blipFill>
                <p:spPr bwMode="auto">
                  <a:xfrm>
                    <a:off x="4543425" y="2887663"/>
                    <a:ext cx="4421188" cy="2535237"/>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07556"/>
                                        </p:tgtEl>
                                        <p:attrNameLst>
                                          <p:attrName>style.visibility</p:attrName>
                                        </p:attrNameLst>
                                      </p:cBhvr>
                                      <p:to>
                                        <p:strVal val="visible"/>
                                      </p:to>
                                    </p:set>
                                    <p:animEffect transition="in" filter="wipe(left)">
                                      <p:cBhvr>
                                        <p:cTn id="7" dur="500"/>
                                        <p:tgtEl>
                                          <p:spTgt spid="4075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07558"/>
                                        </p:tgtEl>
                                        <p:attrNameLst>
                                          <p:attrName>style.visibility</p:attrName>
                                        </p:attrNameLst>
                                      </p:cBhvr>
                                      <p:to>
                                        <p:strVal val="visible"/>
                                      </p:to>
                                    </p:set>
                                    <p:animEffect transition="in" filter="wipe(up)">
                                      <p:cBhvr>
                                        <p:cTn id="12" dur="500"/>
                                        <p:tgtEl>
                                          <p:spTgt spid="40755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07702"/>
                                        </p:tgtEl>
                                        <p:attrNameLst>
                                          <p:attrName>style.visibility</p:attrName>
                                        </p:attrNameLst>
                                      </p:cBhvr>
                                      <p:to>
                                        <p:strVal val="visible"/>
                                      </p:to>
                                    </p:set>
                                    <p:animEffect transition="in" filter="wipe(up)">
                                      <p:cBhvr>
                                        <p:cTn id="17" dur="500"/>
                                        <p:tgtEl>
                                          <p:spTgt spid="40770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407564"/>
                                        </p:tgtEl>
                                        <p:attrNameLst>
                                          <p:attrName>style.visibility</p:attrName>
                                        </p:attrNameLst>
                                      </p:cBhvr>
                                      <p:to>
                                        <p:strVal val="visible"/>
                                      </p:to>
                                    </p:set>
                                    <p:animEffect transition="in" filter="randombar(horizontal)">
                                      <p:cBhvr>
                                        <p:cTn id="22" dur="500"/>
                                        <p:tgtEl>
                                          <p:spTgt spid="4075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564"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41348" name="Rectangle 4"/>
          <p:cNvSpPr>
            <a:spLocks noChangeArrowheads="1"/>
          </p:cNvSpPr>
          <p:nvPr/>
        </p:nvSpPr>
        <p:spPr bwMode="auto">
          <a:xfrm>
            <a:off x="971550" y="1347788"/>
            <a:ext cx="5099050" cy="641350"/>
          </a:xfrm>
          <a:prstGeom prst="rect">
            <a:avLst/>
          </a:prstGeom>
          <a:noFill/>
          <a:ln>
            <a:noFill/>
          </a:ln>
          <a:effectLst/>
        </p:spPr>
        <p:txBody>
          <a:bodyPr wrap="none">
            <a:spAutoFit/>
          </a:bodyPr>
          <a:lstStyle/>
          <a:p>
            <a:pPr marL="0" marR="0" lvl="0" indent="0" algn="l" defTabSz="914400">
              <a:lnSpc>
                <a:spcPct val="100000"/>
              </a:lnSpc>
              <a:spcBef>
                <a:spcPts val="0"/>
              </a:spcBef>
              <a:spcAft>
                <a:spcPts val="0"/>
              </a:spcAft>
              <a:buClrTx/>
              <a:buSzTx/>
              <a:buFontTx/>
              <a:buNone/>
              <a:defRPr/>
            </a:pPr>
            <a:r>
              <a:rPr lang="en-US" sz="3600" b="1" i="0" u="none" strike="noStrike" cap="none" spc="0">
                <a:ln>
                  <a:noFill/>
                </a:ln>
                <a:solidFill>
                  <a:srgbClr val="CC0000"/>
                </a:solidFill>
                <a:latin typeface="Times New Roman"/>
                <a:ea typeface="楷体_GB2312"/>
                <a:cs typeface="Arial"/>
              </a:rPr>
              <a:t>6.2  </a:t>
            </a:r>
            <a:r>
              <a:rPr lang="zh-CN" sz="3600" b="1" i="0" u="none" strike="noStrike" cap="none" spc="0">
                <a:ln>
                  <a:noFill/>
                </a:ln>
                <a:solidFill>
                  <a:srgbClr val="CC0000"/>
                </a:solidFill>
                <a:latin typeface="Times New Roman"/>
                <a:ea typeface="楷体_GB2312"/>
                <a:cs typeface="Arial"/>
              </a:rPr>
              <a:t>时序逻辑电路的分析</a:t>
            </a:r>
            <a:endParaRPr/>
          </a:p>
        </p:txBody>
      </p:sp>
      <p:sp>
        <p:nvSpPr>
          <p:cNvPr id="441349" name="Rectangle 5"/>
          <p:cNvSpPr>
            <a:spLocks noChangeArrowheads="1"/>
          </p:cNvSpPr>
          <p:nvPr/>
        </p:nvSpPr>
        <p:spPr bwMode="auto">
          <a:xfrm>
            <a:off x="684213" y="2851150"/>
            <a:ext cx="7993062" cy="579438"/>
          </a:xfrm>
          <a:prstGeom prst="rect">
            <a:avLst/>
          </a:prstGeom>
          <a:noFill/>
          <a:ln>
            <a:noFill/>
          </a:ln>
          <a:effectLst/>
        </p:spPr>
        <p:txBody>
          <a:bodyPr anchor="ctr">
            <a:spAutoFit/>
          </a:bodyPr>
          <a:lstStyle/>
          <a:p>
            <a:pPr marL="0" marR="0" lvl="0" indent="0" algn="l" defTabSz="914400">
              <a:lnSpc>
                <a:spcPct val="100000"/>
              </a:lnSpc>
              <a:spcBef>
                <a:spcPts val="0"/>
              </a:spcBef>
              <a:spcAft>
                <a:spcPts val="0"/>
              </a:spcAft>
              <a:buClrTx/>
              <a:buSzTx/>
              <a:buFontTx/>
              <a:buNone/>
              <a:defRPr/>
            </a:pPr>
            <a:r>
              <a:rPr lang="en-US" sz="3200" b="1" i="0" u="sng" strike="noStrike" cap="none" spc="0">
                <a:ln>
                  <a:noFill/>
                </a:ln>
                <a:solidFill>
                  <a:srgbClr val="000066"/>
                </a:solidFill>
                <a:latin typeface="Times New Roman"/>
                <a:ea typeface="楷体_GB2312"/>
                <a:cs typeface="Arial"/>
                <a:hlinkClick r:id="rId3" action="ppaction://hlinksldjump" tooltip="ppaction://hlinksldjumpslide1"/>
              </a:rPr>
              <a:t>6.2.1</a:t>
            </a:r>
            <a:r>
              <a:rPr lang="en-US" sz="3200" b="1" i="0" u="sng" strike="noStrike" cap="none" spc="0">
                <a:ln>
                  <a:noFill/>
                </a:ln>
                <a:solidFill>
                  <a:srgbClr val="000066"/>
                </a:solidFill>
                <a:latin typeface="楷体_GB2312"/>
                <a:ea typeface="楷体_GB2312"/>
                <a:cs typeface="Arial"/>
                <a:hlinkClick r:id="rId3" action="ppaction://hlinksldjump" tooltip="ppaction://hlinksldjumpslide1"/>
              </a:rPr>
              <a:t> </a:t>
            </a:r>
            <a:r>
              <a:rPr lang="zh-CN" sz="3200" b="1" i="0" u="sng" strike="noStrike" cap="none" spc="0">
                <a:ln>
                  <a:noFill/>
                </a:ln>
                <a:solidFill>
                  <a:srgbClr val="000066"/>
                </a:solidFill>
                <a:latin typeface="楷体_GB2312"/>
                <a:ea typeface="楷体_GB2312"/>
                <a:cs typeface="Arial"/>
                <a:hlinkClick r:id="rId3" action="ppaction://hlinksldjump" tooltip="ppaction://hlinksldjumpslide1"/>
              </a:rPr>
              <a:t>分析同步时序逻辑电路的一般步骤</a:t>
            </a:r>
            <a:endParaRPr lang="zh-CN" sz="3200" b="1" i="0" u="none" strike="noStrike" cap="none" spc="0">
              <a:ln>
                <a:noFill/>
              </a:ln>
              <a:solidFill>
                <a:srgbClr val="000066"/>
              </a:solidFill>
              <a:latin typeface="楷体_GB2312"/>
              <a:ea typeface="楷体_GB2312"/>
              <a:cs typeface="Arial"/>
            </a:endParaRPr>
          </a:p>
        </p:txBody>
      </p:sp>
      <p:sp>
        <p:nvSpPr>
          <p:cNvPr id="441351" name="Rectangle 7"/>
          <p:cNvSpPr>
            <a:spLocks noChangeArrowheads="1"/>
          </p:cNvSpPr>
          <p:nvPr/>
        </p:nvSpPr>
        <p:spPr bwMode="auto">
          <a:xfrm>
            <a:off x="684213" y="3929063"/>
            <a:ext cx="7993062" cy="579437"/>
          </a:xfrm>
          <a:prstGeom prst="rect">
            <a:avLst/>
          </a:prstGeom>
          <a:noFill/>
          <a:ln>
            <a:noFill/>
          </a:ln>
          <a:effectLst/>
        </p:spPr>
        <p:txBody>
          <a:bodyPr anchor="ctr">
            <a:spAutoFit/>
          </a:bodyPr>
          <a:lstStyle/>
          <a:p>
            <a:pPr marL="0" marR="0" lvl="0" indent="0" algn="l" defTabSz="914400">
              <a:lnSpc>
                <a:spcPct val="100000"/>
              </a:lnSpc>
              <a:spcBef>
                <a:spcPts val="0"/>
              </a:spcBef>
              <a:spcAft>
                <a:spcPts val="0"/>
              </a:spcAft>
              <a:buClrTx/>
              <a:buSzTx/>
              <a:buFontTx/>
              <a:buNone/>
              <a:defRPr/>
            </a:pPr>
            <a:r>
              <a:rPr lang="en-US" sz="3200" b="1" i="0" u="sng" strike="noStrike" cap="none" spc="0">
                <a:ln>
                  <a:noFill/>
                </a:ln>
                <a:solidFill>
                  <a:srgbClr val="000066"/>
                </a:solidFill>
                <a:latin typeface="Times New Roman"/>
                <a:ea typeface="楷体_GB2312"/>
                <a:cs typeface="Arial"/>
                <a:hlinkClick r:id="rId4" action="ppaction://hlinksldjump" tooltip="ppaction://hlinksldjumpslide5"/>
              </a:rPr>
              <a:t>6.2.2 </a:t>
            </a:r>
            <a:r>
              <a:rPr lang="zh-CN" sz="3200" b="1" i="0" u="sng" strike="noStrike" cap="none" spc="0">
                <a:ln>
                  <a:noFill/>
                </a:ln>
                <a:solidFill>
                  <a:srgbClr val="000066"/>
                </a:solidFill>
                <a:latin typeface="Times New Roman"/>
                <a:ea typeface="楷体_GB2312"/>
                <a:cs typeface="Arial"/>
                <a:hlinkClick r:id="rId4" action="ppaction://hlinksldjump" tooltip="ppaction://hlinksldjumpslide5"/>
              </a:rPr>
              <a:t>同步时序逻辑电路分析举例</a:t>
            </a:r>
            <a:endParaRPr lang="zh-CN" sz="3200" b="1" i="0" u="none" strike="noStrike" cap="none" spc="0">
              <a:ln>
                <a:noFill/>
              </a:ln>
              <a:solidFill>
                <a:srgbClr val="000066"/>
              </a:solidFill>
              <a:latin typeface="Times New Roman"/>
              <a:ea typeface="楷体_GB2312"/>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81963" name="Rectangle 11"/>
          <p:cNvSpPr>
            <a:spLocks noChangeArrowheads="1"/>
          </p:cNvSpPr>
          <p:nvPr/>
        </p:nvSpPr>
        <p:spPr bwMode="auto">
          <a:xfrm>
            <a:off x="838200" y="1557337"/>
            <a:ext cx="5329238" cy="614362"/>
          </a:xfrm>
          <a:prstGeom prst="rect">
            <a:avLst/>
          </a:prstGeom>
          <a:noFill/>
          <a:ln>
            <a:noFill/>
          </a:ln>
          <a:effectLst/>
        </p:spPr>
        <p:txBody>
          <a:bodyPr/>
          <a:lstStyle>
            <a:lvl1pPr marL="469900" indent="-469900" algn="l">
              <a:spcBef>
                <a:spcPts val="0"/>
              </a:spcBef>
              <a:buClr>
                <a:schemeClr val="accent2"/>
              </a:buClr>
              <a:buFont typeface="Wingdings"/>
              <a:buChar char="o"/>
              <a:defRPr sz="3000" b="1">
                <a:solidFill>
                  <a:schemeClr val="tx1"/>
                </a:solidFill>
                <a:latin typeface="Arial Narrow"/>
                <a:ea typeface="楷体_GB2312"/>
              </a:defRPr>
            </a:lvl1pPr>
            <a:lvl2pPr marL="908050" indent="-436563" algn="l">
              <a:spcBef>
                <a:spcPts val="0"/>
              </a:spcBef>
              <a:buClr>
                <a:schemeClr val="accent2"/>
              </a:buClr>
              <a:buFont typeface="Wingdings"/>
              <a:buChar char="n"/>
              <a:defRPr sz="3000" b="1">
                <a:solidFill>
                  <a:schemeClr val="tx1"/>
                </a:solidFill>
                <a:latin typeface="Arial Narrow"/>
                <a:ea typeface="楷体_GB2312"/>
              </a:defRPr>
            </a:lvl2pPr>
            <a:lvl3pPr marL="1304925" indent="-395288" algn="l">
              <a:spcBef>
                <a:spcPts val="0"/>
              </a:spcBef>
              <a:buClr>
                <a:schemeClr val="accent2"/>
              </a:buClr>
              <a:buFont typeface="Wingdings"/>
              <a:buChar char="o"/>
              <a:defRPr sz="2800" b="1">
                <a:solidFill>
                  <a:schemeClr val="tx1"/>
                </a:solidFill>
                <a:latin typeface="Arial Narrow"/>
                <a:ea typeface="楷体_GB2312"/>
              </a:defRPr>
            </a:lvl3pPr>
            <a:lvl4pPr marL="1693863" indent="-387350" algn="l">
              <a:spcBef>
                <a:spcPts val="0"/>
              </a:spcBef>
              <a:buClr>
                <a:schemeClr val="accent2"/>
              </a:buClr>
              <a:buFont typeface="Wingdings"/>
              <a:buChar char="n"/>
              <a:defRPr sz="2400" b="1">
                <a:solidFill>
                  <a:schemeClr val="tx1"/>
                </a:solidFill>
                <a:latin typeface="Arial Narrow"/>
                <a:ea typeface="楷体_GB2312"/>
              </a:defRPr>
            </a:lvl4pPr>
            <a:lvl5pPr marL="2093913" indent="-398463" algn="l">
              <a:spcBef>
                <a:spcPts val="0"/>
              </a:spcBef>
              <a:buClr>
                <a:schemeClr val="accent2"/>
              </a:buClr>
              <a:buFont typeface="Wingdings"/>
              <a:buChar char="§"/>
              <a:defRPr sz="2400" b="1">
                <a:solidFill>
                  <a:schemeClr val="tx1"/>
                </a:solidFill>
                <a:latin typeface="Arial Narrow"/>
                <a:ea typeface="楷体_GB2312"/>
              </a:defRPr>
            </a:lvl5pPr>
            <a:lvl6pPr marL="2551113" indent="-398463">
              <a:spcBef>
                <a:spcPts val="0"/>
              </a:spcBef>
              <a:spcAft>
                <a:spcPts val="0"/>
              </a:spcAft>
              <a:buClr>
                <a:schemeClr val="accent2"/>
              </a:buClr>
              <a:buFont typeface="Wingdings"/>
              <a:buChar char="§"/>
              <a:defRPr sz="2400" b="1">
                <a:solidFill>
                  <a:schemeClr val="tx1"/>
                </a:solidFill>
                <a:latin typeface="Arial Narrow"/>
                <a:ea typeface="楷体_GB2312"/>
              </a:defRPr>
            </a:lvl6pPr>
            <a:lvl7pPr marL="3008313" indent="-398463">
              <a:spcBef>
                <a:spcPts val="0"/>
              </a:spcBef>
              <a:spcAft>
                <a:spcPts val="0"/>
              </a:spcAft>
              <a:buClr>
                <a:schemeClr val="accent2"/>
              </a:buClr>
              <a:buFont typeface="Wingdings"/>
              <a:buChar char="§"/>
              <a:defRPr sz="2400" b="1">
                <a:solidFill>
                  <a:schemeClr val="tx1"/>
                </a:solidFill>
                <a:latin typeface="Arial Narrow"/>
                <a:ea typeface="楷体_GB2312"/>
              </a:defRPr>
            </a:lvl7pPr>
            <a:lvl8pPr marL="3465513" indent="-398463">
              <a:spcBef>
                <a:spcPts val="0"/>
              </a:spcBef>
              <a:spcAft>
                <a:spcPts val="0"/>
              </a:spcAft>
              <a:buClr>
                <a:schemeClr val="accent2"/>
              </a:buClr>
              <a:buFont typeface="Wingdings"/>
              <a:buChar char="§"/>
              <a:defRPr sz="2400" b="1">
                <a:solidFill>
                  <a:schemeClr val="tx1"/>
                </a:solidFill>
                <a:latin typeface="Arial Narrow"/>
                <a:ea typeface="楷体_GB2312"/>
              </a:defRPr>
            </a:lvl8pPr>
            <a:lvl9pPr marL="3922713" indent="-398463">
              <a:spcBef>
                <a:spcPts val="0"/>
              </a:spcBef>
              <a:spcAft>
                <a:spcPts val="0"/>
              </a:spcAft>
              <a:buClr>
                <a:schemeClr val="accent2"/>
              </a:buClr>
              <a:buFont typeface="Wingdings"/>
              <a:buChar char="§"/>
              <a:defRPr sz="2400" b="1">
                <a:solidFill>
                  <a:schemeClr val="tx1"/>
                </a:solidFill>
                <a:latin typeface="Arial Narrow"/>
                <a:ea typeface="楷体_GB2312"/>
              </a:defRPr>
            </a:lvl9pPr>
          </a:lstStyle>
          <a:p>
            <a:pPr marL="469900" marR="0" lvl="0" indent="-469900" algn="l" defTabSz="914400">
              <a:lnSpc>
                <a:spcPct val="100000"/>
              </a:lnSpc>
              <a:spcBef>
                <a:spcPts val="0"/>
              </a:spcBef>
              <a:spcAft>
                <a:spcPts val="0"/>
              </a:spcAft>
              <a:buClr>
                <a:srgbClr val="CC0000"/>
              </a:buClr>
              <a:buSzTx/>
              <a:buFont typeface="Wingdings"/>
              <a:buNone/>
              <a:defRPr/>
            </a:pPr>
            <a:r>
              <a:rPr lang="zh-CN" sz="2400" b="1" i="0" u="none" strike="noStrike" cap="none" spc="0">
                <a:ln>
                  <a:noFill/>
                </a:ln>
                <a:solidFill>
                  <a:srgbClr val="000066"/>
                </a:solidFill>
                <a:latin typeface="Times New Roman"/>
                <a:ea typeface="楷体_GB2312"/>
                <a:cs typeface="Arial"/>
              </a:rPr>
              <a:t>时序逻辑电路分析的任务：</a:t>
            </a:r>
            <a:endParaRPr/>
          </a:p>
        </p:txBody>
      </p:sp>
      <p:sp>
        <p:nvSpPr>
          <p:cNvPr id="381964" name="Rectangle 12"/>
          <p:cNvSpPr>
            <a:spLocks noChangeArrowheads="1"/>
          </p:cNvSpPr>
          <p:nvPr/>
        </p:nvSpPr>
        <p:spPr bwMode="auto">
          <a:xfrm>
            <a:off x="323850" y="2300288"/>
            <a:ext cx="8461375" cy="1116012"/>
          </a:xfrm>
          <a:prstGeom prst="rect">
            <a:avLst/>
          </a:prstGeom>
          <a:noFill/>
          <a:ln>
            <a:noFill/>
          </a:ln>
          <a:effectLst/>
        </p:spPr>
        <p:txBody>
          <a:bodyPr/>
          <a:lstStyle>
            <a:lvl1pPr marL="469900" indent="-469900" algn="l">
              <a:spcBef>
                <a:spcPts val="0"/>
              </a:spcBef>
              <a:buClr>
                <a:schemeClr val="accent2"/>
              </a:buClr>
              <a:buFont typeface="Wingdings"/>
              <a:buChar char="o"/>
              <a:defRPr sz="3000" b="1">
                <a:solidFill>
                  <a:schemeClr val="tx1"/>
                </a:solidFill>
                <a:latin typeface="Arial Narrow"/>
                <a:ea typeface="楷体_GB2312"/>
              </a:defRPr>
            </a:lvl1pPr>
            <a:lvl2pPr marL="908050" indent="-436563" algn="l">
              <a:spcBef>
                <a:spcPts val="0"/>
              </a:spcBef>
              <a:buClr>
                <a:schemeClr val="accent2"/>
              </a:buClr>
              <a:buFont typeface="Wingdings"/>
              <a:buChar char="n"/>
              <a:defRPr sz="3000" b="1">
                <a:solidFill>
                  <a:schemeClr val="tx1"/>
                </a:solidFill>
                <a:latin typeface="Arial Narrow"/>
                <a:ea typeface="楷体_GB2312"/>
              </a:defRPr>
            </a:lvl2pPr>
            <a:lvl3pPr marL="1304925" indent="-395288" algn="l">
              <a:spcBef>
                <a:spcPts val="0"/>
              </a:spcBef>
              <a:buClr>
                <a:schemeClr val="accent2"/>
              </a:buClr>
              <a:buFont typeface="Wingdings"/>
              <a:buChar char="o"/>
              <a:defRPr sz="2800" b="1">
                <a:solidFill>
                  <a:schemeClr val="tx1"/>
                </a:solidFill>
                <a:latin typeface="Arial Narrow"/>
                <a:ea typeface="楷体_GB2312"/>
              </a:defRPr>
            </a:lvl3pPr>
            <a:lvl4pPr marL="1693863" indent="-387350" algn="l">
              <a:spcBef>
                <a:spcPts val="0"/>
              </a:spcBef>
              <a:buClr>
                <a:schemeClr val="accent2"/>
              </a:buClr>
              <a:buFont typeface="Wingdings"/>
              <a:buChar char="n"/>
              <a:defRPr sz="2400" b="1">
                <a:solidFill>
                  <a:schemeClr val="tx1"/>
                </a:solidFill>
                <a:latin typeface="Arial Narrow"/>
                <a:ea typeface="楷体_GB2312"/>
              </a:defRPr>
            </a:lvl4pPr>
            <a:lvl5pPr marL="2093913" indent="-398463" algn="l">
              <a:spcBef>
                <a:spcPts val="0"/>
              </a:spcBef>
              <a:buClr>
                <a:schemeClr val="accent2"/>
              </a:buClr>
              <a:buFont typeface="Wingdings"/>
              <a:buChar char="§"/>
              <a:defRPr sz="2400" b="1">
                <a:solidFill>
                  <a:schemeClr val="tx1"/>
                </a:solidFill>
                <a:latin typeface="Arial Narrow"/>
                <a:ea typeface="楷体_GB2312"/>
              </a:defRPr>
            </a:lvl5pPr>
            <a:lvl6pPr marL="2551113" indent="-398463">
              <a:spcBef>
                <a:spcPts val="0"/>
              </a:spcBef>
              <a:spcAft>
                <a:spcPts val="0"/>
              </a:spcAft>
              <a:buClr>
                <a:schemeClr val="accent2"/>
              </a:buClr>
              <a:buFont typeface="Wingdings"/>
              <a:buChar char="§"/>
              <a:defRPr sz="2400" b="1">
                <a:solidFill>
                  <a:schemeClr val="tx1"/>
                </a:solidFill>
                <a:latin typeface="Arial Narrow"/>
                <a:ea typeface="楷体_GB2312"/>
              </a:defRPr>
            </a:lvl6pPr>
            <a:lvl7pPr marL="3008313" indent="-398463">
              <a:spcBef>
                <a:spcPts val="0"/>
              </a:spcBef>
              <a:spcAft>
                <a:spcPts val="0"/>
              </a:spcAft>
              <a:buClr>
                <a:schemeClr val="accent2"/>
              </a:buClr>
              <a:buFont typeface="Wingdings"/>
              <a:buChar char="§"/>
              <a:defRPr sz="2400" b="1">
                <a:solidFill>
                  <a:schemeClr val="tx1"/>
                </a:solidFill>
                <a:latin typeface="Arial Narrow"/>
                <a:ea typeface="楷体_GB2312"/>
              </a:defRPr>
            </a:lvl7pPr>
            <a:lvl8pPr marL="3465513" indent="-398463">
              <a:spcBef>
                <a:spcPts val="0"/>
              </a:spcBef>
              <a:spcAft>
                <a:spcPts val="0"/>
              </a:spcAft>
              <a:buClr>
                <a:schemeClr val="accent2"/>
              </a:buClr>
              <a:buFont typeface="Wingdings"/>
              <a:buChar char="§"/>
              <a:defRPr sz="2400" b="1">
                <a:solidFill>
                  <a:schemeClr val="tx1"/>
                </a:solidFill>
                <a:latin typeface="Arial Narrow"/>
                <a:ea typeface="楷体_GB2312"/>
              </a:defRPr>
            </a:lvl8pPr>
            <a:lvl9pPr marL="3922713" indent="-398463">
              <a:spcBef>
                <a:spcPts val="0"/>
              </a:spcBef>
              <a:spcAft>
                <a:spcPts val="0"/>
              </a:spcAft>
              <a:buClr>
                <a:schemeClr val="accent2"/>
              </a:buClr>
              <a:buFont typeface="Wingdings"/>
              <a:buChar char="§"/>
              <a:defRPr sz="2400" b="1">
                <a:solidFill>
                  <a:schemeClr val="tx1"/>
                </a:solidFill>
                <a:latin typeface="Arial Narrow"/>
                <a:ea typeface="楷体_GB2312"/>
              </a:defRPr>
            </a:lvl9pPr>
          </a:lstStyle>
          <a:p>
            <a:pPr marL="469900" marR="0" lvl="0" indent="-469900" algn="l" defTabSz="914400">
              <a:lnSpc>
                <a:spcPct val="150000"/>
              </a:lnSpc>
              <a:spcBef>
                <a:spcPts val="0"/>
              </a:spcBef>
              <a:spcAft>
                <a:spcPts val="0"/>
              </a:spcAft>
              <a:buClr>
                <a:srgbClr val="CC0000"/>
              </a:buClr>
              <a:buSzTx/>
              <a:buFont typeface="Wingdings"/>
              <a:buNone/>
              <a:defRPr/>
            </a:pPr>
            <a:r>
              <a:rPr lang="zh-CN" sz="2400" b="1" i="0" u="none" strike="noStrike" cap="none" spc="0">
                <a:ln>
                  <a:noFill/>
                </a:ln>
                <a:solidFill>
                  <a:srgbClr val="000066"/>
                </a:solidFill>
                <a:latin typeface="Times New Roman"/>
                <a:ea typeface="楷体_GB2312"/>
                <a:cs typeface="Arial"/>
              </a:rPr>
              <a:t>　　　分析时序逻辑电路在输入信号的作用下，其状态和输出信号变化的规律，进而确定电路的逻辑功能。</a:t>
            </a:r>
            <a:endParaRPr lang="en-GB" sz="2400" b="1" i="0" u="none" strike="noStrike" cap="none" spc="0">
              <a:ln>
                <a:noFill/>
              </a:ln>
              <a:solidFill>
                <a:srgbClr val="000066"/>
              </a:solidFill>
              <a:latin typeface="Times New Roman"/>
              <a:ea typeface="楷体_GB2312"/>
              <a:cs typeface="Arial"/>
            </a:endParaRPr>
          </a:p>
        </p:txBody>
      </p:sp>
      <p:sp>
        <p:nvSpPr>
          <p:cNvPr id="381965" name="Rectangle 13"/>
          <p:cNvSpPr>
            <a:spLocks noChangeArrowheads="1"/>
          </p:cNvSpPr>
          <p:nvPr/>
        </p:nvSpPr>
        <p:spPr bwMode="auto">
          <a:xfrm>
            <a:off x="1187450" y="450850"/>
            <a:ext cx="4567238" cy="579438"/>
          </a:xfrm>
          <a:prstGeom prst="rect">
            <a:avLst/>
          </a:prstGeom>
          <a:noFill/>
          <a:ln>
            <a:noFill/>
          </a:ln>
          <a:effectLst/>
        </p:spPr>
        <p:txBody>
          <a:bodyPr wrap="none">
            <a:spAutoFit/>
          </a:bodyPr>
          <a:lstStyle/>
          <a:p>
            <a:pPr marL="0" marR="0" lvl="0" indent="0" algn="l" defTabSz="914400">
              <a:lnSpc>
                <a:spcPct val="100000"/>
              </a:lnSpc>
              <a:spcBef>
                <a:spcPts val="0"/>
              </a:spcBef>
              <a:spcAft>
                <a:spcPts val="0"/>
              </a:spcAft>
              <a:buClrTx/>
              <a:buSzTx/>
              <a:buFontTx/>
              <a:buNone/>
              <a:defRPr/>
            </a:pPr>
            <a:r>
              <a:rPr lang="en-US" sz="3200" b="1" i="0" u="none" strike="noStrike" cap="none" spc="0">
                <a:ln>
                  <a:noFill/>
                </a:ln>
                <a:solidFill>
                  <a:srgbClr val="CC0000"/>
                </a:solidFill>
                <a:latin typeface="Times New Roman"/>
                <a:ea typeface="楷体_GB2312"/>
                <a:cs typeface="Arial"/>
              </a:rPr>
              <a:t>6.2  </a:t>
            </a:r>
            <a:r>
              <a:rPr lang="zh-CN" sz="3200" b="1" i="0" u="none" strike="noStrike" cap="none" spc="0">
                <a:ln>
                  <a:noFill/>
                </a:ln>
                <a:solidFill>
                  <a:srgbClr val="CC0000"/>
                </a:solidFill>
                <a:latin typeface="Times New Roman"/>
                <a:ea typeface="楷体_GB2312"/>
                <a:cs typeface="Arial"/>
              </a:rPr>
              <a:t>时序逻辑电路的分析</a:t>
            </a:r>
            <a:endParaRPr/>
          </a:p>
        </p:txBody>
      </p:sp>
      <p:sp>
        <p:nvSpPr>
          <p:cNvPr id="381966" name="Rectangle 14"/>
          <p:cNvSpPr>
            <a:spLocks noChangeArrowheads="1"/>
          </p:cNvSpPr>
          <p:nvPr/>
        </p:nvSpPr>
        <p:spPr bwMode="auto">
          <a:xfrm>
            <a:off x="323850" y="4243388"/>
            <a:ext cx="8820150" cy="1692275"/>
          </a:xfrm>
          <a:prstGeom prst="rect">
            <a:avLst/>
          </a:prstGeom>
          <a:noFill/>
          <a:ln>
            <a:noFill/>
          </a:ln>
          <a:effectLst/>
        </p:spPr>
        <p:txBody>
          <a:bodyPr/>
          <a:lstStyle>
            <a:lvl1pPr marL="469900" indent="-469900" algn="l">
              <a:spcBef>
                <a:spcPts val="0"/>
              </a:spcBef>
              <a:buClr>
                <a:schemeClr val="accent2"/>
              </a:buClr>
              <a:buFont typeface="Wingdings"/>
              <a:buChar char="o"/>
              <a:defRPr sz="3000" b="1">
                <a:solidFill>
                  <a:schemeClr val="tx1"/>
                </a:solidFill>
                <a:latin typeface="Arial Narrow"/>
                <a:ea typeface="楷体_GB2312"/>
              </a:defRPr>
            </a:lvl1pPr>
            <a:lvl2pPr marL="908050" indent="-436563" algn="l">
              <a:spcBef>
                <a:spcPts val="0"/>
              </a:spcBef>
              <a:buClr>
                <a:schemeClr val="accent2"/>
              </a:buClr>
              <a:buFont typeface="Wingdings"/>
              <a:buChar char="n"/>
              <a:defRPr sz="3000" b="1">
                <a:solidFill>
                  <a:schemeClr val="tx1"/>
                </a:solidFill>
                <a:latin typeface="Arial Narrow"/>
                <a:ea typeface="楷体_GB2312"/>
              </a:defRPr>
            </a:lvl2pPr>
            <a:lvl3pPr marL="1304925" indent="-395288" algn="l">
              <a:spcBef>
                <a:spcPts val="0"/>
              </a:spcBef>
              <a:buClr>
                <a:schemeClr val="accent2"/>
              </a:buClr>
              <a:buFont typeface="Wingdings"/>
              <a:buChar char="o"/>
              <a:defRPr sz="2800" b="1">
                <a:solidFill>
                  <a:schemeClr val="tx1"/>
                </a:solidFill>
                <a:latin typeface="Arial Narrow"/>
                <a:ea typeface="楷体_GB2312"/>
              </a:defRPr>
            </a:lvl3pPr>
            <a:lvl4pPr marL="1693863" indent="-387350" algn="l">
              <a:spcBef>
                <a:spcPts val="0"/>
              </a:spcBef>
              <a:buClr>
                <a:schemeClr val="accent2"/>
              </a:buClr>
              <a:buFont typeface="Wingdings"/>
              <a:buChar char="n"/>
              <a:defRPr sz="2400" b="1">
                <a:solidFill>
                  <a:schemeClr val="tx1"/>
                </a:solidFill>
                <a:latin typeface="Arial Narrow"/>
                <a:ea typeface="楷体_GB2312"/>
              </a:defRPr>
            </a:lvl4pPr>
            <a:lvl5pPr marL="2093913" indent="-398463" algn="l">
              <a:spcBef>
                <a:spcPts val="0"/>
              </a:spcBef>
              <a:buClr>
                <a:schemeClr val="accent2"/>
              </a:buClr>
              <a:buFont typeface="Wingdings"/>
              <a:buChar char="§"/>
              <a:defRPr sz="2400" b="1">
                <a:solidFill>
                  <a:schemeClr val="tx1"/>
                </a:solidFill>
                <a:latin typeface="Arial Narrow"/>
                <a:ea typeface="楷体_GB2312"/>
              </a:defRPr>
            </a:lvl5pPr>
            <a:lvl6pPr marL="2551113" indent="-398463">
              <a:spcBef>
                <a:spcPts val="0"/>
              </a:spcBef>
              <a:spcAft>
                <a:spcPts val="0"/>
              </a:spcAft>
              <a:buClr>
                <a:schemeClr val="accent2"/>
              </a:buClr>
              <a:buFont typeface="Wingdings"/>
              <a:buChar char="§"/>
              <a:defRPr sz="2400" b="1">
                <a:solidFill>
                  <a:schemeClr val="tx1"/>
                </a:solidFill>
                <a:latin typeface="Arial Narrow"/>
                <a:ea typeface="楷体_GB2312"/>
              </a:defRPr>
            </a:lvl6pPr>
            <a:lvl7pPr marL="3008313" indent="-398463">
              <a:spcBef>
                <a:spcPts val="0"/>
              </a:spcBef>
              <a:spcAft>
                <a:spcPts val="0"/>
              </a:spcAft>
              <a:buClr>
                <a:schemeClr val="accent2"/>
              </a:buClr>
              <a:buFont typeface="Wingdings"/>
              <a:buChar char="§"/>
              <a:defRPr sz="2400" b="1">
                <a:solidFill>
                  <a:schemeClr val="tx1"/>
                </a:solidFill>
                <a:latin typeface="Arial Narrow"/>
                <a:ea typeface="楷体_GB2312"/>
              </a:defRPr>
            </a:lvl7pPr>
            <a:lvl8pPr marL="3465513" indent="-398463">
              <a:spcBef>
                <a:spcPts val="0"/>
              </a:spcBef>
              <a:spcAft>
                <a:spcPts val="0"/>
              </a:spcAft>
              <a:buClr>
                <a:schemeClr val="accent2"/>
              </a:buClr>
              <a:buFont typeface="Wingdings"/>
              <a:buChar char="§"/>
              <a:defRPr sz="2400" b="1">
                <a:solidFill>
                  <a:schemeClr val="tx1"/>
                </a:solidFill>
                <a:latin typeface="Arial Narrow"/>
                <a:ea typeface="楷体_GB2312"/>
              </a:defRPr>
            </a:lvl8pPr>
            <a:lvl9pPr marL="3922713" indent="-398463">
              <a:spcBef>
                <a:spcPts val="0"/>
              </a:spcBef>
              <a:spcAft>
                <a:spcPts val="0"/>
              </a:spcAft>
              <a:buClr>
                <a:schemeClr val="accent2"/>
              </a:buClr>
              <a:buFont typeface="Wingdings"/>
              <a:buChar char="§"/>
              <a:defRPr sz="2400" b="1">
                <a:solidFill>
                  <a:schemeClr val="tx1"/>
                </a:solidFill>
                <a:latin typeface="Arial Narrow"/>
                <a:ea typeface="楷体_GB2312"/>
              </a:defRPr>
            </a:lvl9pPr>
          </a:lstStyle>
          <a:p>
            <a:pPr marL="469900" marR="0" lvl="0" indent="-469900" algn="l" defTabSz="914400">
              <a:lnSpc>
                <a:spcPct val="150000"/>
              </a:lnSpc>
              <a:spcBef>
                <a:spcPts val="0"/>
              </a:spcBef>
              <a:spcAft>
                <a:spcPts val="0"/>
              </a:spcAft>
              <a:buClr>
                <a:srgbClr val="CC0000"/>
              </a:buClr>
              <a:buSzTx/>
              <a:buFont typeface="Wingdings"/>
              <a:buNone/>
              <a:defRPr/>
            </a:pPr>
            <a:r>
              <a:rPr lang="en-US" sz="2400" b="1" i="0" u="none" strike="noStrike" cap="none" spc="0">
                <a:ln>
                  <a:noFill/>
                </a:ln>
                <a:solidFill>
                  <a:srgbClr val="000066"/>
                </a:solidFill>
                <a:latin typeface="Times New Roman"/>
                <a:ea typeface="楷体_GB2312"/>
                <a:cs typeface="Arial"/>
              </a:rPr>
              <a:t>           </a:t>
            </a:r>
            <a:r>
              <a:rPr lang="zh-CN" sz="2400" b="1" i="0" u="none" strike="noStrike" cap="none" spc="0">
                <a:ln>
                  <a:noFill/>
                </a:ln>
                <a:solidFill>
                  <a:srgbClr val="000066"/>
                </a:solidFill>
                <a:latin typeface="Times New Roman"/>
                <a:ea typeface="楷体_GB2312"/>
                <a:cs typeface="Arial"/>
              </a:rPr>
              <a:t>时序电路的逻辑功能是由其状态和输出信号的变化规律呈现出来的。所以</a:t>
            </a:r>
            <a:r>
              <a:rPr lang="en-US" sz="2400" b="1" i="0" u="none" strike="noStrike" cap="none" spc="0">
                <a:ln>
                  <a:noFill/>
                </a:ln>
                <a:solidFill>
                  <a:srgbClr val="000066"/>
                </a:solidFill>
                <a:latin typeface="Times New Roman"/>
                <a:ea typeface="楷体_GB2312"/>
                <a:cs typeface="Arial"/>
              </a:rPr>
              <a:t>,</a:t>
            </a:r>
            <a:r>
              <a:rPr lang="zh-CN" sz="2400" b="1" i="0" u="none" strike="noStrike" cap="none" spc="0">
                <a:ln>
                  <a:noFill/>
                </a:ln>
                <a:solidFill>
                  <a:srgbClr val="000066"/>
                </a:solidFill>
                <a:latin typeface="Times New Roman"/>
                <a:ea typeface="楷体_GB2312"/>
                <a:cs typeface="Arial"/>
              </a:rPr>
              <a:t>分析过程主要是列出电路状态表或画出状态图、工作波形图。</a:t>
            </a:r>
            <a:endParaRPr lang="en-GB" sz="2400" b="1" i="0" u="none" strike="noStrike" cap="none" spc="0">
              <a:ln>
                <a:noFill/>
              </a:ln>
              <a:solidFill>
                <a:srgbClr val="000066"/>
              </a:solidFill>
              <a:latin typeface="Times New Roman"/>
              <a:ea typeface="楷体_GB2312"/>
              <a:cs typeface="Arial"/>
            </a:endParaRPr>
          </a:p>
        </p:txBody>
      </p:sp>
      <p:sp>
        <p:nvSpPr>
          <p:cNvPr id="381967" name="Rectangle 15"/>
          <p:cNvSpPr>
            <a:spLocks noChangeArrowheads="1"/>
          </p:cNvSpPr>
          <p:nvPr/>
        </p:nvSpPr>
        <p:spPr bwMode="auto">
          <a:xfrm>
            <a:off x="900113" y="3724275"/>
            <a:ext cx="3656012" cy="457200"/>
          </a:xfrm>
          <a:prstGeom prst="rect">
            <a:avLst/>
          </a:prstGeom>
          <a:noFill/>
          <a:ln>
            <a:noFill/>
          </a:ln>
          <a:effectLst/>
        </p:spPr>
        <p:txBody>
          <a:bodyPr wrap="none">
            <a:spAutoFit/>
          </a:bodyPr>
          <a:lstStyle/>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66"/>
                </a:solidFill>
                <a:latin typeface="Times New Roman"/>
                <a:ea typeface="楷体_GB2312"/>
                <a:cs typeface="Arial"/>
              </a:rPr>
              <a:t>分析过程的主要表现形式</a:t>
            </a:r>
            <a:r>
              <a:rPr lang="en-US" sz="2400" b="1" i="0" u="none" strike="noStrike" cap="none" spc="0">
                <a:ln>
                  <a:noFill/>
                </a:ln>
                <a:solidFill>
                  <a:srgbClr val="000066"/>
                </a:solidFill>
                <a:latin typeface="Times New Roman"/>
                <a:ea typeface="楷体_GB2312"/>
                <a:cs typeface="Arial"/>
              </a:rPr>
              <a: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pull dir="d"/>
      </p:transition>
    </mc:Choice>
    <mc:Fallback>
      <p:transition spd="slow" advClick="1">
        <p:pull dir="d"/>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81963">
                                            <p:txEl>
                                              <p:pRg st="0" end="0"/>
                                            </p:txEl>
                                          </p:spTgt>
                                        </p:tgtEl>
                                        <p:attrNameLst>
                                          <p:attrName>style.visibility</p:attrName>
                                        </p:attrNameLst>
                                      </p:cBhvr>
                                      <p:to>
                                        <p:strVal val="visible"/>
                                      </p:to>
                                    </p:set>
                                    <p:animEffect transition="in" filter="strips(downRight)">
                                      <p:cBhvr>
                                        <p:cTn id="7" dur="500"/>
                                        <p:tgtEl>
                                          <p:spTgt spid="38196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81964"/>
                                        </p:tgtEl>
                                        <p:attrNameLst>
                                          <p:attrName>style.visibility</p:attrName>
                                        </p:attrNameLst>
                                      </p:cBhvr>
                                      <p:to>
                                        <p:strVal val="visible"/>
                                      </p:to>
                                    </p:set>
                                    <p:animEffect transition="in" filter="strips(downRight)">
                                      <p:cBhvr>
                                        <p:cTn id="12" dur="500"/>
                                        <p:tgtEl>
                                          <p:spTgt spid="38196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81967"/>
                                        </p:tgtEl>
                                        <p:attrNameLst>
                                          <p:attrName>style.visibility</p:attrName>
                                        </p:attrNameLst>
                                      </p:cBhvr>
                                      <p:to>
                                        <p:strVal val="visible"/>
                                      </p:to>
                                    </p:set>
                                    <p:animEffect transition="in" filter="strips(downRight)">
                                      <p:cBhvr>
                                        <p:cTn id="17" dur="500"/>
                                        <p:tgtEl>
                                          <p:spTgt spid="38196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81966"/>
                                        </p:tgtEl>
                                        <p:attrNameLst>
                                          <p:attrName>style.visibility</p:attrName>
                                        </p:attrNameLst>
                                      </p:cBhvr>
                                      <p:to>
                                        <p:strVal val="visible"/>
                                      </p:to>
                                    </p:set>
                                    <p:animEffect transition="in" filter="strips(downRight)">
                                      <p:cBhvr>
                                        <p:cTn id="22" dur="500"/>
                                        <p:tgtEl>
                                          <p:spTgt spid="3819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1963" grpId="0" build="p" autoUpdateAnimBg="0"/>
      <p:bldP spid="381964" grpId="0" autoUpdateAnimBg="0"/>
      <p:bldP spid="381966" grpId="0" autoUpdateAnimBg="0"/>
      <p:bldP spid="381967" grpId="0"/>
    </p:bld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82988" name="Rectangle 12"/>
          <p:cNvSpPr>
            <a:spLocks noChangeArrowheads="1"/>
          </p:cNvSpPr>
          <p:nvPr/>
        </p:nvSpPr>
        <p:spPr bwMode="auto">
          <a:xfrm>
            <a:off x="755650" y="549275"/>
            <a:ext cx="6819900" cy="519113"/>
          </a:xfrm>
          <a:prstGeom prst="rect">
            <a:avLst/>
          </a:prstGeom>
          <a:noFill/>
          <a:ln>
            <a:noFill/>
          </a:ln>
          <a:effectLst/>
        </p:spPr>
        <p:txBody>
          <a:bodyPr anchor="ctr">
            <a:spAutoFit/>
          </a:bodyPr>
          <a:lstStyle/>
          <a:p>
            <a:pPr marL="0" marR="0" lvl="0" indent="0" algn="l" defTabSz="914400">
              <a:lnSpc>
                <a:spcPct val="100000"/>
              </a:lnSpc>
              <a:spcBef>
                <a:spcPts val="0"/>
              </a:spcBef>
              <a:spcAft>
                <a:spcPts val="0"/>
              </a:spcAft>
              <a:buClrTx/>
              <a:buSzTx/>
              <a:buFontTx/>
              <a:buNone/>
              <a:defRPr/>
            </a:pPr>
            <a:r>
              <a:rPr lang="en-US" sz="2800" b="1" i="0" u="none" strike="noStrike" cap="none" spc="0">
                <a:ln>
                  <a:noFill/>
                </a:ln>
                <a:solidFill>
                  <a:srgbClr val="CC0000"/>
                </a:solidFill>
                <a:latin typeface="Times New Roman"/>
                <a:ea typeface="楷体_GB2312"/>
                <a:cs typeface="Arial"/>
              </a:rPr>
              <a:t>6.2.1</a:t>
            </a:r>
            <a:r>
              <a:rPr lang="en-US" sz="2800" b="1" i="0" u="none" strike="noStrike" cap="none" spc="0">
                <a:ln>
                  <a:noFill/>
                </a:ln>
                <a:solidFill>
                  <a:srgbClr val="CC0000"/>
                </a:solidFill>
                <a:latin typeface="楷体_GB2312"/>
                <a:ea typeface="楷体_GB2312"/>
                <a:cs typeface="Arial"/>
              </a:rPr>
              <a:t> </a:t>
            </a:r>
            <a:r>
              <a:rPr lang="zh-CN" sz="2800" b="1" i="0" u="none" strike="noStrike" cap="none" spc="0">
                <a:ln>
                  <a:noFill/>
                </a:ln>
                <a:solidFill>
                  <a:srgbClr val="CC0000"/>
                </a:solidFill>
                <a:latin typeface="楷体_GB2312"/>
                <a:ea typeface="楷体_GB2312"/>
                <a:cs typeface="Arial"/>
              </a:rPr>
              <a:t>分析同步时序逻辑电路的一般步骤</a:t>
            </a:r>
            <a:r>
              <a:rPr lang="en-US" sz="2800" b="1" i="0" u="none" strike="noStrike" cap="none" spc="0">
                <a:ln>
                  <a:noFill/>
                </a:ln>
                <a:solidFill>
                  <a:srgbClr val="CC0000"/>
                </a:solidFill>
                <a:latin typeface="楷体_GB2312"/>
                <a:ea typeface="楷体_GB2312"/>
                <a:cs typeface="Arial"/>
              </a:rPr>
              <a:t>:</a:t>
            </a:r>
            <a:endParaRPr/>
          </a:p>
        </p:txBody>
      </p:sp>
      <p:sp>
        <p:nvSpPr>
          <p:cNvPr id="382989" name="Rectangle 13"/>
          <p:cNvSpPr>
            <a:spLocks noChangeArrowheads="1"/>
          </p:cNvSpPr>
          <p:nvPr/>
        </p:nvSpPr>
        <p:spPr bwMode="auto">
          <a:xfrm>
            <a:off x="971550" y="1268413"/>
            <a:ext cx="5746750" cy="1006474"/>
          </a:xfrm>
          <a:prstGeom prst="rect">
            <a:avLst/>
          </a:prstGeom>
          <a:solidFill>
            <a:srgbClr val="FFFFFF">
              <a:alpha val="0"/>
            </a:srgbClr>
          </a:solidFill>
          <a:ln>
            <a:noFill/>
          </a:ln>
          <a:effectLst/>
        </p:spPr>
        <p:txBody>
          <a:bodyPr wrap="none" anchor="ctr">
            <a:spAutoFit/>
          </a:bodyPr>
          <a:lstStyle/>
          <a:p>
            <a:pPr marL="0" marR="0" lvl="0" indent="0" algn="l" defTabSz="914400">
              <a:lnSpc>
                <a:spcPct val="125000"/>
              </a:lnSpc>
              <a:spcBef>
                <a:spcPts val="0"/>
              </a:spcBef>
              <a:spcAft>
                <a:spcPts val="0"/>
              </a:spcAft>
              <a:buClrTx/>
              <a:buSzTx/>
              <a:buFontTx/>
              <a:buNone/>
              <a:defRPr/>
            </a:pPr>
            <a:r>
              <a:rPr lang="en-US" sz="2400" b="1" i="0" u="none" strike="noStrike" cap="none" spc="0">
                <a:ln>
                  <a:noFill/>
                </a:ln>
                <a:solidFill>
                  <a:srgbClr val="003366"/>
                </a:solidFill>
                <a:latin typeface="Times New Roman"/>
                <a:ea typeface="楷体_GB2312"/>
                <a:cs typeface="Arial"/>
              </a:rPr>
              <a:t>1.</a:t>
            </a:r>
            <a:r>
              <a:rPr lang="zh-CN" sz="2400" b="1" i="0" u="none" strike="noStrike" cap="none" spc="0">
                <a:ln>
                  <a:noFill/>
                </a:ln>
                <a:solidFill>
                  <a:srgbClr val="003366"/>
                </a:solidFill>
                <a:latin typeface="Times New Roman"/>
                <a:ea typeface="楷体_GB2312"/>
                <a:cs typeface="Arial"/>
              </a:rPr>
              <a:t>了解电路的组成：</a:t>
            </a:r>
            <a:endParaRPr/>
          </a:p>
          <a:p>
            <a:pPr marL="0" marR="0" lvl="0" indent="0" algn="l" defTabSz="914400">
              <a:lnSpc>
                <a:spcPct val="125000"/>
              </a:lnSpc>
              <a:spcBef>
                <a:spcPts val="0"/>
              </a:spcBef>
              <a:spcAft>
                <a:spcPts val="0"/>
              </a:spcAft>
              <a:buClrTx/>
              <a:buSzTx/>
              <a:buFontTx/>
              <a:buNone/>
              <a:defRPr/>
            </a:pPr>
            <a:r>
              <a:rPr lang="zh-CN" sz="2400" b="1" i="0" u="none" strike="noStrike" cap="none" spc="0">
                <a:ln>
                  <a:noFill/>
                </a:ln>
                <a:solidFill>
                  <a:srgbClr val="003366"/>
                </a:solidFill>
                <a:latin typeface="Times New Roman"/>
                <a:ea typeface="楷体_GB2312"/>
                <a:cs typeface="Arial"/>
              </a:rPr>
              <a:t>电路的输入、输出信号、触发器的类型等 </a:t>
            </a:r>
            <a:endParaRPr/>
          </a:p>
        </p:txBody>
      </p:sp>
      <p:sp>
        <p:nvSpPr>
          <p:cNvPr id="382990" name="Rectangle 14"/>
          <p:cNvSpPr>
            <a:spLocks noChangeArrowheads="1"/>
          </p:cNvSpPr>
          <p:nvPr/>
        </p:nvSpPr>
        <p:spPr bwMode="auto">
          <a:xfrm>
            <a:off x="827088" y="5661025"/>
            <a:ext cx="6416675" cy="549275"/>
          </a:xfrm>
          <a:prstGeom prst="rect">
            <a:avLst/>
          </a:prstGeom>
          <a:noFill/>
          <a:ln>
            <a:noFill/>
          </a:ln>
          <a:effectLst/>
        </p:spPr>
        <p:txBody>
          <a:bodyPr anchor="ctr">
            <a:spAutoFit/>
          </a:bodyPr>
          <a:lstStyle/>
          <a:p>
            <a:pPr marL="0" marR="0" lvl="0" indent="0" algn="l" defTabSz="914400">
              <a:lnSpc>
                <a:spcPct val="125000"/>
              </a:lnSpc>
              <a:spcBef>
                <a:spcPts val="0"/>
              </a:spcBef>
              <a:spcAft>
                <a:spcPts val="0"/>
              </a:spcAft>
              <a:buClrTx/>
              <a:buSzTx/>
              <a:buFontTx/>
              <a:buNone/>
              <a:defRPr/>
            </a:pPr>
            <a:r>
              <a:rPr lang="zh-CN" sz="2400" b="1" i="0" u="none" strike="noStrike" cap="none" spc="0">
                <a:ln>
                  <a:noFill/>
                </a:ln>
                <a:solidFill>
                  <a:srgbClr val="003366"/>
                </a:solidFill>
                <a:latin typeface="Times New Roman"/>
                <a:ea typeface="楷体_GB2312"/>
                <a:cs typeface="Arial"/>
              </a:rPr>
              <a:t>４</a:t>
            </a:r>
            <a:r>
              <a:rPr lang="en-US" sz="2400" b="1" i="0" u="none" strike="noStrike" cap="none" spc="0">
                <a:ln>
                  <a:noFill/>
                </a:ln>
                <a:solidFill>
                  <a:srgbClr val="003366"/>
                </a:solidFill>
                <a:latin typeface="Times New Roman"/>
                <a:ea typeface="楷体_GB2312"/>
                <a:cs typeface="Arial"/>
              </a:rPr>
              <a:t>.</a:t>
            </a:r>
            <a:r>
              <a:rPr lang="zh-CN" sz="2400" b="1" i="0" u="none" strike="noStrike" cap="none" spc="0">
                <a:ln>
                  <a:noFill/>
                </a:ln>
                <a:solidFill>
                  <a:srgbClr val="003366"/>
                </a:solidFill>
                <a:latin typeface="Times New Roman"/>
                <a:ea typeface="楷体_GB2312"/>
                <a:cs typeface="Arial"/>
              </a:rPr>
              <a:t>确定电路的逻辑功能</a:t>
            </a:r>
            <a:r>
              <a:rPr lang="en-US" sz="2400" b="1" i="0" u="none" strike="noStrike" cap="none" spc="0">
                <a:ln>
                  <a:noFill/>
                </a:ln>
                <a:solidFill>
                  <a:srgbClr val="003366"/>
                </a:solidFill>
                <a:latin typeface="Times New Roman"/>
                <a:ea typeface="楷体_GB2312"/>
                <a:cs typeface="Arial"/>
              </a:rPr>
              <a:t>.</a:t>
            </a:r>
            <a:endParaRPr/>
          </a:p>
        </p:txBody>
      </p:sp>
      <p:sp>
        <p:nvSpPr>
          <p:cNvPr id="382991" name="Rectangle 15"/>
          <p:cNvSpPr>
            <a:spLocks noChangeArrowheads="1"/>
          </p:cNvSpPr>
          <p:nvPr/>
        </p:nvSpPr>
        <p:spPr bwMode="auto">
          <a:xfrm>
            <a:off x="906463" y="5013325"/>
            <a:ext cx="6257925" cy="558800"/>
          </a:xfrm>
          <a:prstGeom prst="rect">
            <a:avLst/>
          </a:prstGeom>
          <a:noFill/>
          <a:ln w="9525">
            <a:solidFill>
              <a:schemeClr val="bg1"/>
            </a:solidFill>
            <a:miter lim="800000"/>
            <a:headEnd/>
            <a:tailEnd/>
          </a:ln>
          <a:effectLst/>
        </p:spPr>
        <p:txBody>
          <a:bodyPr>
            <a:spAutoFit/>
          </a:bodyPr>
          <a:lstStyle/>
          <a:p>
            <a:pPr marL="0" marR="0" lvl="0" indent="0" algn="l" defTabSz="914400">
              <a:lnSpc>
                <a:spcPct val="125000"/>
              </a:lnSpc>
              <a:spcBef>
                <a:spcPts val="0"/>
              </a:spcBef>
              <a:spcAft>
                <a:spcPts val="0"/>
              </a:spcAft>
              <a:buClrTx/>
              <a:buSzTx/>
              <a:buFontTx/>
              <a:buNone/>
              <a:defRPr/>
            </a:pPr>
            <a:r>
              <a:rPr lang="en-US" sz="2400" b="1" i="0" u="none" strike="noStrike" cap="none" spc="0">
                <a:ln>
                  <a:noFill/>
                </a:ln>
                <a:solidFill>
                  <a:srgbClr val="003366"/>
                </a:solidFill>
                <a:latin typeface="Times New Roman"/>
                <a:ea typeface="楷体_GB2312"/>
                <a:cs typeface="Arial"/>
              </a:rPr>
              <a:t>3.</a:t>
            </a:r>
            <a:r>
              <a:rPr lang="zh-CN" sz="2400" b="1" i="0" u="none" strike="noStrike" cap="none" spc="0">
                <a:ln>
                  <a:noFill/>
                </a:ln>
                <a:solidFill>
                  <a:srgbClr val="003366"/>
                </a:solidFill>
                <a:latin typeface="Times New Roman"/>
                <a:ea typeface="楷体_GB2312"/>
                <a:cs typeface="Arial"/>
              </a:rPr>
              <a:t>列出状态转换表或画出状态图和波形图；</a:t>
            </a:r>
            <a:endParaRPr/>
          </a:p>
        </p:txBody>
      </p:sp>
      <p:sp>
        <p:nvSpPr>
          <p:cNvPr id="382992" name="Rectangle 16"/>
          <p:cNvSpPr>
            <a:spLocks noChangeArrowheads="1"/>
          </p:cNvSpPr>
          <p:nvPr/>
        </p:nvSpPr>
        <p:spPr bwMode="auto">
          <a:xfrm>
            <a:off x="827088" y="2349500"/>
            <a:ext cx="7777162" cy="549275"/>
          </a:xfrm>
          <a:prstGeom prst="rect">
            <a:avLst/>
          </a:prstGeom>
          <a:noFill/>
          <a:ln>
            <a:noFill/>
          </a:ln>
          <a:effectLst/>
        </p:spPr>
        <p:txBody>
          <a:bodyPr>
            <a:spAutoFit/>
          </a:bodyPr>
          <a:lstStyle/>
          <a:p>
            <a:pPr marL="0" marR="0" lvl="0" indent="0" algn="just" defTabSz="914400">
              <a:lnSpc>
                <a:spcPct val="125000"/>
              </a:lnSpc>
              <a:spcBef>
                <a:spcPts val="0"/>
              </a:spcBef>
              <a:spcAft>
                <a:spcPts val="0"/>
              </a:spcAft>
              <a:buClrTx/>
              <a:buSzTx/>
              <a:buFontTx/>
              <a:buNone/>
              <a:defRPr/>
            </a:pPr>
            <a:r>
              <a:rPr lang="en-US" sz="2400" b="1" i="0" u="none" strike="noStrike" cap="none" spc="0">
                <a:ln>
                  <a:noFill/>
                </a:ln>
                <a:solidFill>
                  <a:srgbClr val="003366"/>
                </a:solidFill>
                <a:latin typeface="Times New Roman"/>
                <a:ea typeface="楷体_GB2312"/>
                <a:cs typeface="Arial"/>
              </a:rPr>
              <a:t>  2. </a:t>
            </a:r>
            <a:r>
              <a:rPr lang="zh-CN" sz="2400" b="1" i="0" u="none" strike="noStrike" cap="none" spc="0">
                <a:ln>
                  <a:noFill/>
                </a:ln>
                <a:solidFill>
                  <a:srgbClr val="003366"/>
                </a:solidFill>
                <a:latin typeface="Times New Roman"/>
                <a:ea typeface="楷体_GB2312"/>
                <a:cs typeface="Arial"/>
              </a:rPr>
              <a:t>根据给定的时序电路图</a:t>
            </a:r>
            <a:r>
              <a:rPr lang="en-US" sz="2400" b="1" i="0" u="none" strike="noStrike" cap="none" spc="0">
                <a:ln>
                  <a:noFill/>
                </a:ln>
                <a:solidFill>
                  <a:srgbClr val="003366"/>
                </a:solidFill>
                <a:latin typeface="Times New Roman"/>
                <a:ea typeface="楷体_GB2312"/>
                <a:cs typeface="Arial"/>
              </a:rPr>
              <a:t>,</a:t>
            </a:r>
            <a:r>
              <a:rPr lang="zh-CN" sz="2400" b="1" i="0" u="none" strike="noStrike" cap="none" spc="0">
                <a:ln>
                  <a:noFill/>
                </a:ln>
                <a:solidFill>
                  <a:srgbClr val="003366"/>
                </a:solidFill>
                <a:latin typeface="Times New Roman"/>
                <a:ea typeface="楷体_GB2312"/>
                <a:cs typeface="Arial"/>
              </a:rPr>
              <a:t>写出下列各逻辑方程式：</a:t>
            </a:r>
            <a:endParaRPr/>
          </a:p>
        </p:txBody>
      </p:sp>
      <p:sp>
        <p:nvSpPr>
          <p:cNvPr id="382993" name="Rectangle 17"/>
          <p:cNvSpPr>
            <a:spLocks noChangeArrowheads="1"/>
          </p:cNvSpPr>
          <p:nvPr/>
        </p:nvSpPr>
        <p:spPr bwMode="auto">
          <a:xfrm>
            <a:off x="971550" y="2852738"/>
            <a:ext cx="4824413" cy="549275"/>
          </a:xfrm>
          <a:prstGeom prst="rect">
            <a:avLst/>
          </a:prstGeom>
          <a:noFill/>
          <a:ln>
            <a:noFill/>
          </a:ln>
          <a:effectLst/>
        </p:spPr>
        <p:txBody>
          <a:bodyPr>
            <a:spAutoFit/>
          </a:bodyPr>
          <a:lstStyle/>
          <a:p>
            <a:pPr marL="0" marR="0" lvl="0" indent="0" algn="just" defTabSz="914400">
              <a:lnSpc>
                <a:spcPct val="125000"/>
              </a:lnSpc>
              <a:spcBef>
                <a:spcPts val="0"/>
              </a:spcBef>
              <a:spcAft>
                <a:spcPts val="0"/>
              </a:spcAft>
              <a:buClrTx/>
              <a:buSzTx/>
              <a:buFontTx/>
              <a:buNone/>
              <a:defRPr/>
            </a:pPr>
            <a:r>
              <a:rPr lang="en-US" sz="2400" b="1" i="0" u="none" strike="noStrike" cap="none" spc="0">
                <a:ln>
                  <a:noFill/>
                </a:ln>
                <a:solidFill>
                  <a:srgbClr val="003366"/>
                </a:solidFill>
                <a:latin typeface="Times New Roman"/>
                <a:ea typeface="楷体_GB2312"/>
                <a:cs typeface="Arial"/>
              </a:rPr>
              <a:t>(</a:t>
            </a:r>
            <a:r>
              <a:rPr lang="zh-CN" sz="2400" b="1" i="0" u="none" strike="noStrike" cap="none" spc="0">
                <a:ln>
                  <a:noFill/>
                </a:ln>
                <a:solidFill>
                  <a:srgbClr val="003366"/>
                </a:solidFill>
                <a:latin typeface="Times New Roman"/>
                <a:ea typeface="楷体_GB2312"/>
                <a:cs typeface="Arial"/>
              </a:rPr>
              <a:t>１</a:t>
            </a:r>
            <a:r>
              <a:rPr lang="en-US" sz="2400" b="1" i="0" u="none" strike="noStrike" cap="none" spc="0">
                <a:ln>
                  <a:noFill/>
                </a:ln>
                <a:solidFill>
                  <a:srgbClr val="003366"/>
                </a:solidFill>
                <a:latin typeface="Times New Roman"/>
                <a:ea typeface="楷体_GB2312"/>
                <a:cs typeface="Arial"/>
              </a:rPr>
              <a:t>) </a:t>
            </a:r>
            <a:r>
              <a:rPr lang="zh-CN" sz="2400" b="1" i="0" u="none" strike="noStrike" cap="none" spc="0">
                <a:ln>
                  <a:noFill/>
                </a:ln>
                <a:solidFill>
                  <a:srgbClr val="003366"/>
                </a:solidFill>
                <a:latin typeface="Times New Roman"/>
                <a:ea typeface="楷体_GB2312"/>
                <a:cs typeface="Arial"/>
              </a:rPr>
              <a:t>输出方程；</a:t>
            </a:r>
            <a:endParaRPr/>
          </a:p>
        </p:txBody>
      </p:sp>
      <p:sp>
        <p:nvSpPr>
          <p:cNvPr id="382994" name="Rectangle 18"/>
          <p:cNvSpPr>
            <a:spLocks noChangeArrowheads="1"/>
          </p:cNvSpPr>
          <p:nvPr/>
        </p:nvSpPr>
        <p:spPr bwMode="auto">
          <a:xfrm>
            <a:off x="827088" y="3367088"/>
            <a:ext cx="4968875" cy="549275"/>
          </a:xfrm>
          <a:prstGeom prst="rect">
            <a:avLst/>
          </a:prstGeom>
          <a:noFill/>
          <a:ln>
            <a:noFill/>
          </a:ln>
          <a:effectLst/>
        </p:spPr>
        <p:txBody>
          <a:bodyPr>
            <a:spAutoFit/>
          </a:bodyPr>
          <a:lstStyle/>
          <a:p>
            <a:pPr marL="0" marR="0" lvl="0" indent="0" algn="just" defTabSz="914400">
              <a:lnSpc>
                <a:spcPct val="125000"/>
              </a:lnSpc>
              <a:spcBef>
                <a:spcPts val="0"/>
              </a:spcBef>
              <a:spcAft>
                <a:spcPts val="0"/>
              </a:spcAft>
              <a:buClrTx/>
              <a:buSzTx/>
              <a:buFontTx/>
              <a:buNone/>
              <a:defRPr/>
            </a:pPr>
            <a:r>
              <a:rPr lang="en-US" sz="2400" b="1" i="0" u="none" strike="noStrike" cap="none" spc="0">
                <a:ln>
                  <a:noFill/>
                </a:ln>
                <a:solidFill>
                  <a:srgbClr val="003366"/>
                </a:solidFill>
                <a:latin typeface="Times New Roman"/>
                <a:ea typeface="楷体_GB2312"/>
                <a:cs typeface="Arial"/>
              </a:rPr>
              <a:t>  (</a:t>
            </a:r>
            <a:r>
              <a:rPr lang="zh-CN" sz="2400" b="1" i="0" u="none" strike="noStrike" cap="none" spc="0">
                <a:ln>
                  <a:noFill/>
                </a:ln>
                <a:solidFill>
                  <a:srgbClr val="003366"/>
                </a:solidFill>
                <a:latin typeface="Times New Roman"/>
                <a:ea typeface="楷体_GB2312"/>
                <a:cs typeface="Arial"/>
              </a:rPr>
              <a:t>２</a:t>
            </a:r>
            <a:r>
              <a:rPr lang="en-US" sz="2400" b="1" i="0" u="none" strike="noStrike" cap="none" spc="0">
                <a:ln>
                  <a:noFill/>
                </a:ln>
                <a:solidFill>
                  <a:srgbClr val="003366"/>
                </a:solidFill>
                <a:latin typeface="Times New Roman"/>
                <a:ea typeface="楷体_GB2312"/>
                <a:cs typeface="Arial"/>
              </a:rPr>
              <a:t>) </a:t>
            </a:r>
            <a:r>
              <a:rPr lang="zh-CN" sz="2400" b="1" i="0" u="none" strike="noStrike" cap="none" spc="0">
                <a:ln>
                  <a:noFill/>
                </a:ln>
                <a:solidFill>
                  <a:srgbClr val="003366"/>
                </a:solidFill>
                <a:latin typeface="Times New Roman"/>
                <a:ea typeface="楷体_GB2312"/>
                <a:cs typeface="Arial"/>
              </a:rPr>
              <a:t>各触发器的激励方程</a:t>
            </a:r>
            <a:r>
              <a:rPr lang="en-US" sz="2400" b="1" i="0" u="none" strike="noStrike" cap="none" spc="0">
                <a:ln>
                  <a:noFill/>
                </a:ln>
                <a:solidFill>
                  <a:srgbClr val="003366"/>
                </a:solidFill>
                <a:latin typeface="Times New Roman"/>
                <a:ea typeface="楷体_GB2312"/>
                <a:cs typeface="Arial"/>
              </a:rPr>
              <a:t>;</a:t>
            </a:r>
            <a:r>
              <a:rPr lang="zh-CN" sz="2400" b="1" i="0" u="none" strike="noStrike" cap="none" spc="0">
                <a:ln>
                  <a:noFill/>
                </a:ln>
                <a:solidFill>
                  <a:srgbClr val="003366"/>
                </a:solidFill>
                <a:latin typeface="Times New Roman"/>
                <a:ea typeface="楷体_GB2312"/>
                <a:cs typeface="Arial"/>
              </a:rPr>
              <a:t>　　　　　　　　</a:t>
            </a:r>
            <a:endParaRPr/>
          </a:p>
        </p:txBody>
      </p:sp>
      <p:sp>
        <p:nvSpPr>
          <p:cNvPr id="382995" name="Rectangle 19"/>
          <p:cNvSpPr>
            <a:spLocks noChangeArrowheads="1"/>
          </p:cNvSpPr>
          <p:nvPr/>
        </p:nvSpPr>
        <p:spPr bwMode="auto">
          <a:xfrm>
            <a:off x="827088" y="3860800"/>
            <a:ext cx="7272337" cy="1006474"/>
          </a:xfrm>
          <a:prstGeom prst="rect">
            <a:avLst/>
          </a:prstGeom>
          <a:noFill/>
          <a:ln>
            <a:noFill/>
          </a:ln>
          <a:effectLst/>
        </p:spPr>
        <p:txBody>
          <a:bodyPr>
            <a:spAutoFit/>
          </a:bodyPr>
          <a:lstStyle/>
          <a:p>
            <a:pPr marL="0" marR="0" lvl="0" indent="0" algn="just" defTabSz="914400">
              <a:lnSpc>
                <a:spcPct val="125000"/>
              </a:lnSpc>
              <a:spcBef>
                <a:spcPts val="0"/>
              </a:spcBef>
              <a:spcAft>
                <a:spcPts val="0"/>
              </a:spcAft>
              <a:buClrTx/>
              <a:buSzTx/>
              <a:buFontTx/>
              <a:buNone/>
              <a:defRPr/>
            </a:pPr>
            <a:r>
              <a:rPr lang="zh-CN" sz="2400" b="1" i="0" u="none" strike="noStrike" cap="none" spc="0">
                <a:ln>
                  <a:noFill/>
                </a:ln>
                <a:solidFill>
                  <a:srgbClr val="003366"/>
                </a:solidFill>
                <a:latin typeface="Times New Roman"/>
                <a:ea typeface="楷体_GB2312"/>
                <a:cs typeface="Arial"/>
              </a:rPr>
              <a:t>（</a:t>
            </a:r>
            <a:r>
              <a:rPr lang="en-US" sz="2400" b="1" i="0" u="none" strike="noStrike" cap="none" spc="0">
                <a:ln>
                  <a:noFill/>
                </a:ln>
                <a:solidFill>
                  <a:srgbClr val="003366"/>
                </a:solidFill>
                <a:latin typeface="Times New Roman"/>
                <a:ea typeface="楷体_GB2312"/>
                <a:cs typeface="Arial"/>
              </a:rPr>
              <a:t>3</a:t>
            </a:r>
            <a:r>
              <a:rPr lang="zh-CN" sz="2400" b="1" i="0" u="none" strike="noStrike" cap="none" spc="0">
                <a:ln>
                  <a:noFill/>
                </a:ln>
                <a:solidFill>
                  <a:srgbClr val="003366"/>
                </a:solidFill>
                <a:latin typeface="Times New Roman"/>
                <a:ea typeface="楷体_GB2312"/>
                <a:cs typeface="Arial"/>
              </a:rPr>
              <a:t>）状态方程</a:t>
            </a:r>
            <a:r>
              <a:rPr lang="en-US" sz="2400" b="1" i="0" u="none" strike="noStrike" cap="none" spc="0">
                <a:ln>
                  <a:noFill/>
                </a:ln>
                <a:solidFill>
                  <a:srgbClr val="003366"/>
                </a:solidFill>
                <a:latin typeface="Times New Roman"/>
                <a:ea typeface="宋体"/>
                <a:cs typeface="Arial"/>
              </a:rPr>
              <a:t>: </a:t>
            </a:r>
            <a:r>
              <a:rPr lang="zh-CN" sz="2400" b="1" i="0" u="none" strike="noStrike" cap="none" spc="0">
                <a:ln>
                  <a:noFill/>
                </a:ln>
                <a:solidFill>
                  <a:srgbClr val="003366"/>
                </a:solidFill>
                <a:latin typeface="Times New Roman"/>
                <a:ea typeface="楷体_GB2312"/>
                <a:cs typeface="Arial"/>
              </a:rPr>
              <a:t>将每个触发器的驱动方程代入其特性方程得状态方程</a:t>
            </a:r>
            <a:r>
              <a:rPr lang="en-US" sz="2400" b="1" i="0" u="none" strike="noStrike" cap="none" spc="0">
                <a:ln>
                  <a:noFill/>
                </a:ln>
                <a:solidFill>
                  <a:srgbClr val="003366"/>
                </a:solidFill>
                <a:latin typeface="Times New Roman"/>
                <a:ea typeface="楷体_GB2312"/>
                <a:cs typeface="Arial"/>
              </a:rPr>
              <a:t>.</a:t>
            </a:r>
            <a:r>
              <a:rPr lang="zh-CN" sz="2400" b="1" i="0" u="none" strike="noStrike" cap="none" spc="0">
                <a:ln>
                  <a:noFill/>
                </a:ln>
                <a:solidFill>
                  <a:srgbClr val="003366"/>
                </a:solidFill>
                <a:latin typeface="Times New Roman"/>
                <a:ea typeface="楷体_GB2312"/>
                <a:cs typeface="Arial"/>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82989"/>
                                        </p:tgtEl>
                                        <p:attrNameLst>
                                          <p:attrName>style.visibility</p:attrName>
                                        </p:attrNameLst>
                                      </p:cBhvr>
                                      <p:to>
                                        <p:strVal val="visible"/>
                                      </p:to>
                                    </p:set>
                                    <p:animEffect transition="in" filter="strips(downRight)">
                                      <p:cBhvr>
                                        <p:cTn id="7" dur="500"/>
                                        <p:tgtEl>
                                          <p:spTgt spid="38298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82992"/>
                                        </p:tgtEl>
                                        <p:attrNameLst>
                                          <p:attrName>style.visibility</p:attrName>
                                        </p:attrNameLst>
                                      </p:cBhvr>
                                      <p:to>
                                        <p:strVal val="visible"/>
                                      </p:to>
                                    </p:set>
                                    <p:animEffect transition="in" filter="strips(downRight)">
                                      <p:cBhvr>
                                        <p:cTn id="12" dur="500"/>
                                        <p:tgtEl>
                                          <p:spTgt spid="38299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82993"/>
                                        </p:tgtEl>
                                        <p:attrNameLst>
                                          <p:attrName>style.visibility</p:attrName>
                                        </p:attrNameLst>
                                      </p:cBhvr>
                                      <p:to>
                                        <p:strVal val="visible"/>
                                      </p:to>
                                    </p:set>
                                    <p:animEffect transition="in" filter="strips(downRight)">
                                      <p:cBhvr>
                                        <p:cTn id="17" dur="500"/>
                                        <p:tgtEl>
                                          <p:spTgt spid="38299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82994"/>
                                        </p:tgtEl>
                                        <p:attrNameLst>
                                          <p:attrName>style.visibility</p:attrName>
                                        </p:attrNameLst>
                                      </p:cBhvr>
                                      <p:to>
                                        <p:strVal val="visible"/>
                                      </p:to>
                                    </p:set>
                                    <p:animEffect transition="in" filter="strips(downRight)">
                                      <p:cBhvr>
                                        <p:cTn id="22" dur="500"/>
                                        <p:tgtEl>
                                          <p:spTgt spid="38299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82995"/>
                                        </p:tgtEl>
                                        <p:attrNameLst>
                                          <p:attrName>style.visibility</p:attrName>
                                        </p:attrNameLst>
                                      </p:cBhvr>
                                      <p:to>
                                        <p:strVal val="visible"/>
                                      </p:to>
                                    </p:set>
                                    <p:animEffect transition="in" filter="strips(downRight)">
                                      <p:cBhvr>
                                        <p:cTn id="27" dur="500"/>
                                        <p:tgtEl>
                                          <p:spTgt spid="38299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82991"/>
                                        </p:tgtEl>
                                        <p:attrNameLst>
                                          <p:attrName>style.visibility</p:attrName>
                                        </p:attrNameLst>
                                      </p:cBhvr>
                                      <p:to>
                                        <p:strVal val="visible"/>
                                      </p:to>
                                    </p:set>
                                    <p:animEffect transition="in" filter="strips(downRight)">
                                      <p:cBhvr>
                                        <p:cTn id="32" dur="500"/>
                                        <p:tgtEl>
                                          <p:spTgt spid="38299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382990"/>
                                        </p:tgtEl>
                                        <p:attrNameLst>
                                          <p:attrName>style.visibility</p:attrName>
                                        </p:attrNameLst>
                                      </p:cBhvr>
                                      <p:to>
                                        <p:strVal val="visible"/>
                                      </p:to>
                                    </p:set>
                                    <p:animEffect transition="in" filter="strips(downRight)">
                                      <p:cBhvr>
                                        <p:cTn id="37" dur="500"/>
                                        <p:tgtEl>
                                          <p:spTgt spid="3829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989" grpId="0" animBg="1" autoUpdateAnimBg="0"/>
      <p:bldP spid="382990" grpId="0" autoUpdateAnimBg="0"/>
      <p:bldP spid="382991" grpId="0" animBg="1" autoUpdateAnimBg="0"/>
      <p:bldP spid="382992" grpId="0" autoUpdateAnimBg="0"/>
      <p:bldP spid="382993" grpId="0" autoUpdateAnimBg="0"/>
      <p:bldP spid="382994" grpId="0" autoUpdateAnimBg="0"/>
      <p:bldP spid="382995"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15748" name="Rectangle 4"/>
          <p:cNvSpPr>
            <a:spLocks noChangeArrowheads="1"/>
          </p:cNvSpPr>
          <p:nvPr/>
        </p:nvSpPr>
        <p:spPr bwMode="auto">
          <a:xfrm>
            <a:off x="611188" y="1268413"/>
            <a:ext cx="6007100" cy="517525"/>
          </a:xfrm>
          <a:prstGeom prst="rect">
            <a:avLst/>
          </a:prstGeom>
          <a:noFill/>
          <a:ln>
            <a:noFill/>
          </a:ln>
          <a:effectLst/>
        </p:spPr>
        <p:txBody>
          <a:bodyPr wrap="none" tIns="76176" bIns="76176" anchor="ctr">
            <a:spAutoFit/>
          </a:bodyPr>
          <a:lstStyle>
            <a:lvl1pPr algn="l">
              <a:tabLst>
                <a:tab pos="561975" algn="l"/>
              </a:tabLst>
              <a:defRPr sz="2400">
                <a:solidFill>
                  <a:schemeClr val="tx1"/>
                </a:solidFill>
                <a:latin typeface="Times New Roman"/>
                <a:ea typeface="宋体"/>
              </a:defRPr>
            </a:lvl1pPr>
            <a:lvl2pPr algn="l">
              <a:tabLst>
                <a:tab pos="561975" algn="l"/>
              </a:tabLst>
              <a:defRPr sz="2400">
                <a:solidFill>
                  <a:schemeClr val="tx1"/>
                </a:solidFill>
                <a:latin typeface="Times New Roman"/>
                <a:ea typeface="宋体"/>
              </a:defRPr>
            </a:lvl2pPr>
            <a:lvl3pPr algn="l">
              <a:tabLst>
                <a:tab pos="561975" algn="l"/>
              </a:tabLst>
              <a:defRPr sz="2400">
                <a:solidFill>
                  <a:schemeClr val="tx1"/>
                </a:solidFill>
                <a:latin typeface="Times New Roman"/>
                <a:ea typeface="宋体"/>
              </a:defRPr>
            </a:lvl3pPr>
            <a:lvl4pPr algn="l">
              <a:tabLst>
                <a:tab pos="561975" algn="l"/>
              </a:tabLst>
              <a:defRPr sz="2400">
                <a:solidFill>
                  <a:schemeClr val="tx1"/>
                </a:solidFill>
                <a:latin typeface="Times New Roman"/>
                <a:ea typeface="宋体"/>
              </a:defRPr>
            </a:lvl4pPr>
            <a:lvl5pPr algn="l">
              <a:tabLst>
                <a:tab pos="561975" algn="l"/>
              </a:tabLst>
              <a:defRPr sz="2400">
                <a:solidFill>
                  <a:schemeClr val="tx1"/>
                </a:solidFill>
                <a:latin typeface="Times New Roman"/>
                <a:ea typeface="宋体"/>
              </a:defRPr>
            </a:lvl5pPr>
            <a:lvl6pPr>
              <a:spcBef>
                <a:spcPts val="0"/>
              </a:spcBef>
              <a:spcAft>
                <a:spcPts val="0"/>
              </a:spcAft>
              <a:tabLst>
                <a:tab pos="561975" algn="l"/>
              </a:tabLst>
              <a:defRPr sz="2400">
                <a:solidFill>
                  <a:schemeClr val="tx1"/>
                </a:solidFill>
                <a:latin typeface="Times New Roman"/>
                <a:ea typeface="宋体"/>
              </a:defRPr>
            </a:lvl6pPr>
            <a:lvl7pPr>
              <a:spcBef>
                <a:spcPts val="0"/>
              </a:spcBef>
              <a:spcAft>
                <a:spcPts val="0"/>
              </a:spcAft>
              <a:tabLst>
                <a:tab pos="561975" algn="l"/>
              </a:tabLst>
              <a:defRPr sz="2400">
                <a:solidFill>
                  <a:schemeClr val="tx1"/>
                </a:solidFill>
                <a:latin typeface="Times New Roman"/>
                <a:ea typeface="宋体"/>
              </a:defRPr>
            </a:lvl7pPr>
            <a:lvl8pPr>
              <a:spcBef>
                <a:spcPts val="0"/>
              </a:spcBef>
              <a:spcAft>
                <a:spcPts val="0"/>
              </a:spcAft>
              <a:tabLst>
                <a:tab pos="561975" algn="l"/>
              </a:tabLst>
              <a:defRPr sz="2400">
                <a:solidFill>
                  <a:schemeClr val="tx1"/>
                </a:solidFill>
                <a:latin typeface="Times New Roman"/>
                <a:ea typeface="宋体"/>
              </a:defRPr>
            </a:lvl8pPr>
            <a:lvl9pPr>
              <a:spcBef>
                <a:spcPts val="0"/>
              </a:spcBef>
              <a:spcAft>
                <a:spcPts val="0"/>
              </a:spcAft>
              <a:tabLst>
                <a:tab pos="561975" algn="l"/>
              </a:tabLst>
              <a:defRPr sz="2400">
                <a:solidFill>
                  <a:schemeClr val="tx1"/>
                </a:solidFill>
                <a:latin typeface="Times New Roman"/>
                <a:ea typeface="宋体"/>
              </a:defRPr>
            </a:lvl9pPr>
          </a:lstStyle>
          <a:p>
            <a:pPr marL="0" marR="0" lvl="0" indent="0" algn="just" defTabSz="914400">
              <a:lnSpc>
                <a:spcPct val="100000"/>
              </a:lnSpc>
              <a:spcBef>
                <a:spcPts val="0"/>
              </a:spcBef>
              <a:spcAft>
                <a:spcPts val="0"/>
              </a:spcAft>
              <a:buClrTx/>
              <a:buSzTx/>
              <a:buFontTx/>
              <a:buNone/>
              <a:tabLst>
                <a:tab pos="561975" algn="l"/>
              </a:tabLst>
              <a:defRPr/>
            </a:pPr>
            <a:r>
              <a:rPr lang="zh-CN" sz="2400" b="1" i="0" u="none" strike="noStrike" cap="none" spc="0">
                <a:ln>
                  <a:noFill/>
                </a:ln>
                <a:solidFill>
                  <a:srgbClr val="000066"/>
                </a:solidFill>
                <a:latin typeface="楷体_GB2312"/>
                <a:ea typeface="楷体_GB2312"/>
                <a:cs typeface="Arial"/>
              </a:rPr>
              <a:t>例</a:t>
            </a:r>
            <a:r>
              <a:rPr lang="en-US" sz="2400" b="1" i="0" u="none" strike="noStrike" cap="none" spc="0">
                <a:ln>
                  <a:noFill/>
                </a:ln>
                <a:solidFill>
                  <a:srgbClr val="000066"/>
                </a:solidFill>
                <a:latin typeface="楷体_GB2312"/>
                <a:ea typeface="楷体_GB2312"/>
                <a:cs typeface="Arial"/>
              </a:rPr>
              <a:t>1 </a:t>
            </a:r>
            <a:r>
              <a:rPr lang="zh-CN" sz="2400" b="1" i="0" u="none" strike="noStrike" cap="none" spc="0">
                <a:ln>
                  <a:noFill/>
                </a:ln>
                <a:solidFill>
                  <a:srgbClr val="000066"/>
                </a:solidFill>
                <a:latin typeface="楷体_GB2312"/>
                <a:ea typeface="楷体_GB2312"/>
                <a:cs typeface="Arial"/>
              </a:rPr>
              <a:t>试分析如图所示时序电路的逻辑功能。</a:t>
            </a:r>
            <a:endParaRPr/>
          </a:p>
        </p:txBody>
      </p:sp>
      <p:sp>
        <p:nvSpPr>
          <p:cNvPr id="415749" name="Rectangle 5"/>
          <p:cNvSpPr>
            <a:spLocks noChangeArrowheads="1"/>
          </p:cNvSpPr>
          <p:nvPr/>
        </p:nvSpPr>
        <p:spPr bwMode="auto">
          <a:xfrm>
            <a:off x="1223963" y="476250"/>
            <a:ext cx="6819900" cy="519113"/>
          </a:xfrm>
          <a:prstGeom prst="rect">
            <a:avLst/>
          </a:prstGeom>
          <a:noFill/>
          <a:ln>
            <a:noFill/>
          </a:ln>
          <a:effectLst/>
        </p:spPr>
        <p:txBody>
          <a:bodyPr anchor="ctr">
            <a:spAutoFit/>
          </a:bodyPr>
          <a:lstStyle/>
          <a:p>
            <a:pPr marL="0" marR="0" lvl="0" indent="0" algn="l" defTabSz="914400">
              <a:lnSpc>
                <a:spcPct val="100000"/>
              </a:lnSpc>
              <a:spcBef>
                <a:spcPts val="0"/>
              </a:spcBef>
              <a:spcAft>
                <a:spcPts val="0"/>
              </a:spcAft>
              <a:buClrTx/>
              <a:buSzTx/>
              <a:buFontTx/>
              <a:buNone/>
              <a:defRPr/>
            </a:pPr>
            <a:r>
              <a:rPr lang="en-US" sz="2800" b="1" i="0" u="none" strike="noStrike" cap="none" spc="0">
                <a:ln>
                  <a:noFill/>
                </a:ln>
                <a:solidFill>
                  <a:srgbClr val="CC0000"/>
                </a:solidFill>
                <a:latin typeface="Times New Roman"/>
                <a:ea typeface="楷体_GB2312"/>
                <a:cs typeface="Arial"/>
              </a:rPr>
              <a:t>6.2.2 </a:t>
            </a:r>
            <a:r>
              <a:rPr lang="zh-CN" sz="2800" b="1" i="0" u="none" strike="noStrike" cap="none" spc="0">
                <a:ln>
                  <a:noFill/>
                </a:ln>
                <a:solidFill>
                  <a:srgbClr val="CC0000"/>
                </a:solidFill>
                <a:latin typeface="Times New Roman"/>
                <a:ea typeface="楷体_GB2312"/>
                <a:cs typeface="Arial"/>
              </a:rPr>
              <a:t>同步时序逻辑电路分析举例</a:t>
            </a:r>
            <a:endParaRPr/>
          </a:p>
        </p:txBody>
      </p:sp>
      <p:sp>
        <p:nvSpPr>
          <p:cNvPr id="415751" name="Rectangle 7"/>
          <p:cNvSpPr>
            <a:spLocks noChangeArrowheads="1"/>
          </p:cNvSpPr>
          <p:nvPr/>
        </p:nvSpPr>
        <p:spPr bwMode="auto">
          <a:xfrm>
            <a:off x="0" y="2767013"/>
            <a:ext cx="9144000" cy="0"/>
          </a:xfrm>
          <a:prstGeom prst="rect">
            <a:avLst/>
          </a:prstGeom>
          <a:noFill/>
          <a:ln>
            <a:noFill/>
          </a:ln>
          <a:effectLst/>
        </p:spPr>
        <p:txBody>
          <a:bodyPr wrap="none" anchor="ctr">
            <a:spAutoFit/>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graphicFrame>
        <p:nvGraphicFramePr>
          <p:cNvPr id="415750" name="Object 6"/>
          <p:cNvGraphicFramePr>
            <a:graphicFrameLocks xmlns:a="http://schemas.openxmlformats.org/drawingml/2006/main" noChangeAspect="1"/>
          </p:cNvGraphicFramePr>
          <p:nvPr/>
        </p:nvGraphicFramePr>
        <p:xfrm>
          <a:off x="1476375" y="1989138"/>
          <a:ext cx="5472113" cy="3257550"/>
        </p:xfrm>
        <a:graphic>
          <a:graphicData uri="http://schemas.openxmlformats.org/presentationml/2006/ole">
            <p:oleObj name="oleObj" r:id="rId4" imgW="3133725" imgH="1866900" progId="Word.Picture.8">
              <p:embed/>
              <p:pic>
                <p:nvPicPr>
                  <p:cNvPr id="415750" name="Object 6"/>
                  <p:cNvPicPr/>
                  <p:nvPr/>
                </p:nvPicPr>
                <p:blipFill>
                  <a:blip r:embed="rId3"/>
                  <a:stretch/>
                </p:blipFill>
                <p:spPr bwMode="auto">
                  <a:xfrm>
                    <a:off x="1476375" y="1989138"/>
                    <a:ext cx="5472113" cy="3257550"/>
                  </a:xfrm>
                  <a:prstGeom prst="rect">
                    <a:avLst/>
                  </a:prstGeom>
                </p:spPr>
              </p:pic>
            </p:oleObj>
          </a:graphicData>
        </a:graphic>
      </p:graphicFrame>
      <p:sp>
        <p:nvSpPr>
          <p:cNvPr id="415752" name="Rectangle 8"/>
          <p:cNvSpPr>
            <a:spLocks noChangeArrowheads="1"/>
          </p:cNvSpPr>
          <p:nvPr/>
        </p:nvSpPr>
        <p:spPr bwMode="auto">
          <a:xfrm>
            <a:off x="1042988" y="5805488"/>
            <a:ext cx="6761162" cy="457200"/>
          </a:xfrm>
          <a:prstGeom prst="rect">
            <a:avLst/>
          </a:prstGeom>
          <a:noFill/>
          <a:ln>
            <a:noFill/>
          </a:ln>
          <a:effectLst/>
        </p:spPr>
        <p:txBody>
          <a:bodyPr wrap="none" anchor="ctr">
            <a:spAutoFit/>
          </a:bodyPr>
          <a:lstStyle>
            <a:lvl1pPr indent="400050" algn="l">
              <a:tabLst>
                <a:tab pos="504825" algn="l"/>
              </a:tabLst>
              <a:defRPr sz="2400">
                <a:solidFill>
                  <a:schemeClr val="tx1"/>
                </a:solidFill>
                <a:latin typeface="Times New Roman"/>
                <a:ea typeface="宋体"/>
              </a:defRPr>
            </a:lvl1pPr>
            <a:lvl2pPr algn="l">
              <a:tabLst>
                <a:tab pos="504825" algn="l"/>
              </a:tabLst>
              <a:defRPr sz="2400">
                <a:solidFill>
                  <a:schemeClr val="tx1"/>
                </a:solidFill>
                <a:latin typeface="Times New Roman"/>
                <a:ea typeface="宋体"/>
              </a:defRPr>
            </a:lvl2pPr>
            <a:lvl3pPr algn="l">
              <a:tabLst>
                <a:tab pos="504825" algn="l"/>
              </a:tabLst>
              <a:defRPr sz="2400">
                <a:solidFill>
                  <a:schemeClr val="tx1"/>
                </a:solidFill>
                <a:latin typeface="Times New Roman"/>
                <a:ea typeface="宋体"/>
              </a:defRPr>
            </a:lvl3pPr>
            <a:lvl4pPr algn="l">
              <a:tabLst>
                <a:tab pos="504825" algn="l"/>
              </a:tabLst>
              <a:defRPr sz="2400">
                <a:solidFill>
                  <a:schemeClr val="tx1"/>
                </a:solidFill>
                <a:latin typeface="Times New Roman"/>
                <a:ea typeface="宋体"/>
              </a:defRPr>
            </a:lvl4pPr>
            <a:lvl5pPr algn="l">
              <a:tabLst>
                <a:tab pos="504825" algn="l"/>
              </a:tabLst>
              <a:defRPr sz="2400">
                <a:solidFill>
                  <a:schemeClr val="tx1"/>
                </a:solidFill>
                <a:latin typeface="Times New Roman"/>
                <a:ea typeface="宋体"/>
              </a:defRPr>
            </a:lvl5pPr>
            <a:lvl6pPr>
              <a:spcBef>
                <a:spcPts val="0"/>
              </a:spcBef>
              <a:spcAft>
                <a:spcPts val="0"/>
              </a:spcAft>
              <a:tabLst>
                <a:tab pos="504825" algn="l"/>
              </a:tabLst>
              <a:defRPr sz="2400">
                <a:solidFill>
                  <a:schemeClr val="tx1"/>
                </a:solidFill>
                <a:latin typeface="Times New Roman"/>
                <a:ea typeface="宋体"/>
              </a:defRPr>
            </a:lvl6pPr>
            <a:lvl7pPr>
              <a:spcBef>
                <a:spcPts val="0"/>
              </a:spcBef>
              <a:spcAft>
                <a:spcPts val="0"/>
              </a:spcAft>
              <a:tabLst>
                <a:tab pos="504825" algn="l"/>
              </a:tabLst>
              <a:defRPr sz="2400">
                <a:solidFill>
                  <a:schemeClr val="tx1"/>
                </a:solidFill>
                <a:latin typeface="Times New Roman"/>
                <a:ea typeface="宋体"/>
              </a:defRPr>
            </a:lvl7pPr>
            <a:lvl8pPr>
              <a:spcBef>
                <a:spcPts val="0"/>
              </a:spcBef>
              <a:spcAft>
                <a:spcPts val="0"/>
              </a:spcAft>
              <a:tabLst>
                <a:tab pos="504825" algn="l"/>
              </a:tabLst>
              <a:defRPr sz="2400">
                <a:solidFill>
                  <a:schemeClr val="tx1"/>
                </a:solidFill>
                <a:latin typeface="Times New Roman"/>
                <a:ea typeface="宋体"/>
              </a:defRPr>
            </a:lvl8pPr>
            <a:lvl9pPr>
              <a:spcBef>
                <a:spcPts val="0"/>
              </a:spcBef>
              <a:spcAft>
                <a:spcPts val="0"/>
              </a:spcAft>
              <a:tabLst>
                <a:tab pos="504825" algn="l"/>
              </a:tabLst>
              <a:defRPr sz="2400">
                <a:solidFill>
                  <a:schemeClr val="tx1"/>
                </a:solidFill>
                <a:latin typeface="Times New Roman"/>
                <a:ea typeface="宋体"/>
              </a:defRPr>
            </a:lvl9pPr>
          </a:lstStyle>
          <a:p>
            <a:pPr marL="0" marR="0" lvl="0" indent="400050" algn="ctr" defTabSz="914400">
              <a:lnSpc>
                <a:spcPct val="100000"/>
              </a:lnSpc>
              <a:spcBef>
                <a:spcPts val="0"/>
              </a:spcBef>
              <a:spcAft>
                <a:spcPts val="0"/>
              </a:spcAft>
              <a:buClrTx/>
              <a:buSzTx/>
              <a:buFontTx/>
              <a:buNone/>
              <a:tabLst>
                <a:tab pos="504825" algn="l"/>
              </a:tabLst>
              <a:defRPr/>
            </a:pPr>
            <a:r>
              <a:rPr lang="zh-CN" sz="2400" b="1" i="0" u="none" strike="noStrike" cap="none" spc="0">
                <a:ln>
                  <a:noFill/>
                </a:ln>
                <a:solidFill>
                  <a:srgbClr val="000066"/>
                </a:solidFill>
                <a:latin typeface="Times New Roman"/>
                <a:ea typeface="楷体_GB2312"/>
                <a:cs typeface="Arial"/>
              </a:rPr>
              <a:t>电路是由两个</a:t>
            </a:r>
            <a:r>
              <a:rPr lang="en-US" sz="2400" b="1" i="0" u="none" strike="noStrike" cap="none" spc="0">
                <a:ln>
                  <a:noFill/>
                </a:ln>
                <a:solidFill>
                  <a:srgbClr val="000066"/>
                </a:solidFill>
                <a:latin typeface="Times New Roman"/>
                <a:ea typeface="楷体_GB2312"/>
                <a:cs typeface="Arial"/>
              </a:rPr>
              <a:t>T </a:t>
            </a:r>
            <a:r>
              <a:rPr lang="zh-CN" sz="2400" b="1" i="0" u="none" strike="noStrike" cap="none" spc="0">
                <a:ln>
                  <a:noFill/>
                </a:ln>
                <a:solidFill>
                  <a:srgbClr val="000066"/>
                </a:solidFill>
                <a:latin typeface="Times New Roman"/>
                <a:ea typeface="楷体_GB2312"/>
                <a:cs typeface="Arial"/>
              </a:rPr>
              <a:t>触发器组成的同步时序电路。 </a:t>
            </a:r>
            <a:endParaRPr/>
          </a:p>
        </p:txBody>
      </p:sp>
      <p:sp>
        <p:nvSpPr>
          <p:cNvPr id="415753" name="Text Box 9"/>
          <p:cNvSpPr txBox="1">
            <a:spLocks noChangeArrowheads="1"/>
          </p:cNvSpPr>
          <p:nvPr/>
        </p:nvSpPr>
        <p:spPr bwMode="auto">
          <a:xfrm>
            <a:off x="587375" y="5230813"/>
            <a:ext cx="796925" cy="457200"/>
          </a:xfrm>
          <a:prstGeom prst="rect">
            <a:avLst/>
          </a:prstGeom>
          <a:solidFill>
            <a:srgbClr val="FFFFFF">
              <a:alpha val="0"/>
            </a:srgbClr>
          </a:solidFill>
          <a:ln>
            <a:noFill/>
          </a:ln>
        </p:spPr>
        <p:txBody>
          <a:bodyPr wrap="none">
            <a:spAutoFit/>
          </a:bodyPr>
          <a:lstStyle/>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66"/>
                </a:solidFill>
                <a:latin typeface="楷体_GB2312"/>
                <a:ea typeface="楷体_GB2312"/>
                <a:cs typeface="Arial"/>
              </a:rPr>
              <a:t>解：</a:t>
            </a:r>
            <a:endParaRPr/>
          </a:p>
        </p:txBody>
      </p:sp>
      <p:sp>
        <p:nvSpPr>
          <p:cNvPr id="415754" name="Rectangle 10"/>
          <p:cNvSpPr>
            <a:spLocks noChangeArrowheads="1"/>
          </p:cNvSpPr>
          <p:nvPr/>
        </p:nvSpPr>
        <p:spPr bwMode="auto">
          <a:xfrm>
            <a:off x="1371600" y="5267325"/>
            <a:ext cx="2790824" cy="457200"/>
          </a:xfrm>
          <a:prstGeom prst="rect">
            <a:avLst/>
          </a:prstGeom>
          <a:solidFill>
            <a:srgbClr val="FFFFFF">
              <a:alpha val="0"/>
            </a:srgbClr>
          </a:solidFill>
          <a:ln>
            <a:noFill/>
          </a:ln>
          <a:effectLst/>
        </p:spPr>
        <p:txBody>
          <a:bodyPr wrap="none">
            <a:spAutoFit/>
          </a:bodyPr>
          <a:lstStyle/>
          <a:p>
            <a:pPr marL="0" marR="0" lvl="0" indent="0" algn="l"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楷体_GB2312"/>
                <a:ea typeface="楷体_GB2312"/>
                <a:cs typeface="Arial"/>
              </a:rPr>
              <a:t>(1)</a:t>
            </a:r>
            <a:r>
              <a:rPr lang="zh-CN" sz="2400" b="1" i="0" u="none" strike="noStrike" cap="none" spc="0">
                <a:ln>
                  <a:noFill/>
                </a:ln>
                <a:solidFill>
                  <a:srgbClr val="000066"/>
                </a:solidFill>
                <a:latin typeface="楷体_GB2312"/>
                <a:ea typeface="楷体_GB2312"/>
                <a:cs typeface="Arial"/>
              </a:rPr>
              <a:t>了解电路组成。</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5748"/>
                                        </p:tgtEl>
                                        <p:attrNameLst>
                                          <p:attrName>style.visibility</p:attrName>
                                        </p:attrNameLst>
                                      </p:cBhvr>
                                      <p:to>
                                        <p:strVal val="visible"/>
                                      </p:to>
                                    </p:set>
                                    <p:animEffect transition="in" filter="wipe(left)">
                                      <p:cBhvr>
                                        <p:cTn id="7" dur="500"/>
                                        <p:tgtEl>
                                          <p:spTgt spid="4157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15750"/>
                                        </p:tgtEl>
                                        <p:attrNameLst>
                                          <p:attrName>style.visibility</p:attrName>
                                        </p:attrNameLst>
                                      </p:cBhvr>
                                      <p:to>
                                        <p:strVal val="visible"/>
                                      </p:to>
                                    </p:set>
                                    <p:animEffect transition="in" filter="box(in)">
                                      <p:cBhvr>
                                        <p:cTn id="12" dur="500"/>
                                        <p:tgtEl>
                                          <p:spTgt spid="41575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41575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8" presetClass="entr" presetSubtype="6" fill="hold" grpId="0" nodeType="clickEffect">
                                  <p:stCondLst>
                                    <p:cond delay="0"/>
                                  </p:stCondLst>
                                  <p:childTnLst>
                                    <p:set>
                                      <p:cBhvr>
                                        <p:cTn id="20" dur="1" fill="hold">
                                          <p:stCondLst>
                                            <p:cond delay="0"/>
                                          </p:stCondLst>
                                        </p:cTn>
                                        <p:tgtEl>
                                          <p:spTgt spid="415754"/>
                                        </p:tgtEl>
                                        <p:attrNameLst>
                                          <p:attrName>style.visibility</p:attrName>
                                        </p:attrNameLst>
                                      </p:cBhvr>
                                      <p:to>
                                        <p:strVal val="visible"/>
                                      </p:to>
                                    </p:set>
                                    <p:animEffect transition="in" filter="strips(downRight)">
                                      <p:cBhvr>
                                        <p:cTn id="21" dur="500"/>
                                        <p:tgtEl>
                                          <p:spTgt spid="415754"/>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8" presetClass="entr" presetSubtype="6" fill="hold" grpId="0" nodeType="clickEffect">
                                  <p:stCondLst>
                                    <p:cond delay="0"/>
                                  </p:stCondLst>
                                  <p:childTnLst>
                                    <p:set>
                                      <p:cBhvr>
                                        <p:cTn id="25" dur="1" fill="hold">
                                          <p:stCondLst>
                                            <p:cond delay="0"/>
                                          </p:stCondLst>
                                        </p:cTn>
                                        <p:tgtEl>
                                          <p:spTgt spid="415752"/>
                                        </p:tgtEl>
                                        <p:attrNameLst>
                                          <p:attrName>style.visibility</p:attrName>
                                        </p:attrNameLst>
                                      </p:cBhvr>
                                      <p:to>
                                        <p:strVal val="visible"/>
                                      </p:to>
                                    </p:set>
                                    <p:animEffect transition="in" filter="strips(downRight)">
                                      <p:cBhvr>
                                        <p:cTn id="26" dur="500"/>
                                        <p:tgtEl>
                                          <p:spTgt spid="4157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5748" grpId="0"/>
      <p:bldP spid="415752" grpId="0"/>
      <p:bldP spid="415753" grpId="0" animBg="1" autoUpdateAnimBg="0"/>
      <p:bldP spid="415754" grpId="0" animBg="1"/>
    </p:bldLs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16772" name="Rectangle 4"/>
          <p:cNvSpPr>
            <a:spLocks noChangeArrowheads="1"/>
          </p:cNvSpPr>
          <p:nvPr/>
        </p:nvSpPr>
        <p:spPr bwMode="auto">
          <a:xfrm>
            <a:off x="788988" y="549275"/>
            <a:ext cx="3986211" cy="457200"/>
          </a:xfrm>
          <a:prstGeom prst="rect">
            <a:avLst/>
          </a:prstGeom>
          <a:noFill/>
          <a:ln>
            <a:noFill/>
          </a:ln>
          <a:effectLst/>
        </p:spPr>
        <p:txBody>
          <a:bodyPr wrap="none" anchor="ctr">
            <a:spAutoFit/>
          </a:bodyPr>
          <a:lstStyle>
            <a:lvl1pPr algn="l">
              <a:tabLst>
                <a:tab pos="733424" algn="l"/>
              </a:tabLst>
              <a:defRPr sz="2400">
                <a:solidFill>
                  <a:schemeClr val="tx1"/>
                </a:solidFill>
                <a:latin typeface="Times New Roman"/>
                <a:ea typeface="宋体"/>
              </a:defRPr>
            </a:lvl1pPr>
            <a:lvl2pPr algn="l">
              <a:tabLst>
                <a:tab pos="733424" algn="l"/>
              </a:tabLst>
              <a:defRPr sz="2400">
                <a:solidFill>
                  <a:schemeClr val="tx1"/>
                </a:solidFill>
                <a:latin typeface="Times New Roman"/>
                <a:ea typeface="宋体"/>
              </a:defRPr>
            </a:lvl2pPr>
            <a:lvl3pPr algn="l">
              <a:tabLst>
                <a:tab pos="733424" algn="l"/>
              </a:tabLst>
              <a:defRPr sz="2400">
                <a:solidFill>
                  <a:schemeClr val="tx1"/>
                </a:solidFill>
                <a:latin typeface="Times New Roman"/>
                <a:ea typeface="宋体"/>
              </a:defRPr>
            </a:lvl3pPr>
            <a:lvl4pPr algn="l">
              <a:tabLst>
                <a:tab pos="733424" algn="l"/>
              </a:tabLst>
              <a:defRPr sz="2400">
                <a:solidFill>
                  <a:schemeClr val="tx1"/>
                </a:solidFill>
                <a:latin typeface="Times New Roman"/>
                <a:ea typeface="宋体"/>
              </a:defRPr>
            </a:lvl4pPr>
            <a:lvl5pPr algn="l">
              <a:tabLst>
                <a:tab pos="733424" algn="l"/>
              </a:tabLst>
              <a:defRPr sz="2400">
                <a:solidFill>
                  <a:schemeClr val="tx1"/>
                </a:solidFill>
                <a:latin typeface="Times New Roman"/>
                <a:ea typeface="宋体"/>
              </a:defRPr>
            </a:lvl5pPr>
            <a:lvl6pPr>
              <a:spcBef>
                <a:spcPts val="0"/>
              </a:spcBef>
              <a:spcAft>
                <a:spcPts val="0"/>
              </a:spcAft>
              <a:tabLst>
                <a:tab pos="733424" algn="l"/>
              </a:tabLst>
              <a:defRPr sz="2400">
                <a:solidFill>
                  <a:schemeClr val="tx1"/>
                </a:solidFill>
                <a:latin typeface="Times New Roman"/>
                <a:ea typeface="宋体"/>
              </a:defRPr>
            </a:lvl6pPr>
            <a:lvl7pPr>
              <a:spcBef>
                <a:spcPts val="0"/>
              </a:spcBef>
              <a:spcAft>
                <a:spcPts val="0"/>
              </a:spcAft>
              <a:tabLst>
                <a:tab pos="733424" algn="l"/>
              </a:tabLst>
              <a:defRPr sz="2400">
                <a:solidFill>
                  <a:schemeClr val="tx1"/>
                </a:solidFill>
                <a:latin typeface="Times New Roman"/>
                <a:ea typeface="宋体"/>
              </a:defRPr>
            </a:lvl7pPr>
            <a:lvl8pPr>
              <a:spcBef>
                <a:spcPts val="0"/>
              </a:spcBef>
              <a:spcAft>
                <a:spcPts val="0"/>
              </a:spcAft>
              <a:tabLst>
                <a:tab pos="733424" algn="l"/>
              </a:tabLst>
              <a:defRPr sz="2400">
                <a:solidFill>
                  <a:schemeClr val="tx1"/>
                </a:solidFill>
                <a:latin typeface="Times New Roman"/>
                <a:ea typeface="宋体"/>
              </a:defRPr>
            </a:lvl8pPr>
            <a:lvl9pPr>
              <a:spcBef>
                <a:spcPts val="0"/>
              </a:spcBef>
              <a:spcAft>
                <a:spcPts val="0"/>
              </a:spcAft>
              <a:tabLst>
                <a:tab pos="733424" algn="l"/>
              </a:tabLst>
              <a:defRPr sz="2400">
                <a:solidFill>
                  <a:schemeClr val="tx1"/>
                </a:solidFill>
                <a:latin typeface="Times New Roman"/>
                <a:ea typeface="宋体"/>
              </a:defRPr>
            </a:lvl9pPr>
          </a:lstStyle>
          <a:p>
            <a:pPr marL="0" marR="0" lvl="0" indent="0" algn="ctr" defTabSz="914400">
              <a:lnSpc>
                <a:spcPct val="100000"/>
              </a:lnSpc>
              <a:spcBef>
                <a:spcPts val="0"/>
              </a:spcBef>
              <a:spcAft>
                <a:spcPts val="0"/>
              </a:spcAft>
              <a:buClrTx/>
              <a:buSzTx/>
              <a:buFontTx/>
              <a:buNone/>
              <a:tabLst>
                <a:tab pos="733424" algn="l"/>
              </a:tabLst>
              <a:defRPr/>
            </a:pPr>
            <a:r>
              <a:rPr lang="en-US" sz="2400" b="1" i="0" u="none" strike="noStrike" cap="none" spc="0">
                <a:ln>
                  <a:noFill/>
                </a:ln>
                <a:solidFill>
                  <a:srgbClr val="000066"/>
                </a:solidFill>
                <a:latin typeface="Times New Roman"/>
                <a:ea typeface="宋体"/>
                <a:cs typeface="Arial"/>
              </a:rPr>
              <a:t>(2</a:t>
            </a:r>
            <a:r>
              <a:rPr lang="en-US" sz="2400" b="1" i="0" u="none" strike="noStrike" cap="none" spc="0">
                <a:ln>
                  <a:noFill/>
                </a:ln>
                <a:solidFill>
                  <a:srgbClr val="000066"/>
                </a:solidFill>
                <a:latin typeface="Times New Roman"/>
                <a:ea typeface="楷体_GB2312"/>
                <a:cs typeface="Arial"/>
              </a:rPr>
              <a:t>) </a:t>
            </a:r>
            <a:r>
              <a:rPr lang="zh-CN" sz="2400" b="1" i="0" u="none" strike="noStrike" cap="none" spc="0">
                <a:ln>
                  <a:noFill/>
                </a:ln>
                <a:solidFill>
                  <a:srgbClr val="000066"/>
                </a:solidFill>
                <a:latin typeface="Times New Roman"/>
                <a:ea typeface="楷体_GB2312"/>
                <a:cs typeface="Arial"/>
              </a:rPr>
              <a:t>根据电路列出三个方程组</a:t>
            </a:r>
            <a:endParaRPr/>
          </a:p>
        </p:txBody>
      </p:sp>
      <p:sp>
        <p:nvSpPr>
          <p:cNvPr id="416773" name="Rectangle 5"/>
          <p:cNvSpPr>
            <a:spLocks noChangeArrowheads="1"/>
          </p:cNvSpPr>
          <p:nvPr/>
        </p:nvSpPr>
        <p:spPr bwMode="auto">
          <a:xfrm>
            <a:off x="658683" y="2680640"/>
            <a:ext cx="1817687" cy="1187450"/>
          </a:xfrm>
          <a:prstGeom prst="rect">
            <a:avLst/>
          </a:prstGeom>
          <a:noFill/>
          <a:ln>
            <a:noFill/>
          </a:ln>
          <a:effectLst/>
        </p:spPr>
        <p:txBody>
          <a:bodyPr wrap="none" anchor="ctr">
            <a:spAutoFit/>
          </a:bodyPr>
          <a:lstStyle>
            <a:lvl1pPr algn="l">
              <a:tabLst>
                <a:tab pos="733424" algn="l"/>
              </a:tabLst>
              <a:defRPr sz="2400">
                <a:solidFill>
                  <a:schemeClr val="tx1"/>
                </a:solidFill>
                <a:latin typeface="Times New Roman"/>
                <a:ea typeface="宋体"/>
              </a:defRPr>
            </a:lvl1pPr>
            <a:lvl2pPr algn="l">
              <a:tabLst>
                <a:tab pos="733424" algn="l"/>
              </a:tabLst>
              <a:defRPr sz="2400">
                <a:solidFill>
                  <a:schemeClr val="tx1"/>
                </a:solidFill>
                <a:latin typeface="Times New Roman"/>
                <a:ea typeface="宋体"/>
              </a:defRPr>
            </a:lvl2pPr>
            <a:lvl3pPr algn="l">
              <a:tabLst>
                <a:tab pos="733424" algn="l"/>
              </a:tabLst>
              <a:defRPr sz="2400">
                <a:solidFill>
                  <a:schemeClr val="tx1"/>
                </a:solidFill>
                <a:latin typeface="Times New Roman"/>
                <a:ea typeface="宋体"/>
              </a:defRPr>
            </a:lvl3pPr>
            <a:lvl4pPr algn="l">
              <a:tabLst>
                <a:tab pos="733424" algn="l"/>
              </a:tabLst>
              <a:defRPr sz="2400">
                <a:solidFill>
                  <a:schemeClr val="tx1"/>
                </a:solidFill>
                <a:latin typeface="Times New Roman"/>
                <a:ea typeface="宋体"/>
              </a:defRPr>
            </a:lvl4pPr>
            <a:lvl5pPr algn="l">
              <a:tabLst>
                <a:tab pos="733424" algn="l"/>
              </a:tabLst>
              <a:defRPr sz="2400">
                <a:solidFill>
                  <a:schemeClr val="tx1"/>
                </a:solidFill>
                <a:latin typeface="Times New Roman"/>
                <a:ea typeface="宋体"/>
              </a:defRPr>
            </a:lvl5pPr>
            <a:lvl6pPr>
              <a:spcBef>
                <a:spcPts val="0"/>
              </a:spcBef>
              <a:spcAft>
                <a:spcPts val="0"/>
              </a:spcAft>
              <a:tabLst>
                <a:tab pos="733424" algn="l"/>
              </a:tabLst>
              <a:defRPr sz="2400">
                <a:solidFill>
                  <a:schemeClr val="tx1"/>
                </a:solidFill>
                <a:latin typeface="Times New Roman"/>
                <a:ea typeface="宋体"/>
              </a:defRPr>
            </a:lvl6pPr>
            <a:lvl7pPr>
              <a:spcBef>
                <a:spcPts val="0"/>
              </a:spcBef>
              <a:spcAft>
                <a:spcPts val="0"/>
              </a:spcAft>
              <a:tabLst>
                <a:tab pos="733424" algn="l"/>
              </a:tabLst>
              <a:defRPr sz="2400">
                <a:solidFill>
                  <a:schemeClr val="tx1"/>
                </a:solidFill>
                <a:latin typeface="Times New Roman"/>
                <a:ea typeface="宋体"/>
              </a:defRPr>
            </a:lvl7pPr>
            <a:lvl8pPr>
              <a:spcBef>
                <a:spcPts val="0"/>
              </a:spcBef>
              <a:spcAft>
                <a:spcPts val="0"/>
              </a:spcAft>
              <a:tabLst>
                <a:tab pos="733424" algn="l"/>
              </a:tabLst>
              <a:defRPr sz="2400">
                <a:solidFill>
                  <a:schemeClr val="tx1"/>
                </a:solidFill>
                <a:latin typeface="Times New Roman"/>
                <a:ea typeface="宋体"/>
              </a:defRPr>
            </a:lvl8pPr>
            <a:lvl9pPr>
              <a:spcBef>
                <a:spcPts val="0"/>
              </a:spcBef>
              <a:spcAft>
                <a:spcPts val="0"/>
              </a:spcAft>
              <a:tabLst>
                <a:tab pos="733424" algn="l"/>
              </a:tabLst>
              <a:defRPr sz="2400">
                <a:solidFill>
                  <a:schemeClr val="tx1"/>
                </a:solidFill>
                <a:latin typeface="Times New Roman"/>
                <a:ea typeface="宋体"/>
              </a:defRPr>
            </a:lvl9pPr>
          </a:lstStyle>
          <a:p>
            <a:pPr marL="0" marR="0" lvl="0" indent="0" algn="ctr" defTabSz="914400">
              <a:lnSpc>
                <a:spcPct val="100000"/>
              </a:lnSpc>
              <a:spcBef>
                <a:spcPts val="0"/>
              </a:spcBef>
              <a:spcAft>
                <a:spcPts val="0"/>
              </a:spcAft>
              <a:buClrTx/>
              <a:buSzTx/>
              <a:buFontTx/>
              <a:buNone/>
              <a:tabLst>
                <a:tab pos="733424" algn="l"/>
              </a:tabLst>
              <a:defRPr/>
            </a:pPr>
            <a:r>
              <a:rPr lang="zh-CN" sz="2400" b="1" i="0" u="none" strike="noStrike" cap="none" spc="0">
                <a:ln>
                  <a:noFill/>
                </a:ln>
                <a:solidFill>
                  <a:srgbClr val="000066"/>
                </a:solidFill>
                <a:latin typeface="Times New Roman"/>
                <a:ea typeface="楷体_GB2312"/>
                <a:cs typeface="Arial"/>
              </a:rPr>
              <a:t>激励方程组</a:t>
            </a:r>
            <a:r>
              <a:rPr lang="en-US" sz="2400" b="1" i="0" u="none" strike="noStrike" cap="none" spc="0">
                <a:ln>
                  <a:noFill/>
                </a:ln>
                <a:solidFill>
                  <a:srgbClr val="000066"/>
                </a:solidFill>
                <a:latin typeface="Times New Roman"/>
                <a:ea typeface="楷体_GB2312"/>
                <a:cs typeface="Arial"/>
              </a:rPr>
              <a:t>:</a:t>
            </a:r>
            <a:endParaRPr/>
          </a:p>
          <a:p>
            <a:pPr marL="0" marR="0" lvl="0" indent="0" algn="ctr" defTabSz="914400">
              <a:lnSpc>
                <a:spcPct val="100000"/>
              </a:lnSpc>
              <a:spcBef>
                <a:spcPts val="0"/>
              </a:spcBef>
              <a:spcAft>
                <a:spcPts val="0"/>
              </a:spcAft>
              <a:buClrTx/>
              <a:buSzTx/>
              <a:buFontTx/>
              <a:buNone/>
              <a:tabLst>
                <a:tab pos="733424" algn="l"/>
              </a:tabLst>
              <a:defRPr/>
            </a:pPr>
            <a:r>
              <a:rPr lang="en-US" sz="2400" b="1" i="1" u="none" strike="noStrike" cap="none" spc="0">
                <a:ln>
                  <a:noFill/>
                </a:ln>
                <a:solidFill>
                  <a:srgbClr val="000066"/>
                </a:solidFill>
                <a:latin typeface="Times New Roman"/>
                <a:ea typeface="楷体_GB2312"/>
                <a:cs typeface="Arial"/>
              </a:rPr>
              <a:t>T</a:t>
            </a:r>
            <a:r>
              <a:rPr lang="en-US" sz="2400" b="1" i="0" u="none" strike="noStrike" cap="none" spc="0" baseline="-25000">
                <a:ln>
                  <a:noFill/>
                </a:ln>
                <a:solidFill>
                  <a:srgbClr val="000066"/>
                </a:solidFill>
                <a:latin typeface="Times New Roman"/>
                <a:ea typeface="楷体_GB2312"/>
                <a:cs typeface="Arial"/>
              </a:rPr>
              <a:t>0</a:t>
            </a:r>
            <a:r>
              <a:rPr lang="en-US" sz="2400" b="1" i="1" u="none" strike="noStrike" cap="none" spc="0">
                <a:ln>
                  <a:noFill/>
                </a:ln>
                <a:solidFill>
                  <a:srgbClr val="000066"/>
                </a:solidFill>
                <a:latin typeface="Times New Roman"/>
                <a:ea typeface="楷体_GB2312"/>
                <a:cs typeface="Arial"/>
              </a:rPr>
              <a:t>=A</a:t>
            </a:r>
            <a:endParaRPr lang="en-US" sz="2400" b="1" i="0" u="none" strike="noStrike" cap="none" spc="0">
              <a:ln>
                <a:noFill/>
              </a:ln>
              <a:solidFill>
                <a:srgbClr val="000066"/>
              </a:solidFill>
              <a:latin typeface="Times New Roman"/>
              <a:ea typeface="楷体_GB2312"/>
              <a:cs typeface="Arial"/>
            </a:endParaRPr>
          </a:p>
          <a:p>
            <a:pPr marL="0" marR="0" lvl="0" indent="0" algn="ctr" defTabSz="914400">
              <a:lnSpc>
                <a:spcPct val="100000"/>
              </a:lnSpc>
              <a:spcBef>
                <a:spcPts val="0"/>
              </a:spcBef>
              <a:spcAft>
                <a:spcPts val="0"/>
              </a:spcAft>
              <a:buClrTx/>
              <a:buSzTx/>
              <a:buFontTx/>
              <a:buNone/>
              <a:tabLst>
                <a:tab pos="733424" algn="l"/>
              </a:tabLst>
              <a:defRPr/>
            </a:pPr>
            <a:r>
              <a:rPr lang="en-US" sz="2400" b="1" i="1" u="none" strike="noStrike" cap="none" spc="0">
                <a:ln>
                  <a:noFill/>
                </a:ln>
                <a:solidFill>
                  <a:srgbClr val="000066"/>
                </a:solidFill>
                <a:latin typeface="Times New Roman"/>
                <a:ea typeface="楷体_GB2312"/>
                <a:cs typeface="Arial"/>
              </a:rPr>
              <a:t>  T</a:t>
            </a:r>
            <a:r>
              <a:rPr lang="en-US" sz="2400" b="1" i="0" u="none" strike="noStrike" cap="none" spc="0" baseline="-25000">
                <a:ln>
                  <a:noFill/>
                </a:ln>
                <a:solidFill>
                  <a:srgbClr val="000066"/>
                </a:solidFill>
                <a:latin typeface="Times New Roman"/>
                <a:ea typeface="楷体_GB2312"/>
                <a:cs typeface="Arial"/>
              </a:rPr>
              <a:t>1</a:t>
            </a:r>
            <a:r>
              <a:rPr lang="en-US" sz="2400" b="1" i="1" u="none" strike="noStrike" cap="none" spc="0">
                <a:ln>
                  <a:noFill/>
                </a:ln>
                <a:solidFill>
                  <a:srgbClr val="000066"/>
                </a:solidFill>
                <a:latin typeface="Times New Roman"/>
                <a:ea typeface="楷体_GB2312"/>
                <a:cs typeface="Arial"/>
              </a:rPr>
              <a:t>=AQ</a:t>
            </a:r>
            <a:r>
              <a:rPr lang="en-US" sz="2400" b="1" i="0" u="none" strike="noStrike" cap="none" spc="0" baseline="-25000">
                <a:ln>
                  <a:noFill/>
                </a:ln>
                <a:solidFill>
                  <a:srgbClr val="000066"/>
                </a:solidFill>
                <a:latin typeface="Times New Roman"/>
                <a:ea typeface="楷体_GB2312"/>
                <a:cs typeface="Arial"/>
              </a:rPr>
              <a:t>0</a:t>
            </a:r>
            <a:endParaRPr/>
          </a:p>
        </p:txBody>
      </p:sp>
      <p:sp>
        <p:nvSpPr>
          <p:cNvPr id="416774" name="Rectangle 6"/>
          <p:cNvSpPr>
            <a:spLocks noChangeArrowheads="1"/>
          </p:cNvSpPr>
          <p:nvPr/>
        </p:nvSpPr>
        <p:spPr bwMode="auto">
          <a:xfrm>
            <a:off x="-252670" y="1290835"/>
            <a:ext cx="3447801" cy="1200329"/>
          </a:xfrm>
          <a:prstGeom prst="rect">
            <a:avLst/>
          </a:prstGeom>
          <a:noFill/>
          <a:ln>
            <a:noFill/>
          </a:ln>
          <a:effectLst/>
        </p:spPr>
        <p:txBody>
          <a:bodyPr wrap="square" anchor="ctr">
            <a:spAutoFit/>
          </a:bodyPr>
          <a:lstStyle>
            <a:lvl1pPr algn="l">
              <a:tabLst>
                <a:tab pos="733424" algn="l"/>
              </a:tabLst>
              <a:defRPr sz="2400">
                <a:solidFill>
                  <a:schemeClr val="tx1"/>
                </a:solidFill>
                <a:latin typeface="Times New Roman"/>
                <a:ea typeface="宋体"/>
              </a:defRPr>
            </a:lvl1pPr>
            <a:lvl2pPr algn="l">
              <a:tabLst>
                <a:tab pos="733424" algn="l"/>
              </a:tabLst>
              <a:defRPr sz="2400">
                <a:solidFill>
                  <a:schemeClr val="tx1"/>
                </a:solidFill>
                <a:latin typeface="Times New Roman"/>
                <a:ea typeface="宋体"/>
              </a:defRPr>
            </a:lvl2pPr>
            <a:lvl3pPr algn="l">
              <a:tabLst>
                <a:tab pos="733424" algn="l"/>
              </a:tabLst>
              <a:defRPr sz="2400">
                <a:solidFill>
                  <a:schemeClr val="tx1"/>
                </a:solidFill>
                <a:latin typeface="Times New Roman"/>
                <a:ea typeface="宋体"/>
              </a:defRPr>
            </a:lvl3pPr>
            <a:lvl4pPr algn="l">
              <a:tabLst>
                <a:tab pos="733424" algn="l"/>
              </a:tabLst>
              <a:defRPr sz="2400">
                <a:solidFill>
                  <a:schemeClr val="tx1"/>
                </a:solidFill>
                <a:latin typeface="Times New Roman"/>
                <a:ea typeface="宋体"/>
              </a:defRPr>
            </a:lvl4pPr>
            <a:lvl5pPr algn="l">
              <a:tabLst>
                <a:tab pos="733424" algn="l"/>
              </a:tabLst>
              <a:defRPr sz="2400">
                <a:solidFill>
                  <a:schemeClr val="tx1"/>
                </a:solidFill>
                <a:latin typeface="Times New Roman"/>
                <a:ea typeface="宋体"/>
              </a:defRPr>
            </a:lvl5pPr>
            <a:lvl6pPr>
              <a:spcBef>
                <a:spcPts val="0"/>
              </a:spcBef>
              <a:spcAft>
                <a:spcPts val="0"/>
              </a:spcAft>
              <a:tabLst>
                <a:tab pos="733424" algn="l"/>
              </a:tabLst>
              <a:defRPr sz="2400">
                <a:solidFill>
                  <a:schemeClr val="tx1"/>
                </a:solidFill>
                <a:latin typeface="Times New Roman"/>
                <a:ea typeface="宋体"/>
              </a:defRPr>
            </a:lvl6pPr>
            <a:lvl7pPr>
              <a:spcBef>
                <a:spcPts val="0"/>
              </a:spcBef>
              <a:spcAft>
                <a:spcPts val="0"/>
              </a:spcAft>
              <a:tabLst>
                <a:tab pos="733424" algn="l"/>
              </a:tabLst>
              <a:defRPr sz="2400">
                <a:solidFill>
                  <a:schemeClr val="tx1"/>
                </a:solidFill>
                <a:latin typeface="Times New Roman"/>
                <a:ea typeface="宋体"/>
              </a:defRPr>
            </a:lvl7pPr>
            <a:lvl8pPr>
              <a:spcBef>
                <a:spcPts val="0"/>
              </a:spcBef>
              <a:spcAft>
                <a:spcPts val="0"/>
              </a:spcAft>
              <a:tabLst>
                <a:tab pos="733424" algn="l"/>
              </a:tabLst>
              <a:defRPr sz="2400">
                <a:solidFill>
                  <a:schemeClr val="tx1"/>
                </a:solidFill>
                <a:latin typeface="Times New Roman"/>
                <a:ea typeface="宋体"/>
              </a:defRPr>
            </a:lvl8pPr>
            <a:lvl9pPr>
              <a:spcBef>
                <a:spcPts val="0"/>
              </a:spcBef>
              <a:spcAft>
                <a:spcPts val="0"/>
              </a:spcAft>
              <a:tabLst>
                <a:tab pos="733424" algn="l"/>
              </a:tabLst>
              <a:defRPr sz="2400">
                <a:solidFill>
                  <a:schemeClr val="tx1"/>
                </a:solidFill>
                <a:latin typeface="Times New Roman"/>
                <a:ea typeface="宋体"/>
              </a:defRPr>
            </a:lvl9pPr>
          </a:lstStyle>
          <a:p>
            <a:pPr marL="0" marR="0" lvl="0" indent="0" algn="ctr" defTabSz="914400">
              <a:lnSpc>
                <a:spcPct val="100000"/>
              </a:lnSpc>
              <a:spcBef>
                <a:spcPts val="0"/>
              </a:spcBef>
              <a:spcAft>
                <a:spcPts val="0"/>
              </a:spcAft>
              <a:buClrTx/>
              <a:buSzTx/>
              <a:buFontTx/>
              <a:buNone/>
              <a:tabLst>
                <a:tab pos="733424" algn="l"/>
              </a:tabLst>
              <a:defRPr/>
            </a:pPr>
            <a:r>
              <a:rPr lang="en-US" sz="1800" b="1" i="0" u="none" strike="noStrike" cap="none" spc="0">
                <a:ln>
                  <a:noFill/>
                </a:ln>
                <a:solidFill>
                  <a:srgbClr val="000000"/>
                </a:solidFill>
                <a:latin typeface="Arial Narrow"/>
                <a:ea typeface="宋体"/>
                <a:cs typeface="Arial"/>
              </a:rPr>
              <a:t> </a:t>
            </a:r>
            <a:r>
              <a:rPr lang="zh-CN" sz="2400" b="1" i="0" u="none" strike="noStrike" cap="none" spc="0">
                <a:ln>
                  <a:noFill/>
                </a:ln>
                <a:solidFill>
                  <a:srgbClr val="000066"/>
                </a:solidFill>
                <a:latin typeface="Times New Roman"/>
                <a:ea typeface="楷体_GB2312"/>
                <a:cs typeface="Arial"/>
              </a:rPr>
              <a:t>输出方程组</a:t>
            </a:r>
            <a:r>
              <a:rPr lang="en-US" sz="2400" b="1" i="0" u="none" strike="noStrike" cap="none" spc="0">
                <a:ln>
                  <a:noFill/>
                </a:ln>
                <a:solidFill>
                  <a:srgbClr val="000066"/>
                </a:solidFill>
                <a:latin typeface="Times New Roman"/>
                <a:ea typeface="楷体_GB2312"/>
                <a:cs typeface="Arial"/>
              </a:rPr>
              <a:t>:           </a:t>
            </a:r>
            <a:endParaRPr/>
          </a:p>
          <a:p>
            <a:pPr marL="0" marR="0" lvl="0" indent="0" algn="ctr" defTabSz="914400">
              <a:lnSpc>
                <a:spcPct val="100000"/>
              </a:lnSpc>
              <a:spcBef>
                <a:spcPts val="0"/>
              </a:spcBef>
              <a:spcAft>
                <a:spcPts val="0"/>
              </a:spcAft>
              <a:buClrTx/>
              <a:buSzTx/>
              <a:buFontTx/>
              <a:buNone/>
              <a:tabLst>
                <a:tab pos="733424" algn="l"/>
              </a:tabLst>
              <a:defRPr/>
            </a:pPr>
            <a:endParaRPr lang="en-US" sz="2400" b="1" i="1" u="none" strike="noStrike" cap="none" spc="0">
              <a:ln>
                <a:noFill/>
              </a:ln>
              <a:solidFill>
                <a:srgbClr val="000066"/>
              </a:solidFill>
              <a:latin typeface="Times New Roman"/>
              <a:ea typeface="楷体_GB2312"/>
              <a:cs typeface="Arial"/>
            </a:endParaRPr>
          </a:p>
          <a:p>
            <a:pPr marL="0" marR="0" lvl="0" indent="0" algn="ctr" defTabSz="914400">
              <a:lnSpc>
                <a:spcPct val="100000"/>
              </a:lnSpc>
              <a:spcBef>
                <a:spcPts val="0"/>
              </a:spcBef>
              <a:spcAft>
                <a:spcPts val="0"/>
              </a:spcAft>
              <a:buClrTx/>
              <a:buSzTx/>
              <a:buFontTx/>
              <a:buNone/>
              <a:tabLst>
                <a:tab pos="733424" algn="l"/>
              </a:tabLst>
              <a:defRPr/>
            </a:pPr>
            <a:r>
              <a:rPr lang="en-US" sz="2400" b="1" i="1" u="none" strike="noStrike" cap="none" spc="0">
                <a:ln>
                  <a:noFill/>
                </a:ln>
                <a:solidFill>
                  <a:srgbClr val="000066"/>
                </a:solidFill>
                <a:latin typeface="Times New Roman"/>
                <a:ea typeface="楷体_GB2312"/>
                <a:cs typeface="Arial"/>
              </a:rPr>
              <a:t>Y=AQ</a:t>
            </a:r>
            <a:r>
              <a:rPr lang="en-US" sz="2400" b="1" i="0" u="none" strike="noStrike" cap="none" spc="0" baseline="-25000">
                <a:ln>
                  <a:noFill/>
                </a:ln>
                <a:solidFill>
                  <a:srgbClr val="000066"/>
                </a:solidFill>
                <a:latin typeface="Times New Roman"/>
                <a:ea typeface="楷体_GB2312"/>
                <a:cs typeface="Arial"/>
              </a:rPr>
              <a:t>1</a:t>
            </a:r>
            <a:r>
              <a:rPr lang="en-US" sz="2400" b="1" i="1" u="none" strike="noStrike" cap="none" spc="0">
                <a:ln>
                  <a:noFill/>
                </a:ln>
                <a:solidFill>
                  <a:srgbClr val="000066"/>
                </a:solidFill>
                <a:latin typeface="Times New Roman"/>
                <a:ea typeface="楷体_GB2312"/>
                <a:cs typeface="Arial"/>
              </a:rPr>
              <a:t>Q</a:t>
            </a:r>
            <a:r>
              <a:rPr lang="en-US" sz="2400" b="1" i="0" u="none" strike="noStrike" cap="none" spc="0" baseline="-25000">
                <a:ln>
                  <a:noFill/>
                </a:ln>
                <a:solidFill>
                  <a:srgbClr val="000066"/>
                </a:solidFill>
                <a:latin typeface="Times New Roman"/>
                <a:ea typeface="楷体_GB2312"/>
                <a:cs typeface="Arial"/>
              </a:rPr>
              <a:t>0</a:t>
            </a:r>
            <a:endParaRPr/>
          </a:p>
        </p:txBody>
      </p:sp>
      <p:sp>
        <p:nvSpPr>
          <p:cNvPr id="416775" name="Rectangle 7"/>
          <p:cNvSpPr>
            <a:spLocks noChangeArrowheads="1"/>
          </p:cNvSpPr>
          <p:nvPr/>
        </p:nvSpPr>
        <p:spPr bwMode="auto">
          <a:xfrm>
            <a:off x="685638" y="3840607"/>
            <a:ext cx="8353425" cy="731838"/>
          </a:xfrm>
          <a:prstGeom prst="rect">
            <a:avLst/>
          </a:prstGeom>
          <a:noFill/>
          <a:ln>
            <a:noFill/>
          </a:ln>
          <a:effectLst/>
        </p:spPr>
        <p:txBody>
          <a:bodyPr anchor="ctr">
            <a:spAutoFit/>
          </a:bodyPr>
          <a:lstStyle>
            <a:lvl1pPr algn="l">
              <a:tabLst>
                <a:tab pos="733424" algn="l"/>
              </a:tabLst>
              <a:defRPr sz="2400">
                <a:solidFill>
                  <a:schemeClr val="tx1"/>
                </a:solidFill>
                <a:latin typeface="Times New Roman"/>
                <a:ea typeface="宋体"/>
              </a:defRPr>
            </a:lvl1pPr>
            <a:lvl2pPr algn="l">
              <a:tabLst>
                <a:tab pos="733424" algn="l"/>
              </a:tabLst>
              <a:defRPr sz="2400">
                <a:solidFill>
                  <a:schemeClr val="tx1"/>
                </a:solidFill>
                <a:latin typeface="Times New Roman"/>
                <a:ea typeface="宋体"/>
              </a:defRPr>
            </a:lvl2pPr>
            <a:lvl3pPr algn="l">
              <a:tabLst>
                <a:tab pos="733424" algn="l"/>
              </a:tabLst>
              <a:defRPr sz="2400">
                <a:solidFill>
                  <a:schemeClr val="tx1"/>
                </a:solidFill>
                <a:latin typeface="Times New Roman"/>
                <a:ea typeface="宋体"/>
              </a:defRPr>
            </a:lvl3pPr>
            <a:lvl4pPr algn="l">
              <a:tabLst>
                <a:tab pos="733424" algn="l"/>
              </a:tabLst>
              <a:defRPr sz="2400">
                <a:solidFill>
                  <a:schemeClr val="tx1"/>
                </a:solidFill>
                <a:latin typeface="Times New Roman"/>
                <a:ea typeface="宋体"/>
              </a:defRPr>
            </a:lvl4pPr>
            <a:lvl5pPr algn="l">
              <a:tabLst>
                <a:tab pos="733424" algn="l"/>
              </a:tabLst>
              <a:defRPr sz="2400">
                <a:solidFill>
                  <a:schemeClr val="tx1"/>
                </a:solidFill>
                <a:latin typeface="Times New Roman"/>
                <a:ea typeface="宋体"/>
              </a:defRPr>
            </a:lvl5pPr>
            <a:lvl6pPr>
              <a:spcBef>
                <a:spcPts val="0"/>
              </a:spcBef>
              <a:spcAft>
                <a:spcPts val="0"/>
              </a:spcAft>
              <a:tabLst>
                <a:tab pos="733424" algn="l"/>
              </a:tabLst>
              <a:defRPr sz="2400">
                <a:solidFill>
                  <a:schemeClr val="tx1"/>
                </a:solidFill>
                <a:latin typeface="Times New Roman"/>
                <a:ea typeface="宋体"/>
              </a:defRPr>
            </a:lvl6pPr>
            <a:lvl7pPr>
              <a:spcBef>
                <a:spcPts val="0"/>
              </a:spcBef>
              <a:spcAft>
                <a:spcPts val="0"/>
              </a:spcAft>
              <a:tabLst>
                <a:tab pos="733424" algn="l"/>
              </a:tabLst>
              <a:defRPr sz="2400">
                <a:solidFill>
                  <a:schemeClr val="tx1"/>
                </a:solidFill>
                <a:latin typeface="Times New Roman"/>
                <a:ea typeface="宋体"/>
              </a:defRPr>
            </a:lvl7pPr>
            <a:lvl8pPr>
              <a:spcBef>
                <a:spcPts val="0"/>
              </a:spcBef>
              <a:spcAft>
                <a:spcPts val="0"/>
              </a:spcAft>
              <a:tabLst>
                <a:tab pos="733424" algn="l"/>
              </a:tabLst>
              <a:defRPr sz="2400">
                <a:solidFill>
                  <a:schemeClr val="tx1"/>
                </a:solidFill>
                <a:latin typeface="Times New Roman"/>
                <a:ea typeface="宋体"/>
              </a:defRPr>
            </a:lvl8pPr>
            <a:lvl9pPr>
              <a:spcBef>
                <a:spcPts val="0"/>
              </a:spcBef>
              <a:spcAft>
                <a:spcPts val="0"/>
              </a:spcAft>
              <a:tabLst>
                <a:tab pos="733424" algn="l"/>
              </a:tabLst>
              <a:defRPr sz="2400">
                <a:solidFill>
                  <a:schemeClr val="tx1"/>
                </a:solidFill>
                <a:latin typeface="Times New Roman"/>
                <a:ea typeface="宋体"/>
              </a:defRPr>
            </a:lvl9pPr>
          </a:lstStyle>
          <a:p>
            <a:pPr marL="0" marR="0" lvl="0" indent="0" algn="ctr" defTabSz="914400">
              <a:lnSpc>
                <a:spcPct val="100000"/>
              </a:lnSpc>
              <a:spcBef>
                <a:spcPts val="0"/>
              </a:spcBef>
              <a:spcAft>
                <a:spcPts val="0"/>
              </a:spcAft>
              <a:buClrTx/>
              <a:buSzTx/>
              <a:buFontTx/>
              <a:buNone/>
              <a:tabLst>
                <a:tab pos="733424" algn="l"/>
              </a:tabLst>
              <a:defRPr/>
            </a:pPr>
            <a:r>
              <a:rPr lang="en-US" sz="1800" b="1" i="0" u="none" strike="noStrike" cap="none" spc="0">
                <a:ln>
                  <a:noFill/>
                </a:ln>
                <a:solidFill>
                  <a:srgbClr val="000066"/>
                </a:solidFill>
                <a:latin typeface="Arial Narrow"/>
                <a:ea typeface="宋体"/>
                <a:cs typeface="Arial"/>
              </a:rPr>
              <a:t> </a:t>
            </a:r>
            <a:endParaRPr lang="en-US" sz="2400" b="1" i="0" u="none" strike="noStrike" cap="none" spc="0" baseline="-25000">
              <a:ln>
                <a:noFill/>
              </a:ln>
              <a:solidFill>
                <a:srgbClr val="000066"/>
              </a:solidFill>
              <a:latin typeface="Times New Roman"/>
              <a:ea typeface="楷体_GB2312"/>
              <a:cs typeface="Arial"/>
            </a:endParaRPr>
          </a:p>
          <a:p>
            <a:pPr marL="0" marR="0" lvl="0" indent="0" algn="l" defTabSz="914400">
              <a:lnSpc>
                <a:spcPct val="100000"/>
              </a:lnSpc>
              <a:spcBef>
                <a:spcPts val="0"/>
              </a:spcBef>
              <a:spcAft>
                <a:spcPts val="0"/>
              </a:spcAft>
              <a:buClrTx/>
              <a:buSzTx/>
              <a:buFontTx/>
              <a:buNone/>
              <a:tabLst>
                <a:tab pos="733424" algn="l"/>
              </a:tabLst>
              <a:defRPr/>
            </a:pPr>
            <a:r>
              <a:rPr lang="zh-CN" sz="2400" b="1" i="0" u="none" strike="noStrike" cap="none" spc="0">
                <a:ln>
                  <a:noFill/>
                </a:ln>
                <a:solidFill>
                  <a:srgbClr val="000066"/>
                </a:solidFill>
                <a:latin typeface="Times New Roman"/>
                <a:ea typeface="楷体_GB2312"/>
                <a:cs typeface="Arial"/>
              </a:rPr>
              <a:t>将激励方程组代入</a:t>
            </a:r>
            <a:r>
              <a:rPr lang="en-US" sz="2400" b="1" i="0" u="none" strike="noStrike" cap="none" spc="0">
                <a:ln>
                  <a:noFill/>
                </a:ln>
                <a:solidFill>
                  <a:srgbClr val="000066"/>
                </a:solidFill>
                <a:latin typeface="Times New Roman"/>
                <a:ea typeface="楷体_GB2312"/>
                <a:cs typeface="Arial"/>
              </a:rPr>
              <a:t>T</a:t>
            </a:r>
            <a:r>
              <a:rPr lang="zh-CN" sz="2400" b="1" i="0" u="none" strike="noStrike" cap="none" spc="0">
                <a:ln>
                  <a:noFill/>
                </a:ln>
                <a:solidFill>
                  <a:srgbClr val="000066"/>
                </a:solidFill>
                <a:latin typeface="Times New Roman"/>
                <a:ea typeface="楷体_GB2312"/>
                <a:cs typeface="Arial"/>
              </a:rPr>
              <a:t>触发器的特性方程得状态方程组</a:t>
            </a:r>
            <a:endParaRPr/>
          </a:p>
        </p:txBody>
      </p:sp>
      <p:sp>
        <p:nvSpPr>
          <p:cNvPr id="416777" name="Rectangle 9"/>
          <p:cNvSpPr>
            <a:spLocks noChangeArrowheads="1"/>
          </p:cNvSpPr>
          <p:nvPr/>
        </p:nvSpPr>
        <p:spPr bwMode="auto">
          <a:xfrm>
            <a:off x="0" y="3324225"/>
            <a:ext cx="9144000" cy="0"/>
          </a:xfrm>
          <a:prstGeom prst="rect">
            <a:avLst/>
          </a:prstGeom>
          <a:noFill/>
          <a:ln>
            <a:noFill/>
          </a:ln>
          <a:effectLst/>
        </p:spPr>
        <p:txBody>
          <a:bodyPr wrap="none" anchor="ctr">
            <a:spAutoFit/>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graphicFrame>
        <p:nvGraphicFramePr>
          <p:cNvPr id="416776" name="Object 8"/>
          <p:cNvGraphicFramePr>
            <a:graphicFrameLocks xmlns:a="http://schemas.openxmlformats.org/drawingml/2006/main" noChangeAspect="1"/>
          </p:cNvGraphicFramePr>
          <p:nvPr/>
        </p:nvGraphicFramePr>
        <p:xfrm>
          <a:off x="756829" y="4531885"/>
          <a:ext cx="4052887" cy="646112"/>
        </p:xfrm>
        <a:graphic>
          <a:graphicData uri="http://schemas.openxmlformats.org/presentationml/2006/ole">
            <p:oleObj name="oleObj" r:id="rId4" imgW="1612265" imgH="252730" progId="Equation.3">
              <p:embed/>
              <p:pic>
                <p:nvPicPr>
                  <p:cNvPr id="416776" name="Object 8"/>
                  <p:cNvPicPr/>
                  <p:nvPr/>
                </p:nvPicPr>
                <p:blipFill>
                  <a:blip r:embed="rId3"/>
                  <a:stretch/>
                </p:blipFill>
                <p:spPr bwMode="auto">
                  <a:xfrm>
                    <a:off x="756829" y="4531885"/>
                    <a:ext cx="4052887" cy="646112"/>
                  </a:xfrm>
                  <a:prstGeom prst="rect">
                    <a:avLst/>
                  </a:prstGeom>
                </p:spPr>
              </p:pic>
            </p:oleObj>
          </a:graphicData>
        </a:graphic>
      </p:graphicFrame>
      <p:sp>
        <p:nvSpPr>
          <p:cNvPr id="416779" name="Rectangle 11"/>
          <p:cNvSpPr>
            <a:spLocks noChangeArrowheads="1"/>
          </p:cNvSpPr>
          <p:nvPr/>
        </p:nvSpPr>
        <p:spPr bwMode="auto">
          <a:xfrm>
            <a:off x="0" y="3219449"/>
            <a:ext cx="9144000" cy="0"/>
          </a:xfrm>
          <a:prstGeom prst="rect">
            <a:avLst/>
          </a:prstGeom>
          <a:noFill/>
          <a:ln>
            <a:noFill/>
          </a:ln>
          <a:effectLst/>
        </p:spPr>
        <p:txBody>
          <a:bodyPr wrap="none" anchor="ctr">
            <a:spAutoFit/>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graphicFrame>
        <p:nvGraphicFramePr>
          <p:cNvPr id="416778" name="Object 10"/>
          <p:cNvGraphicFramePr>
            <a:graphicFrameLocks xmlns:a="http://schemas.openxmlformats.org/drawingml/2006/main" noChangeAspect="1"/>
          </p:cNvGraphicFramePr>
          <p:nvPr/>
        </p:nvGraphicFramePr>
        <p:xfrm>
          <a:off x="756829" y="5211251"/>
          <a:ext cx="3074987" cy="1182687"/>
        </p:xfrm>
        <a:graphic>
          <a:graphicData uri="http://schemas.openxmlformats.org/presentationml/2006/ole">
            <p:oleObj name="oleObj" r:id="rId6" imgW="1155065" imgH="443865" progId="Equation.3">
              <p:embed/>
              <p:pic>
                <p:nvPicPr>
                  <p:cNvPr id="416778" name="Object 10"/>
                  <p:cNvPicPr/>
                  <p:nvPr/>
                </p:nvPicPr>
                <p:blipFill>
                  <a:blip r:embed="rId5"/>
                  <a:stretch/>
                </p:blipFill>
                <p:spPr bwMode="auto">
                  <a:xfrm>
                    <a:off x="756829" y="5211251"/>
                    <a:ext cx="3074987" cy="1182687"/>
                  </a:xfrm>
                  <a:prstGeom prst="rect">
                    <a:avLst/>
                  </a:prstGeom>
                </p:spPr>
              </p:pic>
            </p:oleObj>
          </a:graphicData>
        </a:graphic>
      </p:graphicFrame>
      <p:graphicFrame>
        <p:nvGraphicFramePr>
          <p:cNvPr id="10" name="Object 6"/>
          <p:cNvGraphicFramePr>
            <a:graphicFrameLocks xmlns:a="http://schemas.openxmlformats.org/drawingml/2006/main" noChangeAspect="1"/>
          </p:cNvGraphicFramePr>
          <p:nvPr/>
        </p:nvGraphicFramePr>
        <p:xfrm>
          <a:off x="3614834" y="1006474"/>
          <a:ext cx="5472113" cy="3257550"/>
        </p:xfrm>
        <a:graphic>
          <a:graphicData uri="http://schemas.openxmlformats.org/presentationml/2006/ole">
            <p:oleObj name="oleObj" r:id="rId8" imgW="3133725" imgH="1866900" progId="Word.Picture.8">
              <p:embed/>
              <p:pic>
                <p:nvPicPr>
                  <p:cNvPr id="10" name="Object 6"/>
                  <p:cNvPicPr/>
                  <p:nvPr/>
                </p:nvPicPr>
                <p:blipFill>
                  <a:blip r:embed="rId7"/>
                  <a:stretch/>
                </p:blipFill>
                <p:spPr bwMode="auto">
                  <a:xfrm>
                    <a:off x="3614834" y="1006474"/>
                    <a:ext cx="5472113" cy="3257550"/>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16774"/>
                                        </p:tgtEl>
                                        <p:attrNameLst>
                                          <p:attrName>style.visibility</p:attrName>
                                        </p:attrNameLst>
                                      </p:cBhvr>
                                      <p:to>
                                        <p:strVal val="visible"/>
                                      </p:to>
                                    </p:set>
                                    <p:animEffect transition="in" filter="strips(downRight)">
                                      <p:cBhvr>
                                        <p:cTn id="12" dur="500"/>
                                        <p:tgtEl>
                                          <p:spTgt spid="41677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16773"/>
                                        </p:tgtEl>
                                        <p:attrNameLst>
                                          <p:attrName>style.visibility</p:attrName>
                                        </p:attrNameLst>
                                      </p:cBhvr>
                                      <p:to>
                                        <p:strVal val="visible"/>
                                      </p:to>
                                    </p:set>
                                    <p:animEffect transition="in" filter="wipe(up)">
                                      <p:cBhvr>
                                        <p:cTn id="17" dur="500"/>
                                        <p:tgtEl>
                                          <p:spTgt spid="41677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16775"/>
                                        </p:tgtEl>
                                        <p:attrNameLst>
                                          <p:attrName>style.visibility</p:attrName>
                                        </p:attrNameLst>
                                      </p:cBhvr>
                                      <p:to>
                                        <p:strVal val="visible"/>
                                      </p:to>
                                    </p:set>
                                    <p:animEffect transition="in" filter="strips(downRight)">
                                      <p:cBhvr>
                                        <p:cTn id="22" dur="500"/>
                                        <p:tgtEl>
                                          <p:spTgt spid="41677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416776"/>
                                        </p:tgtEl>
                                        <p:attrNameLst>
                                          <p:attrName>style.visibility</p:attrName>
                                        </p:attrNameLst>
                                      </p:cBhvr>
                                      <p:to>
                                        <p:strVal val="visible"/>
                                      </p:to>
                                    </p:set>
                                    <p:animEffect transition="in" filter="strips(downRight)">
                                      <p:cBhvr>
                                        <p:cTn id="27" dur="500"/>
                                        <p:tgtEl>
                                          <p:spTgt spid="41677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416778"/>
                                        </p:tgtEl>
                                        <p:attrNameLst>
                                          <p:attrName>style.visibility</p:attrName>
                                        </p:attrNameLst>
                                      </p:cBhvr>
                                      <p:to>
                                        <p:strVal val="visible"/>
                                      </p:to>
                                    </p:set>
                                    <p:animEffect transition="in" filter="wipe(up)">
                                      <p:cBhvr>
                                        <p:cTn id="32" dur="500"/>
                                        <p:tgtEl>
                                          <p:spTgt spid="4167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6773" grpId="0"/>
      <p:bldP spid="416774" grpId="0"/>
      <p:bldP spid="416775" grpId="0"/>
    </p:bldLst>
  </p:timing>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17796" name="Rectangle 4"/>
          <p:cNvSpPr>
            <a:spLocks noChangeArrowheads="1"/>
          </p:cNvSpPr>
          <p:nvPr/>
        </p:nvSpPr>
        <p:spPr bwMode="auto">
          <a:xfrm>
            <a:off x="611188" y="549275"/>
            <a:ext cx="6008687" cy="457200"/>
          </a:xfrm>
          <a:prstGeom prst="rect">
            <a:avLst/>
          </a:prstGeom>
          <a:noFill/>
          <a:ln>
            <a:noFill/>
          </a:ln>
          <a:effectLst/>
        </p:spPr>
        <p:txBody>
          <a:bodyPr wrap="none" anchor="ctr">
            <a:spAutoFit/>
          </a:bodyPr>
          <a:lstStyle/>
          <a:p>
            <a:pPr marL="0" marR="0" lvl="0" indent="0" algn="l"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楷体_GB2312"/>
                <a:ea typeface="楷体_GB2312"/>
                <a:cs typeface="Arial"/>
              </a:rPr>
              <a:t>(3) </a:t>
            </a:r>
            <a:r>
              <a:rPr lang="zh-CN" sz="2400" b="1" i="0" u="none" strike="noStrike" cap="none" spc="0">
                <a:ln>
                  <a:noFill/>
                </a:ln>
                <a:solidFill>
                  <a:srgbClr val="000066"/>
                </a:solidFill>
                <a:latin typeface="楷体_GB2312"/>
                <a:ea typeface="楷体_GB2312"/>
                <a:cs typeface="Arial"/>
              </a:rPr>
              <a:t>根据状态方程组和输出方程列出状态表</a:t>
            </a:r>
            <a:endParaRPr/>
          </a:p>
        </p:txBody>
      </p:sp>
      <p:sp>
        <p:nvSpPr>
          <p:cNvPr id="417799" name="Rectangle 7"/>
          <p:cNvSpPr>
            <a:spLocks noChangeArrowheads="1"/>
          </p:cNvSpPr>
          <p:nvPr/>
        </p:nvSpPr>
        <p:spPr bwMode="auto">
          <a:xfrm>
            <a:off x="0" y="2492375"/>
            <a:ext cx="9144000" cy="0"/>
          </a:xfrm>
          <a:prstGeom prst="rect">
            <a:avLst/>
          </a:prstGeom>
          <a:noFill/>
          <a:ln>
            <a:noFill/>
          </a:ln>
          <a:effectLst/>
        </p:spPr>
        <p:txBody>
          <a:bodyPr wrap="none" anchor="ctr">
            <a:spAutoFit/>
          </a:bodyPr>
          <a:lstStyle/>
          <a:p>
            <a:pPr marL="0" marR="0" lvl="0" indent="0" algn="l" defTabSz="914400">
              <a:lnSpc>
                <a:spcPct val="100000"/>
              </a:lnSpc>
              <a:spcBef>
                <a:spcPts val="0"/>
              </a:spcBef>
              <a:spcAft>
                <a:spcPts val="0"/>
              </a:spcAft>
              <a:buClrTx/>
              <a:buSzTx/>
              <a:buFontTx/>
              <a:buNone/>
              <a:defRPr/>
            </a:pPr>
            <a:endParaRPr lang="zh-CN" sz="2400" b="0" i="0" u="none" strike="noStrike" cap="none" spc="0">
              <a:ln>
                <a:noFill/>
              </a:ln>
              <a:solidFill>
                <a:srgbClr val="000000"/>
              </a:solidFill>
              <a:latin typeface="Times New Roman"/>
              <a:ea typeface="宋体"/>
              <a:cs typeface="Arial"/>
            </a:endParaRPr>
          </a:p>
        </p:txBody>
      </p:sp>
      <p:sp>
        <p:nvSpPr>
          <p:cNvPr id="417800" name="Rectangle 8"/>
          <p:cNvSpPr>
            <a:spLocks noChangeArrowheads="1"/>
          </p:cNvSpPr>
          <p:nvPr/>
        </p:nvSpPr>
        <p:spPr bwMode="auto">
          <a:xfrm>
            <a:off x="-482600" y="3486150"/>
            <a:ext cx="906463" cy="0"/>
          </a:xfrm>
          <a:prstGeom prst="rect">
            <a:avLst/>
          </a:prstGeom>
          <a:noFill/>
          <a:ln>
            <a:noFill/>
          </a:ln>
          <a:effectLst/>
        </p:spPr>
        <p:txBody>
          <a:bodyPr wrap="none" anchor="ctr">
            <a:spAutoFit/>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7911" name="Rectangle 119"/>
          <p:cNvSpPr>
            <a:spLocks noChangeArrowheads="1"/>
          </p:cNvSpPr>
          <p:nvPr/>
        </p:nvSpPr>
        <p:spPr bwMode="auto">
          <a:xfrm>
            <a:off x="560388" y="4854575"/>
            <a:ext cx="2232025" cy="519113"/>
          </a:xfrm>
          <a:prstGeom prst="rect">
            <a:avLst/>
          </a:prstGeom>
          <a:noFill/>
          <a:ln>
            <a:noFill/>
          </a:ln>
          <a:effectLst/>
        </p:spPr>
        <p:txBody>
          <a:bodyPr anchor="ctr">
            <a:spAutoFit/>
          </a:bodyPr>
          <a:lstStyle>
            <a:lvl1pPr algn="l">
              <a:tabLst>
                <a:tab pos="733424" algn="l"/>
              </a:tabLst>
              <a:defRPr sz="2400">
                <a:solidFill>
                  <a:schemeClr val="tx1"/>
                </a:solidFill>
                <a:latin typeface="Times New Roman"/>
                <a:ea typeface="宋体"/>
              </a:defRPr>
            </a:lvl1pPr>
            <a:lvl2pPr algn="l">
              <a:tabLst>
                <a:tab pos="733424" algn="l"/>
              </a:tabLst>
              <a:defRPr sz="2400">
                <a:solidFill>
                  <a:schemeClr val="tx1"/>
                </a:solidFill>
                <a:latin typeface="Times New Roman"/>
                <a:ea typeface="宋体"/>
              </a:defRPr>
            </a:lvl2pPr>
            <a:lvl3pPr algn="l">
              <a:tabLst>
                <a:tab pos="733424" algn="l"/>
              </a:tabLst>
              <a:defRPr sz="2400">
                <a:solidFill>
                  <a:schemeClr val="tx1"/>
                </a:solidFill>
                <a:latin typeface="Times New Roman"/>
                <a:ea typeface="宋体"/>
              </a:defRPr>
            </a:lvl3pPr>
            <a:lvl4pPr algn="l">
              <a:tabLst>
                <a:tab pos="733424" algn="l"/>
              </a:tabLst>
              <a:defRPr sz="2400">
                <a:solidFill>
                  <a:schemeClr val="tx1"/>
                </a:solidFill>
                <a:latin typeface="Times New Roman"/>
                <a:ea typeface="宋体"/>
              </a:defRPr>
            </a:lvl4pPr>
            <a:lvl5pPr algn="l">
              <a:tabLst>
                <a:tab pos="733424" algn="l"/>
              </a:tabLst>
              <a:defRPr sz="2400">
                <a:solidFill>
                  <a:schemeClr val="tx1"/>
                </a:solidFill>
                <a:latin typeface="Times New Roman"/>
                <a:ea typeface="宋体"/>
              </a:defRPr>
            </a:lvl5pPr>
            <a:lvl6pPr>
              <a:spcBef>
                <a:spcPts val="0"/>
              </a:spcBef>
              <a:spcAft>
                <a:spcPts val="0"/>
              </a:spcAft>
              <a:tabLst>
                <a:tab pos="733424" algn="l"/>
              </a:tabLst>
              <a:defRPr sz="2400">
                <a:solidFill>
                  <a:schemeClr val="tx1"/>
                </a:solidFill>
                <a:latin typeface="Times New Roman"/>
                <a:ea typeface="宋体"/>
              </a:defRPr>
            </a:lvl6pPr>
            <a:lvl7pPr>
              <a:spcBef>
                <a:spcPts val="0"/>
              </a:spcBef>
              <a:spcAft>
                <a:spcPts val="0"/>
              </a:spcAft>
              <a:tabLst>
                <a:tab pos="733424" algn="l"/>
              </a:tabLst>
              <a:defRPr sz="2400">
                <a:solidFill>
                  <a:schemeClr val="tx1"/>
                </a:solidFill>
                <a:latin typeface="Times New Roman"/>
                <a:ea typeface="宋体"/>
              </a:defRPr>
            </a:lvl7pPr>
            <a:lvl8pPr>
              <a:spcBef>
                <a:spcPts val="0"/>
              </a:spcBef>
              <a:spcAft>
                <a:spcPts val="0"/>
              </a:spcAft>
              <a:tabLst>
                <a:tab pos="733424" algn="l"/>
              </a:tabLst>
              <a:defRPr sz="2400">
                <a:solidFill>
                  <a:schemeClr val="tx1"/>
                </a:solidFill>
                <a:latin typeface="Times New Roman"/>
                <a:ea typeface="宋体"/>
              </a:defRPr>
            </a:lvl8pPr>
            <a:lvl9pPr>
              <a:spcBef>
                <a:spcPts val="0"/>
              </a:spcBef>
              <a:spcAft>
                <a:spcPts val="0"/>
              </a:spcAft>
              <a:tabLst>
                <a:tab pos="733424" algn="l"/>
              </a:tabLst>
              <a:defRPr sz="2400">
                <a:solidFill>
                  <a:schemeClr val="tx1"/>
                </a:solidFill>
                <a:latin typeface="Times New Roman"/>
                <a:ea typeface="宋体"/>
              </a:defRPr>
            </a:lvl9pPr>
          </a:lstStyle>
          <a:p>
            <a:pPr marL="0" marR="0" lvl="0" indent="0" algn="ctr" defTabSz="914400">
              <a:lnSpc>
                <a:spcPct val="100000"/>
              </a:lnSpc>
              <a:spcBef>
                <a:spcPts val="0"/>
              </a:spcBef>
              <a:spcAft>
                <a:spcPts val="0"/>
              </a:spcAft>
              <a:buClrTx/>
              <a:buSzTx/>
              <a:buFontTx/>
              <a:buNone/>
              <a:tabLst>
                <a:tab pos="733424" algn="l"/>
              </a:tabLst>
              <a:defRPr/>
            </a:pPr>
            <a:r>
              <a:rPr lang="en-US" sz="2800" b="1" i="1" u="none" strike="noStrike" cap="none" spc="0">
                <a:ln>
                  <a:noFill/>
                </a:ln>
                <a:solidFill>
                  <a:srgbClr val="000000"/>
                </a:solidFill>
                <a:latin typeface="Times New Roman"/>
                <a:ea typeface="楷体_GB2312"/>
                <a:cs typeface="Arial"/>
              </a:rPr>
              <a:t>Y =A Q</a:t>
            </a:r>
            <a:r>
              <a:rPr lang="en-US" sz="2800" b="1" i="0" u="none" strike="noStrike" cap="none" spc="0" baseline="-25000">
                <a:ln>
                  <a:noFill/>
                </a:ln>
                <a:solidFill>
                  <a:srgbClr val="000000"/>
                </a:solidFill>
                <a:latin typeface="Times New Roman"/>
                <a:ea typeface="楷体_GB2312"/>
                <a:cs typeface="Arial"/>
              </a:rPr>
              <a:t>1</a:t>
            </a:r>
            <a:r>
              <a:rPr lang="en-US" sz="2800" b="1" i="1" u="none" strike="noStrike" cap="none" spc="0">
                <a:ln>
                  <a:noFill/>
                </a:ln>
                <a:solidFill>
                  <a:srgbClr val="000000"/>
                </a:solidFill>
                <a:latin typeface="Times New Roman"/>
                <a:ea typeface="楷体_GB2312"/>
                <a:cs typeface="Arial"/>
              </a:rPr>
              <a:t>Q</a:t>
            </a:r>
            <a:r>
              <a:rPr lang="en-US" sz="2800" b="1" i="0" u="none" strike="noStrike" cap="none" spc="0" baseline="-25000">
                <a:ln>
                  <a:noFill/>
                </a:ln>
                <a:solidFill>
                  <a:srgbClr val="000000"/>
                </a:solidFill>
                <a:latin typeface="Times New Roman"/>
                <a:ea typeface="楷体_GB2312"/>
                <a:cs typeface="Arial"/>
              </a:rPr>
              <a:t>0</a:t>
            </a:r>
            <a:endParaRPr/>
          </a:p>
        </p:txBody>
      </p:sp>
      <p:graphicFrame>
        <p:nvGraphicFramePr>
          <p:cNvPr id="417912" name="Object 120"/>
          <p:cNvGraphicFramePr>
            <a:graphicFrameLocks xmlns:a="http://schemas.openxmlformats.org/drawingml/2006/main" noChangeAspect="1"/>
          </p:cNvGraphicFramePr>
          <p:nvPr/>
        </p:nvGraphicFramePr>
        <p:xfrm>
          <a:off x="849313" y="2551113"/>
          <a:ext cx="2263775" cy="1116012"/>
        </p:xfrm>
        <a:graphic>
          <a:graphicData uri="http://schemas.openxmlformats.org/presentationml/2006/ole">
            <p:oleObj name="oleObj" r:id="rId4" imgW="850265" imgH="418465" progId="Equation.3">
              <p:embed/>
              <p:pic>
                <p:nvPicPr>
                  <p:cNvPr id="417912" name="Object 120"/>
                  <p:cNvPicPr/>
                  <p:nvPr/>
                </p:nvPicPr>
                <p:blipFill>
                  <a:blip r:embed="rId3"/>
                  <a:stretch/>
                </p:blipFill>
                <p:spPr bwMode="auto">
                  <a:xfrm>
                    <a:off x="849313" y="2551113"/>
                    <a:ext cx="2263775" cy="1116012"/>
                  </a:xfrm>
                  <a:prstGeom prst="rect">
                    <a:avLst/>
                  </a:prstGeom>
                </p:spPr>
              </p:pic>
            </p:oleObj>
          </a:graphicData>
        </a:graphic>
      </p:graphicFrame>
      <p:graphicFrame>
        <p:nvGraphicFramePr>
          <p:cNvPr id="417913" name="Object 121"/>
          <p:cNvGraphicFramePr>
            <a:graphicFrameLocks xmlns:a="http://schemas.openxmlformats.org/drawingml/2006/main" noChangeAspect="1"/>
          </p:cNvGraphicFramePr>
          <p:nvPr/>
        </p:nvGraphicFramePr>
        <p:xfrm>
          <a:off x="849313" y="3702050"/>
          <a:ext cx="3074987" cy="574675"/>
        </p:xfrm>
        <a:graphic>
          <a:graphicData uri="http://schemas.openxmlformats.org/presentationml/2006/ole">
            <p:oleObj name="oleObj" r:id="rId6" imgW="1155065" imgH="215265" progId="Equation.3">
              <p:embed/>
              <p:pic>
                <p:nvPicPr>
                  <p:cNvPr id="417913" name="Object 121"/>
                  <p:cNvPicPr/>
                  <p:nvPr/>
                </p:nvPicPr>
                <p:blipFill>
                  <a:blip r:embed="rId5"/>
                  <a:stretch/>
                </p:blipFill>
                <p:spPr bwMode="auto">
                  <a:xfrm>
                    <a:off x="849313" y="3702050"/>
                    <a:ext cx="3074987" cy="574675"/>
                  </a:xfrm>
                  <a:prstGeom prst="rect">
                    <a:avLst/>
                  </a:prstGeom>
                </p:spPr>
              </p:pic>
            </p:oleObj>
          </a:graphicData>
        </a:graphic>
      </p:graphicFrame>
      <p:grpSp>
        <p:nvGrpSpPr>
          <p:cNvPr id="417914" name="Group 122"/>
          <p:cNvGrpSpPr/>
          <p:nvPr/>
        </p:nvGrpSpPr>
        <p:grpSpPr bwMode="auto">
          <a:xfrm>
            <a:off x="4427538" y="2133600"/>
            <a:ext cx="3738562" cy="3600450"/>
            <a:chOff x="340" y="1298"/>
            <a:chExt cx="2355" cy="2268"/>
          </a:xfrm>
        </p:grpSpPr>
        <p:graphicFrame>
          <p:nvGraphicFramePr>
            <p:cNvPr id="417915" name="Object 123"/>
            <p:cNvGraphicFramePr>
              <a:graphicFrameLocks xmlns:a="http://schemas.openxmlformats.org/drawingml/2006/main" noChangeAspect="1"/>
            </p:cNvGraphicFramePr>
            <p:nvPr/>
          </p:nvGraphicFramePr>
          <p:xfrm>
            <a:off x="386" y="1618"/>
            <a:ext cx="497" cy="385"/>
          </p:xfrm>
          <a:graphic>
            <a:graphicData uri="http://schemas.openxmlformats.org/presentationml/2006/ole">
              <p:oleObj name="oleObj" r:id="rId8" imgW="367665" imgH="215265" progId="Equation.3">
                <p:embed/>
                <p:pic>
                  <p:nvPicPr>
                    <p:cNvPr id="417915" name="Object 123"/>
                    <p:cNvPicPr/>
                    <p:nvPr/>
                  </p:nvPicPr>
                  <p:blipFill>
                    <a:blip r:embed="rId7"/>
                    <a:stretch/>
                  </p:blipFill>
                  <p:spPr bwMode="auto">
                    <a:xfrm>
                      <a:off x="386" y="1618"/>
                      <a:ext cx="497" cy="385"/>
                    </a:xfrm>
                    <a:prstGeom prst="rect">
                      <a:avLst/>
                    </a:prstGeom>
                  </p:spPr>
                </p:pic>
              </p:oleObj>
            </a:graphicData>
          </a:graphic>
        </p:graphicFrame>
        <p:graphicFrame>
          <p:nvGraphicFramePr>
            <p:cNvPr id="417916" name="Object 124"/>
            <p:cNvGraphicFramePr>
              <a:graphicFrameLocks xmlns:a="http://schemas.openxmlformats.org/drawingml/2006/main" noChangeAspect="1"/>
            </p:cNvGraphicFramePr>
            <p:nvPr/>
          </p:nvGraphicFramePr>
          <p:xfrm>
            <a:off x="1317" y="1419"/>
            <a:ext cx="916" cy="328"/>
          </p:xfrm>
          <a:graphic>
            <a:graphicData uri="http://schemas.openxmlformats.org/presentationml/2006/ole">
              <p:oleObj name="oleObj" r:id="rId10" imgW="786765" imgH="215265" progId="Equation.3">
                <p:embed/>
                <p:pic>
                  <p:nvPicPr>
                    <p:cNvPr id="417916" name="Object 124"/>
                    <p:cNvPicPr/>
                    <p:nvPr/>
                  </p:nvPicPr>
                  <p:blipFill>
                    <a:blip r:embed="rId9"/>
                    <a:stretch/>
                  </p:blipFill>
                  <p:spPr bwMode="auto">
                    <a:xfrm>
                      <a:off x="1317" y="1419"/>
                      <a:ext cx="916" cy="328"/>
                    </a:xfrm>
                    <a:prstGeom prst="rect">
                      <a:avLst/>
                    </a:prstGeom>
                  </p:spPr>
                </p:pic>
              </p:oleObj>
            </a:graphicData>
          </a:graphic>
        </p:graphicFrame>
        <p:sp>
          <p:nvSpPr>
            <p:cNvPr id="417917" name="Rectangle 125"/>
            <p:cNvSpPr>
              <a:spLocks noChangeArrowheads="1"/>
            </p:cNvSpPr>
            <p:nvPr/>
          </p:nvSpPr>
          <p:spPr bwMode="auto">
            <a:xfrm>
              <a:off x="1863" y="3234"/>
              <a:ext cx="832"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0 0 / 1</a:t>
              </a:r>
              <a:endParaRPr lang="en-US" sz="2400" b="1" i="0" u="none" strike="noStrike" cap="none" spc="0">
                <a:ln>
                  <a:noFill/>
                </a:ln>
                <a:solidFill>
                  <a:srgbClr val="000000"/>
                </a:solidFill>
                <a:latin typeface="Times New Roman"/>
                <a:ea typeface="宋体"/>
                <a:cs typeface="Arial"/>
              </a:endParaRPr>
            </a:p>
          </p:txBody>
        </p:sp>
        <p:sp>
          <p:nvSpPr>
            <p:cNvPr id="417918" name="Rectangle 126"/>
            <p:cNvSpPr>
              <a:spLocks noChangeArrowheads="1"/>
            </p:cNvSpPr>
            <p:nvPr/>
          </p:nvSpPr>
          <p:spPr bwMode="auto">
            <a:xfrm>
              <a:off x="1025" y="3234"/>
              <a:ext cx="830"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1 1 / 0</a:t>
              </a:r>
              <a:endParaRPr lang="en-US" sz="2400" b="1" i="0" u="none" strike="noStrike" cap="none" spc="0">
                <a:ln>
                  <a:noFill/>
                </a:ln>
                <a:solidFill>
                  <a:srgbClr val="000000"/>
                </a:solidFill>
                <a:latin typeface="Times New Roman"/>
                <a:ea typeface="宋体"/>
                <a:cs typeface="Arial"/>
              </a:endParaRPr>
            </a:p>
          </p:txBody>
        </p:sp>
        <p:sp>
          <p:nvSpPr>
            <p:cNvPr id="417919" name="Rectangle 127"/>
            <p:cNvSpPr>
              <a:spLocks noChangeArrowheads="1"/>
            </p:cNvSpPr>
            <p:nvPr/>
          </p:nvSpPr>
          <p:spPr bwMode="auto">
            <a:xfrm>
              <a:off x="346" y="3234"/>
              <a:ext cx="671"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1 1</a:t>
              </a:r>
              <a:endParaRPr lang="en-US" sz="2400" b="1" i="0" u="none" strike="noStrike" cap="none" spc="0">
                <a:ln>
                  <a:noFill/>
                </a:ln>
                <a:solidFill>
                  <a:srgbClr val="000000"/>
                </a:solidFill>
                <a:latin typeface="Times New Roman"/>
                <a:ea typeface="宋体"/>
                <a:cs typeface="Arial"/>
              </a:endParaRPr>
            </a:p>
          </p:txBody>
        </p:sp>
        <p:sp>
          <p:nvSpPr>
            <p:cNvPr id="417920" name="Rectangle 128"/>
            <p:cNvSpPr>
              <a:spLocks noChangeArrowheads="1"/>
            </p:cNvSpPr>
            <p:nvPr/>
          </p:nvSpPr>
          <p:spPr bwMode="auto">
            <a:xfrm>
              <a:off x="1863" y="2903"/>
              <a:ext cx="832"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1 1 / 0</a:t>
              </a:r>
              <a:endParaRPr lang="en-US" sz="2400" b="1" i="0" u="none" strike="noStrike" cap="none" spc="0">
                <a:ln>
                  <a:noFill/>
                </a:ln>
                <a:solidFill>
                  <a:srgbClr val="000000"/>
                </a:solidFill>
                <a:latin typeface="Times New Roman"/>
                <a:ea typeface="宋体"/>
                <a:cs typeface="Arial"/>
              </a:endParaRPr>
            </a:p>
          </p:txBody>
        </p:sp>
        <p:sp>
          <p:nvSpPr>
            <p:cNvPr id="417921" name="Rectangle 129"/>
            <p:cNvSpPr>
              <a:spLocks noChangeArrowheads="1"/>
            </p:cNvSpPr>
            <p:nvPr/>
          </p:nvSpPr>
          <p:spPr bwMode="auto">
            <a:xfrm>
              <a:off x="1025" y="2903"/>
              <a:ext cx="830"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1 0 / 0</a:t>
              </a:r>
              <a:endParaRPr lang="en-US" sz="2400" b="1" i="0" u="none" strike="noStrike" cap="none" spc="0">
                <a:ln>
                  <a:noFill/>
                </a:ln>
                <a:solidFill>
                  <a:srgbClr val="000000"/>
                </a:solidFill>
                <a:latin typeface="Times New Roman"/>
                <a:ea typeface="宋体"/>
                <a:cs typeface="Arial"/>
              </a:endParaRPr>
            </a:p>
          </p:txBody>
        </p:sp>
        <p:sp>
          <p:nvSpPr>
            <p:cNvPr id="417922" name="Rectangle 130"/>
            <p:cNvSpPr>
              <a:spLocks noChangeArrowheads="1"/>
            </p:cNvSpPr>
            <p:nvPr/>
          </p:nvSpPr>
          <p:spPr bwMode="auto">
            <a:xfrm>
              <a:off x="346" y="2903"/>
              <a:ext cx="671"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1 0</a:t>
              </a:r>
              <a:endParaRPr lang="en-US" sz="2400" b="1" i="0" u="none" strike="noStrike" cap="none" spc="0">
                <a:ln>
                  <a:noFill/>
                </a:ln>
                <a:solidFill>
                  <a:srgbClr val="000000"/>
                </a:solidFill>
                <a:latin typeface="Times New Roman"/>
                <a:ea typeface="宋体"/>
                <a:cs typeface="Arial"/>
              </a:endParaRPr>
            </a:p>
          </p:txBody>
        </p:sp>
        <p:sp>
          <p:nvSpPr>
            <p:cNvPr id="417923" name="Rectangle 131"/>
            <p:cNvSpPr>
              <a:spLocks noChangeArrowheads="1"/>
            </p:cNvSpPr>
            <p:nvPr/>
          </p:nvSpPr>
          <p:spPr bwMode="auto">
            <a:xfrm>
              <a:off x="1863" y="2573"/>
              <a:ext cx="832" cy="330"/>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1 0 / 0</a:t>
              </a:r>
              <a:endParaRPr lang="en-US" sz="2400" b="1" i="0" u="none" strike="noStrike" cap="none" spc="0">
                <a:ln>
                  <a:noFill/>
                </a:ln>
                <a:solidFill>
                  <a:srgbClr val="000000"/>
                </a:solidFill>
                <a:latin typeface="Times New Roman"/>
                <a:ea typeface="宋体"/>
                <a:cs typeface="Arial"/>
              </a:endParaRPr>
            </a:p>
          </p:txBody>
        </p:sp>
        <p:sp>
          <p:nvSpPr>
            <p:cNvPr id="417924" name="Rectangle 132"/>
            <p:cNvSpPr>
              <a:spLocks noChangeArrowheads="1"/>
            </p:cNvSpPr>
            <p:nvPr/>
          </p:nvSpPr>
          <p:spPr bwMode="auto">
            <a:xfrm>
              <a:off x="1025" y="2573"/>
              <a:ext cx="830" cy="330"/>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0 1 / 0</a:t>
              </a:r>
              <a:endParaRPr lang="en-US" sz="2400" b="1" i="0" u="none" strike="noStrike" cap="none" spc="0">
                <a:ln>
                  <a:noFill/>
                </a:ln>
                <a:solidFill>
                  <a:srgbClr val="000000"/>
                </a:solidFill>
                <a:latin typeface="Times New Roman"/>
                <a:ea typeface="宋体"/>
                <a:cs typeface="Arial"/>
              </a:endParaRPr>
            </a:p>
          </p:txBody>
        </p:sp>
        <p:sp>
          <p:nvSpPr>
            <p:cNvPr id="417925" name="Rectangle 133"/>
            <p:cNvSpPr>
              <a:spLocks noChangeArrowheads="1"/>
            </p:cNvSpPr>
            <p:nvPr/>
          </p:nvSpPr>
          <p:spPr bwMode="auto">
            <a:xfrm>
              <a:off x="346" y="2573"/>
              <a:ext cx="671" cy="330"/>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0 1</a:t>
              </a:r>
              <a:endParaRPr lang="en-US" sz="2400" b="1" i="0" u="none" strike="noStrike" cap="none" spc="0">
                <a:ln>
                  <a:noFill/>
                </a:ln>
                <a:solidFill>
                  <a:srgbClr val="000000"/>
                </a:solidFill>
                <a:latin typeface="Times New Roman"/>
                <a:ea typeface="宋体"/>
                <a:cs typeface="Arial"/>
              </a:endParaRPr>
            </a:p>
          </p:txBody>
        </p:sp>
        <p:sp>
          <p:nvSpPr>
            <p:cNvPr id="417926" name="Rectangle 134"/>
            <p:cNvSpPr>
              <a:spLocks noChangeArrowheads="1"/>
            </p:cNvSpPr>
            <p:nvPr/>
          </p:nvSpPr>
          <p:spPr bwMode="auto">
            <a:xfrm>
              <a:off x="1863" y="2242"/>
              <a:ext cx="832"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0 1 / 0</a:t>
              </a:r>
              <a:endParaRPr lang="en-US" sz="2400" b="1" i="0" u="none" strike="noStrike" cap="none" spc="0">
                <a:ln>
                  <a:noFill/>
                </a:ln>
                <a:solidFill>
                  <a:srgbClr val="000000"/>
                </a:solidFill>
                <a:latin typeface="Times New Roman"/>
                <a:ea typeface="宋体"/>
                <a:cs typeface="Arial"/>
              </a:endParaRPr>
            </a:p>
          </p:txBody>
        </p:sp>
        <p:sp>
          <p:nvSpPr>
            <p:cNvPr id="417927" name="Rectangle 135"/>
            <p:cNvSpPr>
              <a:spLocks noChangeArrowheads="1"/>
            </p:cNvSpPr>
            <p:nvPr/>
          </p:nvSpPr>
          <p:spPr bwMode="auto">
            <a:xfrm>
              <a:off x="1025" y="2242"/>
              <a:ext cx="830"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0 0 / 0</a:t>
              </a:r>
              <a:endParaRPr lang="en-US" sz="2400" b="1" i="0" u="none" strike="noStrike" cap="none" spc="0">
                <a:ln>
                  <a:noFill/>
                </a:ln>
                <a:solidFill>
                  <a:srgbClr val="000000"/>
                </a:solidFill>
                <a:latin typeface="Times New Roman"/>
                <a:ea typeface="宋体"/>
                <a:cs typeface="Arial"/>
              </a:endParaRPr>
            </a:p>
          </p:txBody>
        </p:sp>
        <p:sp>
          <p:nvSpPr>
            <p:cNvPr id="417928" name="Rectangle 136"/>
            <p:cNvSpPr>
              <a:spLocks noChangeArrowheads="1"/>
            </p:cNvSpPr>
            <p:nvPr/>
          </p:nvSpPr>
          <p:spPr bwMode="auto">
            <a:xfrm>
              <a:off x="346" y="2242"/>
              <a:ext cx="671"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0 0</a:t>
              </a:r>
              <a:endParaRPr lang="en-US" sz="2400" b="1" i="0" u="none" strike="noStrike" cap="none" spc="0">
                <a:ln>
                  <a:noFill/>
                </a:ln>
                <a:solidFill>
                  <a:srgbClr val="000000"/>
                </a:solidFill>
                <a:latin typeface="Times New Roman"/>
                <a:ea typeface="宋体"/>
                <a:cs typeface="Arial"/>
              </a:endParaRPr>
            </a:p>
          </p:txBody>
        </p:sp>
        <p:sp>
          <p:nvSpPr>
            <p:cNvPr id="417929" name="Rectangle 137"/>
            <p:cNvSpPr>
              <a:spLocks noChangeArrowheads="1"/>
            </p:cNvSpPr>
            <p:nvPr/>
          </p:nvSpPr>
          <p:spPr bwMode="auto">
            <a:xfrm>
              <a:off x="1863" y="1911"/>
              <a:ext cx="832"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1" u="none" strike="noStrike" cap="none" spc="0">
                  <a:ln>
                    <a:noFill/>
                  </a:ln>
                  <a:solidFill>
                    <a:srgbClr val="000000"/>
                  </a:solidFill>
                  <a:latin typeface="Times New Roman"/>
                  <a:ea typeface="宋体"/>
                  <a:cs typeface="Times New Roman"/>
                </a:rPr>
                <a:t>A=</a:t>
              </a:r>
              <a:r>
                <a:rPr lang="en-US" sz="2400" b="1" i="0" u="none" strike="noStrike" cap="none" spc="0">
                  <a:ln>
                    <a:noFill/>
                  </a:ln>
                  <a:solidFill>
                    <a:srgbClr val="000000"/>
                  </a:solidFill>
                  <a:latin typeface="Times New Roman"/>
                  <a:ea typeface="宋体"/>
                  <a:cs typeface="Times New Roman"/>
                </a:rPr>
                <a:t>1</a:t>
              </a:r>
              <a:endParaRPr lang="en-US" sz="2400" b="1" i="0" u="none" strike="noStrike" cap="none" spc="0">
                <a:ln>
                  <a:noFill/>
                </a:ln>
                <a:solidFill>
                  <a:srgbClr val="000000"/>
                </a:solidFill>
                <a:latin typeface="Times New Roman"/>
                <a:ea typeface="宋体"/>
                <a:cs typeface="Arial"/>
              </a:endParaRPr>
            </a:p>
          </p:txBody>
        </p:sp>
        <p:sp>
          <p:nvSpPr>
            <p:cNvPr id="417930" name="Rectangle 138"/>
            <p:cNvSpPr>
              <a:spLocks noChangeArrowheads="1"/>
            </p:cNvSpPr>
            <p:nvPr/>
          </p:nvSpPr>
          <p:spPr bwMode="auto">
            <a:xfrm>
              <a:off x="1025" y="1911"/>
              <a:ext cx="830"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1" u="none" strike="noStrike" cap="none" spc="0">
                  <a:ln>
                    <a:noFill/>
                  </a:ln>
                  <a:solidFill>
                    <a:srgbClr val="000000"/>
                  </a:solidFill>
                  <a:latin typeface="Times New Roman"/>
                  <a:ea typeface="宋体"/>
                  <a:cs typeface="Times New Roman"/>
                </a:rPr>
                <a:t>A=</a:t>
              </a:r>
              <a:r>
                <a:rPr lang="en-US" sz="2400" b="1" i="0" u="none" strike="noStrike" cap="none" spc="0">
                  <a:ln>
                    <a:noFill/>
                  </a:ln>
                  <a:solidFill>
                    <a:srgbClr val="000000"/>
                  </a:solidFill>
                  <a:latin typeface="Times New Roman"/>
                  <a:ea typeface="宋体"/>
                  <a:cs typeface="Times New Roman"/>
                </a:rPr>
                <a:t>0</a:t>
              </a:r>
              <a:endParaRPr lang="en-US" sz="2400" b="1" i="0" u="none" strike="noStrike" cap="none" spc="0">
                <a:ln>
                  <a:noFill/>
                </a:ln>
                <a:solidFill>
                  <a:srgbClr val="000000"/>
                </a:solidFill>
                <a:latin typeface="Times New Roman"/>
                <a:ea typeface="宋体"/>
                <a:cs typeface="Arial"/>
              </a:endParaRPr>
            </a:p>
          </p:txBody>
        </p:sp>
        <p:sp>
          <p:nvSpPr>
            <p:cNvPr id="417931" name="Rectangle 139"/>
            <p:cNvSpPr>
              <a:spLocks noChangeArrowheads="1"/>
            </p:cNvSpPr>
            <p:nvPr/>
          </p:nvSpPr>
          <p:spPr bwMode="auto">
            <a:xfrm>
              <a:off x="1034" y="1298"/>
              <a:ext cx="1661" cy="613"/>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l" defTabSz="914400">
                <a:lnSpc>
                  <a:spcPct val="100000"/>
                </a:lnSpc>
                <a:spcBef>
                  <a:spcPts val="0"/>
                </a:spcBef>
                <a:spcAft>
                  <a:spcPts val="0"/>
                </a:spcAft>
                <a:buClr>
                  <a:srgbClr val="CC0000"/>
                </a:buClr>
                <a:buSzTx/>
                <a:buFont typeface="Wingdings"/>
                <a:buNone/>
                <a:defRPr/>
              </a:pPr>
              <a:endParaRPr lang="zh-CN" sz="2400" b="1" i="0" u="none" strike="noStrike" cap="none" spc="0">
                <a:ln>
                  <a:noFill/>
                </a:ln>
                <a:solidFill>
                  <a:srgbClr val="000000"/>
                </a:solidFill>
                <a:latin typeface="Arial Narrow"/>
                <a:ea typeface="楷体_GB2312"/>
                <a:cs typeface="Arial"/>
              </a:endParaRPr>
            </a:p>
          </p:txBody>
        </p:sp>
        <p:sp>
          <p:nvSpPr>
            <p:cNvPr id="417932" name="Line 140"/>
            <p:cNvSpPr>
              <a:spLocks noChangeShapeType="1"/>
            </p:cNvSpPr>
            <p:nvPr/>
          </p:nvSpPr>
          <p:spPr bwMode="auto">
            <a:xfrm>
              <a:off x="362" y="1298"/>
              <a:ext cx="2333" cy="1"/>
            </a:xfrm>
            <a:prstGeom prst="line">
              <a:avLst/>
            </a:prstGeom>
            <a:noFill/>
            <a:ln w="25400"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7933" name="Line 141"/>
            <p:cNvSpPr>
              <a:spLocks noChangeShapeType="1"/>
            </p:cNvSpPr>
            <p:nvPr/>
          </p:nvSpPr>
          <p:spPr bwMode="auto">
            <a:xfrm>
              <a:off x="362" y="3565"/>
              <a:ext cx="2333" cy="1"/>
            </a:xfrm>
            <a:prstGeom prst="line">
              <a:avLst/>
            </a:prstGeom>
            <a:noFill/>
            <a:ln w="25400"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7934" name="Line 142"/>
            <p:cNvSpPr>
              <a:spLocks noChangeShapeType="1"/>
            </p:cNvSpPr>
            <p:nvPr/>
          </p:nvSpPr>
          <p:spPr bwMode="auto">
            <a:xfrm>
              <a:off x="340" y="1298"/>
              <a:ext cx="0" cy="2267"/>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7935" name="Line 143"/>
            <p:cNvSpPr>
              <a:spLocks noChangeShapeType="1"/>
            </p:cNvSpPr>
            <p:nvPr/>
          </p:nvSpPr>
          <p:spPr bwMode="auto">
            <a:xfrm>
              <a:off x="2695" y="1298"/>
              <a:ext cx="0" cy="2267"/>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7936" name="Line 144"/>
            <p:cNvSpPr>
              <a:spLocks noChangeShapeType="1"/>
            </p:cNvSpPr>
            <p:nvPr/>
          </p:nvSpPr>
          <p:spPr bwMode="auto">
            <a:xfrm>
              <a:off x="362" y="2242"/>
              <a:ext cx="2333" cy="1"/>
            </a:xfrm>
            <a:prstGeom prst="line">
              <a:avLst/>
            </a:prstGeom>
            <a:noFill/>
            <a:ln w="12700"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7937" name="Line 145"/>
            <p:cNvSpPr>
              <a:spLocks noChangeShapeType="1"/>
            </p:cNvSpPr>
            <p:nvPr/>
          </p:nvSpPr>
          <p:spPr bwMode="auto">
            <a:xfrm>
              <a:off x="1017" y="1298"/>
              <a:ext cx="0" cy="2267"/>
            </a:xfrm>
            <a:prstGeom prst="line">
              <a:avLst/>
            </a:prstGeom>
            <a:noFill/>
            <a:ln w="12700"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7938" name="Line 146"/>
            <p:cNvSpPr>
              <a:spLocks noChangeShapeType="1"/>
            </p:cNvSpPr>
            <p:nvPr/>
          </p:nvSpPr>
          <p:spPr bwMode="auto">
            <a:xfrm>
              <a:off x="1855" y="1911"/>
              <a:ext cx="0" cy="1654"/>
            </a:xfrm>
            <a:prstGeom prst="line">
              <a:avLst/>
            </a:prstGeom>
            <a:noFill/>
            <a:ln w="12700"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7939" name="Line 147"/>
            <p:cNvSpPr>
              <a:spLocks noChangeShapeType="1"/>
            </p:cNvSpPr>
            <p:nvPr/>
          </p:nvSpPr>
          <p:spPr bwMode="auto">
            <a:xfrm>
              <a:off x="1034" y="1911"/>
              <a:ext cx="1661" cy="2"/>
            </a:xfrm>
            <a:prstGeom prst="line">
              <a:avLst/>
            </a:prstGeom>
            <a:noFill/>
            <a:ln w="12700"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7940" name="Line 148"/>
            <p:cNvSpPr>
              <a:spLocks noChangeShapeType="1"/>
            </p:cNvSpPr>
            <p:nvPr/>
          </p:nvSpPr>
          <p:spPr bwMode="auto">
            <a:xfrm>
              <a:off x="362" y="2573"/>
              <a:ext cx="2333" cy="1"/>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7941" name="Line 149"/>
            <p:cNvSpPr>
              <a:spLocks noChangeShapeType="1"/>
            </p:cNvSpPr>
            <p:nvPr/>
          </p:nvSpPr>
          <p:spPr bwMode="auto">
            <a:xfrm>
              <a:off x="362" y="2903"/>
              <a:ext cx="2333" cy="2"/>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7942" name="Line 150"/>
            <p:cNvSpPr>
              <a:spLocks noChangeShapeType="1"/>
            </p:cNvSpPr>
            <p:nvPr/>
          </p:nvSpPr>
          <p:spPr bwMode="auto">
            <a:xfrm>
              <a:off x="362" y="3234"/>
              <a:ext cx="2333" cy="1"/>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17914"/>
                                        </p:tgtEl>
                                        <p:attrNameLst>
                                          <p:attrName>style.visibility</p:attrName>
                                        </p:attrNameLst>
                                      </p:cBhvr>
                                      <p:to>
                                        <p:strVal val="visible"/>
                                      </p:to>
                                    </p:set>
                                    <p:animEffect transition="in" filter="wipe(up)">
                                      <p:cBhvr>
                                        <p:cTn id="7" dur="500"/>
                                        <p:tgtEl>
                                          <p:spTgt spid="4179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18820" name="Rectangle 4"/>
          <p:cNvSpPr>
            <a:spLocks noChangeArrowheads="1"/>
          </p:cNvSpPr>
          <p:nvPr/>
        </p:nvSpPr>
        <p:spPr bwMode="auto">
          <a:xfrm>
            <a:off x="827088" y="476250"/>
            <a:ext cx="2147887" cy="457200"/>
          </a:xfrm>
          <a:prstGeom prst="rect">
            <a:avLst/>
          </a:prstGeom>
          <a:noFill/>
          <a:ln>
            <a:noFill/>
          </a:ln>
          <a:effectLst/>
        </p:spPr>
        <p:txBody>
          <a:bodyPr wrap="none" anchor="ctr">
            <a:spAutoFit/>
          </a:bodyPr>
          <a:lstStyle/>
          <a:p>
            <a:pPr marL="0" marR="0" lvl="0" indent="0" algn="l"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楷体_GB2312"/>
                <a:cs typeface="Times New Roman"/>
              </a:rPr>
              <a:t>(4) </a:t>
            </a:r>
            <a:r>
              <a:rPr lang="zh-CN" sz="2400" b="1" i="0" u="none" strike="noStrike" cap="none" spc="0">
                <a:ln>
                  <a:noFill/>
                </a:ln>
                <a:solidFill>
                  <a:srgbClr val="000066"/>
                </a:solidFill>
                <a:latin typeface="Times New Roman"/>
                <a:ea typeface="楷体_GB2312"/>
                <a:cs typeface="Times New Roman"/>
              </a:rPr>
              <a:t>画出状态图</a:t>
            </a:r>
            <a:endParaRPr/>
          </a:p>
        </p:txBody>
      </p:sp>
      <p:grpSp>
        <p:nvGrpSpPr>
          <p:cNvPr id="418853" name="Group 37"/>
          <p:cNvGrpSpPr/>
          <p:nvPr/>
        </p:nvGrpSpPr>
        <p:grpSpPr bwMode="auto">
          <a:xfrm>
            <a:off x="539750" y="2060575"/>
            <a:ext cx="3738562" cy="3600450"/>
            <a:chOff x="340" y="1298"/>
            <a:chExt cx="2355" cy="2268"/>
          </a:xfrm>
        </p:grpSpPr>
        <p:graphicFrame>
          <p:nvGraphicFramePr>
            <p:cNvPr id="418822" name="Object 6"/>
            <p:cNvGraphicFramePr>
              <a:graphicFrameLocks xmlns:a="http://schemas.openxmlformats.org/drawingml/2006/main" noChangeAspect="1"/>
            </p:cNvGraphicFramePr>
            <p:nvPr/>
          </p:nvGraphicFramePr>
          <p:xfrm>
            <a:off x="386" y="1618"/>
            <a:ext cx="497" cy="385"/>
          </p:xfrm>
          <a:graphic>
            <a:graphicData uri="http://schemas.openxmlformats.org/presentationml/2006/ole">
              <p:oleObj name="oleObj" r:id="rId4" imgW="367665" imgH="215265" progId="Equation.3">
                <p:embed/>
                <p:pic>
                  <p:nvPicPr>
                    <p:cNvPr id="418822" name="Object 6"/>
                    <p:cNvPicPr/>
                    <p:nvPr/>
                  </p:nvPicPr>
                  <p:blipFill>
                    <a:blip r:embed="rId3"/>
                    <a:stretch/>
                  </p:blipFill>
                  <p:spPr bwMode="auto">
                    <a:xfrm>
                      <a:off x="386" y="1618"/>
                      <a:ext cx="497" cy="385"/>
                    </a:xfrm>
                    <a:prstGeom prst="rect">
                      <a:avLst/>
                    </a:prstGeom>
                  </p:spPr>
                </p:pic>
              </p:oleObj>
            </a:graphicData>
          </a:graphic>
        </p:graphicFrame>
        <p:graphicFrame>
          <p:nvGraphicFramePr>
            <p:cNvPr id="418823" name="Object 7"/>
            <p:cNvGraphicFramePr>
              <a:graphicFrameLocks xmlns:a="http://schemas.openxmlformats.org/drawingml/2006/main" noChangeAspect="1"/>
            </p:cNvGraphicFramePr>
            <p:nvPr/>
          </p:nvGraphicFramePr>
          <p:xfrm>
            <a:off x="1317" y="1419"/>
            <a:ext cx="916" cy="328"/>
          </p:xfrm>
          <a:graphic>
            <a:graphicData uri="http://schemas.openxmlformats.org/presentationml/2006/ole">
              <p:oleObj name="oleObj" r:id="rId6" imgW="786765" imgH="215265" progId="Equation.3">
                <p:embed/>
                <p:pic>
                  <p:nvPicPr>
                    <p:cNvPr id="418823" name="Object 7"/>
                    <p:cNvPicPr/>
                    <p:nvPr/>
                  </p:nvPicPr>
                  <p:blipFill>
                    <a:blip r:embed="rId5"/>
                    <a:stretch/>
                  </p:blipFill>
                  <p:spPr bwMode="auto">
                    <a:xfrm>
                      <a:off x="1317" y="1419"/>
                      <a:ext cx="916" cy="328"/>
                    </a:xfrm>
                    <a:prstGeom prst="rect">
                      <a:avLst/>
                    </a:prstGeom>
                  </p:spPr>
                </p:pic>
              </p:oleObj>
            </a:graphicData>
          </a:graphic>
        </p:graphicFrame>
        <p:sp>
          <p:nvSpPr>
            <p:cNvPr id="418824" name="Rectangle 8"/>
            <p:cNvSpPr>
              <a:spLocks noChangeArrowheads="1"/>
            </p:cNvSpPr>
            <p:nvPr/>
          </p:nvSpPr>
          <p:spPr bwMode="auto">
            <a:xfrm>
              <a:off x="1863" y="3234"/>
              <a:ext cx="832"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0 0 / 1</a:t>
              </a:r>
              <a:endParaRPr lang="en-US" sz="2400" b="1" i="0" u="none" strike="noStrike" cap="none" spc="0">
                <a:ln>
                  <a:noFill/>
                </a:ln>
                <a:solidFill>
                  <a:srgbClr val="000000"/>
                </a:solidFill>
                <a:latin typeface="Times New Roman"/>
                <a:ea typeface="宋体"/>
                <a:cs typeface="Arial"/>
              </a:endParaRPr>
            </a:p>
          </p:txBody>
        </p:sp>
        <p:sp>
          <p:nvSpPr>
            <p:cNvPr id="418825" name="Rectangle 9"/>
            <p:cNvSpPr>
              <a:spLocks noChangeArrowheads="1"/>
            </p:cNvSpPr>
            <p:nvPr/>
          </p:nvSpPr>
          <p:spPr bwMode="auto">
            <a:xfrm>
              <a:off x="1025" y="3234"/>
              <a:ext cx="830"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1 1 / 0</a:t>
              </a:r>
              <a:endParaRPr lang="en-US" sz="2400" b="1" i="0" u="none" strike="noStrike" cap="none" spc="0">
                <a:ln>
                  <a:noFill/>
                </a:ln>
                <a:solidFill>
                  <a:srgbClr val="000000"/>
                </a:solidFill>
                <a:latin typeface="Times New Roman"/>
                <a:ea typeface="宋体"/>
                <a:cs typeface="Arial"/>
              </a:endParaRPr>
            </a:p>
          </p:txBody>
        </p:sp>
        <p:sp>
          <p:nvSpPr>
            <p:cNvPr id="418826" name="Rectangle 10"/>
            <p:cNvSpPr>
              <a:spLocks noChangeArrowheads="1"/>
            </p:cNvSpPr>
            <p:nvPr/>
          </p:nvSpPr>
          <p:spPr bwMode="auto">
            <a:xfrm>
              <a:off x="346" y="3234"/>
              <a:ext cx="671"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1 1</a:t>
              </a:r>
              <a:endParaRPr lang="en-US" sz="2400" b="1" i="0" u="none" strike="noStrike" cap="none" spc="0">
                <a:ln>
                  <a:noFill/>
                </a:ln>
                <a:solidFill>
                  <a:srgbClr val="000000"/>
                </a:solidFill>
                <a:latin typeface="Times New Roman"/>
                <a:ea typeface="宋体"/>
                <a:cs typeface="Arial"/>
              </a:endParaRPr>
            </a:p>
          </p:txBody>
        </p:sp>
        <p:sp>
          <p:nvSpPr>
            <p:cNvPr id="418827" name="Rectangle 11"/>
            <p:cNvSpPr>
              <a:spLocks noChangeArrowheads="1"/>
            </p:cNvSpPr>
            <p:nvPr/>
          </p:nvSpPr>
          <p:spPr bwMode="auto">
            <a:xfrm>
              <a:off x="1863" y="2903"/>
              <a:ext cx="832"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1 1 / 0</a:t>
              </a:r>
              <a:endParaRPr lang="en-US" sz="2400" b="1" i="0" u="none" strike="noStrike" cap="none" spc="0">
                <a:ln>
                  <a:noFill/>
                </a:ln>
                <a:solidFill>
                  <a:srgbClr val="000000"/>
                </a:solidFill>
                <a:latin typeface="Times New Roman"/>
                <a:ea typeface="宋体"/>
                <a:cs typeface="Arial"/>
              </a:endParaRPr>
            </a:p>
          </p:txBody>
        </p:sp>
        <p:sp>
          <p:nvSpPr>
            <p:cNvPr id="418828" name="Rectangle 12"/>
            <p:cNvSpPr>
              <a:spLocks noChangeArrowheads="1"/>
            </p:cNvSpPr>
            <p:nvPr/>
          </p:nvSpPr>
          <p:spPr bwMode="auto">
            <a:xfrm>
              <a:off x="1025" y="2903"/>
              <a:ext cx="830"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1 0 / 0</a:t>
              </a:r>
              <a:endParaRPr lang="en-US" sz="2400" b="1" i="0" u="none" strike="noStrike" cap="none" spc="0">
                <a:ln>
                  <a:noFill/>
                </a:ln>
                <a:solidFill>
                  <a:srgbClr val="000000"/>
                </a:solidFill>
                <a:latin typeface="Times New Roman"/>
                <a:ea typeface="宋体"/>
                <a:cs typeface="Arial"/>
              </a:endParaRPr>
            </a:p>
          </p:txBody>
        </p:sp>
        <p:sp>
          <p:nvSpPr>
            <p:cNvPr id="418829" name="Rectangle 13"/>
            <p:cNvSpPr>
              <a:spLocks noChangeArrowheads="1"/>
            </p:cNvSpPr>
            <p:nvPr/>
          </p:nvSpPr>
          <p:spPr bwMode="auto">
            <a:xfrm>
              <a:off x="346" y="2903"/>
              <a:ext cx="671"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1 0</a:t>
              </a:r>
              <a:endParaRPr lang="en-US" sz="2400" b="1" i="0" u="none" strike="noStrike" cap="none" spc="0">
                <a:ln>
                  <a:noFill/>
                </a:ln>
                <a:solidFill>
                  <a:srgbClr val="000000"/>
                </a:solidFill>
                <a:latin typeface="Times New Roman"/>
                <a:ea typeface="宋体"/>
                <a:cs typeface="Arial"/>
              </a:endParaRPr>
            </a:p>
          </p:txBody>
        </p:sp>
        <p:sp>
          <p:nvSpPr>
            <p:cNvPr id="418830" name="Rectangle 14"/>
            <p:cNvSpPr>
              <a:spLocks noChangeArrowheads="1"/>
            </p:cNvSpPr>
            <p:nvPr/>
          </p:nvSpPr>
          <p:spPr bwMode="auto">
            <a:xfrm>
              <a:off x="1863" y="2573"/>
              <a:ext cx="832" cy="330"/>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1 0 / 0</a:t>
              </a:r>
              <a:endParaRPr lang="en-US" sz="2400" b="1" i="0" u="none" strike="noStrike" cap="none" spc="0">
                <a:ln>
                  <a:noFill/>
                </a:ln>
                <a:solidFill>
                  <a:srgbClr val="000000"/>
                </a:solidFill>
                <a:latin typeface="Times New Roman"/>
                <a:ea typeface="宋体"/>
                <a:cs typeface="Arial"/>
              </a:endParaRPr>
            </a:p>
          </p:txBody>
        </p:sp>
        <p:sp>
          <p:nvSpPr>
            <p:cNvPr id="418831" name="Rectangle 15"/>
            <p:cNvSpPr>
              <a:spLocks noChangeArrowheads="1"/>
            </p:cNvSpPr>
            <p:nvPr/>
          </p:nvSpPr>
          <p:spPr bwMode="auto">
            <a:xfrm>
              <a:off x="1025" y="2573"/>
              <a:ext cx="830" cy="330"/>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0 1 / 0</a:t>
              </a:r>
              <a:endParaRPr lang="en-US" sz="2400" b="1" i="0" u="none" strike="noStrike" cap="none" spc="0">
                <a:ln>
                  <a:noFill/>
                </a:ln>
                <a:solidFill>
                  <a:srgbClr val="000000"/>
                </a:solidFill>
                <a:latin typeface="Times New Roman"/>
                <a:ea typeface="宋体"/>
                <a:cs typeface="Arial"/>
              </a:endParaRPr>
            </a:p>
          </p:txBody>
        </p:sp>
        <p:sp>
          <p:nvSpPr>
            <p:cNvPr id="418832" name="Rectangle 16"/>
            <p:cNvSpPr>
              <a:spLocks noChangeArrowheads="1"/>
            </p:cNvSpPr>
            <p:nvPr/>
          </p:nvSpPr>
          <p:spPr bwMode="auto">
            <a:xfrm>
              <a:off x="346" y="2573"/>
              <a:ext cx="671" cy="330"/>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0 1</a:t>
              </a:r>
              <a:endParaRPr lang="en-US" sz="2400" b="1" i="0" u="none" strike="noStrike" cap="none" spc="0">
                <a:ln>
                  <a:noFill/>
                </a:ln>
                <a:solidFill>
                  <a:srgbClr val="000000"/>
                </a:solidFill>
                <a:latin typeface="Times New Roman"/>
                <a:ea typeface="宋体"/>
                <a:cs typeface="Arial"/>
              </a:endParaRPr>
            </a:p>
          </p:txBody>
        </p:sp>
        <p:sp>
          <p:nvSpPr>
            <p:cNvPr id="418833" name="Rectangle 17"/>
            <p:cNvSpPr>
              <a:spLocks noChangeArrowheads="1"/>
            </p:cNvSpPr>
            <p:nvPr/>
          </p:nvSpPr>
          <p:spPr bwMode="auto">
            <a:xfrm>
              <a:off x="1863" y="2242"/>
              <a:ext cx="832"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0 1 / 0</a:t>
              </a:r>
              <a:endParaRPr lang="en-US" sz="2400" b="1" i="0" u="none" strike="noStrike" cap="none" spc="0">
                <a:ln>
                  <a:noFill/>
                </a:ln>
                <a:solidFill>
                  <a:srgbClr val="000000"/>
                </a:solidFill>
                <a:latin typeface="Times New Roman"/>
                <a:ea typeface="宋体"/>
                <a:cs typeface="Arial"/>
              </a:endParaRPr>
            </a:p>
          </p:txBody>
        </p:sp>
        <p:sp>
          <p:nvSpPr>
            <p:cNvPr id="418834" name="Rectangle 18"/>
            <p:cNvSpPr>
              <a:spLocks noChangeArrowheads="1"/>
            </p:cNvSpPr>
            <p:nvPr/>
          </p:nvSpPr>
          <p:spPr bwMode="auto">
            <a:xfrm>
              <a:off x="1025" y="2242"/>
              <a:ext cx="830"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0 0 / 0</a:t>
              </a:r>
              <a:endParaRPr lang="en-US" sz="2400" b="1" i="0" u="none" strike="noStrike" cap="none" spc="0">
                <a:ln>
                  <a:noFill/>
                </a:ln>
                <a:solidFill>
                  <a:srgbClr val="000000"/>
                </a:solidFill>
                <a:latin typeface="Times New Roman"/>
                <a:ea typeface="宋体"/>
                <a:cs typeface="Arial"/>
              </a:endParaRPr>
            </a:p>
          </p:txBody>
        </p:sp>
        <p:sp>
          <p:nvSpPr>
            <p:cNvPr id="418835" name="Rectangle 19"/>
            <p:cNvSpPr>
              <a:spLocks noChangeArrowheads="1"/>
            </p:cNvSpPr>
            <p:nvPr/>
          </p:nvSpPr>
          <p:spPr bwMode="auto">
            <a:xfrm>
              <a:off x="346" y="2242"/>
              <a:ext cx="671"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0 0</a:t>
              </a:r>
              <a:endParaRPr lang="en-US" sz="2400" b="1" i="0" u="none" strike="noStrike" cap="none" spc="0">
                <a:ln>
                  <a:noFill/>
                </a:ln>
                <a:solidFill>
                  <a:srgbClr val="000000"/>
                </a:solidFill>
                <a:latin typeface="Times New Roman"/>
                <a:ea typeface="宋体"/>
                <a:cs typeface="Arial"/>
              </a:endParaRPr>
            </a:p>
          </p:txBody>
        </p:sp>
        <p:sp>
          <p:nvSpPr>
            <p:cNvPr id="418836" name="Rectangle 20"/>
            <p:cNvSpPr>
              <a:spLocks noChangeArrowheads="1"/>
            </p:cNvSpPr>
            <p:nvPr/>
          </p:nvSpPr>
          <p:spPr bwMode="auto">
            <a:xfrm>
              <a:off x="1863" y="1911"/>
              <a:ext cx="832"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1" u="none" strike="noStrike" cap="none" spc="0">
                  <a:ln>
                    <a:noFill/>
                  </a:ln>
                  <a:solidFill>
                    <a:srgbClr val="000000"/>
                  </a:solidFill>
                  <a:latin typeface="Times New Roman"/>
                  <a:ea typeface="宋体"/>
                  <a:cs typeface="Times New Roman"/>
                </a:rPr>
                <a:t>A=</a:t>
              </a:r>
              <a:r>
                <a:rPr lang="en-US" sz="2400" b="1" i="0" u="none" strike="noStrike" cap="none" spc="0">
                  <a:ln>
                    <a:noFill/>
                  </a:ln>
                  <a:solidFill>
                    <a:srgbClr val="000000"/>
                  </a:solidFill>
                  <a:latin typeface="Times New Roman"/>
                  <a:ea typeface="宋体"/>
                  <a:cs typeface="Times New Roman"/>
                </a:rPr>
                <a:t>1</a:t>
              </a:r>
              <a:endParaRPr lang="en-US" sz="2400" b="1" i="0" u="none" strike="noStrike" cap="none" spc="0">
                <a:ln>
                  <a:noFill/>
                </a:ln>
                <a:solidFill>
                  <a:srgbClr val="000000"/>
                </a:solidFill>
                <a:latin typeface="Times New Roman"/>
                <a:ea typeface="宋体"/>
                <a:cs typeface="Arial"/>
              </a:endParaRPr>
            </a:p>
          </p:txBody>
        </p:sp>
        <p:sp>
          <p:nvSpPr>
            <p:cNvPr id="418837" name="Rectangle 21"/>
            <p:cNvSpPr>
              <a:spLocks noChangeArrowheads="1"/>
            </p:cNvSpPr>
            <p:nvPr/>
          </p:nvSpPr>
          <p:spPr bwMode="auto">
            <a:xfrm>
              <a:off x="1025" y="1911"/>
              <a:ext cx="830"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1" u="none" strike="noStrike" cap="none" spc="0">
                  <a:ln>
                    <a:noFill/>
                  </a:ln>
                  <a:solidFill>
                    <a:srgbClr val="000000"/>
                  </a:solidFill>
                  <a:latin typeface="Times New Roman"/>
                  <a:ea typeface="宋体"/>
                  <a:cs typeface="Times New Roman"/>
                </a:rPr>
                <a:t>A=</a:t>
              </a:r>
              <a:r>
                <a:rPr lang="en-US" sz="2400" b="1" i="0" u="none" strike="noStrike" cap="none" spc="0">
                  <a:ln>
                    <a:noFill/>
                  </a:ln>
                  <a:solidFill>
                    <a:srgbClr val="000000"/>
                  </a:solidFill>
                  <a:latin typeface="Times New Roman"/>
                  <a:ea typeface="宋体"/>
                  <a:cs typeface="Times New Roman"/>
                </a:rPr>
                <a:t>0</a:t>
              </a:r>
              <a:endParaRPr lang="en-US" sz="2400" b="1" i="0" u="none" strike="noStrike" cap="none" spc="0">
                <a:ln>
                  <a:noFill/>
                </a:ln>
                <a:solidFill>
                  <a:srgbClr val="000000"/>
                </a:solidFill>
                <a:latin typeface="Times New Roman"/>
                <a:ea typeface="宋体"/>
                <a:cs typeface="Arial"/>
              </a:endParaRPr>
            </a:p>
          </p:txBody>
        </p:sp>
        <p:sp>
          <p:nvSpPr>
            <p:cNvPr id="418838" name="Rectangle 22"/>
            <p:cNvSpPr>
              <a:spLocks noChangeArrowheads="1"/>
            </p:cNvSpPr>
            <p:nvPr/>
          </p:nvSpPr>
          <p:spPr bwMode="auto">
            <a:xfrm>
              <a:off x="1034" y="1298"/>
              <a:ext cx="1661" cy="613"/>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l" defTabSz="914400">
                <a:lnSpc>
                  <a:spcPct val="100000"/>
                </a:lnSpc>
                <a:spcBef>
                  <a:spcPts val="0"/>
                </a:spcBef>
                <a:spcAft>
                  <a:spcPts val="0"/>
                </a:spcAft>
                <a:buClr>
                  <a:srgbClr val="CC0000"/>
                </a:buClr>
                <a:buSzTx/>
                <a:buFont typeface="Wingdings"/>
                <a:buNone/>
                <a:defRPr/>
              </a:pPr>
              <a:endParaRPr lang="zh-CN" sz="2400" b="1" i="0" u="none" strike="noStrike" cap="none" spc="0">
                <a:ln>
                  <a:noFill/>
                </a:ln>
                <a:solidFill>
                  <a:srgbClr val="000000"/>
                </a:solidFill>
                <a:latin typeface="Arial Narrow"/>
                <a:ea typeface="楷体_GB2312"/>
                <a:cs typeface="Arial"/>
              </a:endParaRPr>
            </a:p>
          </p:txBody>
        </p:sp>
        <p:sp>
          <p:nvSpPr>
            <p:cNvPr id="418840" name="Line 24"/>
            <p:cNvSpPr>
              <a:spLocks noChangeShapeType="1"/>
            </p:cNvSpPr>
            <p:nvPr/>
          </p:nvSpPr>
          <p:spPr bwMode="auto">
            <a:xfrm>
              <a:off x="362" y="1298"/>
              <a:ext cx="2333" cy="1"/>
            </a:xfrm>
            <a:prstGeom prst="line">
              <a:avLst/>
            </a:prstGeom>
            <a:noFill/>
            <a:ln w="25400"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8841" name="Line 25"/>
            <p:cNvSpPr>
              <a:spLocks noChangeShapeType="1"/>
            </p:cNvSpPr>
            <p:nvPr/>
          </p:nvSpPr>
          <p:spPr bwMode="auto">
            <a:xfrm>
              <a:off x="362" y="3565"/>
              <a:ext cx="2333" cy="1"/>
            </a:xfrm>
            <a:prstGeom prst="line">
              <a:avLst/>
            </a:prstGeom>
            <a:noFill/>
            <a:ln w="25400"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8842" name="Line 26"/>
            <p:cNvSpPr>
              <a:spLocks noChangeShapeType="1"/>
            </p:cNvSpPr>
            <p:nvPr/>
          </p:nvSpPr>
          <p:spPr bwMode="auto">
            <a:xfrm>
              <a:off x="340" y="1298"/>
              <a:ext cx="0" cy="2267"/>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8843" name="Line 27"/>
            <p:cNvSpPr>
              <a:spLocks noChangeShapeType="1"/>
            </p:cNvSpPr>
            <p:nvPr/>
          </p:nvSpPr>
          <p:spPr bwMode="auto">
            <a:xfrm>
              <a:off x="2695" y="1298"/>
              <a:ext cx="0" cy="2267"/>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8844" name="Line 28"/>
            <p:cNvSpPr>
              <a:spLocks noChangeShapeType="1"/>
            </p:cNvSpPr>
            <p:nvPr/>
          </p:nvSpPr>
          <p:spPr bwMode="auto">
            <a:xfrm>
              <a:off x="362" y="2242"/>
              <a:ext cx="2333" cy="1"/>
            </a:xfrm>
            <a:prstGeom prst="line">
              <a:avLst/>
            </a:prstGeom>
            <a:noFill/>
            <a:ln w="12700"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8845" name="Line 29"/>
            <p:cNvSpPr>
              <a:spLocks noChangeShapeType="1"/>
            </p:cNvSpPr>
            <p:nvPr/>
          </p:nvSpPr>
          <p:spPr bwMode="auto">
            <a:xfrm>
              <a:off x="1017" y="1298"/>
              <a:ext cx="0" cy="2267"/>
            </a:xfrm>
            <a:prstGeom prst="line">
              <a:avLst/>
            </a:prstGeom>
            <a:noFill/>
            <a:ln w="12700"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8846" name="Line 30"/>
            <p:cNvSpPr>
              <a:spLocks noChangeShapeType="1"/>
            </p:cNvSpPr>
            <p:nvPr/>
          </p:nvSpPr>
          <p:spPr bwMode="auto">
            <a:xfrm>
              <a:off x="1855" y="1911"/>
              <a:ext cx="0" cy="1654"/>
            </a:xfrm>
            <a:prstGeom prst="line">
              <a:avLst/>
            </a:prstGeom>
            <a:noFill/>
            <a:ln w="12700"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8847" name="Line 31"/>
            <p:cNvSpPr>
              <a:spLocks noChangeShapeType="1"/>
            </p:cNvSpPr>
            <p:nvPr/>
          </p:nvSpPr>
          <p:spPr bwMode="auto">
            <a:xfrm>
              <a:off x="1034" y="1911"/>
              <a:ext cx="1661" cy="2"/>
            </a:xfrm>
            <a:prstGeom prst="line">
              <a:avLst/>
            </a:prstGeom>
            <a:noFill/>
            <a:ln w="12700"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8848" name="Line 32"/>
            <p:cNvSpPr>
              <a:spLocks noChangeShapeType="1"/>
            </p:cNvSpPr>
            <p:nvPr/>
          </p:nvSpPr>
          <p:spPr bwMode="auto">
            <a:xfrm>
              <a:off x="362" y="2573"/>
              <a:ext cx="2333" cy="1"/>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8849" name="Line 33"/>
            <p:cNvSpPr>
              <a:spLocks noChangeShapeType="1"/>
            </p:cNvSpPr>
            <p:nvPr/>
          </p:nvSpPr>
          <p:spPr bwMode="auto">
            <a:xfrm>
              <a:off x="362" y="2903"/>
              <a:ext cx="2333" cy="2"/>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8850" name="Line 34"/>
            <p:cNvSpPr>
              <a:spLocks noChangeShapeType="1"/>
            </p:cNvSpPr>
            <p:nvPr/>
          </p:nvSpPr>
          <p:spPr bwMode="auto">
            <a:xfrm>
              <a:off x="362" y="3234"/>
              <a:ext cx="2333" cy="1"/>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grpSp>
      <p:sp>
        <p:nvSpPr>
          <p:cNvPr id="418852" name="Rectangle 36"/>
          <p:cNvSpPr>
            <a:spLocks noChangeArrowheads="1"/>
          </p:cNvSpPr>
          <p:nvPr/>
        </p:nvSpPr>
        <p:spPr bwMode="auto">
          <a:xfrm>
            <a:off x="0" y="2605088"/>
            <a:ext cx="9144000" cy="0"/>
          </a:xfrm>
          <a:prstGeom prst="rect">
            <a:avLst/>
          </a:prstGeom>
          <a:noFill/>
          <a:ln>
            <a:noFill/>
          </a:ln>
          <a:effectLst/>
        </p:spPr>
        <p:txBody>
          <a:bodyPr wrap="none" anchor="ctr">
            <a:spAutoFit/>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graphicFrame>
        <p:nvGraphicFramePr>
          <p:cNvPr id="418851" name="Object 35"/>
          <p:cNvGraphicFramePr>
            <a:graphicFrameLocks xmlns:a="http://schemas.openxmlformats.org/drawingml/2006/main" noChangeAspect="1"/>
          </p:cNvGraphicFramePr>
          <p:nvPr/>
        </p:nvGraphicFramePr>
        <p:xfrm>
          <a:off x="4572000" y="1989138"/>
          <a:ext cx="4032250" cy="3462337"/>
        </p:xfrm>
        <a:graphic>
          <a:graphicData uri="http://schemas.openxmlformats.org/presentationml/2006/ole">
            <p:oleObj name="oleObj" r:id="rId8" imgW="2400300" imgH="2047875" progId="Word.Picture.8">
              <p:embed/>
              <p:pic>
                <p:nvPicPr>
                  <p:cNvPr id="418851" name="Object 35"/>
                  <p:cNvPicPr/>
                  <p:nvPr/>
                </p:nvPicPr>
                <p:blipFill>
                  <a:blip r:embed="rId7"/>
                  <a:stretch/>
                </p:blipFill>
                <p:spPr bwMode="auto">
                  <a:xfrm>
                    <a:off x="4572000" y="1989138"/>
                    <a:ext cx="4032250" cy="3462337"/>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418851"/>
                                        </p:tgtEl>
                                        <p:attrNameLst>
                                          <p:attrName>style.visibility</p:attrName>
                                        </p:attrNameLst>
                                      </p:cBhvr>
                                      <p:to>
                                        <p:strVal val="visible"/>
                                      </p:to>
                                    </p:set>
                                    <p:animEffect transition="in" filter="box(in)">
                                      <p:cBhvr>
                                        <p:cTn id="7" dur="500"/>
                                        <p:tgtEl>
                                          <p:spTgt spid="4188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19845" name="Rectangle 5"/>
          <p:cNvSpPr>
            <a:spLocks noChangeArrowheads="1"/>
          </p:cNvSpPr>
          <p:nvPr/>
        </p:nvSpPr>
        <p:spPr bwMode="auto">
          <a:xfrm>
            <a:off x="0" y="2419350"/>
            <a:ext cx="9144000" cy="0"/>
          </a:xfrm>
          <a:prstGeom prst="rect">
            <a:avLst/>
          </a:prstGeom>
          <a:noFill/>
          <a:ln>
            <a:noFill/>
          </a:ln>
          <a:effectLst/>
        </p:spPr>
        <p:txBody>
          <a:bodyPr wrap="none" anchor="ctr">
            <a:spAutoFit/>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graphicFrame>
        <p:nvGraphicFramePr>
          <p:cNvPr id="419844" name="Object 4"/>
          <p:cNvGraphicFramePr>
            <a:graphicFrameLocks xmlns:a="http://schemas.openxmlformats.org/drawingml/2006/main" noChangeAspect="1"/>
          </p:cNvGraphicFramePr>
          <p:nvPr/>
        </p:nvGraphicFramePr>
        <p:xfrm>
          <a:off x="3816350" y="2349500"/>
          <a:ext cx="5327650" cy="3600450"/>
        </p:xfrm>
        <a:graphic>
          <a:graphicData uri="http://schemas.openxmlformats.org/presentationml/2006/ole">
            <p:oleObj name="oleObj" r:id="rId4" imgW="4142740" imgH="2809240" progId="Word.Picture.8">
              <p:embed/>
              <p:pic>
                <p:nvPicPr>
                  <p:cNvPr id="419844" name="Object 4"/>
                  <p:cNvPicPr/>
                  <p:nvPr/>
                </p:nvPicPr>
                <p:blipFill>
                  <a:blip r:embed="rId3"/>
                  <a:stretch/>
                </p:blipFill>
                <p:spPr bwMode="auto">
                  <a:xfrm>
                    <a:off x="3816350" y="2349500"/>
                    <a:ext cx="5327650" cy="3600450"/>
                  </a:xfrm>
                  <a:prstGeom prst="rect">
                    <a:avLst/>
                  </a:prstGeom>
                </p:spPr>
              </p:pic>
            </p:oleObj>
          </a:graphicData>
        </a:graphic>
      </p:graphicFrame>
      <p:grpSp>
        <p:nvGrpSpPr>
          <p:cNvPr id="419846" name="Group 6"/>
          <p:cNvGrpSpPr/>
          <p:nvPr/>
        </p:nvGrpSpPr>
        <p:grpSpPr bwMode="auto">
          <a:xfrm>
            <a:off x="395288" y="2492375"/>
            <a:ext cx="3095625" cy="3168649"/>
            <a:chOff x="340" y="1298"/>
            <a:chExt cx="2355" cy="2268"/>
          </a:xfrm>
        </p:grpSpPr>
        <p:graphicFrame>
          <p:nvGraphicFramePr>
            <p:cNvPr id="419847" name="Object 7"/>
            <p:cNvGraphicFramePr>
              <a:graphicFrameLocks xmlns:a="http://schemas.openxmlformats.org/drawingml/2006/main" noChangeAspect="1"/>
            </p:cNvGraphicFramePr>
            <p:nvPr/>
          </p:nvGraphicFramePr>
          <p:xfrm>
            <a:off x="386" y="1618"/>
            <a:ext cx="497" cy="385"/>
          </p:xfrm>
          <a:graphic>
            <a:graphicData uri="http://schemas.openxmlformats.org/presentationml/2006/ole">
              <p:oleObj name="oleObj" r:id="rId6" imgW="367665" imgH="215265" progId="Equation.3">
                <p:embed/>
                <p:pic>
                  <p:nvPicPr>
                    <p:cNvPr id="419847" name="Object 7"/>
                    <p:cNvPicPr/>
                    <p:nvPr/>
                  </p:nvPicPr>
                  <p:blipFill>
                    <a:blip r:embed="rId5"/>
                    <a:stretch/>
                  </p:blipFill>
                  <p:spPr bwMode="auto">
                    <a:xfrm>
                      <a:off x="386" y="1618"/>
                      <a:ext cx="497" cy="385"/>
                    </a:xfrm>
                    <a:prstGeom prst="rect">
                      <a:avLst/>
                    </a:prstGeom>
                  </p:spPr>
                </p:pic>
              </p:oleObj>
            </a:graphicData>
          </a:graphic>
        </p:graphicFrame>
        <p:graphicFrame>
          <p:nvGraphicFramePr>
            <p:cNvPr id="419848" name="Object 8"/>
            <p:cNvGraphicFramePr>
              <a:graphicFrameLocks xmlns:a="http://schemas.openxmlformats.org/drawingml/2006/main" noChangeAspect="1"/>
            </p:cNvGraphicFramePr>
            <p:nvPr/>
          </p:nvGraphicFramePr>
          <p:xfrm>
            <a:off x="1317" y="1419"/>
            <a:ext cx="916" cy="328"/>
          </p:xfrm>
          <a:graphic>
            <a:graphicData uri="http://schemas.openxmlformats.org/presentationml/2006/ole">
              <p:oleObj name="oleObj" r:id="rId8" imgW="786765" imgH="215265" progId="Equation.3">
                <p:embed/>
                <p:pic>
                  <p:nvPicPr>
                    <p:cNvPr id="419848" name="Object 8"/>
                    <p:cNvPicPr/>
                    <p:nvPr/>
                  </p:nvPicPr>
                  <p:blipFill>
                    <a:blip r:embed="rId7"/>
                    <a:stretch/>
                  </p:blipFill>
                  <p:spPr bwMode="auto">
                    <a:xfrm>
                      <a:off x="1317" y="1419"/>
                      <a:ext cx="916" cy="328"/>
                    </a:xfrm>
                    <a:prstGeom prst="rect">
                      <a:avLst/>
                    </a:prstGeom>
                  </p:spPr>
                </p:pic>
              </p:oleObj>
            </a:graphicData>
          </a:graphic>
        </p:graphicFrame>
        <p:sp>
          <p:nvSpPr>
            <p:cNvPr id="419849" name="Rectangle 9"/>
            <p:cNvSpPr>
              <a:spLocks noChangeArrowheads="1"/>
            </p:cNvSpPr>
            <p:nvPr/>
          </p:nvSpPr>
          <p:spPr bwMode="auto">
            <a:xfrm>
              <a:off x="1863" y="3234"/>
              <a:ext cx="832"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0 0 / 1</a:t>
              </a:r>
              <a:endParaRPr lang="en-US" sz="2400" b="1" i="0" u="none" strike="noStrike" cap="none" spc="0">
                <a:ln>
                  <a:noFill/>
                </a:ln>
                <a:solidFill>
                  <a:srgbClr val="000000"/>
                </a:solidFill>
                <a:latin typeface="Times New Roman"/>
                <a:ea typeface="宋体"/>
                <a:cs typeface="Arial"/>
              </a:endParaRPr>
            </a:p>
          </p:txBody>
        </p:sp>
        <p:sp>
          <p:nvSpPr>
            <p:cNvPr id="419850" name="Rectangle 10"/>
            <p:cNvSpPr>
              <a:spLocks noChangeArrowheads="1"/>
            </p:cNvSpPr>
            <p:nvPr/>
          </p:nvSpPr>
          <p:spPr bwMode="auto">
            <a:xfrm>
              <a:off x="1025" y="3234"/>
              <a:ext cx="830"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1 1 / 0</a:t>
              </a:r>
              <a:endParaRPr lang="en-US" sz="2400" b="1" i="0" u="none" strike="noStrike" cap="none" spc="0">
                <a:ln>
                  <a:noFill/>
                </a:ln>
                <a:solidFill>
                  <a:srgbClr val="000000"/>
                </a:solidFill>
                <a:latin typeface="Times New Roman"/>
                <a:ea typeface="宋体"/>
                <a:cs typeface="Arial"/>
              </a:endParaRPr>
            </a:p>
          </p:txBody>
        </p:sp>
        <p:sp>
          <p:nvSpPr>
            <p:cNvPr id="419851" name="Rectangle 11"/>
            <p:cNvSpPr>
              <a:spLocks noChangeArrowheads="1"/>
            </p:cNvSpPr>
            <p:nvPr/>
          </p:nvSpPr>
          <p:spPr bwMode="auto">
            <a:xfrm>
              <a:off x="346" y="3234"/>
              <a:ext cx="671"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1 1</a:t>
              </a:r>
              <a:endParaRPr lang="en-US" sz="2400" b="1" i="0" u="none" strike="noStrike" cap="none" spc="0">
                <a:ln>
                  <a:noFill/>
                </a:ln>
                <a:solidFill>
                  <a:srgbClr val="000000"/>
                </a:solidFill>
                <a:latin typeface="Times New Roman"/>
                <a:ea typeface="宋体"/>
                <a:cs typeface="Arial"/>
              </a:endParaRPr>
            </a:p>
          </p:txBody>
        </p:sp>
        <p:sp>
          <p:nvSpPr>
            <p:cNvPr id="419852" name="Rectangle 12"/>
            <p:cNvSpPr>
              <a:spLocks noChangeArrowheads="1"/>
            </p:cNvSpPr>
            <p:nvPr/>
          </p:nvSpPr>
          <p:spPr bwMode="auto">
            <a:xfrm>
              <a:off x="1863" y="2903"/>
              <a:ext cx="832"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1 1 / 0</a:t>
              </a:r>
              <a:endParaRPr lang="en-US" sz="2400" b="1" i="0" u="none" strike="noStrike" cap="none" spc="0">
                <a:ln>
                  <a:noFill/>
                </a:ln>
                <a:solidFill>
                  <a:srgbClr val="000000"/>
                </a:solidFill>
                <a:latin typeface="Times New Roman"/>
                <a:ea typeface="宋体"/>
                <a:cs typeface="Arial"/>
              </a:endParaRPr>
            </a:p>
          </p:txBody>
        </p:sp>
        <p:sp>
          <p:nvSpPr>
            <p:cNvPr id="419853" name="Rectangle 13"/>
            <p:cNvSpPr>
              <a:spLocks noChangeArrowheads="1"/>
            </p:cNvSpPr>
            <p:nvPr/>
          </p:nvSpPr>
          <p:spPr bwMode="auto">
            <a:xfrm>
              <a:off x="1025" y="2903"/>
              <a:ext cx="830"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1 0 / 0</a:t>
              </a:r>
              <a:endParaRPr lang="en-US" sz="2400" b="1" i="0" u="none" strike="noStrike" cap="none" spc="0">
                <a:ln>
                  <a:noFill/>
                </a:ln>
                <a:solidFill>
                  <a:srgbClr val="000000"/>
                </a:solidFill>
                <a:latin typeface="Times New Roman"/>
                <a:ea typeface="宋体"/>
                <a:cs typeface="Arial"/>
              </a:endParaRPr>
            </a:p>
          </p:txBody>
        </p:sp>
        <p:sp>
          <p:nvSpPr>
            <p:cNvPr id="419854" name="Rectangle 14"/>
            <p:cNvSpPr>
              <a:spLocks noChangeArrowheads="1"/>
            </p:cNvSpPr>
            <p:nvPr/>
          </p:nvSpPr>
          <p:spPr bwMode="auto">
            <a:xfrm>
              <a:off x="346" y="2903"/>
              <a:ext cx="671"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1 0</a:t>
              </a:r>
              <a:endParaRPr lang="en-US" sz="2400" b="1" i="0" u="none" strike="noStrike" cap="none" spc="0">
                <a:ln>
                  <a:noFill/>
                </a:ln>
                <a:solidFill>
                  <a:srgbClr val="000000"/>
                </a:solidFill>
                <a:latin typeface="Times New Roman"/>
                <a:ea typeface="宋体"/>
                <a:cs typeface="Arial"/>
              </a:endParaRPr>
            </a:p>
          </p:txBody>
        </p:sp>
        <p:sp>
          <p:nvSpPr>
            <p:cNvPr id="419855" name="Rectangle 15"/>
            <p:cNvSpPr>
              <a:spLocks noChangeArrowheads="1"/>
            </p:cNvSpPr>
            <p:nvPr/>
          </p:nvSpPr>
          <p:spPr bwMode="auto">
            <a:xfrm>
              <a:off x="1863" y="2573"/>
              <a:ext cx="832" cy="330"/>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1 0 / 0</a:t>
              </a:r>
              <a:endParaRPr lang="en-US" sz="2400" b="1" i="0" u="none" strike="noStrike" cap="none" spc="0">
                <a:ln>
                  <a:noFill/>
                </a:ln>
                <a:solidFill>
                  <a:srgbClr val="000000"/>
                </a:solidFill>
                <a:latin typeface="Times New Roman"/>
                <a:ea typeface="宋体"/>
                <a:cs typeface="Arial"/>
              </a:endParaRPr>
            </a:p>
          </p:txBody>
        </p:sp>
        <p:sp>
          <p:nvSpPr>
            <p:cNvPr id="419856" name="Rectangle 16"/>
            <p:cNvSpPr>
              <a:spLocks noChangeArrowheads="1"/>
            </p:cNvSpPr>
            <p:nvPr/>
          </p:nvSpPr>
          <p:spPr bwMode="auto">
            <a:xfrm>
              <a:off x="1025" y="2573"/>
              <a:ext cx="830" cy="330"/>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0 1 / 0</a:t>
              </a:r>
              <a:endParaRPr lang="en-US" sz="2400" b="1" i="0" u="none" strike="noStrike" cap="none" spc="0">
                <a:ln>
                  <a:noFill/>
                </a:ln>
                <a:solidFill>
                  <a:srgbClr val="000000"/>
                </a:solidFill>
                <a:latin typeface="Times New Roman"/>
                <a:ea typeface="宋体"/>
                <a:cs typeface="Arial"/>
              </a:endParaRPr>
            </a:p>
          </p:txBody>
        </p:sp>
        <p:sp>
          <p:nvSpPr>
            <p:cNvPr id="419857" name="Rectangle 17"/>
            <p:cNvSpPr>
              <a:spLocks noChangeArrowheads="1"/>
            </p:cNvSpPr>
            <p:nvPr/>
          </p:nvSpPr>
          <p:spPr bwMode="auto">
            <a:xfrm>
              <a:off x="346" y="2573"/>
              <a:ext cx="671" cy="330"/>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0 1</a:t>
              </a:r>
              <a:endParaRPr lang="en-US" sz="2400" b="1" i="0" u="none" strike="noStrike" cap="none" spc="0">
                <a:ln>
                  <a:noFill/>
                </a:ln>
                <a:solidFill>
                  <a:srgbClr val="000000"/>
                </a:solidFill>
                <a:latin typeface="Times New Roman"/>
                <a:ea typeface="宋体"/>
                <a:cs typeface="Arial"/>
              </a:endParaRPr>
            </a:p>
          </p:txBody>
        </p:sp>
        <p:sp>
          <p:nvSpPr>
            <p:cNvPr id="419858" name="Rectangle 18"/>
            <p:cNvSpPr>
              <a:spLocks noChangeArrowheads="1"/>
            </p:cNvSpPr>
            <p:nvPr/>
          </p:nvSpPr>
          <p:spPr bwMode="auto">
            <a:xfrm>
              <a:off x="1863" y="2242"/>
              <a:ext cx="832"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0 1 / 0</a:t>
              </a:r>
              <a:endParaRPr lang="en-US" sz="2400" b="1" i="0" u="none" strike="noStrike" cap="none" spc="0">
                <a:ln>
                  <a:noFill/>
                </a:ln>
                <a:solidFill>
                  <a:srgbClr val="000000"/>
                </a:solidFill>
                <a:latin typeface="Times New Roman"/>
                <a:ea typeface="宋体"/>
                <a:cs typeface="Arial"/>
              </a:endParaRPr>
            </a:p>
          </p:txBody>
        </p:sp>
        <p:sp>
          <p:nvSpPr>
            <p:cNvPr id="419859" name="Rectangle 19"/>
            <p:cNvSpPr>
              <a:spLocks noChangeArrowheads="1"/>
            </p:cNvSpPr>
            <p:nvPr/>
          </p:nvSpPr>
          <p:spPr bwMode="auto">
            <a:xfrm>
              <a:off x="1025" y="2242"/>
              <a:ext cx="830"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0 0 / 0</a:t>
              </a:r>
              <a:endParaRPr lang="en-US" sz="2400" b="1" i="0" u="none" strike="noStrike" cap="none" spc="0">
                <a:ln>
                  <a:noFill/>
                </a:ln>
                <a:solidFill>
                  <a:srgbClr val="000000"/>
                </a:solidFill>
                <a:latin typeface="Times New Roman"/>
                <a:ea typeface="宋体"/>
                <a:cs typeface="Arial"/>
              </a:endParaRPr>
            </a:p>
          </p:txBody>
        </p:sp>
        <p:sp>
          <p:nvSpPr>
            <p:cNvPr id="419860" name="Rectangle 20"/>
            <p:cNvSpPr>
              <a:spLocks noChangeArrowheads="1"/>
            </p:cNvSpPr>
            <p:nvPr/>
          </p:nvSpPr>
          <p:spPr bwMode="auto">
            <a:xfrm>
              <a:off x="346" y="2242"/>
              <a:ext cx="671"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Times New Roman"/>
                  <a:ea typeface="宋体"/>
                  <a:cs typeface="Times New Roman"/>
                </a:rPr>
                <a:t>0 0</a:t>
              </a:r>
              <a:endParaRPr lang="en-US" sz="2400" b="1" i="0" u="none" strike="noStrike" cap="none" spc="0">
                <a:ln>
                  <a:noFill/>
                </a:ln>
                <a:solidFill>
                  <a:srgbClr val="000000"/>
                </a:solidFill>
                <a:latin typeface="Times New Roman"/>
                <a:ea typeface="宋体"/>
                <a:cs typeface="Arial"/>
              </a:endParaRPr>
            </a:p>
          </p:txBody>
        </p:sp>
        <p:sp>
          <p:nvSpPr>
            <p:cNvPr id="419861" name="Rectangle 21"/>
            <p:cNvSpPr>
              <a:spLocks noChangeArrowheads="1"/>
            </p:cNvSpPr>
            <p:nvPr/>
          </p:nvSpPr>
          <p:spPr bwMode="auto">
            <a:xfrm>
              <a:off x="1863" y="1911"/>
              <a:ext cx="832"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1" u="none" strike="noStrike" cap="none" spc="0">
                  <a:ln>
                    <a:noFill/>
                  </a:ln>
                  <a:solidFill>
                    <a:srgbClr val="000000"/>
                  </a:solidFill>
                  <a:latin typeface="Times New Roman"/>
                  <a:ea typeface="宋体"/>
                  <a:cs typeface="Times New Roman"/>
                </a:rPr>
                <a:t>A=</a:t>
              </a:r>
              <a:r>
                <a:rPr lang="en-US" sz="2400" b="1" i="0" u="none" strike="noStrike" cap="none" spc="0">
                  <a:ln>
                    <a:noFill/>
                  </a:ln>
                  <a:solidFill>
                    <a:srgbClr val="000000"/>
                  </a:solidFill>
                  <a:latin typeface="Times New Roman"/>
                  <a:ea typeface="宋体"/>
                  <a:cs typeface="Times New Roman"/>
                </a:rPr>
                <a:t>1</a:t>
              </a:r>
              <a:endParaRPr lang="en-US" sz="2400" b="1" i="0" u="none" strike="noStrike" cap="none" spc="0">
                <a:ln>
                  <a:noFill/>
                </a:ln>
                <a:solidFill>
                  <a:srgbClr val="000000"/>
                </a:solidFill>
                <a:latin typeface="Times New Roman"/>
                <a:ea typeface="宋体"/>
                <a:cs typeface="Arial"/>
              </a:endParaRPr>
            </a:p>
          </p:txBody>
        </p:sp>
        <p:sp>
          <p:nvSpPr>
            <p:cNvPr id="419862" name="Rectangle 22"/>
            <p:cNvSpPr>
              <a:spLocks noChangeArrowheads="1"/>
            </p:cNvSpPr>
            <p:nvPr/>
          </p:nvSpPr>
          <p:spPr bwMode="auto">
            <a:xfrm>
              <a:off x="1025" y="1911"/>
              <a:ext cx="830" cy="33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400" b="1" i="1" u="none" strike="noStrike" cap="none" spc="0">
                  <a:ln>
                    <a:noFill/>
                  </a:ln>
                  <a:solidFill>
                    <a:srgbClr val="000000"/>
                  </a:solidFill>
                  <a:latin typeface="Times New Roman"/>
                  <a:ea typeface="宋体"/>
                  <a:cs typeface="Times New Roman"/>
                </a:rPr>
                <a:t>A=</a:t>
              </a:r>
              <a:r>
                <a:rPr lang="en-US" sz="2400" b="1" i="0" u="none" strike="noStrike" cap="none" spc="0">
                  <a:ln>
                    <a:noFill/>
                  </a:ln>
                  <a:solidFill>
                    <a:srgbClr val="000000"/>
                  </a:solidFill>
                  <a:latin typeface="Times New Roman"/>
                  <a:ea typeface="宋体"/>
                  <a:cs typeface="Times New Roman"/>
                </a:rPr>
                <a:t>0</a:t>
              </a:r>
              <a:endParaRPr lang="en-US" sz="2400" b="1" i="0" u="none" strike="noStrike" cap="none" spc="0">
                <a:ln>
                  <a:noFill/>
                </a:ln>
                <a:solidFill>
                  <a:srgbClr val="000000"/>
                </a:solidFill>
                <a:latin typeface="Times New Roman"/>
                <a:ea typeface="宋体"/>
                <a:cs typeface="Arial"/>
              </a:endParaRPr>
            </a:p>
          </p:txBody>
        </p:sp>
        <p:sp>
          <p:nvSpPr>
            <p:cNvPr id="419863" name="Rectangle 23"/>
            <p:cNvSpPr>
              <a:spLocks noChangeArrowheads="1"/>
            </p:cNvSpPr>
            <p:nvPr/>
          </p:nvSpPr>
          <p:spPr bwMode="auto">
            <a:xfrm>
              <a:off x="1034" y="1298"/>
              <a:ext cx="1661" cy="613"/>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l" defTabSz="914400">
                <a:lnSpc>
                  <a:spcPct val="100000"/>
                </a:lnSpc>
                <a:spcBef>
                  <a:spcPts val="0"/>
                </a:spcBef>
                <a:spcAft>
                  <a:spcPts val="0"/>
                </a:spcAft>
                <a:buClr>
                  <a:srgbClr val="CC0000"/>
                </a:buClr>
                <a:buSzTx/>
                <a:buFont typeface="Wingdings"/>
                <a:buNone/>
                <a:defRPr/>
              </a:pPr>
              <a:endParaRPr lang="zh-CN" sz="2400" b="1" i="0" u="none" strike="noStrike" cap="none" spc="0">
                <a:ln>
                  <a:noFill/>
                </a:ln>
                <a:solidFill>
                  <a:srgbClr val="000000"/>
                </a:solidFill>
                <a:latin typeface="Arial Narrow"/>
                <a:ea typeface="楷体_GB2312"/>
                <a:cs typeface="Arial"/>
              </a:endParaRPr>
            </a:p>
          </p:txBody>
        </p:sp>
        <p:sp>
          <p:nvSpPr>
            <p:cNvPr id="419864" name="Line 24"/>
            <p:cNvSpPr>
              <a:spLocks noChangeShapeType="1"/>
            </p:cNvSpPr>
            <p:nvPr/>
          </p:nvSpPr>
          <p:spPr bwMode="auto">
            <a:xfrm>
              <a:off x="362" y="1298"/>
              <a:ext cx="2333" cy="1"/>
            </a:xfrm>
            <a:prstGeom prst="line">
              <a:avLst/>
            </a:prstGeom>
            <a:noFill/>
            <a:ln w="25400"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9865" name="Line 25"/>
            <p:cNvSpPr>
              <a:spLocks noChangeShapeType="1"/>
            </p:cNvSpPr>
            <p:nvPr/>
          </p:nvSpPr>
          <p:spPr bwMode="auto">
            <a:xfrm>
              <a:off x="362" y="3565"/>
              <a:ext cx="2333" cy="1"/>
            </a:xfrm>
            <a:prstGeom prst="line">
              <a:avLst/>
            </a:prstGeom>
            <a:noFill/>
            <a:ln w="25400"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9866" name="Line 26"/>
            <p:cNvSpPr>
              <a:spLocks noChangeShapeType="1"/>
            </p:cNvSpPr>
            <p:nvPr/>
          </p:nvSpPr>
          <p:spPr bwMode="auto">
            <a:xfrm>
              <a:off x="340" y="1298"/>
              <a:ext cx="0" cy="2267"/>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9867" name="Line 27"/>
            <p:cNvSpPr>
              <a:spLocks noChangeShapeType="1"/>
            </p:cNvSpPr>
            <p:nvPr/>
          </p:nvSpPr>
          <p:spPr bwMode="auto">
            <a:xfrm>
              <a:off x="2695" y="1298"/>
              <a:ext cx="0" cy="2267"/>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9868" name="Line 28"/>
            <p:cNvSpPr>
              <a:spLocks noChangeShapeType="1"/>
            </p:cNvSpPr>
            <p:nvPr/>
          </p:nvSpPr>
          <p:spPr bwMode="auto">
            <a:xfrm>
              <a:off x="362" y="2242"/>
              <a:ext cx="2333" cy="1"/>
            </a:xfrm>
            <a:prstGeom prst="line">
              <a:avLst/>
            </a:prstGeom>
            <a:noFill/>
            <a:ln w="12700"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9869" name="Line 29"/>
            <p:cNvSpPr>
              <a:spLocks noChangeShapeType="1"/>
            </p:cNvSpPr>
            <p:nvPr/>
          </p:nvSpPr>
          <p:spPr bwMode="auto">
            <a:xfrm>
              <a:off x="1017" y="1298"/>
              <a:ext cx="0" cy="2267"/>
            </a:xfrm>
            <a:prstGeom prst="line">
              <a:avLst/>
            </a:prstGeom>
            <a:noFill/>
            <a:ln w="12700"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9870" name="Line 30"/>
            <p:cNvSpPr>
              <a:spLocks noChangeShapeType="1"/>
            </p:cNvSpPr>
            <p:nvPr/>
          </p:nvSpPr>
          <p:spPr bwMode="auto">
            <a:xfrm>
              <a:off x="1855" y="1911"/>
              <a:ext cx="0" cy="1654"/>
            </a:xfrm>
            <a:prstGeom prst="line">
              <a:avLst/>
            </a:prstGeom>
            <a:noFill/>
            <a:ln w="12700"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9871" name="Line 31"/>
            <p:cNvSpPr>
              <a:spLocks noChangeShapeType="1"/>
            </p:cNvSpPr>
            <p:nvPr/>
          </p:nvSpPr>
          <p:spPr bwMode="auto">
            <a:xfrm>
              <a:off x="1034" y="1911"/>
              <a:ext cx="1661" cy="2"/>
            </a:xfrm>
            <a:prstGeom prst="line">
              <a:avLst/>
            </a:prstGeom>
            <a:noFill/>
            <a:ln w="12700"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9872" name="Line 32"/>
            <p:cNvSpPr>
              <a:spLocks noChangeShapeType="1"/>
            </p:cNvSpPr>
            <p:nvPr/>
          </p:nvSpPr>
          <p:spPr bwMode="auto">
            <a:xfrm>
              <a:off x="362" y="2573"/>
              <a:ext cx="2333" cy="1"/>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9873" name="Line 33"/>
            <p:cNvSpPr>
              <a:spLocks noChangeShapeType="1"/>
            </p:cNvSpPr>
            <p:nvPr/>
          </p:nvSpPr>
          <p:spPr bwMode="auto">
            <a:xfrm>
              <a:off x="362" y="2903"/>
              <a:ext cx="2333" cy="2"/>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19874" name="Line 34"/>
            <p:cNvSpPr>
              <a:spLocks noChangeShapeType="1"/>
            </p:cNvSpPr>
            <p:nvPr/>
          </p:nvSpPr>
          <p:spPr bwMode="auto">
            <a:xfrm>
              <a:off x="362" y="3234"/>
              <a:ext cx="2333" cy="1"/>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grpSp>
      <p:sp>
        <p:nvSpPr>
          <p:cNvPr id="419875" name="Rectangle 35"/>
          <p:cNvSpPr>
            <a:spLocks noChangeArrowheads="1"/>
          </p:cNvSpPr>
          <p:nvPr/>
        </p:nvSpPr>
        <p:spPr bwMode="auto">
          <a:xfrm>
            <a:off x="755650" y="549275"/>
            <a:ext cx="2147888" cy="457200"/>
          </a:xfrm>
          <a:prstGeom prst="rect">
            <a:avLst/>
          </a:prstGeom>
          <a:noFill/>
          <a:ln>
            <a:noFill/>
          </a:ln>
          <a:effectLst/>
        </p:spPr>
        <p:txBody>
          <a:bodyPr wrap="none" anchor="ctr">
            <a:spAutoFit/>
          </a:bodyPr>
          <a:lstStyle/>
          <a:p>
            <a:pPr marL="0" marR="0" lvl="0" indent="0" algn="l"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楷体_GB2312"/>
                <a:cs typeface="Times New Roman"/>
              </a:rPr>
              <a:t>(5) </a:t>
            </a:r>
            <a:r>
              <a:rPr lang="zh-CN" sz="2400" b="1" i="0" u="none" strike="noStrike" cap="none" spc="0">
                <a:ln>
                  <a:noFill/>
                </a:ln>
                <a:solidFill>
                  <a:srgbClr val="000066"/>
                </a:solidFill>
                <a:latin typeface="Times New Roman"/>
                <a:ea typeface="楷体_GB2312"/>
                <a:cs typeface="Times New Roman"/>
              </a:rPr>
              <a:t>画出时序图</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19844"/>
                                        </p:tgtEl>
                                        <p:attrNameLst>
                                          <p:attrName>style.visibility</p:attrName>
                                        </p:attrNameLst>
                                      </p:cBhvr>
                                      <p:to>
                                        <p:strVal val="visible"/>
                                      </p:to>
                                    </p:set>
                                    <p:animEffect transition="in" filter="wipe(up)">
                                      <p:cBhvr>
                                        <p:cTn id="7" dur="500"/>
                                        <p:tgtEl>
                                          <p:spTgt spid="4198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20868" name="Rectangle 4"/>
          <p:cNvSpPr>
            <a:spLocks noChangeArrowheads="1"/>
          </p:cNvSpPr>
          <p:nvPr/>
        </p:nvSpPr>
        <p:spPr bwMode="auto">
          <a:xfrm>
            <a:off x="755650" y="476250"/>
            <a:ext cx="3240088" cy="457200"/>
          </a:xfrm>
          <a:prstGeom prst="rect">
            <a:avLst/>
          </a:prstGeom>
          <a:noFill/>
          <a:ln>
            <a:noFill/>
          </a:ln>
          <a:effectLst/>
        </p:spPr>
        <p:txBody>
          <a:bodyPr anchor="ctr">
            <a:spAutoFit/>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楷体_GB2312"/>
                <a:cs typeface="Arial"/>
              </a:rPr>
              <a:t>(6) </a:t>
            </a:r>
            <a:r>
              <a:rPr lang="zh-CN" sz="2400" b="1" i="0" u="none" strike="noStrike" cap="none" spc="0">
                <a:ln>
                  <a:noFill/>
                </a:ln>
                <a:solidFill>
                  <a:srgbClr val="000066"/>
                </a:solidFill>
                <a:latin typeface="Times New Roman"/>
                <a:ea typeface="楷体_GB2312"/>
                <a:cs typeface="Arial"/>
              </a:rPr>
              <a:t>逻辑功能分析</a:t>
            </a:r>
            <a:endParaRPr/>
          </a:p>
        </p:txBody>
      </p:sp>
      <p:sp>
        <p:nvSpPr>
          <p:cNvPr id="420869" name="Rectangle 5"/>
          <p:cNvSpPr>
            <a:spLocks noChangeArrowheads="1"/>
          </p:cNvSpPr>
          <p:nvPr/>
        </p:nvSpPr>
        <p:spPr bwMode="auto">
          <a:xfrm>
            <a:off x="466725" y="1123950"/>
            <a:ext cx="8337549" cy="2830512"/>
          </a:xfrm>
          <a:prstGeom prst="rect">
            <a:avLst/>
          </a:prstGeom>
          <a:noFill/>
          <a:ln>
            <a:noFill/>
          </a:ln>
          <a:effectLst/>
        </p:spPr>
        <p:txBody>
          <a:bodyPr wrap="none" anchor="ctr">
            <a:spAutoFit/>
          </a:bodyPr>
          <a:lstStyle/>
          <a:p>
            <a:pPr marL="0" marR="0" lvl="0" indent="0" algn="l" defTabSz="914400">
              <a:lnSpc>
                <a:spcPct val="150000"/>
              </a:lnSpc>
              <a:spcBef>
                <a:spcPts val="0"/>
              </a:spcBef>
              <a:spcAft>
                <a:spcPts val="0"/>
              </a:spcAft>
              <a:buClrTx/>
              <a:buSzTx/>
              <a:buFontTx/>
              <a:buNone/>
              <a:defRPr/>
            </a:pPr>
            <a:r>
              <a:rPr lang="zh-CN" sz="2400" b="1" i="0" u="none" strike="noStrike" cap="none" spc="0">
                <a:ln>
                  <a:noFill/>
                </a:ln>
                <a:solidFill>
                  <a:srgbClr val="000066"/>
                </a:solidFill>
                <a:latin typeface="Times New Roman"/>
                <a:ea typeface="楷体_GB2312"/>
                <a:cs typeface="Arial"/>
              </a:rPr>
              <a:t>观察状态图和时序图可知，电路是一个由信号</a:t>
            </a:r>
            <a:r>
              <a:rPr lang="en-US" sz="2400" b="1" i="1" u="none" strike="noStrike" cap="none" spc="0">
                <a:ln>
                  <a:noFill/>
                </a:ln>
                <a:solidFill>
                  <a:srgbClr val="000066"/>
                </a:solidFill>
                <a:latin typeface="Times New Roman"/>
                <a:ea typeface="楷体_GB2312"/>
                <a:cs typeface="Arial"/>
              </a:rPr>
              <a:t>A</a:t>
            </a:r>
            <a:r>
              <a:rPr lang="zh-CN" sz="2400" b="1" i="0" u="none" strike="noStrike" cap="none" spc="0">
                <a:ln>
                  <a:noFill/>
                </a:ln>
                <a:solidFill>
                  <a:srgbClr val="000066"/>
                </a:solidFill>
                <a:latin typeface="Times New Roman"/>
                <a:ea typeface="楷体_GB2312"/>
                <a:cs typeface="Arial"/>
              </a:rPr>
              <a:t>控制的可控</a:t>
            </a:r>
            <a:endParaRPr/>
          </a:p>
          <a:p>
            <a:pPr marL="0" marR="0" lvl="0" indent="0" algn="l" defTabSz="914400">
              <a:lnSpc>
                <a:spcPct val="150000"/>
              </a:lnSpc>
              <a:spcBef>
                <a:spcPts val="0"/>
              </a:spcBef>
              <a:spcAft>
                <a:spcPts val="0"/>
              </a:spcAft>
              <a:buClrTx/>
              <a:buSzTx/>
              <a:buFontTx/>
              <a:buNone/>
              <a:defRPr/>
            </a:pPr>
            <a:r>
              <a:rPr lang="zh-CN" sz="2400" b="1" i="0" u="none" strike="noStrike" cap="none" spc="0">
                <a:ln>
                  <a:noFill/>
                </a:ln>
                <a:solidFill>
                  <a:srgbClr val="000066"/>
                </a:solidFill>
                <a:latin typeface="Times New Roman"/>
                <a:ea typeface="楷体_GB2312"/>
                <a:cs typeface="Arial"/>
              </a:rPr>
              <a:t>二进制计数器。当</a:t>
            </a:r>
            <a:r>
              <a:rPr lang="en-US" sz="2400" b="1" i="1" u="none" strike="noStrike" cap="none" spc="0">
                <a:ln>
                  <a:noFill/>
                </a:ln>
                <a:solidFill>
                  <a:srgbClr val="000066"/>
                </a:solidFill>
                <a:latin typeface="Times New Roman"/>
                <a:ea typeface="楷体_GB2312"/>
                <a:cs typeface="Arial"/>
              </a:rPr>
              <a:t>A=</a:t>
            </a:r>
            <a:r>
              <a:rPr lang="en-US" sz="2400" b="1" i="0" u="none" strike="noStrike" cap="none" spc="0">
                <a:ln>
                  <a:noFill/>
                </a:ln>
                <a:solidFill>
                  <a:srgbClr val="000066"/>
                </a:solidFill>
                <a:latin typeface="Times New Roman"/>
                <a:ea typeface="楷体_GB2312"/>
                <a:cs typeface="Arial"/>
              </a:rPr>
              <a:t>0</a:t>
            </a:r>
            <a:r>
              <a:rPr lang="zh-CN" sz="2400" b="1" i="0" u="none" strike="noStrike" cap="none" spc="0">
                <a:ln>
                  <a:noFill/>
                </a:ln>
                <a:solidFill>
                  <a:srgbClr val="000066"/>
                </a:solidFill>
                <a:latin typeface="Times New Roman"/>
                <a:ea typeface="楷体_GB2312"/>
                <a:cs typeface="Arial"/>
              </a:rPr>
              <a:t>时停止计数，电路状态保持不变；</a:t>
            </a:r>
            <a:endParaRPr/>
          </a:p>
          <a:p>
            <a:pPr marL="0" marR="0" lvl="0" indent="0" algn="l" defTabSz="914400">
              <a:lnSpc>
                <a:spcPct val="150000"/>
              </a:lnSpc>
              <a:spcBef>
                <a:spcPts val="0"/>
              </a:spcBef>
              <a:spcAft>
                <a:spcPts val="0"/>
              </a:spcAft>
              <a:buClrTx/>
              <a:buSzTx/>
              <a:buFontTx/>
              <a:buNone/>
              <a:defRPr/>
            </a:pPr>
            <a:r>
              <a:rPr lang="zh-CN" sz="2400" b="1" i="0" u="none" strike="noStrike" cap="none" spc="0">
                <a:ln>
                  <a:noFill/>
                </a:ln>
                <a:solidFill>
                  <a:srgbClr val="000066"/>
                </a:solidFill>
                <a:latin typeface="Times New Roman"/>
                <a:ea typeface="楷体_GB2312"/>
                <a:cs typeface="Arial"/>
              </a:rPr>
              <a:t>当</a:t>
            </a:r>
            <a:r>
              <a:rPr lang="en-US" sz="2400" b="1" i="1" u="none" strike="noStrike" cap="none" spc="0">
                <a:ln>
                  <a:noFill/>
                </a:ln>
                <a:solidFill>
                  <a:srgbClr val="000066"/>
                </a:solidFill>
                <a:latin typeface="Times New Roman"/>
                <a:ea typeface="楷体_GB2312"/>
                <a:cs typeface="Arial"/>
              </a:rPr>
              <a:t>A</a:t>
            </a:r>
            <a:r>
              <a:rPr lang="en-US" sz="2400" b="1" i="0" u="none" strike="noStrike" cap="none" spc="0">
                <a:ln>
                  <a:noFill/>
                </a:ln>
                <a:solidFill>
                  <a:srgbClr val="000066"/>
                </a:solidFill>
                <a:latin typeface="Times New Roman"/>
                <a:ea typeface="楷体_GB2312"/>
                <a:cs typeface="Arial"/>
              </a:rPr>
              <a:t>=1</a:t>
            </a:r>
            <a:r>
              <a:rPr lang="zh-CN" sz="2400" b="1" i="0" u="none" strike="noStrike" cap="none" spc="0">
                <a:ln>
                  <a:noFill/>
                </a:ln>
                <a:solidFill>
                  <a:srgbClr val="000066"/>
                </a:solidFill>
                <a:latin typeface="Times New Roman"/>
                <a:ea typeface="楷体_GB2312"/>
                <a:cs typeface="Arial"/>
              </a:rPr>
              <a:t>时，在</a:t>
            </a:r>
            <a:r>
              <a:rPr lang="en-US" sz="2400" b="1" i="1" u="none" strike="noStrike" cap="none" spc="0">
                <a:ln>
                  <a:noFill/>
                </a:ln>
                <a:solidFill>
                  <a:srgbClr val="000066"/>
                </a:solidFill>
                <a:latin typeface="Times New Roman"/>
                <a:ea typeface="楷体_GB2312"/>
                <a:cs typeface="Arial"/>
              </a:rPr>
              <a:t>CP</a:t>
            </a:r>
            <a:r>
              <a:rPr lang="zh-CN" sz="2400" b="1" i="0" u="none" strike="noStrike" cap="none" spc="0">
                <a:ln>
                  <a:noFill/>
                </a:ln>
                <a:solidFill>
                  <a:srgbClr val="000066"/>
                </a:solidFill>
                <a:latin typeface="Times New Roman"/>
                <a:ea typeface="楷体_GB2312"/>
                <a:cs typeface="Arial"/>
              </a:rPr>
              <a:t>上升沿到来后电路状态值加</a:t>
            </a:r>
            <a:r>
              <a:rPr lang="en-US" sz="2400" b="1" i="0" u="none" strike="noStrike" cap="none" spc="0">
                <a:ln>
                  <a:noFill/>
                </a:ln>
                <a:solidFill>
                  <a:srgbClr val="000066"/>
                </a:solidFill>
                <a:latin typeface="Times New Roman"/>
                <a:ea typeface="楷体_GB2312"/>
                <a:cs typeface="Arial"/>
              </a:rPr>
              <a:t>1</a:t>
            </a:r>
            <a:r>
              <a:rPr lang="zh-CN" sz="2400" b="1" i="0" u="none" strike="noStrike" cap="none" spc="0">
                <a:ln>
                  <a:noFill/>
                </a:ln>
                <a:solidFill>
                  <a:srgbClr val="000066"/>
                </a:solidFill>
                <a:latin typeface="Times New Roman"/>
                <a:ea typeface="楷体_GB2312"/>
                <a:cs typeface="Arial"/>
              </a:rPr>
              <a:t>，一旦计数到</a:t>
            </a:r>
            <a:endParaRPr/>
          </a:p>
          <a:p>
            <a:pPr marL="0" marR="0" lvl="0" indent="0" algn="l" defTabSz="914400">
              <a:lnSpc>
                <a:spcPct val="15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楷体_GB2312"/>
                <a:cs typeface="Arial"/>
              </a:rPr>
              <a:t>11</a:t>
            </a:r>
            <a:r>
              <a:rPr lang="zh-CN" sz="2400" b="1" i="0" u="none" strike="noStrike" cap="none" spc="0">
                <a:ln>
                  <a:noFill/>
                </a:ln>
                <a:solidFill>
                  <a:srgbClr val="000066"/>
                </a:solidFill>
                <a:latin typeface="Times New Roman"/>
                <a:ea typeface="楷体_GB2312"/>
                <a:cs typeface="Arial"/>
              </a:rPr>
              <a:t>状态，</a:t>
            </a:r>
            <a:r>
              <a:rPr lang="en-US" sz="2400" b="1" i="1" u="none" strike="noStrike" cap="none" spc="0">
                <a:ln>
                  <a:noFill/>
                </a:ln>
                <a:solidFill>
                  <a:srgbClr val="000066"/>
                </a:solidFill>
                <a:latin typeface="Times New Roman"/>
                <a:ea typeface="楷体_GB2312"/>
                <a:cs typeface="Arial"/>
              </a:rPr>
              <a:t>Y </a:t>
            </a:r>
            <a:r>
              <a:rPr lang="zh-CN" sz="2400" b="1" i="0" u="none" strike="noStrike" cap="none" spc="0">
                <a:ln>
                  <a:noFill/>
                </a:ln>
                <a:solidFill>
                  <a:srgbClr val="000066"/>
                </a:solidFill>
                <a:latin typeface="Times New Roman"/>
                <a:ea typeface="楷体_GB2312"/>
                <a:cs typeface="Arial"/>
              </a:rPr>
              <a:t>输出</a:t>
            </a:r>
            <a:r>
              <a:rPr lang="en-US" sz="2400" b="1" i="0" u="none" strike="noStrike" cap="none" spc="0">
                <a:ln>
                  <a:noFill/>
                </a:ln>
                <a:solidFill>
                  <a:srgbClr val="000066"/>
                </a:solidFill>
                <a:latin typeface="Times New Roman"/>
                <a:ea typeface="楷体_GB2312"/>
                <a:cs typeface="Arial"/>
              </a:rPr>
              <a:t>1</a:t>
            </a:r>
            <a:r>
              <a:rPr lang="zh-CN" sz="2400" b="1" i="0" u="none" strike="noStrike" cap="none" spc="0">
                <a:ln>
                  <a:noFill/>
                </a:ln>
                <a:solidFill>
                  <a:srgbClr val="000066"/>
                </a:solidFill>
                <a:latin typeface="Times New Roman"/>
                <a:ea typeface="楷体_GB2312"/>
                <a:cs typeface="Arial"/>
              </a:rPr>
              <a:t>，且电路状态将在下一个</a:t>
            </a:r>
            <a:r>
              <a:rPr lang="en-US" sz="2400" b="1" i="1" u="none" strike="noStrike" cap="none" spc="0">
                <a:ln>
                  <a:noFill/>
                </a:ln>
                <a:solidFill>
                  <a:srgbClr val="000066"/>
                </a:solidFill>
                <a:latin typeface="Times New Roman"/>
                <a:ea typeface="楷体_GB2312"/>
                <a:cs typeface="Arial"/>
              </a:rPr>
              <a:t>CP</a:t>
            </a:r>
            <a:r>
              <a:rPr lang="zh-CN" sz="2400" b="1" i="0" u="none" strike="noStrike" cap="none" spc="0">
                <a:ln>
                  <a:noFill/>
                </a:ln>
                <a:solidFill>
                  <a:srgbClr val="000066"/>
                </a:solidFill>
                <a:latin typeface="Times New Roman"/>
                <a:ea typeface="楷体_GB2312"/>
                <a:cs typeface="Arial"/>
              </a:rPr>
              <a:t>上升沿回到</a:t>
            </a:r>
            <a:r>
              <a:rPr lang="en-US" sz="2400" b="1" i="0" u="none" strike="noStrike" cap="none" spc="0">
                <a:ln>
                  <a:noFill/>
                </a:ln>
                <a:solidFill>
                  <a:srgbClr val="000066"/>
                </a:solidFill>
                <a:latin typeface="Times New Roman"/>
                <a:ea typeface="楷体_GB2312"/>
                <a:cs typeface="Arial"/>
              </a:rPr>
              <a:t>00</a:t>
            </a:r>
            <a:r>
              <a:rPr lang="zh-CN" sz="2400" b="1" i="0" u="none" strike="noStrike" cap="none" spc="0">
                <a:ln>
                  <a:noFill/>
                </a:ln>
                <a:solidFill>
                  <a:srgbClr val="000066"/>
                </a:solidFill>
                <a:latin typeface="Times New Roman"/>
                <a:ea typeface="楷体_GB2312"/>
                <a:cs typeface="Arial"/>
              </a:rPr>
              <a:t>。</a:t>
            </a:r>
            <a:endParaRPr/>
          </a:p>
          <a:p>
            <a:pPr marL="0" marR="0" lvl="0" indent="0" algn="l" defTabSz="914400">
              <a:lnSpc>
                <a:spcPct val="150000"/>
              </a:lnSpc>
              <a:spcBef>
                <a:spcPts val="0"/>
              </a:spcBef>
              <a:spcAft>
                <a:spcPts val="0"/>
              </a:spcAft>
              <a:buClrTx/>
              <a:buSzTx/>
              <a:buFontTx/>
              <a:buNone/>
              <a:defRPr/>
            </a:pPr>
            <a:r>
              <a:rPr lang="zh-CN" sz="2400" b="1" i="0" u="none" strike="noStrike" cap="none" spc="0">
                <a:ln>
                  <a:noFill/>
                </a:ln>
                <a:solidFill>
                  <a:srgbClr val="000066"/>
                </a:solidFill>
                <a:latin typeface="Times New Roman"/>
                <a:ea typeface="楷体_GB2312"/>
                <a:cs typeface="Arial"/>
              </a:rPr>
              <a:t>输出信号</a:t>
            </a:r>
            <a:r>
              <a:rPr lang="en-US" sz="2400" b="1" i="1" u="none" strike="noStrike" cap="none" spc="0">
                <a:ln>
                  <a:noFill/>
                </a:ln>
                <a:solidFill>
                  <a:srgbClr val="000066"/>
                </a:solidFill>
                <a:latin typeface="Times New Roman"/>
                <a:ea typeface="楷体_GB2312"/>
                <a:cs typeface="Arial"/>
              </a:rPr>
              <a:t>Y</a:t>
            </a:r>
            <a:r>
              <a:rPr lang="zh-CN" sz="2400" b="1" i="0" u="none" strike="noStrike" cap="none" spc="0">
                <a:ln>
                  <a:noFill/>
                </a:ln>
                <a:solidFill>
                  <a:srgbClr val="000066"/>
                </a:solidFill>
                <a:latin typeface="Times New Roman"/>
                <a:ea typeface="楷体_GB2312"/>
                <a:cs typeface="Arial"/>
              </a:rPr>
              <a:t>的下降沿可用于触发进位操作。 </a:t>
            </a:r>
            <a:endParaRPr/>
          </a:p>
        </p:txBody>
      </p:sp>
      <p:graphicFrame>
        <p:nvGraphicFramePr>
          <p:cNvPr id="420870" name="Object 6"/>
          <p:cNvGraphicFramePr>
            <a:graphicFrameLocks xmlns:a="http://schemas.openxmlformats.org/drawingml/2006/main" noChangeAspect="1"/>
          </p:cNvGraphicFramePr>
          <p:nvPr/>
        </p:nvGraphicFramePr>
        <p:xfrm>
          <a:off x="971550" y="4005263"/>
          <a:ext cx="2808288" cy="2411412"/>
        </p:xfrm>
        <a:graphic>
          <a:graphicData uri="http://schemas.openxmlformats.org/presentationml/2006/ole">
            <p:oleObj name="oleObj" r:id="rId4" imgW="2400300" imgH="2047875" progId="Word.Picture.8">
              <p:embed/>
              <p:pic>
                <p:nvPicPr>
                  <p:cNvPr id="420870" name="Object 6"/>
                  <p:cNvPicPr/>
                  <p:nvPr/>
                </p:nvPicPr>
                <p:blipFill>
                  <a:blip r:embed="rId3"/>
                  <a:stretch/>
                </p:blipFill>
                <p:spPr bwMode="auto">
                  <a:xfrm>
                    <a:off x="971550" y="4005263"/>
                    <a:ext cx="2808288" cy="2411412"/>
                  </a:xfrm>
                  <a:prstGeom prst="rect">
                    <a:avLst/>
                  </a:prstGeom>
                </p:spPr>
              </p:pic>
            </p:oleObj>
          </a:graphicData>
        </a:graphic>
      </p:graphicFrame>
      <p:graphicFrame>
        <p:nvGraphicFramePr>
          <p:cNvPr id="420871" name="Object 7"/>
          <p:cNvGraphicFramePr>
            <a:graphicFrameLocks xmlns:a="http://schemas.openxmlformats.org/drawingml/2006/main" noChangeAspect="1"/>
          </p:cNvGraphicFramePr>
          <p:nvPr/>
        </p:nvGraphicFramePr>
        <p:xfrm>
          <a:off x="4716463" y="4076699"/>
          <a:ext cx="3529012" cy="2384425"/>
        </p:xfrm>
        <a:graphic>
          <a:graphicData uri="http://schemas.openxmlformats.org/presentationml/2006/ole">
            <p:oleObj name="oleObj" r:id="rId6" imgW="4142740" imgH="2809240" progId="Word.Picture.8">
              <p:embed/>
              <p:pic>
                <p:nvPicPr>
                  <p:cNvPr id="420871" name="Object 7"/>
                  <p:cNvPicPr/>
                  <p:nvPr/>
                </p:nvPicPr>
                <p:blipFill>
                  <a:blip r:embed="rId5"/>
                  <a:stretch/>
                </p:blipFill>
                <p:spPr bwMode="auto">
                  <a:xfrm>
                    <a:off x="4716463" y="4076699"/>
                    <a:ext cx="3529012" cy="2384425"/>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20869"/>
                                        </p:tgtEl>
                                        <p:attrNameLst>
                                          <p:attrName>style.visibility</p:attrName>
                                        </p:attrNameLst>
                                      </p:cBhvr>
                                      <p:to>
                                        <p:strVal val="visible"/>
                                      </p:to>
                                    </p:set>
                                    <p:animEffect transition="in" filter="wipe(up)">
                                      <p:cBhvr>
                                        <p:cTn id="7" dur="500"/>
                                        <p:tgtEl>
                                          <p:spTgt spid="4208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869" grpId="0"/>
    </p:bldLst>
  </p:timing>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0">
  <p:cSld name="">
    <p:spTree>
      <p:nvGrpSpPr>
        <p:cNvPr id="1" name=""/>
        <p:cNvGrpSpPr/>
        <p:nvPr/>
      </p:nvGrpSpPr>
      <p:grpSpPr bwMode="auto">
        <a:xfrm>
          <a:off x="0" y="0"/>
          <a:ext cx="0" cy="0"/>
          <a:chOff x="0" y="0"/>
          <a:chExt cx="0" cy="0"/>
        </a:xfrm>
      </p:grpSpPr>
      <p:sp>
        <p:nvSpPr>
          <p:cNvPr id="2" name="矩形 1"/>
          <p:cNvSpPr/>
          <p:nvPr/>
        </p:nvSpPr>
        <p:spPr bwMode="auto">
          <a:xfrm>
            <a:off x="2286000" y="1905506"/>
            <a:ext cx="4572000" cy="3046988"/>
          </a:xfrm>
          <a:prstGeom prst="rect">
            <a:avLst/>
          </a:prstGeom>
        </p:spPr>
        <p:txBody>
          <a:bodyPr>
            <a:spAutoFit/>
          </a:bodyPr>
          <a:lstStyle/>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00"/>
                </a:solidFill>
                <a:latin typeface="Arial Narrow"/>
                <a:ea typeface="宋体"/>
                <a:cs typeface="Arial"/>
              </a:rPr>
              <a:t>wire Y;</a:t>
            </a:r>
            <a:endParaRPr/>
          </a:p>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00"/>
                </a:solidFill>
                <a:latin typeface="Arial Narrow"/>
                <a:ea typeface="宋体"/>
                <a:cs typeface="Arial"/>
              </a:rPr>
              <a:t>reg [1:0]Q;</a:t>
            </a:r>
            <a:endParaRPr/>
          </a:p>
          <a:p>
            <a:pPr marL="0" marR="0" lvl="0" indent="0" algn="l"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00"/>
                </a:solidFill>
                <a:latin typeface="Arial Narrow"/>
                <a:ea typeface="宋体"/>
                <a:cs typeface="Arial"/>
              </a:rPr>
              <a:t>always@(posedge CP)</a:t>
            </a:r>
            <a:endParaRPr/>
          </a:p>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00"/>
                </a:solidFill>
                <a:latin typeface="Arial Narrow"/>
                <a:ea typeface="宋体"/>
                <a:cs typeface="Arial"/>
              </a:rPr>
              <a:t>if (A)</a:t>
            </a:r>
            <a:endParaRPr/>
          </a:p>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00"/>
                </a:solidFill>
                <a:latin typeface="Arial Narrow"/>
                <a:ea typeface="宋体"/>
                <a:cs typeface="Arial"/>
              </a:rPr>
              <a:t>	Q=Q+1;</a:t>
            </a:r>
            <a:endParaRPr/>
          </a:p>
          <a:p>
            <a:pPr marL="0" marR="0" lvl="0" indent="0" algn="l"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00"/>
                </a:solidFill>
                <a:latin typeface="Arial Narrow"/>
                <a:ea typeface="宋体"/>
                <a:cs typeface="Arial"/>
              </a:rPr>
              <a:t>assign Y = &amp;Q &amp; A;</a:t>
            </a:r>
            <a:endParaRPr/>
          </a:p>
        </p:txBody>
      </p:sp>
      <p:sp>
        <p:nvSpPr>
          <p:cNvPr id="3" name="标题 2"/>
          <p:cNvSpPr>
            <a:spLocks noGrp="1"/>
          </p:cNvSpPr>
          <p:nvPr>
            <p:ph type="title"/>
          </p:nvPr>
        </p:nvSpPr>
        <p:spPr bwMode="auto"/>
        <p:txBody>
          <a:bodyPr/>
          <a:lstStyle/>
          <a:p>
            <a:pPr>
              <a:defRPr/>
            </a:pPr>
            <a:r>
              <a:rPr lang="en-US"/>
              <a:t>Verilog HDL</a:t>
            </a:r>
            <a:endParaRPr lang="zh-CN"/>
          </a:p>
        </p:txBody>
      </p:sp>
      <p:sp>
        <p:nvSpPr>
          <p:cNvPr id="5" name="矩形 4"/>
          <p:cNvSpPr/>
          <p:nvPr/>
        </p:nvSpPr>
        <p:spPr bwMode="auto">
          <a:xfrm>
            <a:off x="6156220" y="5229250"/>
            <a:ext cx="1968103" cy="461665"/>
          </a:xfrm>
          <a:prstGeom prst="rect">
            <a:avLst/>
          </a:prstGeom>
        </p:spPr>
        <p:txBody>
          <a:bodyPr wrap="none">
            <a:spAutoFit/>
          </a:bodyPr>
          <a:lstStyle/>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00"/>
                </a:solidFill>
                <a:latin typeface="Arial Narrow"/>
                <a:ea typeface="宋体"/>
                <a:cs typeface="Arial"/>
              </a:rPr>
              <a:t>assign Y = &amp;Q;</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84025" name="Rectangle 25"/>
          <p:cNvSpPr>
            <a:spLocks noChangeArrowheads="1"/>
          </p:cNvSpPr>
          <p:nvPr/>
        </p:nvSpPr>
        <p:spPr bwMode="auto">
          <a:xfrm>
            <a:off x="611188" y="549275"/>
            <a:ext cx="6697662" cy="517525"/>
          </a:xfrm>
          <a:prstGeom prst="rect">
            <a:avLst/>
          </a:prstGeom>
          <a:noFill/>
          <a:ln>
            <a:noFill/>
          </a:ln>
          <a:effectLst/>
        </p:spPr>
        <p:txBody>
          <a:bodyPr tIns="76176" bIns="76176" anchor="ctr">
            <a:spAutoFit/>
          </a:bodyPr>
          <a:lstStyle>
            <a:lvl1pPr algn="l">
              <a:tabLst>
                <a:tab pos="561975" algn="l"/>
              </a:tabLst>
              <a:defRPr sz="2400">
                <a:solidFill>
                  <a:schemeClr val="tx1"/>
                </a:solidFill>
                <a:latin typeface="Times New Roman"/>
                <a:ea typeface="宋体"/>
              </a:defRPr>
            </a:lvl1pPr>
            <a:lvl2pPr algn="l">
              <a:tabLst>
                <a:tab pos="561975" algn="l"/>
              </a:tabLst>
              <a:defRPr sz="2400">
                <a:solidFill>
                  <a:schemeClr val="tx1"/>
                </a:solidFill>
                <a:latin typeface="Times New Roman"/>
                <a:ea typeface="宋体"/>
              </a:defRPr>
            </a:lvl2pPr>
            <a:lvl3pPr algn="l">
              <a:tabLst>
                <a:tab pos="561975" algn="l"/>
              </a:tabLst>
              <a:defRPr sz="2400">
                <a:solidFill>
                  <a:schemeClr val="tx1"/>
                </a:solidFill>
                <a:latin typeface="Times New Roman"/>
                <a:ea typeface="宋体"/>
              </a:defRPr>
            </a:lvl3pPr>
            <a:lvl4pPr algn="l">
              <a:tabLst>
                <a:tab pos="561975" algn="l"/>
              </a:tabLst>
              <a:defRPr sz="2400">
                <a:solidFill>
                  <a:schemeClr val="tx1"/>
                </a:solidFill>
                <a:latin typeface="Times New Roman"/>
                <a:ea typeface="宋体"/>
              </a:defRPr>
            </a:lvl4pPr>
            <a:lvl5pPr algn="l">
              <a:tabLst>
                <a:tab pos="561975" algn="l"/>
              </a:tabLst>
              <a:defRPr sz="2400">
                <a:solidFill>
                  <a:schemeClr val="tx1"/>
                </a:solidFill>
                <a:latin typeface="Times New Roman"/>
                <a:ea typeface="宋体"/>
              </a:defRPr>
            </a:lvl5pPr>
            <a:lvl6pPr>
              <a:spcBef>
                <a:spcPts val="0"/>
              </a:spcBef>
              <a:spcAft>
                <a:spcPts val="0"/>
              </a:spcAft>
              <a:tabLst>
                <a:tab pos="561975" algn="l"/>
              </a:tabLst>
              <a:defRPr sz="2400">
                <a:solidFill>
                  <a:schemeClr val="tx1"/>
                </a:solidFill>
                <a:latin typeface="Times New Roman"/>
                <a:ea typeface="宋体"/>
              </a:defRPr>
            </a:lvl6pPr>
            <a:lvl7pPr>
              <a:spcBef>
                <a:spcPts val="0"/>
              </a:spcBef>
              <a:spcAft>
                <a:spcPts val="0"/>
              </a:spcAft>
              <a:tabLst>
                <a:tab pos="561975" algn="l"/>
              </a:tabLst>
              <a:defRPr sz="2400">
                <a:solidFill>
                  <a:schemeClr val="tx1"/>
                </a:solidFill>
                <a:latin typeface="Times New Roman"/>
                <a:ea typeface="宋体"/>
              </a:defRPr>
            </a:lvl7pPr>
            <a:lvl8pPr>
              <a:spcBef>
                <a:spcPts val="0"/>
              </a:spcBef>
              <a:spcAft>
                <a:spcPts val="0"/>
              </a:spcAft>
              <a:tabLst>
                <a:tab pos="561975" algn="l"/>
              </a:tabLst>
              <a:defRPr sz="2400">
                <a:solidFill>
                  <a:schemeClr val="tx1"/>
                </a:solidFill>
                <a:latin typeface="Times New Roman"/>
                <a:ea typeface="宋体"/>
              </a:defRPr>
            </a:lvl8pPr>
            <a:lvl9pPr>
              <a:spcBef>
                <a:spcPts val="0"/>
              </a:spcBef>
              <a:spcAft>
                <a:spcPts val="0"/>
              </a:spcAft>
              <a:tabLst>
                <a:tab pos="561975" algn="l"/>
              </a:tabLst>
              <a:defRPr sz="2400">
                <a:solidFill>
                  <a:schemeClr val="tx1"/>
                </a:solidFill>
                <a:latin typeface="Times New Roman"/>
                <a:ea typeface="宋体"/>
              </a:defRPr>
            </a:lvl9pPr>
          </a:lstStyle>
          <a:p>
            <a:pPr marL="0" marR="0" lvl="0" indent="0" algn="just" defTabSz="914400">
              <a:lnSpc>
                <a:spcPct val="100000"/>
              </a:lnSpc>
              <a:spcBef>
                <a:spcPts val="0"/>
              </a:spcBef>
              <a:spcAft>
                <a:spcPts val="0"/>
              </a:spcAft>
              <a:buClrTx/>
              <a:buSzTx/>
              <a:buFontTx/>
              <a:buNone/>
              <a:tabLst>
                <a:tab pos="561975" algn="l"/>
              </a:tabLst>
              <a:defRPr/>
            </a:pPr>
            <a:r>
              <a:rPr lang="zh-CN" sz="2400" b="1" i="0" u="none" strike="noStrike" cap="none" spc="0">
                <a:ln>
                  <a:noFill/>
                </a:ln>
                <a:solidFill>
                  <a:srgbClr val="000066"/>
                </a:solidFill>
                <a:latin typeface="楷体_GB2312"/>
                <a:ea typeface="楷体_GB2312"/>
                <a:cs typeface="Arial"/>
              </a:rPr>
              <a:t>例</a:t>
            </a:r>
            <a:r>
              <a:rPr lang="en-US" sz="2400" b="1" i="0" u="none" strike="noStrike" cap="none" spc="0">
                <a:ln>
                  <a:noFill/>
                </a:ln>
                <a:solidFill>
                  <a:srgbClr val="000066"/>
                </a:solidFill>
                <a:latin typeface="楷体_GB2312"/>
                <a:ea typeface="楷体_GB2312"/>
                <a:cs typeface="Arial"/>
              </a:rPr>
              <a:t>2 </a:t>
            </a:r>
            <a:r>
              <a:rPr lang="zh-CN" sz="2400" b="1" i="0" u="none" strike="noStrike" cap="none" spc="0">
                <a:ln>
                  <a:noFill/>
                </a:ln>
                <a:solidFill>
                  <a:srgbClr val="000066"/>
                </a:solidFill>
                <a:latin typeface="楷体_GB2312"/>
                <a:ea typeface="楷体_GB2312"/>
                <a:cs typeface="Arial"/>
              </a:rPr>
              <a:t>试分析如图所示时序电路的逻辑功能。</a:t>
            </a:r>
            <a:endParaRPr/>
          </a:p>
        </p:txBody>
      </p:sp>
      <p:graphicFrame>
        <p:nvGraphicFramePr>
          <p:cNvPr id="384026" name="Object 26"/>
          <p:cNvGraphicFramePr>
            <a:graphicFrameLocks xmlns:a="http://schemas.openxmlformats.org/drawingml/2006/main" noChangeAspect="1"/>
          </p:cNvGraphicFramePr>
          <p:nvPr/>
        </p:nvGraphicFramePr>
        <p:xfrm>
          <a:off x="3924300" y="3236913"/>
          <a:ext cx="5113338" cy="2471737"/>
        </p:xfrm>
        <a:graphic>
          <a:graphicData uri="http://schemas.openxmlformats.org/presentationml/2006/ole">
            <p:oleObj name="oleObj" r:id="rId4" imgW="2542540" imgH="1085215" progId="Word.Picture.8">
              <p:embed/>
              <p:pic>
                <p:nvPicPr>
                  <p:cNvPr id="384026" name="Object 26"/>
                  <p:cNvPicPr/>
                  <p:nvPr/>
                </p:nvPicPr>
                <p:blipFill>
                  <a:blip r:embed="rId3"/>
                  <a:stretch/>
                </p:blipFill>
                <p:spPr bwMode="auto">
                  <a:xfrm>
                    <a:off x="3924300" y="3236913"/>
                    <a:ext cx="5113338" cy="2471737"/>
                  </a:xfrm>
                  <a:prstGeom prst="rect">
                    <a:avLst/>
                  </a:prstGeom>
                </p:spPr>
              </p:pic>
            </p:oleObj>
          </a:graphicData>
        </a:graphic>
      </p:graphicFrame>
      <p:sp>
        <p:nvSpPr>
          <p:cNvPr id="384027" name="Rectangle 27"/>
          <p:cNvSpPr>
            <a:spLocks noChangeArrowheads="1"/>
          </p:cNvSpPr>
          <p:nvPr/>
        </p:nvSpPr>
        <p:spPr bwMode="auto">
          <a:xfrm>
            <a:off x="508000" y="1700212"/>
            <a:ext cx="7754938" cy="457200"/>
          </a:xfrm>
          <a:prstGeom prst="rect">
            <a:avLst/>
          </a:prstGeom>
          <a:noFill/>
          <a:ln>
            <a:noFill/>
          </a:ln>
          <a:effectLst/>
        </p:spPr>
        <p:txBody>
          <a:bodyPr wrap="none" anchor="ctr">
            <a:spAutoFit/>
          </a:bodyPr>
          <a:lstStyle>
            <a:lvl1pPr indent="400050" algn="l">
              <a:tabLst>
                <a:tab pos="504825" algn="l"/>
              </a:tabLst>
              <a:defRPr sz="2400">
                <a:solidFill>
                  <a:schemeClr val="tx1"/>
                </a:solidFill>
                <a:latin typeface="Times New Roman"/>
                <a:ea typeface="宋体"/>
              </a:defRPr>
            </a:lvl1pPr>
            <a:lvl2pPr algn="l">
              <a:tabLst>
                <a:tab pos="504825" algn="l"/>
              </a:tabLst>
              <a:defRPr sz="2400">
                <a:solidFill>
                  <a:schemeClr val="tx1"/>
                </a:solidFill>
                <a:latin typeface="Times New Roman"/>
                <a:ea typeface="宋体"/>
              </a:defRPr>
            </a:lvl2pPr>
            <a:lvl3pPr algn="l">
              <a:tabLst>
                <a:tab pos="504825" algn="l"/>
              </a:tabLst>
              <a:defRPr sz="2400">
                <a:solidFill>
                  <a:schemeClr val="tx1"/>
                </a:solidFill>
                <a:latin typeface="Times New Roman"/>
                <a:ea typeface="宋体"/>
              </a:defRPr>
            </a:lvl3pPr>
            <a:lvl4pPr algn="l">
              <a:tabLst>
                <a:tab pos="504825" algn="l"/>
              </a:tabLst>
              <a:defRPr sz="2400">
                <a:solidFill>
                  <a:schemeClr val="tx1"/>
                </a:solidFill>
                <a:latin typeface="Times New Roman"/>
                <a:ea typeface="宋体"/>
              </a:defRPr>
            </a:lvl4pPr>
            <a:lvl5pPr algn="l">
              <a:tabLst>
                <a:tab pos="504825" algn="l"/>
              </a:tabLst>
              <a:defRPr sz="2400">
                <a:solidFill>
                  <a:schemeClr val="tx1"/>
                </a:solidFill>
                <a:latin typeface="Times New Roman"/>
                <a:ea typeface="宋体"/>
              </a:defRPr>
            </a:lvl5pPr>
            <a:lvl6pPr>
              <a:spcBef>
                <a:spcPts val="0"/>
              </a:spcBef>
              <a:spcAft>
                <a:spcPts val="0"/>
              </a:spcAft>
              <a:tabLst>
                <a:tab pos="504825" algn="l"/>
              </a:tabLst>
              <a:defRPr sz="2400">
                <a:solidFill>
                  <a:schemeClr val="tx1"/>
                </a:solidFill>
                <a:latin typeface="Times New Roman"/>
                <a:ea typeface="宋体"/>
              </a:defRPr>
            </a:lvl6pPr>
            <a:lvl7pPr>
              <a:spcBef>
                <a:spcPts val="0"/>
              </a:spcBef>
              <a:spcAft>
                <a:spcPts val="0"/>
              </a:spcAft>
              <a:tabLst>
                <a:tab pos="504825" algn="l"/>
              </a:tabLst>
              <a:defRPr sz="2400">
                <a:solidFill>
                  <a:schemeClr val="tx1"/>
                </a:solidFill>
                <a:latin typeface="Times New Roman"/>
                <a:ea typeface="宋体"/>
              </a:defRPr>
            </a:lvl7pPr>
            <a:lvl8pPr>
              <a:spcBef>
                <a:spcPts val="0"/>
              </a:spcBef>
              <a:spcAft>
                <a:spcPts val="0"/>
              </a:spcAft>
              <a:tabLst>
                <a:tab pos="504825" algn="l"/>
              </a:tabLst>
              <a:defRPr sz="2400">
                <a:solidFill>
                  <a:schemeClr val="tx1"/>
                </a:solidFill>
                <a:latin typeface="Times New Roman"/>
                <a:ea typeface="宋体"/>
              </a:defRPr>
            </a:lvl8pPr>
            <a:lvl9pPr>
              <a:spcBef>
                <a:spcPts val="0"/>
              </a:spcBef>
              <a:spcAft>
                <a:spcPts val="0"/>
              </a:spcAft>
              <a:tabLst>
                <a:tab pos="504825" algn="l"/>
              </a:tabLst>
              <a:defRPr sz="2400">
                <a:solidFill>
                  <a:schemeClr val="tx1"/>
                </a:solidFill>
                <a:latin typeface="Times New Roman"/>
                <a:ea typeface="宋体"/>
              </a:defRPr>
            </a:lvl9pPr>
          </a:lstStyle>
          <a:p>
            <a:pPr marL="0" marR="0" lvl="0" indent="400050" algn="ctr" defTabSz="914400">
              <a:lnSpc>
                <a:spcPct val="100000"/>
              </a:lnSpc>
              <a:spcBef>
                <a:spcPts val="0"/>
              </a:spcBef>
              <a:spcAft>
                <a:spcPts val="0"/>
              </a:spcAft>
              <a:buClrTx/>
              <a:buSzTx/>
              <a:buFontTx/>
              <a:buNone/>
              <a:tabLst>
                <a:tab pos="504825" algn="l"/>
              </a:tabLst>
              <a:defRPr/>
            </a:pPr>
            <a:r>
              <a:rPr lang="zh-CN" sz="2400" b="1" i="0" u="none" strike="noStrike" cap="none" spc="0">
                <a:ln>
                  <a:noFill/>
                </a:ln>
                <a:solidFill>
                  <a:srgbClr val="000066"/>
                </a:solidFill>
                <a:latin typeface="Times New Roman"/>
                <a:ea typeface="楷体_GB2312"/>
                <a:cs typeface="Arial"/>
              </a:rPr>
              <a:t>电路是由两个</a:t>
            </a:r>
            <a:r>
              <a:rPr lang="en-US" sz="2400" b="1" i="0" u="none" strike="noStrike" cap="none" spc="0">
                <a:ln>
                  <a:noFill/>
                </a:ln>
                <a:solidFill>
                  <a:srgbClr val="000066"/>
                </a:solidFill>
                <a:latin typeface="Times New Roman"/>
                <a:ea typeface="楷体_GB2312"/>
                <a:cs typeface="Arial"/>
              </a:rPr>
              <a:t>JK</a:t>
            </a:r>
            <a:r>
              <a:rPr lang="zh-CN" sz="2400" b="1" i="0" u="none" strike="noStrike" cap="none" spc="0">
                <a:ln>
                  <a:noFill/>
                </a:ln>
                <a:solidFill>
                  <a:srgbClr val="000066"/>
                </a:solidFill>
                <a:latin typeface="Times New Roman"/>
                <a:ea typeface="楷体_GB2312"/>
                <a:cs typeface="Arial"/>
              </a:rPr>
              <a:t>触发器组成的莫尔型同步时序电路。 </a:t>
            </a:r>
            <a:endParaRPr/>
          </a:p>
        </p:txBody>
      </p:sp>
      <p:sp>
        <p:nvSpPr>
          <p:cNvPr id="384028" name="Text Box 28"/>
          <p:cNvSpPr txBox="1">
            <a:spLocks noChangeArrowheads="1"/>
          </p:cNvSpPr>
          <p:nvPr/>
        </p:nvSpPr>
        <p:spPr bwMode="auto">
          <a:xfrm>
            <a:off x="250825" y="1196975"/>
            <a:ext cx="793750" cy="457200"/>
          </a:xfrm>
          <a:prstGeom prst="rect">
            <a:avLst/>
          </a:prstGeom>
          <a:solidFill>
            <a:srgbClr val="FFFFFF">
              <a:alpha val="0"/>
            </a:srgbClr>
          </a:solidFill>
          <a:ln>
            <a:noFill/>
          </a:ln>
        </p:spPr>
        <p:txBody>
          <a:bodyPr wrap="none">
            <a:spAutoFit/>
          </a:bodyPr>
          <a:lstStyle/>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66"/>
                </a:solidFill>
                <a:latin typeface="楷体_GB2312"/>
                <a:ea typeface="楷体_GB2312"/>
                <a:cs typeface="Arial"/>
              </a:rPr>
              <a:t>解：</a:t>
            </a:r>
            <a:endParaRPr/>
          </a:p>
        </p:txBody>
      </p:sp>
      <p:sp>
        <p:nvSpPr>
          <p:cNvPr id="384029" name="Rectangle 29"/>
          <p:cNvSpPr>
            <a:spLocks noChangeArrowheads="1"/>
          </p:cNvSpPr>
          <p:nvPr/>
        </p:nvSpPr>
        <p:spPr bwMode="auto">
          <a:xfrm>
            <a:off x="1035050" y="1233488"/>
            <a:ext cx="3392488" cy="457200"/>
          </a:xfrm>
          <a:prstGeom prst="rect">
            <a:avLst/>
          </a:prstGeom>
          <a:solidFill>
            <a:srgbClr val="FFFFFF">
              <a:alpha val="0"/>
            </a:srgbClr>
          </a:solidFill>
          <a:ln>
            <a:noFill/>
          </a:ln>
          <a:effectLst/>
        </p:spPr>
        <p:txBody>
          <a:bodyPr>
            <a:spAutoFit/>
          </a:bodyPr>
          <a:lstStyle/>
          <a:p>
            <a:pPr marL="0" marR="0" lvl="0" indent="0" algn="l"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楷体_GB2312"/>
                <a:ea typeface="楷体_GB2312"/>
                <a:cs typeface="Arial"/>
              </a:rPr>
              <a:t>1.</a:t>
            </a:r>
            <a:r>
              <a:rPr lang="zh-CN" sz="2400" b="1" i="0" u="none" strike="noStrike" cap="none" spc="0">
                <a:ln>
                  <a:noFill/>
                </a:ln>
                <a:solidFill>
                  <a:srgbClr val="000066"/>
                </a:solidFill>
                <a:latin typeface="楷体_GB2312"/>
                <a:ea typeface="楷体_GB2312"/>
                <a:cs typeface="Arial"/>
              </a:rPr>
              <a:t>了解电路组成。</a:t>
            </a:r>
            <a:endParaRPr/>
          </a:p>
        </p:txBody>
      </p:sp>
      <p:sp>
        <p:nvSpPr>
          <p:cNvPr id="384030" name="Rectangle 30"/>
          <p:cNvSpPr>
            <a:spLocks noChangeArrowheads="1"/>
          </p:cNvSpPr>
          <p:nvPr/>
        </p:nvSpPr>
        <p:spPr bwMode="auto">
          <a:xfrm>
            <a:off x="1079500" y="4232275"/>
            <a:ext cx="2413000" cy="466725"/>
          </a:xfrm>
          <a:prstGeom prst="rect">
            <a:avLst/>
          </a:prstGeom>
          <a:noFill/>
          <a:ln w="9525">
            <a:solidFill>
              <a:schemeClr val="tx1">
                <a:alpha val="0"/>
              </a:schemeClr>
            </a:solidFill>
            <a:miter lim="800000"/>
            <a:headEnd/>
            <a:tailEnd/>
          </a:ln>
          <a:effectLst/>
        </p:spPr>
        <p:txBody>
          <a:bodyPr>
            <a:spAutoFit/>
          </a:bodyPr>
          <a:lstStyle/>
          <a:p>
            <a:pPr marL="0" marR="0" lvl="0" indent="0" algn="l" defTabSz="914400">
              <a:lnSpc>
                <a:spcPct val="100000"/>
              </a:lnSpc>
              <a:spcBef>
                <a:spcPts val="0"/>
              </a:spcBef>
              <a:spcAft>
                <a:spcPts val="0"/>
              </a:spcAft>
              <a:buClrTx/>
              <a:buSzTx/>
              <a:buFontTx/>
              <a:buNone/>
              <a:defRPr/>
            </a:pPr>
            <a:r>
              <a:rPr lang="en-US" sz="2400" b="1" i="1" u="none" strike="noStrike" cap="none" spc="0">
                <a:ln>
                  <a:noFill/>
                </a:ln>
                <a:solidFill>
                  <a:srgbClr val="000066"/>
                </a:solidFill>
                <a:latin typeface="Times New Roman"/>
                <a:ea typeface="楷体_GB2312"/>
                <a:cs typeface="Arial"/>
              </a:rPr>
              <a:t>J</a:t>
            </a:r>
            <a:r>
              <a:rPr lang="en-US" sz="2400" b="1" i="1" u="none" strike="noStrike" cap="none" spc="0" baseline="-25000">
                <a:ln>
                  <a:noFill/>
                </a:ln>
                <a:solidFill>
                  <a:srgbClr val="000066"/>
                </a:solidFill>
                <a:latin typeface="Times New Roman"/>
                <a:ea typeface="楷体_GB2312"/>
                <a:cs typeface="Arial"/>
              </a:rPr>
              <a:t>2</a:t>
            </a:r>
            <a:r>
              <a:rPr lang="en-US" sz="2400" b="1" i="1" u="none" strike="noStrike" cap="none" spc="0">
                <a:ln>
                  <a:noFill/>
                </a:ln>
                <a:solidFill>
                  <a:srgbClr val="000066"/>
                </a:solidFill>
                <a:latin typeface="Times New Roman"/>
                <a:ea typeface="楷体_GB2312"/>
                <a:cs typeface="Arial"/>
              </a:rPr>
              <a:t>=K</a:t>
            </a:r>
            <a:r>
              <a:rPr lang="en-US" sz="2400" b="1" i="1" u="none" strike="noStrike" cap="none" spc="0" baseline="-25000">
                <a:ln>
                  <a:noFill/>
                </a:ln>
                <a:solidFill>
                  <a:srgbClr val="000066"/>
                </a:solidFill>
                <a:latin typeface="Times New Roman"/>
                <a:ea typeface="楷体_GB2312"/>
                <a:cs typeface="Arial"/>
              </a:rPr>
              <a:t>2</a:t>
            </a:r>
            <a:r>
              <a:rPr lang="en-US" sz="2400" b="1" i="1" u="none" strike="noStrike" cap="none" spc="0">
                <a:ln>
                  <a:noFill/>
                </a:ln>
                <a:solidFill>
                  <a:srgbClr val="000066"/>
                </a:solidFill>
                <a:latin typeface="Times New Roman"/>
                <a:ea typeface="楷体_GB2312"/>
                <a:cs typeface="Arial"/>
              </a:rPr>
              <a:t>=X </a:t>
            </a:r>
            <a:r>
              <a:rPr lang="en-US" sz="2400" b="1" i="1" u="none" strike="noStrike" cap="none" spc="0">
                <a:ln>
                  <a:noFill/>
                </a:ln>
                <a:solidFill>
                  <a:srgbClr val="000066"/>
                </a:solidFill>
                <a:latin typeface="Times New Roman"/>
                <a:ea typeface="楷体_GB2312"/>
                <a:cs typeface="Arial"/>
              </a:rPr>
              <a:t></a:t>
            </a:r>
            <a:r>
              <a:rPr lang="en-US" sz="2400" b="1" i="1" u="none" strike="noStrike" cap="none" spc="0">
                <a:ln>
                  <a:noFill/>
                </a:ln>
                <a:solidFill>
                  <a:srgbClr val="000066"/>
                </a:solidFill>
                <a:latin typeface="Times New Roman"/>
                <a:ea typeface="楷体_GB2312"/>
                <a:cs typeface="Arial"/>
              </a:rPr>
              <a:t> Q</a:t>
            </a:r>
            <a:r>
              <a:rPr lang="en-US" sz="2400" b="1" i="1" u="none" strike="noStrike" cap="none" spc="0" baseline="-25000">
                <a:ln>
                  <a:noFill/>
                </a:ln>
                <a:solidFill>
                  <a:srgbClr val="000066"/>
                </a:solidFill>
                <a:latin typeface="Times New Roman"/>
                <a:ea typeface="楷体_GB2312"/>
                <a:cs typeface="Arial"/>
              </a:rPr>
              <a:t>1</a:t>
            </a:r>
            <a:r>
              <a:rPr lang="en-US" sz="2400" b="1" i="1" u="none" strike="noStrike" cap="none" spc="0">
                <a:ln>
                  <a:noFill/>
                </a:ln>
                <a:solidFill>
                  <a:srgbClr val="000066"/>
                </a:solidFill>
                <a:latin typeface="Times New Roman"/>
                <a:ea typeface="楷体_GB2312"/>
                <a:cs typeface="Arial"/>
              </a:rPr>
              <a:t> </a:t>
            </a:r>
            <a:endParaRPr/>
          </a:p>
        </p:txBody>
      </p:sp>
      <p:sp>
        <p:nvSpPr>
          <p:cNvPr id="384031" name="Rectangle 31"/>
          <p:cNvSpPr>
            <a:spLocks noChangeArrowheads="1"/>
          </p:cNvSpPr>
          <p:nvPr/>
        </p:nvSpPr>
        <p:spPr bwMode="auto">
          <a:xfrm>
            <a:off x="1116013" y="3665538"/>
            <a:ext cx="1250950" cy="466725"/>
          </a:xfrm>
          <a:prstGeom prst="rect">
            <a:avLst/>
          </a:prstGeom>
          <a:noFill/>
          <a:ln w="9525">
            <a:solidFill>
              <a:schemeClr val="tx1">
                <a:alpha val="0"/>
              </a:schemeClr>
            </a:solidFill>
            <a:miter lim="800000"/>
            <a:headEnd/>
            <a:tailEnd/>
          </a:ln>
          <a:effectLst/>
        </p:spPr>
        <p:txBody>
          <a:bodyPr wrap="none">
            <a:spAutoFit/>
          </a:bodyPr>
          <a:lstStyle/>
          <a:p>
            <a:pPr marL="0" marR="0" lvl="0" indent="0" algn="l" defTabSz="914400">
              <a:lnSpc>
                <a:spcPct val="100000"/>
              </a:lnSpc>
              <a:spcBef>
                <a:spcPts val="0"/>
              </a:spcBef>
              <a:spcAft>
                <a:spcPts val="0"/>
              </a:spcAft>
              <a:buClrTx/>
              <a:buSzTx/>
              <a:buFontTx/>
              <a:buNone/>
              <a:defRPr/>
            </a:pPr>
            <a:r>
              <a:rPr lang="en-US" sz="2400" b="1" i="1" u="none" strike="noStrike" cap="none" spc="0">
                <a:ln>
                  <a:noFill/>
                </a:ln>
                <a:solidFill>
                  <a:srgbClr val="000066"/>
                </a:solidFill>
                <a:latin typeface="Times New Roman"/>
                <a:ea typeface="楷体_GB2312"/>
                <a:cs typeface="Arial"/>
              </a:rPr>
              <a:t>J</a:t>
            </a:r>
            <a:r>
              <a:rPr lang="en-US" sz="2400" b="1" i="1" u="none" strike="noStrike" cap="none" spc="0" baseline="-25000">
                <a:ln>
                  <a:noFill/>
                </a:ln>
                <a:solidFill>
                  <a:srgbClr val="000066"/>
                </a:solidFill>
                <a:latin typeface="Times New Roman"/>
                <a:ea typeface="楷体_GB2312"/>
                <a:cs typeface="Arial"/>
              </a:rPr>
              <a:t>1</a:t>
            </a:r>
            <a:r>
              <a:rPr lang="en-US" sz="2400" b="1" i="1" u="none" strike="noStrike" cap="none" spc="0">
                <a:ln>
                  <a:noFill/>
                </a:ln>
                <a:solidFill>
                  <a:srgbClr val="000066"/>
                </a:solidFill>
                <a:latin typeface="Times New Roman"/>
                <a:ea typeface="楷体_GB2312"/>
                <a:cs typeface="Arial"/>
              </a:rPr>
              <a:t>=K</a:t>
            </a:r>
            <a:r>
              <a:rPr lang="en-US" sz="2400" b="1" i="1" u="none" strike="noStrike" cap="none" spc="0" baseline="-25000">
                <a:ln>
                  <a:noFill/>
                </a:ln>
                <a:solidFill>
                  <a:srgbClr val="000066"/>
                </a:solidFill>
                <a:latin typeface="Times New Roman"/>
                <a:ea typeface="楷体_GB2312"/>
                <a:cs typeface="Arial"/>
              </a:rPr>
              <a:t>1</a:t>
            </a:r>
            <a:r>
              <a:rPr lang="en-US" sz="2400" b="1" i="1" u="none" strike="noStrike" cap="none" spc="0">
                <a:ln>
                  <a:noFill/>
                </a:ln>
                <a:solidFill>
                  <a:srgbClr val="000066"/>
                </a:solidFill>
                <a:latin typeface="Times New Roman"/>
                <a:ea typeface="楷体_GB2312"/>
                <a:cs typeface="Arial"/>
              </a:rPr>
              <a:t>=1</a:t>
            </a:r>
            <a:endParaRPr/>
          </a:p>
        </p:txBody>
      </p:sp>
      <p:sp>
        <p:nvSpPr>
          <p:cNvPr id="384032" name="Rectangle 32"/>
          <p:cNvSpPr>
            <a:spLocks noChangeArrowheads="1"/>
          </p:cNvSpPr>
          <p:nvPr/>
        </p:nvSpPr>
        <p:spPr bwMode="auto">
          <a:xfrm>
            <a:off x="1150938" y="5419725"/>
            <a:ext cx="1263650" cy="457200"/>
          </a:xfrm>
          <a:prstGeom prst="rect">
            <a:avLst/>
          </a:prstGeom>
          <a:noFill/>
          <a:ln>
            <a:noFill/>
          </a:ln>
          <a:effectLst/>
        </p:spPr>
        <p:txBody>
          <a:bodyPr wrap="none" anchor="ctr">
            <a:spAutoFit/>
          </a:bodyPr>
          <a:lstStyle/>
          <a:p>
            <a:pPr marL="0" marR="0" lvl="0" indent="0" algn="l" defTabSz="914400">
              <a:lnSpc>
                <a:spcPct val="100000"/>
              </a:lnSpc>
              <a:spcBef>
                <a:spcPts val="0"/>
              </a:spcBef>
              <a:spcAft>
                <a:spcPts val="0"/>
              </a:spcAft>
              <a:buClrTx/>
              <a:buSzTx/>
              <a:buFontTx/>
              <a:buNone/>
              <a:defRPr/>
            </a:pPr>
            <a:r>
              <a:rPr lang="en-US" sz="2400" b="1" i="1" u="none" strike="noStrike" cap="none" spc="0">
                <a:ln>
                  <a:noFill/>
                </a:ln>
                <a:solidFill>
                  <a:srgbClr val="000066"/>
                </a:solidFill>
                <a:latin typeface="Times New Roman"/>
                <a:ea typeface="楷体_GB2312"/>
                <a:cs typeface="Arial"/>
              </a:rPr>
              <a:t>Y=Q</a:t>
            </a:r>
            <a:r>
              <a:rPr lang="en-US" sz="2400" b="1" i="1" u="none" strike="noStrike" cap="none" spc="0" baseline="-25000">
                <a:ln>
                  <a:noFill/>
                </a:ln>
                <a:solidFill>
                  <a:srgbClr val="000066"/>
                </a:solidFill>
                <a:latin typeface="Times New Roman"/>
                <a:ea typeface="楷体_GB2312"/>
                <a:cs typeface="Arial"/>
              </a:rPr>
              <a:t>2</a:t>
            </a:r>
            <a:r>
              <a:rPr lang="en-US" sz="2400" b="1" i="1" u="none" strike="noStrike" cap="none" spc="0">
                <a:ln>
                  <a:noFill/>
                </a:ln>
                <a:solidFill>
                  <a:srgbClr val="000066"/>
                </a:solidFill>
                <a:latin typeface="Times New Roman"/>
                <a:ea typeface="楷体_GB2312"/>
                <a:cs typeface="Arial"/>
              </a:rPr>
              <a:t>Q</a:t>
            </a:r>
            <a:r>
              <a:rPr lang="en-US" sz="2400" b="1" i="1" u="none" strike="noStrike" cap="none" spc="0" baseline="-25000">
                <a:ln>
                  <a:noFill/>
                </a:ln>
                <a:solidFill>
                  <a:srgbClr val="000066"/>
                </a:solidFill>
                <a:latin typeface="Times New Roman"/>
                <a:ea typeface="楷体_GB2312"/>
                <a:cs typeface="Arial"/>
              </a:rPr>
              <a:t>1</a:t>
            </a:r>
            <a:r>
              <a:rPr lang="en-US" sz="2400" b="1" i="0" u="none" strike="noStrike" cap="none" spc="0">
                <a:ln>
                  <a:noFill/>
                </a:ln>
                <a:solidFill>
                  <a:srgbClr val="000066"/>
                </a:solidFill>
                <a:latin typeface="Times New Roman"/>
                <a:ea typeface="楷体_GB2312"/>
                <a:cs typeface="Arial"/>
              </a:rPr>
              <a:t> </a:t>
            </a:r>
            <a:endParaRPr/>
          </a:p>
        </p:txBody>
      </p:sp>
      <p:sp>
        <p:nvSpPr>
          <p:cNvPr id="384033" name="Rectangle 33"/>
          <p:cNvSpPr>
            <a:spLocks noChangeArrowheads="1"/>
          </p:cNvSpPr>
          <p:nvPr/>
        </p:nvSpPr>
        <p:spPr bwMode="auto">
          <a:xfrm>
            <a:off x="1008063" y="2349500"/>
            <a:ext cx="3841750" cy="457200"/>
          </a:xfrm>
          <a:prstGeom prst="rect">
            <a:avLst/>
          </a:prstGeom>
          <a:noFill/>
          <a:ln>
            <a:noFill/>
          </a:ln>
          <a:effectLst/>
        </p:spPr>
        <p:txBody>
          <a:bodyPr wrap="none">
            <a:spAutoFit/>
          </a:bodyPr>
          <a:lstStyle/>
          <a:p>
            <a:pPr marL="0" marR="0" lvl="0" indent="0" algn="l"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楷体_GB2312"/>
                <a:ea typeface="楷体_GB2312"/>
                <a:cs typeface="Arial"/>
              </a:rPr>
              <a:t>2.</a:t>
            </a:r>
            <a:r>
              <a:rPr lang="zh-CN" sz="2400" b="1" i="0" u="none" strike="noStrike" cap="none" spc="0">
                <a:ln>
                  <a:noFill/>
                </a:ln>
                <a:solidFill>
                  <a:srgbClr val="000066"/>
                </a:solidFill>
                <a:latin typeface="Times New Roman"/>
                <a:ea typeface="楷体_GB2312"/>
                <a:cs typeface="Arial"/>
              </a:rPr>
              <a:t>写出下列各逻辑方程式：</a:t>
            </a:r>
            <a:endParaRPr lang="zh-CN" sz="2400" b="1" i="0" u="none" strike="noStrike" cap="none" spc="0">
              <a:ln>
                <a:noFill/>
              </a:ln>
              <a:solidFill>
                <a:srgbClr val="000066"/>
              </a:solidFill>
              <a:latin typeface="楷体_GB2312"/>
              <a:ea typeface="楷体_GB2312"/>
              <a:cs typeface="Arial"/>
            </a:endParaRPr>
          </a:p>
        </p:txBody>
      </p:sp>
      <p:sp>
        <p:nvSpPr>
          <p:cNvPr id="384034" name="Rectangle 34"/>
          <p:cNvSpPr>
            <a:spLocks noChangeArrowheads="1"/>
          </p:cNvSpPr>
          <p:nvPr/>
        </p:nvSpPr>
        <p:spPr bwMode="auto">
          <a:xfrm>
            <a:off x="1055688" y="4843463"/>
            <a:ext cx="1787525" cy="476250"/>
          </a:xfrm>
          <a:prstGeom prst="rect">
            <a:avLst/>
          </a:prstGeom>
          <a:noFill/>
          <a:ln w="19050">
            <a:solidFill>
              <a:srgbClr val="FFCC00">
                <a:alpha val="0"/>
              </a:srgbClr>
            </a:solidFill>
            <a:miter lim="800000"/>
            <a:headEnd/>
            <a:tailEnd/>
          </a:ln>
          <a:effectLst/>
        </p:spPr>
        <p:txBody>
          <a:bodyPr>
            <a:spAutoFit/>
          </a:bodyPr>
          <a:lstStyle/>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66"/>
                </a:solidFill>
                <a:latin typeface="楷体_GB2312"/>
                <a:ea typeface="楷体_GB2312"/>
                <a:cs typeface="Arial"/>
              </a:rPr>
              <a:t>输出方程</a:t>
            </a:r>
            <a:endParaRPr/>
          </a:p>
        </p:txBody>
      </p:sp>
      <p:sp>
        <p:nvSpPr>
          <p:cNvPr id="384035" name="Rectangle 35"/>
          <p:cNvSpPr>
            <a:spLocks noChangeArrowheads="1"/>
          </p:cNvSpPr>
          <p:nvPr/>
        </p:nvSpPr>
        <p:spPr bwMode="auto">
          <a:xfrm>
            <a:off x="1008063" y="3151188"/>
            <a:ext cx="1692275" cy="476250"/>
          </a:xfrm>
          <a:prstGeom prst="rect">
            <a:avLst/>
          </a:prstGeom>
          <a:noFill/>
          <a:ln w="19050">
            <a:solidFill>
              <a:srgbClr val="3366FF">
                <a:alpha val="0"/>
              </a:srgbClr>
            </a:solidFill>
            <a:miter lim="800000"/>
            <a:headEnd/>
            <a:tailEnd/>
          </a:ln>
          <a:effectLst/>
        </p:spPr>
        <p:txBody>
          <a:bodyPr>
            <a:spAutoFit/>
          </a:bodyPr>
          <a:lstStyle/>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66"/>
                </a:solidFill>
                <a:latin typeface="楷体_GB2312"/>
                <a:ea typeface="楷体_GB2312"/>
                <a:cs typeface="Arial"/>
              </a:rPr>
              <a:t>激励方程</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84025"/>
                                        </p:tgtEl>
                                        <p:attrNameLst>
                                          <p:attrName>style.visibility</p:attrName>
                                        </p:attrNameLst>
                                      </p:cBhvr>
                                      <p:to>
                                        <p:strVal val="visible"/>
                                      </p:to>
                                    </p:set>
                                    <p:animEffect transition="in" filter="wipe(left)">
                                      <p:cBhvr>
                                        <p:cTn id="7" dur="500"/>
                                        <p:tgtEl>
                                          <p:spTgt spid="38402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84026"/>
                                        </p:tgtEl>
                                        <p:attrNameLst>
                                          <p:attrName>style.visibility</p:attrName>
                                        </p:attrNameLst>
                                      </p:cBhvr>
                                      <p:to>
                                        <p:strVal val="visible"/>
                                      </p:to>
                                    </p:set>
                                    <p:animEffect transition="in" filter="wipe(left)">
                                      <p:cBhvr>
                                        <p:cTn id="12" dur="500"/>
                                        <p:tgtEl>
                                          <p:spTgt spid="3840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38402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8" presetClass="entr" presetSubtype="6" fill="hold" grpId="0" nodeType="clickEffect">
                                  <p:stCondLst>
                                    <p:cond delay="0"/>
                                  </p:stCondLst>
                                  <p:childTnLst>
                                    <p:set>
                                      <p:cBhvr>
                                        <p:cTn id="20" dur="1" fill="hold">
                                          <p:stCondLst>
                                            <p:cond delay="0"/>
                                          </p:stCondLst>
                                        </p:cTn>
                                        <p:tgtEl>
                                          <p:spTgt spid="384029"/>
                                        </p:tgtEl>
                                        <p:attrNameLst>
                                          <p:attrName>style.visibility</p:attrName>
                                        </p:attrNameLst>
                                      </p:cBhvr>
                                      <p:to>
                                        <p:strVal val="visible"/>
                                      </p:to>
                                    </p:set>
                                    <p:animEffect transition="in" filter="strips(downRight)">
                                      <p:cBhvr>
                                        <p:cTn id="21" dur="500"/>
                                        <p:tgtEl>
                                          <p:spTgt spid="384029"/>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8" presetClass="entr" presetSubtype="6" fill="hold" grpId="0" nodeType="clickEffect">
                                  <p:stCondLst>
                                    <p:cond delay="0"/>
                                  </p:stCondLst>
                                  <p:childTnLst>
                                    <p:set>
                                      <p:cBhvr>
                                        <p:cTn id="25" dur="1" fill="hold">
                                          <p:stCondLst>
                                            <p:cond delay="0"/>
                                          </p:stCondLst>
                                        </p:cTn>
                                        <p:tgtEl>
                                          <p:spTgt spid="384027"/>
                                        </p:tgtEl>
                                        <p:attrNameLst>
                                          <p:attrName>style.visibility</p:attrName>
                                        </p:attrNameLst>
                                      </p:cBhvr>
                                      <p:to>
                                        <p:strVal val="visible"/>
                                      </p:to>
                                    </p:set>
                                    <p:animEffect transition="in" filter="strips(downRight)">
                                      <p:cBhvr>
                                        <p:cTn id="26" dur="500"/>
                                        <p:tgtEl>
                                          <p:spTgt spid="384027"/>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8" presetClass="entr" presetSubtype="6" fill="hold" grpId="0" nodeType="clickEffect">
                                  <p:stCondLst>
                                    <p:cond delay="0"/>
                                  </p:stCondLst>
                                  <p:childTnLst>
                                    <p:set>
                                      <p:cBhvr>
                                        <p:cTn id="30" dur="1" fill="hold">
                                          <p:stCondLst>
                                            <p:cond delay="0"/>
                                          </p:stCondLst>
                                        </p:cTn>
                                        <p:tgtEl>
                                          <p:spTgt spid="384033"/>
                                        </p:tgtEl>
                                        <p:attrNameLst>
                                          <p:attrName>style.visibility</p:attrName>
                                        </p:attrNameLst>
                                      </p:cBhvr>
                                      <p:to>
                                        <p:strVal val="visible"/>
                                      </p:to>
                                    </p:set>
                                    <p:animEffect transition="in" filter="strips(downRight)">
                                      <p:cBhvr>
                                        <p:cTn id="31" dur="500"/>
                                        <p:tgtEl>
                                          <p:spTgt spid="384033"/>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8" presetClass="entr" presetSubtype="6" fill="hold" grpId="0" nodeType="clickEffect">
                                  <p:stCondLst>
                                    <p:cond delay="0"/>
                                  </p:stCondLst>
                                  <p:childTnLst>
                                    <p:set>
                                      <p:cBhvr>
                                        <p:cTn id="35" dur="1" fill="hold">
                                          <p:stCondLst>
                                            <p:cond delay="0"/>
                                          </p:stCondLst>
                                        </p:cTn>
                                        <p:tgtEl>
                                          <p:spTgt spid="384035"/>
                                        </p:tgtEl>
                                        <p:attrNameLst>
                                          <p:attrName>style.visibility</p:attrName>
                                        </p:attrNameLst>
                                      </p:cBhvr>
                                      <p:to>
                                        <p:strVal val="visible"/>
                                      </p:to>
                                    </p:set>
                                    <p:animEffect transition="in" filter="strips(downRight)">
                                      <p:cBhvr>
                                        <p:cTn id="36" dur="500"/>
                                        <p:tgtEl>
                                          <p:spTgt spid="384035"/>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8" presetClass="entr" presetSubtype="6" fill="hold" grpId="0" nodeType="clickEffect">
                                  <p:stCondLst>
                                    <p:cond delay="0"/>
                                  </p:stCondLst>
                                  <p:childTnLst>
                                    <p:set>
                                      <p:cBhvr>
                                        <p:cTn id="40" dur="1" fill="hold">
                                          <p:stCondLst>
                                            <p:cond delay="0"/>
                                          </p:stCondLst>
                                        </p:cTn>
                                        <p:tgtEl>
                                          <p:spTgt spid="384031"/>
                                        </p:tgtEl>
                                        <p:attrNameLst>
                                          <p:attrName>style.visibility</p:attrName>
                                        </p:attrNameLst>
                                      </p:cBhvr>
                                      <p:to>
                                        <p:strVal val="visible"/>
                                      </p:to>
                                    </p:set>
                                    <p:animEffect transition="in" filter="strips(downRight)">
                                      <p:cBhvr>
                                        <p:cTn id="41" dur="500"/>
                                        <p:tgtEl>
                                          <p:spTgt spid="384031"/>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8" presetClass="entr" presetSubtype="6" fill="hold" grpId="0" nodeType="clickEffect">
                                  <p:stCondLst>
                                    <p:cond delay="0"/>
                                  </p:stCondLst>
                                  <p:childTnLst>
                                    <p:set>
                                      <p:cBhvr>
                                        <p:cTn id="45" dur="1" fill="hold">
                                          <p:stCondLst>
                                            <p:cond delay="0"/>
                                          </p:stCondLst>
                                        </p:cTn>
                                        <p:tgtEl>
                                          <p:spTgt spid="384030"/>
                                        </p:tgtEl>
                                        <p:attrNameLst>
                                          <p:attrName>style.visibility</p:attrName>
                                        </p:attrNameLst>
                                      </p:cBhvr>
                                      <p:to>
                                        <p:strVal val="visible"/>
                                      </p:to>
                                    </p:set>
                                    <p:animEffect transition="in" filter="strips(downRight)">
                                      <p:cBhvr>
                                        <p:cTn id="46" dur="500"/>
                                        <p:tgtEl>
                                          <p:spTgt spid="384030"/>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8" presetClass="entr" presetSubtype="6" fill="hold" grpId="0" nodeType="clickEffect">
                                  <p:stCondLst>
                                    <p:cond delay="0"/>
                                  </p:stCondLst>
                                  <p:childTnLst>
                                    <p:set>
                                      <p:cBhvr>
                                        <p:cTn id="50" dur="1" fill="hold">
                                          <p:stCondLst>
                                            <p:cond delay="0"/>
                                          </p:stCondLst>
                                        </p:cTn>
                                        <p:tgtEl>
                                          <p:spTgt spid="384034"/>
                                        </p:tgtEl>
                                        <p:attrNameLst>
                                          <p:attrName>style.visibility</p:attrName>
                                        </p:attrNameLst>
                                      </p:cBhvr>
                                      <p:to>
                                        <p:strVal val="visible"/>
                                      </p:to>
                                    </p:set>
                                    <p:animEffect transition="in" filter="strips(downRight)">
                                      <p:cBhvr>
                                        <p:cTn id="51" dur="500"/>
                                        <p:tgtEl>
                                          <p:spTgt spid="384034"/>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8" presetClass="entr" presetSubtype="6" fill="hold" grpId="0" nodeType="clickEffect">
                                  <p:stCondLst>
                                    <p:cond delay="0"/>
                                  </p:stCondLst>
                                  <p:childTnLst>
                                    <p:set>
                                      <p:cBhvr>
                                        <p:cTn id="55" dur="1" fill="hold">
                                          <p:stCondLst>
                                            <p:cond delay="0"/>
                                          </p:stCondLst>
                                        </p:cTn>
                                        <p:tgtEl>
                                          <p:spTgt spid="384032"/>
                                        </p:tgtEl>
                                        <p:attrNameLst>
                                          <p:attrName>style.visibility</p:attrName>
                                        </p:attrNameLst>
                                      </p:cBhvr>
                                      <p:to>
                                        <p:strVal val="visible"/>
                                      </p:to>
                                    </p:set>
                                    <p:animEffect transition="in" filter="strips(downRight)">
                                      <p:cBhvr>
                                        <p:cTn id="56" dur="500"/>
                                        <p:tgtEl>
                                          <p:spTgt spid="384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4025" grpId="0"/>
      <p:bldP spid="384027" grpId="0"/>
      <p:bldP spid="384028" grpId="0" animBg="1" autoUpdateAnimBg="0"/>
      <p:bldP spid="384029" grpId="0" animBg="1"/>
      <p:bldP spid="384030" grpId="0" animBg="1"/>
      <p:bldP spid="384031" grpId="0" animBg="1"/>
      <p:bldP spid="384032" grpId="0"/>
      <p:bldP spid="384033" grpId="0"/>
      <p:bldP spid="384034" grpId="0" animBg="1"/>
      <p:bldP spid="384035" grpId="0" animBg="1"/>
    </p:bldLst>
  </p:timing>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85044" name="AutoShape 20"/>
          <p:cNvSpPr>
            <a:spLocks noChangeArrowheads="1"/>
          </p:cNvSpPr>
          <p:nvPr/>
        </p:nvSpPr>
        <p:spPr bwMode="auto">
          <a:xfrm>
            <a:off x="1873250" y="2457450"/>
            <a:ext cx="1304925" cy="674688"/>
          </a:xfrm>
          <a:prstGeom prst="downArrow">
            <a:avLst>
              <a:gd name="adj1" fmla="val 50000"/>
              <a:gd name="adj2" fmla="val 25000"/>
            </a:avLst>
          </a:prstGeom>
          <a:solidFill>
            <a:srgbClr val="3399FF"/>
          </a:solidFill>
          <a:ln w="19050">
            <a:solidFill>
              <a:srgbClr val="3399FF">
                <a:alpha val="0"/>
              </a:srgbClr>
            </a:solidFill>
            <a:miter lim="800000"/>
            <a:headEnd/>
            <a:tailEnd/>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graphicFrame>
        <p:nvGraphicFramePr>
          <p:cNvPr id="385045" name="Object 21"/>
          <p:cNvGraphicFramePr>
            <a:graphicFrameLocks xmlns:a="http://schemas.openxmlformats.org/drawingml/2006/main" noChangeAspect="1"/>
          </p:cNvGraphicFramePr>
          <p:nvPr/>
        </p:nvGraphicFramePr>
        <p:xfrm>
          <a:off x="792163" y="4678363"/>
          <a:ext cx="3492500" cy="587375"/>
        </p:xfrm>
        <a:graphic>
          <a:graphicData uri="http://schemas.openxmlformats.org/presentationml/2006/ole">
            <p:oleObj name="oleObj" r:id="rId4" imgW="1586865" imgH="266065" progId="Equation.DSMT4">
              <p:embed/>
              <p:pic>
                <p:nvPicPr>
                  <p:cNvPr id="385045" name="Object 21"/>
                  <p:cNvPicPr/>
                  <p:nvPr/>
                </p:nvPicPr>
                <p:blipFill>
                  <a:blip r:embed="rId3"/>
                  <a:stretch/>
                </p:blipFill>
                <p:spPr bwMode="auto">
                  <a:xfrm>
                    <a:off x="792163" y="4678363"/>
                    <a:ext cx="3492500" cy="587375"/>
                  </a:xfrm>
                  <a:prstGeom prst="rect">
                    <a:avLst/>
                  </a:prstGeom>
                </p:spPr>
              </p:pic>
            </p:oleObj>
          </a:graphicData>
        </a:graphic>
      </p:graphicFrame>
      <p:graphicFrame>
        <p:nvGraphicFramePr>
          <p:cNvPr id="385046" name="Object 22"/>
          <p:cNvGraphicFramePr>
            <a:graphicFrameLocks xmlns:a="http://schemas.openxmlformats.org/drawingml/2006/main" noChangeAspect="1"/>
          </p:cNvGraphicFramePr>
          <p:nvPr/>
        </p:nvGraphicFramePr>
        <p:xfrm>
          <a:off x="4787900" y="5589588"/>
          <a:ext cx="3313113" cy="539750"/>
        </p:xfrm>
        <a:graphic>
          <a:graphicData uri="http://schemas.openxmlformats.org/presentationml/2006/ole">
            <p:oleObj name="oleObj" r:id="rId6" imgW="1282065" imgH="240665" progId="Equation.DSMT4">
              <p:embed/>
              <p:pic>
                <p:nvPicPr>
                  <p:cNvPr id="385046" name="Object 22"/>
                  <p:cNvPicPr/>
                  <p:nvPr/>
                </p:nvPicPr>
                <p:blipFill>
                  <a:blip r:embed="rId5"/>
                  <a:stretch/>
                </p:blipFill>
                <p:spPr bwMode="auto">
                  <a:xfrm>
                    <a:off x="4787900" y="5589588"/>
                    <a:ext cx="3313113" cy="539750"/>
                  </a:xfrm>
                  <a:prstGeom prst="rect">
                    <a:avLst/>
                  </a:prstGeom>
                </p:spPr>
              </p:pic>
            </p:oleObj>
          </a:graphicData>
        </a:graphic>
      </p:graphicFrame>
      <p:graphicFrame>
        <p:nvGraphicFramePr>
          <p:cNvPr id="385047" name="Object 23"/>
          <p:cNvGraphicFramePr>
            <a:graphicFrameLocks xmlns:a="http://schemas.openxmlformats.org/drawingml/2006/main" noChangeAspect="1"/>
          </p:cNvGraphicFramePr>
          <p:nvPr/>
        </p:nvGraphicFramePr>
        <p:xfrm>
          <a:off x="1152525" y="3251200"/>
          <a:ext cx="2627313" cy="573088"/>
        </p:xfrm>
        <a:graphic>
          <a:graphicData uri="http://schemas.openxmlformats.org/presentationml/2006/ole">
            <p:oleObj name="oleObj" r:id="rId8" imgW="1116965" imgH="240665" progId="Equation.DSMT4">
              <p:embed/>
              <p:pic>
                <p:nvPicPr>
                  <p:cNvPr id="385047" name="Object 23"/>
                  <p:cNvPicPr/>
                  <p:nvPr/>
                </p:nvPicPr>
                <p:blipFill>
                  <a:blip r:embed="rId7"/>
                  <a:stretch/>
                </p:blipFill>
                <p:spPr bwMode="auto">
                  <a:xfrm>
                    <a:off x="1152525" y="3251200"/>
                    <a:ext cx="2627313" cy="573088"/>
                  </a:xfrm>
                  <a:prstGeom prst="rect">
                    <a:avLst/>
                  </a:prstGeom>
                </p:spPr>
              </p:pic>
            </p:oleObj>
          </a:graphicData>
        </a:graphic>
      </p:graphicFrame>
      <p:sp>
        <p:nvSpPr>
          <p:cNvPr id="385048" name="Rectangle 24"/>
          <p:cNvSpPr>
            <a:spLocks noChangeArrowheads="1"/>
          </p:cNvSpPr>
          <p:nvPr/>
        </p:nvSpPr>
        <p:spPr bwMode="auto">
          <a:xfrm>
            <a:off x="5005388" y="1881188"/>
            <a:ext cx="2916237" cy="538162"/>
          </a:xfrm>
          <a:prstGeom prst="rect">
            <a:avLst/>
          </a:prstGeom>
          <a:noFill/>
          <a:ln w="19050">
            <a:solidFill>
              <a:srgbClr val="D60093">
                <a:alpha val="0"/>
              </a:srgbClr>
            </a:solidFill>
            <a:miter lim="800000"/>
            <a:headEnd/>
            <a:tailEnd/>
          </a:ln>
          <a:effectLst/>
        </p:spPr>
        <p:txBody>
          <a:bodyPr>
            <a:spAutoFit/>
          </a:bodyPr>
          <a:lstStyle/>
          <a:p>
            <a:pPr marL="0" marR="0" lvl="0" indent="0" algn="l" defTabSz="914400">
              <a:lnSpc>
                <a:spcPct val="100000"/>
              </a:lnSpc>
              <a:spcBef>
                <a:spcPts val="0"/>
              </a:spcBef>
              <a:spcAft>
                <a:spcPts val="0"/>
              </a:spcAft>
              <a:buClrTx/>
              <a:buSzTx/>
              <a:buFontTx/>
              <a:buNone/>
              <a:defRPr/>
            </a:pPr>
            <a:r>
              <a:rPr lang="en-US" sz="2800" b="1" i="1" u="none" strike="noStrike" cap="none" spc="0">
                <a:ln>
                  <a:noFill/>
                </a:ln>
                <a:solidFill>
                  <a:srgbClr val="000066"/>
                </a:solidFill>
                <a:latin typeface="Times New Roman"/>
                <a:ea typeface="楷体_GB2312"/>
                <a:cs typeface="Arial"/>
              </a:rPr>
              <a:t>J</a:t>
            </a:r>
            <a:r>
              <a:rPr lang="en-US" sz="2800" b="1" i="1" u="none" strike="noStrike" cap="none" spc="0" baseline="-25000">
                <a:ln>
                  <a:noFill/>
                </a:ln>
                <a:solidFill>
                  <a:srgbClr val="000066"/>
                </a:solidFill>
                <a:latin typeface="Times New Roman"/>
                <a:ea typeface="楷体_GB2312"/>
                <a:cs typeface="Arial"/>
              </a:rPr>
              <a:t>2</a:t>
            </a:r>
            <a:r>
              <a:rPr lang="en-US" sz="2800" b="1" i="1" u="none" strike="noStrike" cap="none" spc="0">
                <a:ln>
                  <a:noFill/>
                </a:ln>
                <a:solidFill>
                  <a:srgbClr val="000066"/>
                </a:solidFill>
                <a:latin typeface="Times New Roman"/>
                <a:ea typeface="楷体_GB2312"/>
                <a:cs typeface="Arial"/>
              </a:rPr>
              <a:t>=K</a:t>
            </a:r>
            <a:r>
              <a:rPr lang="en-US" sz="2800" b="1" i="1" u="none" strike="noStrike" cap="none" spc="0" baseline="-25000">
                <a:ln>
                  <a:noFill/>
                </a:ln>
                <a:solidFill>
                  <a:srgbClr val="000066"/>
                </a:solidFill>
                <a:latin typeface="Times New Roman"/>
                <a:ea typeface="楷体_GB2312"/>
                <a:cs typeface="Arial"/>
              </a:rPr>
              <a:t>2</a:t>
            </a:r>
            <a:r>
              <a:rPr lang="en-US" sz="2800" b="1" i="1" u="none" strike="noStrike" cap="none" spc="0">
                <a:ln>
                  <a:noFill/>
                </a:ln>
                <a:solidFill>
                  <a:srgbClr val="000066"/>
                </a:solidFill>
                <a:latin typeface="Times New Roman"/>
                <a:ea typeface="楷体_GB2312"/>
                <a:cs typeface="Arial"/>
              </a:rPr>
              <a:t>=X </a:t>
            </a:r>
            <a:r>
              <a:rPr lang="en-US" sz="2800" b="1" i="1" u="none" strike="noStrike" cap="none" spc="0">
                <a:ln>
                  <a:noFill/>
                </a:ln>
                <a:solidFill>
                  <a:srgbClr val="000066"/>
                </a:solidFill>
                <a:latin typeface="Times New Roman"/>
                <a:ea typeface="楷体_GB2312"/>
                <a:cs typeface="Arial"/>
              </a:rPr>
              <a:t></a:t>
            </a:r>
            <a:r>
              <a:rPr lang="en-US" sz="2800" b="1" i="1" u="none" strike="noStrike" cap="none" spc="0">
                <a:ln>
                  <a:noFill/>
                </a:ln>
                <a:solidFill>
                  <a:srgbClr val="000066"/>
                </a:solidFill>
                <a:latin typeface="Times New Roman"/>
                <a:ea typeface="楷体_GB2312"/>
                <a:cs typeface="Arial"/>
              </a:rPr>
              <a:t> Q</a:t>
            </a:r>
            <a:r>
              <a:rPr lang="en-US" sz="2800" b="1" i="1" u="none" strike="noStrike" cap="none" spc="0" baseline="-25000">
                <a:ln>
                  <a:noFill/>
                </a:ln>
                <a:solidFill>
                  <a:srgbClr val="000066"/>
                </a:solidFill>
                <a:latin typeface="Times New Roman"/>
                <a:ea typeface="楷体_GB2312"/>
                <a:cs typeface="Arial"/>
              </a:rPr>
              <a:t>1</a:t>
            </a:r>
            <a:r>
              <a:rPr lang="en-US" sz="2800" b="1" i="1" u="none" strike="noStrike" cap="none" spc="0">
                <a:ln>
                  <a:noFill/>
                </a:ln>
                <a:solidFill>
                  <a:srgbClr val="000066"/>
                </a:solidFill>
                <a:latin typeface="Times New Roman"/>
                <a:ea typeface="楷体_GB2312"/>
                <a:cs typeface="Arial"/>
              </a:rPr>
              <a:t> </a:t>
            </a:r>
            <a:endParaRPr/>
          </a:p>
        </p:txBody>
      </p:sp>
      <p:sp>
        <p:nvSpPr>
          <p:cNvPr id="385049" name="Rectangle 25"/>
          <p:cNvSpPr>
            <a:spLocks noChangeArrowheads="1"/>
          </p:cNvSpPr>
          <p:nvPr/>
        </p:nvSpPr>
        <p:spPr bwMode="auto">
          <a:xfrm>
            <a:off x="1728788" y="1844675"/>
            <a:ext cx="1443037" cy="538163"/>
          </a:xfrm>
          <a:prstGeom prst="rect">
            <a:avLst/>
          </a:prstGeom>
          <a:noFill/>
          <a:ln w="19050">
            <a:solidFill>
              <a:srgbClr val="3399FF">
                <a:alpha val="0"/>
              </a:srgbClr>
            </a:solidFill>
            <a:miter lim="800000"/>
            <a:headEnd/>
            <a:tailEnd/>
          </a:ln>
          <a:effectLst/>
        </p:spPr>
        <p:txBody>
          <a:bodyPr wrap="none">
            <a:spAutoFit/>
          </a:bodyPr>
          <a:lstStyle/>
          <a:p>
            <a:pPr marL="0" marR="0" lvl="0" indent="0" algn="l" defTabSz="914400">
              <a:lnSpc>
                <a:spcPct val="100000"/>
              </a:lnSpc>
              <a:spcBef>
                <a:spcPts val="0"/>
              </a:spcBef>
              <a:spcAft>
                <a:spcPts val="0"/>
              </a:spcAft>
              <a:buClrTx/>
              <a:buSzTx/>
              <a:buFontTx/>
              <a:buNone/>
              <a:defRPr/>
            </a:pPr>
            <a:r>
              <a:rPr lang="en-US" sz="2800" b="1" i="1" u="none" strike="noStrike" cap="none" spc="0">
                <a:ln>
                  <a:noFill/>
                </a:ln>
                <a:solidFill>
                  <a:srgbClr val="000066"/>
                </a:solidFill>
                <a:latin typeface="Times New Roman"/>
                <a:ea typeface="楷体_GB2312"/>
                <a:cs typeface="Arial"/>
              </a:rPr>
              <a:t>J</a:t>
            </a:r>
            <a:r>
              <a:rPr lang="en-US" sz="2800" b="1" i="1" u="none" strike="noStrike" cap="none" spc="0" baseline="-25000">
                <a:ln>
                  <a:noFill/>
                </a:ln>
                <a:solidFill>
                  <a:srgbClr val="000066"/>
                </a:solidFill>
                <a:latin typeface="Times New Roman"/>
                <a:ea typeface="楷体_GB2312"/>
                <a:cs typeface="Arial"/>
              </a:rPr>
              <a:t>1</a:t>
            </a:r>
            <a:r>
              <a:rPr lang="en-US" sz="2800" b="1" i="1" u="none" strike="noStrike" cap="none" spc="0">
                <a:ln>
                  <a:noFill/>
                </a:ln>
                <a:solidFill>
                  <a:srgbClr val="000066"/>
                </a:solidFill>
                <a:latin typeface="Times New Roman"/>
                <a:ea typeface="楷体_GB2312"/>
                <a:cs typeface="Arial"/>
              </a:rPr>
              <a:t>=K</a:t>
            </a:r>
            <a:r>
              <a:rPr lang="en-US" sz="2800" b="1" i="1" u="none" strike="noStrike" cap="none" spc="0" baseline="-25000">
                <a:ln>
                  <a:noFill/>
                </a:ln>
                <a:solidFill>
                  <a:srgbClr val="000066"/>
                </a:solidFill>
                <a:latin typeface="Times New Roman"/>
                <a:ea typeface="楷体_GB2312"/>
                <a:cs typeface="Arial"/>
              </a:rPr>
              <a:t>1</a:t>
            </a:r>
            <a:r>
              <a:rPr lang="en-US" sz="2800" b="1" i="1" u="none" strike="noStrike" cap="none" spc="0">
                <a:ln>
                  <a:noFill/>
                </a:ln>
                <a:solidFill>
                  <a:srgbClr val="000066"/>
                </a:solidFill>
                <a:latin typeface="Times New Roman"/>
                <a:ea typeface="楷体_GB2312"/>
                <a:cs typeface="Arial"/>
              </a:rPr>
              <a:t>=1</a:t>
            </a:r>
            <a:endParaRPr/>
          </a:p>
        </p:txBody>
      </p:sp>
      <p:sp>
        <p:nvSpPr>
          <p:cNvPr id="385050" name="AutoShape 26"/>
          <p:cNvSpPr>
            <a:spLocks noChangeArrowheads="1"/>
          </p:cNvSpPr>
          <p:nvPr/>
        </p:nvSpPr>
        <p:spPr bwMode="auto">
          <a:xfrm>
            <a:off x="1873250" y="3906838"/>
            <a:ext cx="1304925" cy="674687"/>
          </a:xfrm>
          <a:prstGeom prst="downArrow">
            <a:avLst>
              <a:gd name="adj1" fmla="val 50000"/>
              <a:gd name="adj2" fmla="val 25000"/>
            </a:avLst>
          </a:prstGeom>
          <a:solidFill>
            <a:srgbClr val="3399FF"/>
          </a:solidFill>
          <a:ln w="19050">
            <a:solidFill>
              <a:srgbClr val="3399FF">
                <a:alpha val="0"/>
              </a:srgbClr>
            </a:solidFill>
            <a:miter lim="800000"/>
            <a:headEnd/>
            <a:tailEnd/>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5051" name="AutoShape 27"/>
          <p:cNvSpPr>
            <a:spLocks noChangeArrowheads="1"/>
          </p:cNvSpPr>
          <p:nvPr/>
        </p:nvSpPr>
        <p:spPr bwMode="auto">
          <a:xfrm>
            <a:off x="5724524" y="2492375"/>
            <a:ext cx="1304925" cy="674688"/>
          </a:xfrm>
          <a:prstGeom prst="downArrow">
            <a:avLst>
              <a:gd name="adj1" fmla="val 50000"/>
              <a:gd name="adj2" fmla="val 25000"/>
            </a:avLst>
          </a:prstGeom>
          <a:solidFill>
            <a:srgbClr val="D60093"/>
          </a:solidFill>
          <a:ln w="19050">
            <a:solidFill>
              <a:srgbClr val="D60093">
                <a:alpha val="0"/>
              </a:srgbClr>
            </a:solidFill>
            <a:miter lim="800000"/>
            <a:headEnd/>
            <a:tailEnd/>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graphicFrame>
        <p:nvGraphicFramePr>
          <p:cNvPr id="385052" name="Object 28"/>
          <p:cNvGraphicFramePr>
            <a:graphicFrameLocks xmlns:a="http://schemas.openxmlformats.org/drawingml/2006/main" noChangeAspect="1"/>
          </p:cNvGraphicFramePr>
          <p:nvPr/>
        </p:nvGraphicFramePr>
        <p:xfrm>
          <a:off x="5219700" y="3213100"/>
          <a:ext cx="2446338" cy="533400"/>
        </p:xfrm>
        <a:graphic>
          <a:graphicData uri="http://schemas.openxmlformats.org/presentationml/2006/ole">
            <p:oleObj name="oleObj" r:id="rId10" imgW="1116965" imgH="240665" progId="Equation.DSMT4">
              <p:embed/>
              <p:pic>
                <p:nvPicPr>
                  <p:cNvPr id="385052" name="Object 28"/>
                  <p:cNvPicPr/>
                  <p:nvPr/>
                </p:nvPicPr>
                <p:blipFill>
                  <a:blip r:embed="rId9"/>
                  <a:stretch/>
                </p:blipFill>
                <p:spPr bwMode="auto">
                  <a:xfrm>
                    <a:off x="5219700" y="3213100"/>
                    <a:ext cx="2446338" cy="533400"/>
                  </a:xfrm>
                  <a:prstGeom prst="rect">
                    <a:avLst/>
                  </a:prstGeom>
                </p:spPr>
              </p:pic>
            </p:oleObj>
          </a:graphicData>
        </a:graphic>
      </p:graphicFrame>
      <p:sp>
        <p:nvSpPr>
          <p:cNvPr id="385053" name="AutoShape 29"/>
          <p:cNvSpPr>
            <a:spLocks noChangeArrowheads="1"/>
          </p:cNvSpPr>
          <p:nvPr/>
        </p:nvSpPr>
        <p:spPr bwMode="auto">
          <a:xfrm>
            <a:off x="5761038" y="3906838"/>
            <a:ext cx="1304925" cy="674687"/>
          </a:xfrm>
          <a:prstGeom prst="downArrow">
            <a:avLst>
              <a:gd name="adj1" fmla="val 50000"/>
              <a:gd name="adj2" fmla="val 25000"/>
            </a:avLst>
          </a:prstGeom>
          <a:solidFill>
            <a:srgbClr val="D60093"/>
          </a:solidFill>
          <a:ln w="19050">
            <a:solidFill>
              <a:srgbClr val="D60093">
                <a:alpha val="0"/>
              </a:srgbClr>
            </a:solidFill>
            <a:miter lim="800000"/>
            <a:headEnd/>
            <a:tailEnd/>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5055" name="Rectangle 31"/>
          <p:cNvSpPr>
            <a:spLocks noChangeArrowheads="1"/>
          </p:cNvSpPr>
          <p:nvPr/>
        </p:nvSpPr>
        <p:spPr bwMode="auto">
          <a:xfrm>
            <a:off x="971550" y="549275"/>
            <a:ext cx="7091363" cy="476250"/>
          </a:xfrm>
          <a:prstGeom prst="rect">
            <a:avLst/>
          </a:prstGeom>
          <a:solidFill>
            <a:srgbClr val="FFFFFF">
              <a:alpha val="0"/>
            </a:srgbClr>
          </a:solidFill>
          <a:ln w="19050">
            <a:solidFill>
              <a:schemeClr val="tx1">
                <a:alpha val="0"/>
              </a:schemeClr>
            </a:solidFill>
            <a:miter lim="800000"/>
            <a:headEnd/>
            <a:tailEnd/>
          </a:ln>
          <a:effectLst/>
        </p:spPr>
        <p:txBody>
          <a:bodyPr anchor="ctr">
            <a:spAutoFit/>
          </a:bodyPr>
          <a:lstStyle/>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66"/>
                </a:solidFill>
                <a:latin typeface="Times New Roman"/>
                <a:ea typeface="楷体_GB2312"/>
                <a:cs typeface="Arial"/>
              </a:rPr>
              <a:t>将激励方程代入</a:t>
            </a:r>
            <a:r>
              <a:rPr lang="en-US" sz="2400" b="1" i="0" u="none" strike="noStrike" cap="none" spc="0">
                <a:ln>
                  <a:noFill/>
                </a:ln>
                <a:solidFill>
                  <a:srgbClr val="000066"/>
                </a:solidFill>
                <a:latin typeface="Times New Roman"/>
                <a:ea typeface="楷体_GB2312"/>
                <a:cs typeface="Arial"/>
              </a:rPr>
              <a:t>JK</a:t>
            </a:r>
            <a:r>
              <a:rPr lang="zh-CN" sz="2400" b="1" i="0" u="none" strike="noStrike" cap="none" spc="0">
                <a:ln>
                  <a:noFill/>
                </a:ln>
                <a:solidFill>
                  <a:srgbClr val="000066"/>
                </a:solidFill>
                <a:latin typeface="Times New Roman"/>
                <a:ea typeface="楷体_GB2312"/>
                <a:cs typeface="Arial"/>
              </a:rPr>
              <a:t>触发器的特性方程得状态方程</a:t>
            </a:r>
            <a:endParaRPr/>
          </a:p>
        </p:txBody>
      </p:sp>
      <p:graphicFrame>
        <p:nvGraphicFramePr>
          <p:cNvPr id="385056" name="Object 32"/>
          <p:cNvGraphicFramePr>
            <a:graphicFrameLocks xmlns:a="http://schemas.openxmlformats.org/drawingml/2006/main" noChangeAspect="1"/>
          </p:cNvGraphicFramePr>
          <p:nvPr/>
        </p:nvGraphicFramePr>
        <p:xfrm>
          <a:off x="4932363" y="4581525"/>
          <a:ext cx="3995737" cy="542925"/>
        </p:xfrm>
        <a:graphic>
          <a:graphicData uri="http://schemas.openxmlformats.org/presentationml/2006/ole">
            <p:oleObj name="oleObj" r:id="rId12" imgW="2057400" imgH="266065" progId="Equation.DSMT4">
              <p:embed/>
              <p:pic>
                <p:nvPicPr>
                  <p:cNvPr id="385056" name="Object 32"/>
                  <p:cNvPicPr/>
                  <p:nvPr/>
                </p:nvPicPr>
                <p:blipFill>
                  <a:blip r:embed="rId11"/>
                  <a:stretch/>
                </p:blipFill>
                <p:spPr bwMode="auto">
                  <a:xfrm>
                    <a:off x="4932363" y="4581525"/>
                    <a:ext cx="3995737" cy="542925"/>
                  </a:xfrm>
                  <a:prstGeom prst="rect">
                    <a:avLst/>
                  </a:prstGeom>
                </p:spPr>
              </p:pic>
            </p:oleObj>
          </a:graphicData>
        </a:graphic>
      </p:graphicFrame>
      <p:sp>
        <p:nvSpPr>
          <p:cNvPr id="385057" name="Rectangle 33"/>
          <p:cNvSpPr>
            <a:spLocks noChangeArrowheads="1"/>
          </p:cNvSpPr>
          <p:nvPr/>
        </p:nvSpPr>
        <p:spPr bwMode="auto">
          <a:xfrm>
            <a:off x="2843213" y="5589588"/>
            <a:ext cx="1428750" cy="476250"/>
          </a:xfrm>
          <a:prstGeom prst="rect">
            <a:avLst/>
          </a:prstGeom>
          <a:noFill/>
          <a:ln w="19050">
            <a:solidFill>
              <a:schemeClr val="tx1">
                <a:alpha val="0"/>
              </a:schemeClr>
            </a:solidFill>
            <a:miter lim="800000"/>
            <a:headEnd/>
            <a:tailEnd/>
          </a:ln>
          <a:effectLst/>
        </p:spPr>
        <p:txBody>
          <a:bodyPr wrap="none">
            <a:spAutoFit/>
          </a:bodyPr>
          <a:lstStyle/>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66"/>
                </a:solidFill>
                <a:latin typeface="楷体_GB2312"/>
                <a:ea typeface="楷体_GB2312"/>
                <a:cs typeface="Arial"/>
              </a:rPr>
              <a:t>整理得：</a:t>
            </a:r>
            <a:endParaRPr/>
          </a:p>
        </p:txBody>
      </p:sp>
      <p:sp>
        <p:nvSpPr>
          <p:cNvPr id="385058" name="Rectangle 34"/>
          <p:cNvSpPr>
            <a:spLocks noChangeArrowheads="1"/>
          </p:cNvSpPr>
          <p:nvPr/>
        </p:nvSpPr>
        <p:spPr bwMode="auto">
          <a:xfrm>
            <a:off x="4032250" y="1865313"/>
            <a:ext cx="676275" cy="476250"/>
          </a:xfrm>
          <a:prstGeom prst="rect">
            <a:avLst/>
          </a:prstGeom>
          <a:noFill/>
          <a:ln w="19050">
            <a:solidFill>
              <a:schemeClr val="tx1">
                <a:alpha val="0"/>
              </a:schemeClr>
            </a:solidFill>
            <a:miter lim="800000"/>
            <a:headEnd/>
            <a:tailEnd/>
          </a:ln>
          <a:effectLst/>
        </p:spPr>
        <p:txBody>
          <a:bodyPr wrap="none">
            <a:spAutoFit/>
          </a:bodyPr>
          <a:lstStyle/>
          <a:p>
            <a:pPr marL="0" marR="0" lvl="0" indent="0" algn="l"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楷体_GB2312"/>
                <a:cs typeface="Arial"/>
              </a:rPr>
              <a:t>FF</a:t>
            </a:r>
            <a:r>
              <a:rPr lang="en-US" sz="2400" b="1" i="0" u="none" strike="noStrike" cap="none" spc="0" baseline="-25000">
                <a:ln>
                  <a:noFill/>
                </a:ln>
                <a:solidFill>
                  <a:srgbClr val="000066"/>
                </a:solidFill>
                <a:latin typeface="Times New Roman"/>
                <a:ea typeface="楷体_GB2312"/>
                <a:cs typeface="Arial"/>
              </a:rPr>
              <a:t>2</a:t>
            </a:r>
            <a:endParaRPr lang="en-US" sz="2400" b="1" i="0" u="none" strike="noStrike" cap="none" spc="0">
              <a:ln>
                <a:noFill/>
              </a:ln>
              <a:solidFill>
                <a:srgbClr val="000066"/>
              </a:solidFill>
              <a:latin typeface="Times New Roman"/>
              <a:ea typeface="楷体_GB2312"/>
              <a:cs typeface="Arial"/>
            </a:endParaRPr>
          </a:p>
        </p:txBody>
      </p:sp>
      <p:sp>
        <p:nvSpPr>
          <p:cNvPr id="385059" name="Rectangle 35"/>
          <p:cNvSpPr>
            <a:spLocks noChangeArrowheads="1"/>
          </p:cNvSpPr>
          <p:nvPr/>
        </p:nvSpPr>
        <p:spPr bwMode="auto">
          <a:xfrm>
            <a:off x="755650" y="1936750"/>
            <a:ext cx="676275" cy="476250"/>
          </a:xfrm>
          <a:prstGeom prst="rect">
            <a:avLst/>
          </a:prstGeom>
          <a:noFill/>
          <a:ln w="19050">
            <a:solidFill>
              <a:schemeClr val="tx1">
                <a:alpha val="0"/>
              </a:schemeClr>
            </a:solidFill>
            <a:miter lim="800000"/>
            <a:headEnd/>
            <a:tailEnd/>
          </a:ln>
          <a:effectLst/>
        </p:spPr>
        <p:txBody>
          <a:bodyPr wrap="none">
            <a:spAutoFit/>
          </a:bodyPr>
          <a:lstStyle/>
          <a:p>
            <a:pPr marL="0" marR="0" lvl="0" indent="0" algn="l"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楷体_GB2312"/>
                <a:cs typeface="Arial"/>
              </a:rPr>
              <a:t>FF</a:t>
            </a:r>
            <a:r>
              <a:rPr lang="en-US" sz="2400" b="1" i="0" u="none" strike="noStrike" cap="none" spc="0" baseline="-25000">
                <a:ln>
                  <a:noFill/>
                </a:ln>
                <a:solidFill>
                  <a:srgbClr val="000066"/>
                </a:solidFill>
                <a:latin typeface="Times New Roman"/>
                <a:ea typeface="楷体_GB2312"/>
                <a:cs typeface="Arial"/>
              </a:rPr>
              <a:t>1</a:t>
            </a:r>
            <a:endParaRPr lang="en-US" sz="2400" b="1" i="0" u="none" strike="noStrike" cap="none" spc="0">
              <a:ln>
                <a:noFill/>
              </a:ln>
              <a:solidFill>
                <a:srgbClr val="000066"/>
              </a:solidFill>
              <a:latin typeface="Times New Roman"/>
              <a:ea typeface="楷体_GB2312"/>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85055"/>
                                        </p:tgtEl>
                                        <p:attrNameLst>
                                          <p:attrName>style.visibility</p:attrName>
                                        </p:attrNameLst>
                                      </p:cBhvr>
                                      <p:to>
                                        <p:strVal val="visible"/>
                                      </p:to>
                                    </p:set>
                                    <p:animEffect transition="in" filter="strips(downRight)">
                                      <p:cBhvr>
                                        <p:cTn id="7" dur="500"/>
                                        <p:tgtEl>
                                          <p:spTgt spid="38505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85059"/>
                                        </p:tgtEl>
                                        <p:attrNameLst>
                                          <p:attrName>style.visibility</p:attrName>
                                        </p:attrNameLst>
                                      </p:cBhvr>
                                      <p:to>
                                        <p:strVal val="visible"/>
                                      </p:to>
                                    </p:set>
                                    <p:animEffect transition="in" filter="box(in)">
                                      <p:cBhvr>
                                        <p:cTn id="12" dur="500"/>
                                        <p:tgtEl>
                                          <p:spTgt spid="38505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85049"/>
                                        </p:tgtEl>
                                        <p:attrNameLst>
                                          <p:attrName>style.visibility</p:attrName>
                                        </p:attrNameLst>
                                      </p:cBhvr>
                                      <p:to>
                                        <p:strVal val="visible"/>
                                      </p:to>
                                    </p:set>
                                    <p:animEffect transition="in" filter="strips(downRight)">
                                      <p:cBhvr>
                                        <p:cTn id="17" dur="500"/>
                                        <p:tgtEl>
                                          <p:spTgt spid="38504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385044"/>
                                        </p:tgtEl>
                                        <p:attrNameLst>
                                          <p:attrName>style.visibility</p:attrName>
                                        </p:attrNameLst>
                                      </p:cBhvr>
                                      <p:to>
                                        <p:strVal val="visible"/>
                                      </p:to>
                                    </p:set>
                                    <p:animEffect transition="in" filter="wipe(up)">
                                      <p:cBhvr>
                                        <p:cTn id="22" dur="500"/>
                                        <p:tgtEl>
                                          <p:spTgt spid="38504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385047"/>
                                        </p:tgtEl>
                                        <p:attrNameLst>
                                          <p:attrName>style.visibility</p:attrName>
                                        </p:attrNameLst>
                                      </p:cBhvr>
                                      <p:to>
                                        <p:strVal val="visible"/>
                                      </p:to>
                                    </p:set>
                                    <p:animEffect transition="in" filter="strips(downRight)">
                                      <p:cBhvr>
                                        <p:cTn id="27" dur="500"/>
                                        <p:tgtEl>
                                          <p:spTgt spid="38504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385050"/>
                                        </p:tgtEl>
                                        <p:attrNameLst>
                                          <p:attrName>style.visibility</p:attrName>
                                        </p:attrNameLst>
                                      </p:cBhvr>
                                      <p:to>
                                        <p:strVal val="visible"/>
                                      </p:to>
                                    </p:set>
                                    <p:animEffect transition="in" filter="wipe(up)">
                                      <p:cBhvr>
                                        <p:cTn id="32" dur="500"/>
                                        <p:tgtEl>
                                          <p:spTgt spid="38505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385045"/>
                                        </p:tgtEl>
                                        <p:attrNameLst>
                                          <p:attrName>style.visibility</p:attrName>
                                        </p:attrNameLst>
                                      </p:cBhvr>
                                      <p:to>
                                        <p:strVal val="visible"/>
                                      </p:to>
                                    </p:set>
                                    <p:animEffect transition="in" filter="strips(downRight)">
                                      <p:cBhvr>
                                        <p:cTn id="37" dur="500"/>
                                        <p:tgtEl>
                                          <p:spTgt spid="38504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385058"/>
                                        </p:tgtEl>
                                        <p:attrNameLst>
                                          <p:attrName>style.visibility</p:attrName>
                                        </p:attrNameLst>
                                      </p:cBhvr>
                                      <p:to>
                                        <p:strVal val="visible"/>
                                      </p:to>
                                    </p:set>
                                    <p:animEffect transition="in" filter="box(in)">
                                      <p:cBhvr>
                                        <p:cTn id="42" dur="500"/>
                                        <p:tgtEl>
                                          <p:spTgt spid="38505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385048"/>
                                        </p:tgtEl>
                                        <p:attrNameLst>
                                          <p:attrName>style.visibility</p:attrName>
                                        </p:attrNameLst>
                                      </p:cBhvr>
                                      <p:to>
                                        <p:strVal val="visible"/>
                                      </p:to>
                                    </p:set>
                                    <p:animEffect transition="in" filter="strips(downRight)">
                                      <p:cBhvr>
                                        <p:cTn id="47" dur="500"/>
                                        <p:tgtEl>
                                          <p:spTgt spid="385048"/>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1" fill="hold" nodeType="clickEffect">
                                  <p:stCondLst>
                                    <p:cond delay="0"/>
                                  </p:stCondLst>
                                  <p:childTnLst>
                                    <p:set>
                                      <p:cBhvr>
                                        <p:cTn id="51" dur="1" fill="hold">
                                          <p:stCondLst>
                                            <p:cond delay="0"/>
                                          </p:stCondLst>
                                        </p:cTn>
                                        <p:tgtEl>
                                          <p:spTgt spid="385051"/>
                                        </p:tgtEl>
                                        <p:attrNameLst>
                                          <p:attrName>style.visibility</p:attrName>
                                        </p:attrNameLst>
                                      </p:cBhvr>
                                      <p:to>
                                        <p:strVal val="visible"/>
                                      </p:to>
                                    </p:set>
                                    <p:animEffect transition="in" filter="wipe(up)">
                                      <p:cBhvr>
                                        <p:cTn id="52" dur="500"/>
                                        <p:tgtEl>
                                          <p:spTgt spid="385051"/>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nodeType="clickEffect">
                                  <p:stCondLst>
                                    <p:cond delay="0"/>
                                  </p:stCondLst>
                                  <p:childTnLst>
                                    <p:set>
                                      <p:cBhvr>
                                        <p:cTn id="56" dur="1" fill="hold">
                                          <p:stCondLst>
                                            <p:cond delay="0"/>
                                          </p:stCondLst>
                                        </p:cTn>
                                        <p:tgtEl>
                                          <p:spTgt spid="385052"/>
                                        </p:tgtEl>
                                        <p:attrNameLst>
                                          <p:attrName>style.visibility</p:attrName>
                                        </p:attrNameLst>
                                      </p:cBhvr>
                                      <p:to>
                                        <p:strVal val="visible"/>
                                      </p:to>
                                    </p:set>
                                    <p:animEffect transition="in" filter="strips(downRight)">
                                      <p:cBhvr>
                                        <p:cTn id="57" dur="500"/>
                                        <p:tgtEl>
                                          <p:spTgt spid="385052"/>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1" fill="hold" nodeType="clickEffect">
                                  <p:stCondLst>
                                    <p:cond delay="0"/>
                                  </p:stCondLst>
                                  <p:childTnLst>
                                    <p:set>
                                      <p:cBhvr>
                                        <p:cTn id="61" dur="1" fill="hold">
                                          <p:stCondLst>
                                            <p:cond delay="0"/>
                                          </p:stCondLst>
                                        </p:cTn>
                                        <p:tgtEl>
                                          <p:spTgt spid="385053"/>
                                        </p:tgtEl>
                                        <p:attrNameLst>
                                          <p:attrName>style.visibility</p:attrName>
                                        </p:attrNameLst>
                                      </p:cBhvr>
                                      <p:to>
                                        <p:strVal val="visible"/>
                                      </p:to>
                                    </p:set>
                                    <p:animEffect transition="in" filter="wipe(up)">
                                      <p:cBhvr>
                                        <p:cTn id="62" dur="500"/>
                                        <p:tgtEl>
                                          <p:spTgt spid="385053"/>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6" presetClass="entr" presetSubtype="26" fill="hold" nodeType="clickEffect">
                                  <p:stCondLst>
                                    <p:cond delay="0"/>
                                  </p:stCondLst>
                                  <p:childTnLst>
                                    <p:set>
                                      <p:cBhvr>
                                        <p:cTn id="66" dur="1" fill="hold">
                                          <p:stCondLst>
                                            <p:cond delay="0"/>
                                          </p:stCondLst>
                                        </p:cTn>
                                        <p:tgtEl>
                                          <p:spTgt spid="385056"/>
                                        </p:tgtEl>
                                        <p:attrNameLst>
                                          <p:attrName>style.visibility</p:attrName>
                                        </p:attrNameLst>
                                      </p:cBhvr>
                                      <p:to>
                                        <p:strVal val="visible"/>
                                      </p:to>
                                    </p:set>
                                    <p:animEffect transition="in" filter="barn(inHorizontal)">
                                      <p:cBhvr>
                                        <p:cTn id="67" dur="500"/>
                                        <p:tgtEl>
                                          <p:spTgt spid="385056"/>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385057"/>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8" presetClass="entr" presetSubtype="6" fill="hold" nodeType="clickEffect">
                                  <p:stCondLst>
                                    <p:cond delay="0"/>
                                  </p:stCondLst>
                                  <p:childTnLst>
                                    <p:set>
                                      <p:cBhvr>
                                        <p:cTn id="75" dur="1" fill="hold">
                                          <p:stCondLst>
                                            <p:cond delay="0"/>
                                          </p:stCondLst>
                                        </p:cTn>
                                        <p:tgtEl>
                                          <p:spTgt spid="385046"/>
                                        </p:tgtEl>
                                        <p:attrNameLst>
                                          <p:attrName>style.visibility</p:attrName>
                                        </p:attrNameLst>
                                      </p:cBhvr>
                                      <p:to>
                                        <p:strVal val="visible"/>
                                      </p:to>
                                    </p:set>
                                    <p:animEffect transition="in" filter="strips(downRight)">
                                      <p:cBhvr>
                                        <p:cTn id="76" dur="500"/>
                                        <p:tgtEl>
                                          <p:spTgt spid="3850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5048" grpId="0" animBg="1"/>
      <p:bldP spid="385049" grpId="0" animBg="1"/>
      <p:bldP spid="385055" grpId="0" animBg="1"/>
      <p:bldP spid="385057" grpId="0" animBg="1"/>
      <p:bldP spid="385058" grpId="0" animBg="1"/>
      <p:bldP spid="385059" grpId="0" animBg="1"/>
    </p:bldLst>
  </p:timing>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87103" name="Rectangle 31"/>
          <p:cNvSpPr>
            <a:spLocks noChangeArrowheads="1"/>
          </p:cNvSpPr>
          <p:nvPr/>
        </p:nvSpPr>
        <p:spPr bwMode="auto">
          <a:xfrm>
            <a:off x="539750" y="476250"/>
            <a:ext cx="7812088" cy="533400"/>
          </a:xfrm>
          <a:prstGeom prst="rect">
            <a:avLst/>
          </a:prstGeom>
          <a:noFill/>
          <a:ln>
            <a:noFill/>
          </a:ln>
          <a:effectLst/>
        </p:spPr>
        <p:txBody>
          <a:bodyPr anchor="ctr"/>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marL="0" marR="0" lvl="0" indent="0" algn="l"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楷体_GB2312"/>
                <a:cs typeface="Arial"/>
              </a:rPr>
              <a:t>3.</a:t>
            </a:r>
            <a:r>
              <a:rPr lang="zh-CN" sz="2400" b="1" i="0" u="none" strike="noStrike" cap="none" spc="0">
                <a:ln>
                  <a:noFill/>
                </a:ln>
                <a:solidFill>
                  <a:srgbClr val="000066"/>
                </a:solidFill>
                <a:latin typeface="Times New Roman"/>
                <a:ea typeface="楷体_GB2312"/>
                <a:cs typeface="Arial"/>
              </a:rPr>
              <a:t>列出其状态转换表，画出状态转换图和波形图</a:t>
            </a:r>
            <a:endParaRPr/>
          </a:p>
        </p:txBody>
      </p:sp>
      <p:grpSp>
        <p:nvGrpSpPr>
          <p:cNvPr id="387104" name="Group 32"/>
          <p:cNvGrpSpPr/>
          <p:nvPr/>
        </p:nvGrpSpPr>
        <p:grpSpPr bwMode="auto">
          <a:xfrm>
            <a:off x="1116013" y="1844675"/>
            <a:ext cx="7056437" cy="544513"/>
            <a:chOff x="904" y="1274"/>
            <a:chExt cx="4380" cy="343"/>
          </a:xfrm>
        </p:grpSpPr>
        <p:graphicFrame>
          <p:nvGraphicFramePr>
            <p:cNvPr id="387105" name="Object 33"/>
            <p:cNvGraphicFramePr>
              <a:graphicFrameLocks xmlns:a="http://schemas.openxmlformats.org/drawingml/2006/main" noChangeAspect="1"/>
            </p:cNvGraphicFramePr>
            <p:nvPr/>
          </p:nvGraphicFramePr>
          <p:xfrm>
            <a:off x="904" y="1276"/>
            <a:ext cx="803" cy="338"/>
          </p:xfrm>
          <a:graphic>
            <a:graphicData uri="http://schemas.openxmlformats.org/presentationml/2006/ole">
              <p:oleObj name="oleObj" r:id="rId4" imgW="633730" imgH="266065" progId="Equation.DSMT4">
                <p:embed/>
                <p:pic>
                  <p:nvPicPr>
                    <p:cNvPr id="387105" name="Object 33"/>
                    <p:cNvPicPr/>
                    <p:nvPr/>
                  </p:nvPicPr>
                  <p:blipFill>
                    <a:blip r:embed="rId3"/>
                    <a:stretch/>
                  </p:blipFill>
                  <p:spPr bwMode="auto">
                    <a:xfrm>
                      <a:off x="904" y="1276"/>
                      <a:ext cx="803" cy="338"/>
                    </a:xfrm>
                    <a:prstGeom prst="rect">
                      <a:avLst/>
                    </a:prstGeom>
                  </p:spPr>
                </p:pic>
              </p:oleObj>
            </a:graphicData>
          </a:graphic>
        </p:graphicFrame>
        <p:graphicFrame>
          <p:nvGraphicFramePr>
            <p:cNvPr id="387106" name="Object 34"/>
            <p:cNvGraphicFramePr>
              <a:graphicFrameLocks xmlns:a="http://schemas.openxmlformats.org/drawingml/2006/main" noChangeAspect="1"/>
            </p:cNvGraphicFramePr>
            <p:nvPr/>
          </p:nvGraphicFramePr>
          <p:xfrm>
            <a:off x="1996" y="1274"/>
            <a:ext cx="1789" cy="343"/>
          </p:xfrm>
          <a:graphic>
            <a:graphicData uri="http://schemas.openxmlformats.org/presentationml/2006/ole">
              <p:oleObj name="oleObj" r:id="rId6" imgW="1256665" imgH="240665" progId="Equation.DSMT4">
                <p:embed/>
                <p:pic>
                  <p:nvPicPr>
                    <p:cNvPr id="387106" name="Object 34"/>
                    <p:cNvPicPr/>
                    <p:nvPr/>
                  </p:nvPicPr>
                  <p:blipFill>
                    <a:blip r:embed="rId5"/>
                    <a:stretch/>
                  </p:blipFill>
                  <p:spPr bwMode="auto">
                    <a:xfrm>
                      <a:off x="1996" y="1274"/>
                      <a:ext cx="1789" cy="343"/>
                    </a:xfrm>
                    <a:prstGeom prst="rect">
                      <a:avLst/>
                    </a:prstGeom>
                  </p:spPr>
                </p:pic>
              </p:oleObj>
            </a:graphicData>
          </a:graphic>
        </p:graphicFrame>
        <p:sp>
          <p:nvSpPr>
            <p:cNvPr id="387107" name="Rectangle 35"/>
            <p:cNvSpPr>
              <a:spLocks noChangeArrowheads="1"/>
            </p:cNvSpPr>
            <p:nvPr/>
          </p:nvSpPr>
          <p:spPr bwMode="auto">
            <a:xfrm>
              <a:off x="4348" y="1301"/>
              <a:ext cx="936" cy="288"/>
            </a:xfrm>
            <a:prstGeom prst="rect">
              <a:avLst/>
            </a:prstGeom>
            <a:solidFill>
              <a:srgbClr val="FFFFFF">
                <a:alpha val="0"/>
              </a:srgbClr>
            </a:solidFill>
            <a:ln>
              <a:noFill/>
            </a:ln>
            <a:effectLst/>
          </p:spPr>
          <p:txBody>
            <a:bodyPr anchor="ctr">
              <a:spAutoFit/>
            </a:bodyPr>
            <a:lstStyle/>
            <a:p>
              <a:pPr marL="0" marR="0" lvl="0" indent="0" algn="l" defTabSz="914400">
                <a:lnSpc>
                  <a:spcPct val="100000"/>
                </a:lnSpc>
                <a:spcBef>
                  <a:spcPts val="0"/>
                </a:spcBef>
                <a:spcAft>
                  <a:spcPts val="0"/>
                </a:spcAft>
                <a:buClrTx/>
                <a:buSzTx/>
                <a:buFontTx/>
                <a:buNone/>
                <a:defRPr/>
              </a:pPr>
              <a:r>
                <a:rPr lang="en-US" sz="2400" b="1" i="1" u="none" strike="noStrike" cap="none" spc="0">
                  <a:ln>
                    <a:noFill/>
                  </a:ln>
                  <a:solidFill>
                    <a:srgbClr val="000099"/>
                  </a:solidFill>
                  <a:latin typeface="Times New Roman"/>
                  <a:ea typeface="宋体"/>
                  <a:cs typeface="Arial"/>
                </a:rPr>
                <a:t>Y=Q</a:t>
              </a:r>
              <a:r>
                <a:rPr lang="en-US" sz="2400" b="1" i="1" u="none" strike="noStrike" cap="none" spc="0" baseline="-25000">
                  <a:ln>
                    <a:noFill/>
                  </a:ln>
                  <a:solidFill>
                    <a:srgbClr val="000099"/>
                  </a:solidFill>
                  <a:latin typeface="Times New Roman"/>
                  <a:ea typeface="宋体"/>
                  <a:cs typeface="Arial"/>
                </a:rPr>
                <a:t>2</a:t>
              </a:r>
              <a:r>
                <a:rPr lang="en-US" sz="2400" b="1" i="1" u="none" strike="noStrike" cap="none" spc="0">
                  <a:ln>
                    <a:noFill/>
                  </a:ln>
                  <a:solidFill>
                    <a:srgbClr val="000099"/>
                  </a:solidFill>
                  <a:latin typeface="Times New Roman"/>
                  <a:ea typeface="宋体"/>
                  <a:cs typeface="Arial"/>
                </a:rPr>
                <a:t>Q</a:t>
              </a:r>
              <a:r>
                <a:rPr lang="en-US" sz="2400" b="1" i="1" u="none" strike="noStrike" cap="none" spc="0" baseline="-25000">
                  <a:ln>
                    <a:noFill/>
                  </a:ln>
                  <a:solidFill>
                    <a:srgbClr val="000099"/>
                  </a:solidFill>
                  <a:latin typeface="Times New Roman"/>
                  <a:ea typeface="宋体"/>
                  <a:cs typeface="Arial"/>
                </a:rPr>
                <a:t>1</a:t>
              </a:r>
              <a:r>
                <a:rPr lang="en-US" sz="2400" b="1" i="1" u="none" strike="noStrike" cap="none" spc="0">
                  <a:ln>
                    <a:noFill/>
                  </a:ln>
                  <a:solidFill>
                    <a:srgbClr val="000099"/>
                  </a:solidFill>
                  <a:latin typeface="Times New Roman"/>
                  <a:ea typeface="宋体"/>
                  <a:cs typeface="Arial"/>
                </a:rPr>
                <a:t> </a:t>
              </a:r>
              <a:endParaRPr/>
            </a:p>
          </p:txBody>
        </p:sp>
      </p:grpSp>
      <p:grpSp>
        <p:nvGrpSpPr>
          <p:cNvPr id="387139" name="Group 67"/>
          <p:cNvGrpSpPr/>
          <p:nvPr/>
        </p:nvGrpSpPr>
        <p:grpSpPr bwMode="auto">
          <a:xfrm>
            <a:off x="1331913" y="2636838"/>
            <a:ext cx="5470525" cy="3606800"/>
            <a:chOff x="839" y="1661"/>
            <a:chExt cx="3446" cy="2272"/>
          </a:xfrm>
        </p:grpSpPr>
        <p:sp>
          <p:nvSpPr>
            <p:cNvPr id="387109" name="Rectangle 37"/>
            <p:cNvSpPr>
              <a:spLocks noChangeArrowheads="1"/>
            </p:cNvSpPr>
            <p:nvPr/>
          </p:nvSpPr>
          <p:spPr bwMode="auto">
            <a:xfrm>
              <a:off x="867" y="1949"/>
              <a:ext cx="3402" cy="1984"/>
            </a:xfrm>
            <a:prstGeom prst="rect">
              <a:avLst/>
            </a:prstGeom>
            <a:solidFill>
              <a:schemeClr val="bg1"/>
            </a:solidFill>
            <a:ln>
              <a:noFill/>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graphicFrame>
          <p:nvGraphicFramePr>
            <p:cNvPr id="387110" name="Object 38"/>
            <p:cNvGraphicFramePr>
              <a:graphicFrameLocks xmlns:a="http://schemas.openxmlformats.org/drawingml/2006/main" noChangeAspect="1"/>
            </p:cNvGraphicFramePr>
            <p:nvPr/>
          </p:nvGraphicFramePr>
          <p:xfrm>
            <a:off x="987" y="2102"/>
            <a:ext cx="578" cy="344"/>
          </p:xfrm>
          <a:graphic>
            <a:graphicData uri="http://schemas.openxmlformats.org/presentationml/2006/ole">
              <p:oleObj name="oleObj" r:id="rId8" imgW="405765" imgH="228600" progId="Equation.3">
                <p:embed/>
                <p:pic>
                  <p:nvPicPr>
                    <p:cNvPr id="387110" name="Object 38"/>
                    <p:cNvPicPr/>
                    <p:nvPr/>
                  </p:nvPicPr>
                  <p:blipFill>
                    <a:blip r:embed="rId7"/>
                    <a:stretch/>
                  </p:blipFill>
                  <p:spPr bwMode="auto">
                    <a:xfrm>
                      <a:off x="987" y="2102"/>
                      <a:ext cx="578" cy="344"/>
                    </a:xfrm>
                    <a:prstGeom prst="rect">
                      <a:avLst/>
                    </a:prstGeom>
                  </p:spPr>
                </p:pic>
              </p:oleObj>
            </a:graphicData>
          </a:graphic>
        </p:graphicFrame>
        <p:graphicFrame>
          <p:nvGraphicFramePr>
            <p:cNvPr id="387111" name="Object 39"/>
            <p:cNvGraphicFramePr>
              <a:graphicFrameLocks xmlns:a="http://schemas.openxmlformats.org/drawingml/2006/main" noChangeAspect="1"/>
            </p:cNvGraphicFramePr>
            <p:nvPr/>
          </p:nvGraphicFramePr>
          <p:xfrm>
            <a:off x="2298" y="2014"/>
            <a:ext cx="1035" cy="304"/>
          </p:xfrm>
          <a:graphic>
            <a:graphicData uri="http://schemas.openxmlformats.org/presentationml/2006/ole">
              <p:oleObj name="oleObj" r:id="rId10" imgW="812165" imgH="228600" progId="Equation.3">
                <p:embed/>
                <p:pic>
                  <p:nvPicPr>
                    <p:cNvPr id="387111" name="Object 39"/>
                    <p:cNvPicPr/>
                    <p:nvPr/>
                  </p:nvPicPr>
                  <p:blipFill>
                    <a:blip r:embed="rId9"/>
                    <a:stretch/>
                  </p:blipFill>
                  <p:spPr bwMode="auto">
                    <a:xfrm>
                      <a:off x="2298" y="2014"/>
                      <a:ext cx="1035" cy="304"/>
                    </a:xfrm>
                    <a:prstGeom prst="rect">
                      <a:avLst/>
                    </a:prstGeom>
                  </p:spPr>
                </p:pic>
              </p:oleObj>
            </a:graphicData>
          </a:graphic>
        </p:graphicFrame>
        <p:sp>
          <p:nvSpPr>
            <p:cNvPr id="387112" name="Rectangle 40"/>
            <p:cNvSpPr>
              <a:spLocks noChangeArrowheads="1"/>
            </p:cNvSpPr>
            <p:nvPr/>
          </p:nvSpPr>
          <p:spPr bwMode="auto">
            <a:xfrm>
              <a:off x="853" y="3501"/>
              <a:ext cx="993" cy="304"/>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00"/>
                  </a:solidFill>
                  <a:latin typeface="Times New Roman"/>
                  <a:ea typeface="宋体"/>
                  <a:cs typeface="Times New Roman"/>
                </a:rPr>
                <a:t>1  1</a:t>
              </a:r>
              <a:endParaRPr/>
            </a:p>
          </p:txBody>
        </p:sp>
        <p:sp>
          <p:nvSpPr>
            <p:cNvPr id="387113" name="Rectangle 41"/>
            <p:cNvSpPr>
              <a:spLocks noChangeArrowheads="1"/>
            </p:cNvSpPr>
            <p:nvPr/>
          </p:nvSpPr>
          <p:spPr bwMode="auto">
            <a:xfrm>
              <a:off x="853" y="3197"/>
              <a:ext cx="993" cy="304"/>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00"/>
                  </a:solidFill>
                  <a:latin typeface="Times New Roman"/>
                  <a:ea typeface="宋体"/>
                  <a:cs typeface="Times New Roman"/>
                </a:rPr>
                <a:t>1  0</a:t>
              </a:r>
              <a:endParaRPr/>
            </a:p>
          </p:txBody>
        </p:sp>
        <p:sp>
          <p:nvSpPr>
            <p:cNvPr id="387114" name="Rectangle 42"/>
            <p:cNvSpPr>
              <a:spLocks noChangeArrowheads="1"/>
            </p:cNvSpPr>
            <p:nvPr/>
          </p:nvSpPr>
          <p:spPr bwMode="auto">
            <a:xfrm>
              <a:off x="853" y="2893"/>
              <a:ext cx="993" cy="304"/>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00"/>
                  </a:solidFill>
                  <a:latin typeface="Times New Roman"/>
                  <a:ea typeface="宋体"/>
                  <a:cs typeface="Times New Roman"/>
                </a:rPr>
                <a:t>0  1</a:t>
              </a:r>
              <a:endParaRPr/>
            </a:p>
          </p:txBody>
        </p:sp>
        <p:sp>
          <p:nvSpPr>
            <p:cNvPr id="387115" name="Rectangle 43"/>
            <p:cNvSpPr>
              <a:spLocks noChangeArrowheads="1"/>
            </p:cNvSpPr>
            <p:nvPr/>
          </p:nvSpPr>
          <p:spPr bwMode="auto">
            <a:xfrm>
              <a:off x="853" y="2589"/>
              <a:ext cx="993" cy="304"/>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00"/>
                  </a:solidFill>
                  <a:latin typeface="Times New Roman"/>
                  <a:ea typeface="宋体"/>
                  <a:cs typeface="Times New Roman"/>
                </a:rPr>
                <a:t>0  0</a:t>
              </a:r>
              <a:endParaRPr/>
            </a:p>
          </p:txBody>
        </p:sp>
        <p:sp>
          <p:nvSpPr>
            <p:cNvPr id="387116" name="Rectangle 44"/>
            <p:cNvSpPr>
              <a:spLocks noChangeArrowheads="1"/>
            </p:cNvSpPr>
            <p:nvPr/>
          </p:nvSpPr>
          <p:spPr bwMode="auto">
            <a:xfrm>
              <a:off x="3109" y="2261"/>
              <a:ext cx="1175" cy="304"/>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99"/>
                  </a:solidFill>
                  <a:latin typeface="Times New Roman"/>
                  <a:ea typeface="宋体"/>
                  <a:cs typeface="Times New Roman"/>
                </a:rPr>
                <a:t>X=1</a:t>
              </a:r>
              <a:endParaRPr/>
            </a:p>
          </p:txBody>
        </p:sp>
        <p:sp>
          <p:nvSpPr>
            <p:cNvPr id="387117" name="Rectangle 45"/>
            <p:cNvSpPr>
              <a:spLocks noChangeArrowheads="1"/>
            </p:cNvSpPr>
            <p:nvPr/>
          </p:nvSpPr>
          <p:spPr bwMode="auto">
            <a:xfrm>
              <a:off x="1846" y="2285"/>
              <a:ext cx="1205" cy="304"/>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99"/>
                  </a:solidFill>
                  <a:latin typeface="Times New Roman"/>
                  <a:ea typeface="宋体"/>
                  <a:cs typeface="Times New Roman"/>
                </a:rPr>
                <a:t>X=0</a:t>
              </a:r>
              <a:endParaRPr/>
            </a:p>
          </p:txBody>
        </p:sp>
        <p:sp>
          <p:nvSpPr>
            <p:cNvPr id="387118" name="Line 46"/>
            <p:cNvSpPr>
              <a:spLocks noChangeShapeType="1"/>
            </p:cNvSpPr>
            <p:nvPr/>
          </p:nvSpPr>
          <p:spPr bwMode="auto">
            <a:xfrm>
              <a:off x="839" y="1925"/>
              <a:ext cx="3374" cy="0"/>
            </a:xfrm>
            <a:prstGeom prst="line">
              <a:avLst/>
            </a:prstGeom>
            <a:noFill/>
            <a:ln w="12700"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7119" name="Line 47"/>
            <p:cNvSpPr>
              <a:spLocks noChangeShapeType="1"/>
            </p:cNvSpPr>
            <p:nvPr/>
          </p:nvSpPr>
          <p:spPr bwMode="auto">
            <a:xfrm>
              <a:off x="853" y="3804"/>
              <a:ext cx="3374" cy="0"/>
            </a:xfrm>
            <a:prstGeom prst="line">
              <a:avLst/>
            </a:prstGeom>
            <a:noFill/>
            <a:ln w="12700"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7120" name="Line 48"/>
            <p:cNvSpPr>
              <a:spLocks noChangeShapeType="1"/>
            </p:cNvSpPr>
            <p:nvPr/>
          </p:nvSpPr>
          <p:spPr bwMode="auto">
            <a:xfrm>
              <a:off x="853" y="1949"/>
              <a:ext cx="0" cy="640"/>
            </a:xfrm>
            <a:prstGeom prst="line">
              <a:avLst/>
            </a:prstGeom>
            <a:noFill/>
            <a:ln w="12700"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7121" name="Line 49"/>
            <p:cNvSpPr>
              <a:spLocks noChangeShapeType="1"/>
            </p:cNvSpPr>
            <p:nvPr/>
          </p:nvSpPr>
          <p:spPr bwMode="auto">
            <a:xfrm>
              <a:off x="4227" y="1949"/>
              <a:ext cx="0" cy="1856"/>
            </a:xfrm>
            <a:prstGeom prst="line">
              <a:avLst/>
            </a:prstGeom>
            <a:noFill/>
            <a:ln w="9525"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7122" name="Line 50"/>
            <p:cNvSpPr>
              <a:spLocks noChangeShapeType="1"/>
            </p:cNvSpPr>
            <p:nvPr/>
          </p:nvSpPr>
          <p:spPr bwMode="auto">
            <a:xfrm>
              <a:off x="853" y="2589"/>
              <a:ext cx="3374" cy="0"/>
            </a:xfrm>
            <a:prstGeom prst="line">
              <a:avLst/>
            </a:prstGeom>
            <a:noFill/>
            <a:ln w="12700"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7123" name="Line 51"/>
            <p:cNvSpPr>
              <a:spLocks noChangeShapeType="1"/>
            </p:cNvSpPr>
            <p:nvPr/>
          </p:nvSpPr>
          <p:spPr bwMode="auto">
            <a:xfrm>
              <a:off x="853" y="2589"/>
              <a:ext cx="0" cy="1216"/>
            </a:xfrm>
            <a:prstGeom prst="line">
              <a:avLst/>
            </a:prstGeom>
            <a:noFill/>
            <a:ln w="9525"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7124" name="Line 52"/>
            <p:cNvSpPr>
              <a:spLocks noChangeShapeType="1"/>
            </p:cNvSpPr>
            <p:nvPr/>
          </p:nvSpPr>
          <p:spPr bwMode="auto">
            <a:xfrm>
              <a:off x="1846" y="1949"/>
              <a:ext cx="0" cy="1856"/>
            </a:xfrm>
            <a:prstGeom prst="line">
              <a:avLst/>
            </a:prstGeom>
            <a:noFill/>
            <a:ln w="12700"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7125" name="Line 53"/>
            <p:cNvSpPr>
              <a:spLocks noChangeShapeType="1"/>
            </p:cNvSpPr>
            <p:nvPr/>
          </p:nvSpPr>
          <p:spPr bwMode="auto">
            <a:xfrm>
              <a:off x="3051" y="2285"/>
              <a:ext cx="0" cy="1520"/>
            </a:xfrm>
            <a:prstGeom prst="line">
              <a:avLst/>
            </a:prstGeom>
            <a:noFill/>
            <a:ln w="12700"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7126" name="Line 54"/>
            <p:cNvSpPr>
              <a:spLocks noChangeShapeType="1"/>
            </p:cNvSpPr>
            <p:nvPr/>
          </p:nvSpPr>
          <p:spPr bwMode="auto">
            <a:xfrm>
              <a:off x="1846" y="2285"/>
              <a:ext cx="2381" cy="0"/>
            </a:xfrm>
            <a:prstGeom prst="line">
              <a:avLst/>
            </a:prstGeom>
            <a:noFill/>
            <a:ln w="12700"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7127" name="Line 55"/>
            <p:cNvSpPr>
              <a:spLocks noChangeShapeType="1"/>
            </p:cNvSpPr>
            <p:nvPr/>
          </p:nvSpPr>
          <p:spPr bwMode="auto">
            <a:xfrm>
              <a:off x="853" y="2893"/>
              <a:ext cx="3374" cy="0"/>
            </a:xfrm>
            <a:prstGeom prst="line">
              <a:avLst/>
            </a:prstGeom>
            <a:noFill/>
            <a:ln w="9525"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7128" name="Line 56"/>
            <p:cNvSpPr>
              <a:spLocks noChangeShapeType="1"/>
            </p:cNvSpPr>
            <p:nvPr/>
          </p:nvSpPr>
          <p:spPr bwMode="auto">
            <a:xfrm>
              <a:off x="853" y="3197"/>
              <a:ext cx="3374" cy="0"/>
            </a:xfrm>
            <a:prstGeom prst="line">
              <a:avLst/>
            </a:prstGeom>
            <a:noFill/>
            <a:ln w="9525"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7129" name="Line 57"/>
            <p:cNvSpPr>
              <a:spLocks noChangeShapeType="1"/>
            </p:cNvSpPr>
            <p:nvPr/>
          </p:nvSpPr>
          <p:spPr bwMode="auto">
            <a:xfrm>
              <a:off x="853" y="3501"/>
              <a:ext cx="3374" cy="0"/>
            </a:xfrm>
            <a:prstGeom prst="line">
              <a:avLst/>
            </a:prstGeom>
            <a:noFill/>
            <a:ln w="9525"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7130" name="Rectangle 58"/>
            <p:cNvSpPr>
              <a:spLocks noChangeArrowheads="1"/>
            </p:cNvSpPr>
            <p:nvPr/>
          </p:nvSpPr>
          <p:spPr bwMode="auto">
            <a:xfrm>
              <a:off x="1538" y="1661"/>
              <a:ext cx="1885" cy="288"/>
            </a:xfrm>
            <a:prstGeom prst="rect">
              <a:avLst/>
            </a:prstGeom>
            <a:noFill/>
            <a:ln>
              <a:noFill/>
            </a:ln>
            <a:effectLst/>
          </p:spPr>
          <p:txBody>
            <a:bodyPr>
              <a:spAutoFit/>
            </a:bodyPr>
            <a:lstStyle/>
            <a:p>
              <a:pPr marL="0" marR="0" lvl="0" indent="0" algn="ctr" defTabSz="914400">
                <a:lnSpc>
                  <a:spcPct val="100000"/>
                </a:lnSpc>
                <a:spcBef>
                  <a:spcPts val="0"/>
                </a:spcBef>
                <a:spcAft>
                  <a:spcPts val="0"/>
                </a:spcAft>
                <a:buClrTx/>
                <a:buSzTx/>
                <a:buFontTx/>
                <a:buNone/>
                <a:defRPr/>
              </a:pPr>
              <a:r>
                <a:rPr lang="zh-CN" sz="2400" b="1" i="0" u="none" strike="noStrike" cap="none" spc="0">
                  <a:ln>
                    <a:noFill/>
                  </a:ln>
                  <a:solidFill>
                    <a:srgbClr val="000066"/>
                  </a:solidFill>
                  <a:latin typeface="Times New Roman"/>
                  <a:ea typeface="楷体_GB2312"/>
                  <a:cs typeface="Arial"/>
                </a:rPr>
                <a:t>状态转换表</a:t>
              </a:r>
              <a:endParaRPr/>
            </a:p>
          </p:txBody>
        </p:sp>
        <p:sp>
          <p:nvSpPr>
            <p:cNvPr id="387131" name="Rectangle 59"/>
            <p:cNvSpPr>
              <a:spLocks noChangeArrowheads="1"/>
            </p:cNvSpPr>
            <p:nvPr/>
          </p:nvSpPr>
          <p:spPr bwMode="auto">
            <a:xfrm>
              <a:off x="3107" y="3530"/>
              <a:ext cx="1175" cy="304"/>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99"/>
                  </a:solidFill>
                  <a:latin typeface="Times New Roman"/>
                  <a:ea typeface="宋体"/>
                  <a:cs typeface="Times New Roman"/>
                </a:rPr>
                <a:t>1  0 / 1</a:t>
              </a:r>
              <a:endParaRPr/>
            </a:p>
          </p:txBody>
        </p:sp>
        <p:sp>
          <p:nvSpPr>
            <p:cNvPr id="387132" name="Rectangle 60"/>
            <p:cNvSpPr>
              <a:spLocks noChangeArrowheads="1"/>
            </p:cNvSpPr>
            <p:nvPr/>
          </p:nvSpPr>
          <p:spPr bwMode="auto">
            <a:xfrm>
              <a:off x="1927" y="3566"/>
              <a:ext cx="1205" cy="304"/>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99"/>
                  </a:solidFill>
                  <a:latin typeface="Times New Roman"/>
                  <a:ea typeface="宋体"/>
                  <a:cs typeface="Times New Roman"/>
                </a:rPr>
                <a:t>0  0 / 1</a:t>
              </a:r>
              <a:endParaRPr/>
            </a:p>
          </p:txBody>
        </p:sp>
        <p:sp>
          <p:nvSpPr>
            <p:cNvPr id="387133" name="Rectangle 61"/>
            <p:cNvSpPr>
              <a:spLocks noChangeArrowheads="1"/>
            </p:cNvSpPr>
            <p:nvPr/>
          </p:nvSpPr>
          <p:spPr bwMode="auto">
            <a:xfrm>
              <a:off x="3107" y="3226"/>
              <a:ext cx="1175" cy="304"/>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99"/>
                  </a:solidFill>
                  <a:latin typeface="Times New Roman"/>
                  <a:ea typeface="宋体"/>
                  <a:cs typeface="Times New Roman"/>
                </a:rPr>
                <a:t>0  1 / 0</a:t>
              </a:r>
              <a:endParaRPr/>
            </a:p>
          </p:txBody>
        </p:sp>
        <p:sp>
          <p:nvSpPr>
            <p:cNvPr id="387134" name="Rectangle 62"/>
            <p:cNvSpPr>
              <a:spLocks noChangeArrowheads="1"/>
            </p:cNvSpPr>
            <p:nvPr/>
          </p:nvSpPr>
          <p:spPr bwMode="auto">
            <a:xfrm>
              <a:off x="1927" y="3262"/>
              <a:ext cx="1205" cy="304"/>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99"/>
                  </a:solidFill>
                  <a:latin typeface="Times New Roman"/>
                  <a:ea typeface="宋体"/>
                  <a:cs typeface="Times New Roman"/>
                </a:rPr>
                <a:t>1  1 / 0</a:t>
              </a:r>
              <a:endParaRPr/>
            </a:p>
          </p:txBody>
        </p:sp>
        <p:sp>
          <p:nvSpPr>
            <p:cNvPr id="387135" name="Rectangle 63"/>
            <p:cNvSpPr>
              <a:spLocks noChangeArrowheads="1"/>
            </p:cNvSpPr>
            <p:nvPr/>
          </p:nvSpPr>
          <p:spPr bwMode="auto">
            <a:xfrm>
              <a:off x="3107" y="2922"/>
              <a:ext cx="1175" cy="304"/>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99"/>
                  </a:solidFill>
                  <a:latin typeface="Times New Roman"/>
                  <a:ea typeface="宋体"/>
                  <a:cs typeface="Times New Roman"/>
                </a:rPr>
                <a:t>0  0 / 0</a:t>
              </a:r>
              <a:endParaRPr/>
            </a:p>
          </p:txBody>
        </p:sp>
        <p:sp>
          <p:nvSpPr>
            <p:cNvPr id="387136" name="Rectangle 64"/>
            <p:cNvSpPr>
              <a:spLocks noChangeArrowheads="1"/>
            </p:cNvSpPr>
            <p:nvPr/>
          </p:nvSpPr>
          <p:spPr bwMode="auto">
            <a:xfrm>
              <a:off x="1927" y="2958"/>
              <a:ext cx="1205" cy="304"/>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99"/>
                  </a:solidFill>
                  <a:latin typeface="Times New Roman"/>
                  <a:ea typeface="宋体"/>
                  <a:cs typeface="Times New Roman"/>
                </a:rPr>
                <a:t>1  0 / 0</a:t>
              </a:r>
              <a:endParaRPr/>
            </a:p>
          </p:txBody>
        </p:sp>
        <p:sp>
          <p:nvSpPr>
            <p:cNvPr id="387137" name="Rectangle 65"/>
            <p:cNvSpPr>
              <a:spLocks noChangeArrowheads="1"/>
            </p:cNvSpPr>
            <p:nvPr/>
          </p:nvSpPr>
          <p:spPr bwMode="auto">
            <a:xfrm>
              <a:off x="3107" y="2617"/>
              <a:ext cx="1175" cy="304"/>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99"/>
                  </a:solidFill>
                  <a:latin typeface="Times New Roman"/>
                  <a:ea typeface="宋体"/>
                  <a:cs typeface="Times New Roman"/>
                </a:rPr>
                <a:t>1  1 / 0</a:t>
              </a:r>
              <a:endParaRPr/>
            </a:p>
          </p:txBody>
        </p:sp>
        <p:sp>
          <p:nvSpPr>
            <p:cNvPr id="387138" name="Rectangle 66"/>
            <p:cNvSpPr>
              <a:spLocks noChangeArrowheads="1"/>
            </p:cNvSpPr>
            <p:nvPr/>
          </p:nvSpPr>
          <p:spPr bwMode="auto">
            <a:xfrm>
              <a:off x="1927" y="2654"/>
              <a:ext cx="1205" cy="304"/>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99"/>
                  </a:solidFill>
                  <a:latin typeface="Times New Roman"/>
                  <a:ea typeface="宋体"/>
                  <a:cs typeface="Times New Roman"/>
                </a:rPr>
                <a:t>0  1 / 0</a:t>
              </a:r>
              <a:endParaRPr/>
            </a:p>
          </p:txBody>
        </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87103"/>
                                        </p:tgtEl>
                                        <p:attrNameLst>
                                          <p:attrName>style.visibility</p:attrName>
                                        </p:attrNameLst>
                                      </p:cBhvr>
                                      <p:to>
                                        <p:strVal val="visible"/>
                                      </p:to>
                                    </p:set>
                                    <p:animEffect transition="in" filter="strips(downRight)">
                                      <p:cBhvr>
                                        <p:cTn id="7" dur="500"/>
                                        <p:tgtEl>
                                          <p:spTgt spid="38710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387104"/>
                                        </p:tgtEl>
                                        <p:attrNameLst>
                                          <p:attrName>style.visibility</p:attrName>
                                        </p:attrNameLst>
                                      </p:cBhvr>
                                      <p:to>
                                        <p:strVal val="visible"/>
                                      </p:to>
                                    </p:set>
                                    <p:animEffect transition="in" filter="strips(downRight)">
                                      <p:cBhvr>
                                        <p:cTn id="12" dur="500"/>
                                        <p:tgtEl>
                                          <p:spTgt spid="38710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87139"/>
                                        </p:tgtEl>
                                        <p:attrNameLst>
                                          <p:attrName>style.visibility</p:attrName>
                                        </p:attrNameLst>
                                      </p:cBhvr>
                                      <p:to>
                                        <p:strVal val="visible"/>
                                      </p:to>
                                    </p:set>
                                    <p:animEffect transition="in" filter="wipe(up)">
                                      <p:cBhvr>
                                        <p:cTn id="17" dur="500"/>
                                        <p:tgtEl>
                                          <p:spTgt spid="387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7103" grpId="0"/>
    </p:bldLst>
  </p:timing>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pSp>
        <p:nvGrpSpPr>
          <p:cNvPr id="388177" name="Group 81"/>
          <p:cNvGrpSpPr/>
          <p:nvPr/>
        </p:nvGrpSpPr>
        <p:grpSpPr bwMode="auto">
          <a:xfrm>
            <a:off x="4932363" y="1123950"/>
            <a:ext cx="3775075" cy="4122738"/>
            <a:chOff x="3107" y="935"/>
            <a:chExt cx="2378" cy="2597"/>
          </a:xfrm>
        </p:grpSpPr>
        <p:sp>
          <p:nvSpPr>
            <p:cNvPr id="388122" name="Rectangle 26"/>
            <p:cNvSpPr>
              <a:spLocks noChangeArrowheads="1"/>
            </p:cNvSpPr>
            <p:nvPr/>
          </p:nvSpPr>
          <p:spPr bwMode="auto">
            <a:xfrm>
              <a:off x="3861" y="935"/>
              <a:ext cx="963" cy="432"/>
            </a:xfrm>
            <a:prstGeom prst="rect">
              <a:avLst/>
            </a:prstGeom>
            <a:noFill/>
            <a:ln>
              <a:noFill/>
            </a:ln>
            <a:effectLst/>
          </p:spPr>
          <p:txBody>
            <a:bodyPr anchor="ctr"/>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66"/>
                  </a:solidFill>
                  <a:latin typeface="Times New Roman"/>
                  <a:ea typeface="楷体_GB2312"/>
                  <a:cs typeface="Arial"/>
                </a:rPr>
                <a:t>状态图 </a:t>
              </a:r>
              <a:endParaRPr/>
            </a:p>
          </p:txBody>
        </p:sp>
        <p:graphicFrame>
          <p:nvGraphicFramePr>
            <p:cNvPr id="388155" name="Object 59"/>
            <p:cNvGraphicFramePr>
              <a:graphicFrameLocks xmlns:a="http://schemas.openxmlformats.org/drawingml/2006/main" noChangeAspect="1"/>
            </p:cNvGraphicFramePr>
            <p:nvPr/>
          </p:nvGraphicFramePr>
          <p:xfrm>
            <a:off x="3107" y="1316"/>
            <a:ext cx="2378" cy="2205"/>
          </p:xfrm>
          <a:graphic>
            <a:graphicData uri="http://schemas.openxmlformats.org/presentationml/2006/ole">
              <p:oleObj name="oleObj" r:id="rId4" imgW="1552575" imgH="1437640" progId="Word.Picture.8">
                <p:embed/>
                <p:pic>
                  <p:nvPicPr>
                    <p:cNvPr id="388155" name="Object 59"/>
                    <p:cNvPicPr/>
                    <p:nvPr/>
                  </p:nvPicPr>
                  <p:blipFill>
                    <a:blip r:embed="rId3"/>
                    <a:stretch/>
                  </p:blipFill>
                  <p:spPr bwMode="auto">
                    <a:xfrm>
                      <a:off x="3107" y="1316"/>
                      <a:ext cx="2378" cy="2205"/>
                    </a:xfrm>
                    <a:prstGeom prst="rect">
                      <a:avLst/>
                    </a:prstGeom>
                  </p:spPr>
                </p:pic>
              </p:oleObj>
            </a:graphicData>
          </a:graphic>
        </p:graphicFrame>
        <p:graphicFrame>
          <p:nvGraphicFramePr>
            <p:cNvPr id="388163" name="Object 67"/>
            <p:cNvGraphicFramePr>
              <a:graphicFrameLocks xmlns:a="http://schemas.openxmlformats.org/drawingml/2006/main" noChangeAspect="1"/>
            </p:cNvGraphicFramePr>
            <p:nvPr/>
          </p:nvGraphicFramePr>
          <p:xfrm>
            <a:off x="3473" y="1794"/>
            <a:ext cx="1795" cy="1738"/>
          </p:xfrm>
          <a:graphic>
            <a:graphicData uri="http://schemas.openxmlformats.org/presentationml/2006/ole">
              <p:oleObj name="oleObj" r:id="rId6" imgW="1170940" imgH="1133475" progId="Word.Picture.8">
                <p:embed/>
                <p:pic>
                  <p:nvPicPr>
                    <p:cNvPr id="388163" name="Object 67"/>
                    <p:cNvPicPr/>
                    <p:nvPr/>
                  </p:nvPicPr>
                  <p:blipFill>
                    <a:blip r:embed="rId5"/>
                    <a:stretch/>
                  </p:blipFill>
                  <p:spPr bwMode="auto">
                    <a:xfrm>
                      <a:off x="3473" y="1794"/>
                      <a:ext cx="1795" cy="1738"/>
                    </a:xfrm>
                    <a:prstGeom prst="rect">
                      <a:avLst/>
                    </a:prstGeom>
                  </p:spPr>
                </p:pic>
              </p:oleObj>
            </a:graphicData>
          </a:graphic>
        </p:graphicFrame>
      </p:grpSp>
      <p:grpSp>
        <p:nvGrpSpPr>
          <p:cNvPr id="388178" name="Group 82"/>
          <p:cNvGrpSpPr/>
          <p:nvPr/>
        </p:nvGrpSpPr>
        <p:grpSpPr bwMode="auto">
          <a:xfrm>
            <a:off x="539750" y="476250"/>
            <a:ext cx="3781425" cy="4314825"/>
            <a:chOff x="317" y="845"/>
            <a:chExt cx="2382" cy="2718"/>
          </a:xfrm>
        </p:grpSpPr>
        <p:grpSp>
          <p:nvGrpSpPr>
            <p:cNvPr id="388176" name="Group 80"/>
            <p:cNvGrpSpPr/>
            <p:nvPr/>
          </p:nvGrpSpPr>
          <p:grpSpPr bwMode="auto">
            <a:xfrm>
              <a:off x="317" y="1337"/>
              <a:ext cx="2382" cy="2226"/>
              <a:chOff x="317" y="1337"/>
              <a:chExt cx="2382" cy="2226"/>
            </a:xfrm>
          </p:grpSpPr>
          <p:sp>
            <p:nvSpPr>
              <p:cNvPr id="388118" name="Oval 22"/>
              <p:cNvSpPr>
                <a:spLocks noChangeArrowheads="1"/>
              </p:cNvSpPr>
              <p:nvPr/>
            </p:nvSpPr>
            <p:spPr bwMode="auto">
              <a:xfrm>
                <a:off x="516" y="1989"/>
                <a:ext cx="312" cy="312"/>
              </a:xfrm>
              <a:prstGeom prst="ellipse">
                <a:avLst/>
              </a:prstGeom>
              <a:solidFill>
                <a:schemeClr val="bg1">
                  <a:alpha val="50000"/>
                </a:schemeClr>
              </a:solidFill>
              <a:ln w="9525" algn="ctr">
                <a:solidFill>
                  <a:schemeClr val="bg1"/>
                </a:solidFill>
                <a:round/>
                <a:headEnd/>
                <a:tailEnd/>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8119" name="Oval 23"/>
              <p:cNvSpPr>
                <a:spLocks noChangeArrowheads="1"/>
              </p:cNvSpPr>
              <p:nvPr/>
            </p:nvSpPr>
            <p:spPr bwMode="auto">
              <a:xfrm>
                <a:off x="516" y="2380"/>
                <a:ext cx="312" cy="312"/>
              </a:xfrm>
              <a:prstGeom prst="ellipse">
                <a:avLst/>
              </a:prstGeom>
              <a:solidFill>
                <a:schemeClr val="bg1">
                  <a:alpha val="50000"/>
                </a:schemeClr>
              </a:solidFill>
              <a:ln w="9525" algn="ctr">
                <a:solidFill>
                  <a:schemeClr val="bg1"/>
                </a:solidFill>
                <a:round/>
                <a:headEnd/>
                <a:tailEnd/>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8120" name="Oval 24"/>
              <p:cNvSpPr>
                <a:spLocks noChangeArrowheads="1"/>
              </p:cNvSpPr>
              <p:nvPr/>
            </p:nvSpPr>
            <p:spPr bwMode="auto">
              <a:xfrm>
                <a:off x="516" y="2783"/>
                <a:ext cx="312" cy="312"/>
              </a:xfrm>
              <a:prstGeom prst="ellipse">
                <a:avLst/>
              </a:prstGeom>
              <a:solidFill>
                <a:schemeClr val="bg1">
                  <a:alpha val="50000"/>
                </a:schemeClr>
              </a:solidFill>
              <a:ln w="9525" algn="ctr">
                <a:solidFill>
                  <a:schemeClr val="bg1"/>
                </a:solidFill>
                <a:round/>
                <a:headEnd/>
                <a:tailEnd/>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8121" name="Oval 25"/>
              <p:cNvSpPr>
                <a:spLocks noChangeArrowheads="1"/>
              </p:cNvSpPr>
              <p:nvPr/>
            </p:nvSpPr>
            <p:spPr bwMode="auto">
              <a:xfrm>
                <a:off x="516" y="3151"/>
                <a:ext cx="312" cy="312"/>
              </a:xfrm>
              <a:prstGeom prst="ellipse">
                <a:avLst/>
              </a:prstGeom>
              <a:solidFill>
                <a:schemeClr val="bg1">
                  <a:alpha val="50000"/>
                </a:schemeClr>
              </a:solidFill>
              <a:ln w="9525" algn="ctr">
                <a:solidFill>
                  <a:schemeClr val="bg1"/>
                </a:solidFill>
                <a:round/>
                <a:headEnd/>
                <a:tailEnd/>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graphicFrame>
            <p:nvGraphicFramePr>
              <p:cNvPr id="388123" name="Object 27"/>
              <p:cNvGraphicFramePr>
                <a:graphicFrameLocks xmlns:a="http://schemas.openxmlformats.org/drawingml/2006/main" noChangeAspect="1"/>
              </p:cNvGraphicFramePr>
              <p:nvPr/>
            </p:nvGraphicFramePr>
            <p:xfrm>
              <a:off x="402" y="1479"/>
              <a:ext cx="626" cy="347"/>
            </p:xfrm>
            <a:graphic>
              <a:graphicData uri="http://schemas.openxmlformats.org/presentationml/2006/ole">
                <p:oleObj name="oleObj" r:id="rId8" imgW="405765" imgH="228600" progId="Equation.3">
                  <p:embed/>
                  <p:pic>
                    <p:nvPicPr>
                      <p:cNvPr id="388123" name="Object 27"/>
                      <p:cNvPicPr/>
                      <p:nvPr/>
                    </p:nvPicPr>
                    <p:blipFill>
                      <a:blip r:embed="rId7"/>
                      <a:stretch/>
                    </p:blipFill>
                    <p:spPr bwMode="auto">
                      <a:xfrm>
                        <a:off x="402" y="1479"/>
                        <a:ext cx="626" cy="347"/>
                      </a:xfrm>
                      <a:prstGeom prst="rect">
                        <a:avLst/>
                      </a:prstGeom>
                    </p:spPr>
                  </p:pic>
                </p:oleObj>
              </a:graphicData>
            </a:graphic>
          </p:graphicFrame>
          <p:graphicFrame>
            <p:nvGraphicFramePr>
              <p:cNvPr id="388124" name="Object 28"/>
              <p:cNvGraphicFramePr>
                <a:graphicFrameLocks xmlns:a="http://schemas.openxmlformats.org/drawingml/2006/main" noChangeAspect="1"/>
              </p:cNvGraphicFramePr>
              <p:nvPr/>
            </p:nvGraphicFramePr>
            <p:xfrm>
              <a:off x="1281" y="1337"/>
              <a:ext cx="1270" cy="355"/>
            </p:xfrm>
            <a:graphic>
              <a:graphicData uri="http://schemas.openxmlformats.org/presentationml/2006/ole">
                <p:oleObj name="oleObj" r:id="rId10" imgW="812165" imgH="228600" progId="Equation.3">
                  <p:embed/>
                  <p:pic>
                    <p:nvPicPr>
                      <p:cNvPr id="388124" name="Object 28"/>
                      <p:cNvPicPr/>
                      <p:nvPr/>
                    </p:nvPicPr>
                    <p:blipFill>
                      <a:blip r:embed="rId9"/>
                      <a:stretch/>
                    </p:blipFill>
                    <p:spPr bwMode="auto">
                      <a:xfrm>
                        <a:off x="1281" y="1337"/>
                        <a:ext cx="1270" cy="355"/>
                      </a:xfrm>
                      <a:prstGeom prst="rect">
                        <a:avLst/>
                      </a:prstGeom>
                    </p:spPr>
                  </p:pic>
                </p:oleObj>
              </a:graphicData>
            </a:graphic>
          </p:graphicFrame>
          <p:sp>
            <p:nvSpPr>
              <p:cNvPr id="388126" name="Rectangle 30"/>
              <p:cNvSpPr>
                <a:spLocks noChangeArrowheads="1"/>
              </p:cNvSpPr>
              <p:nvPr/>
            </p:nvSpPr>
            <p:spPr bwMode="auto">
              <a:xfrm>
                <a:off x="1868" y="3128"/>
                <a:ext cx="831" cy="435"/>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00"/>
                    </a:solidFill>
                    <a:latin typeface="Times New Roman"/>
                    <a:ea typeface="楷体_GB2312"/>
                    <a:cs typeface="Times New Roman"/>
                  </a:rPr>
                  <a:t>1  0 / 1</a:t>
                </a:r>
                <a:endParaRPr lang="en-US" sz="2400" b="1" i="0" u="none" strike="noStrike" cap="none" spc="0">
                  <a:ln>
                    <a:noFill/>
                  </a:ln>
                  <a:solidFill>
                    <a:srgbClr val="000000"/>
                  </a:solidFill>
                  <a:latin typeface="Times New Roman"/>
                  <a:ea typeface="楷体_GB2312"/>
                  <a:cs typeface="Arial"/>
                </a:endParaRPr>
              </a:p>
            </p:txBody>
          </p:sp>
          <p:sp>
            <p:nvSpPr>
              <p:cNvPr id="388127" name="Rectangle 31"/>
              <p:cNvSpPr>
                <a:spLocks noChangeArrowheads="1"/>
              </p:cNvSpPr>
              <p:nvPr/>
            </p:nvSpPr>
            <p:spPr bwMode="auto">
              <a:xfrm>
                <a:off x="1039" y="3128"/>
                <a:ext cx="829" cy="435"/>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00"/>
                    </a:solidFill>
                    <a:latin typeface="Times New Roman"/>
                    <a:ea typeface="楷体_GB2312"/>
                    <a:cs typeface="Times New Roman"/>
                  </a:rPr>
                  <a:t>0  0 / 1</a:t>
                </a:r>
                <a:endParaRPr lang="en-US" sz="2400" b="1" i="0" u="none" strike="noStrike" cap="none" spc="0">
                  <a:ln>
                    <a:noFill/>
                  </a:ln>
                  <a:solidFill>
                    <a:srgbClr val="000000"/>
                  </a:solidFill>
                  <a:latin typeface="Times New Roman"/>
                  <a:ea typeface="楷体_GB2312"/>
                  <a:cs typeface="Arial"/>
                </a:endParaRPr>
              </a:p>
            </p:txBody>
          </p:sp>
          <p:sp>
            <p:nvSpPr>
              <p:cNvPr id="388128" name="Rectangle 32"/>
              <p:cNvSpPr>
                <a:spLocks noChangeArrowheads="1"/>
              </p:cNvSpPr>
              <p:nvPr/>
            </p:nvSpPr>
            <p:spPr bwMode="auto">
              <a:xfrm>
                <a:off x="317" y="3128"/>
                <a:ext cx="722" cy="435"/>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00"/>
                    </a:solidFill>
                    <a:latin typeface="Times New Roman"/>
                    <a:ea typeface="楷体_GB2312"/>
                    <a:cs typeface="Times New Roman"/>
                  </a:rPr>
                  <a:t>1  1</a:t>
                </a:r>
                <a:endParaRPr lang="en-US" sz="2400" b="1" i="0" u="none" strike="noStrike" cap="none" spc="0">
                  <a:ln>
                    <a:noFill/>
                  </a:ln>
                  <a:solidFill>
                    <a:srgbClr val="000000"/>
                  </a:solidFill>
                  <a:latin typeface="Times New Roman"/>
                  <a:ea typeface="楷体_GB2312"/>
                  <a:cs typeface="Arial"/>
                </a:endParaRPr>
              </a:p>
            </p:txBody>
          </p:sp>
          <p:sp>
            <p:nvSpPr>
              <p:cNvPr id="388129" name="Rectangle 33"/>
              <p:cNvSpPr>
                <a:spLocks noChangeArrowheads="1"/>
              </p:cNvSpPr>
              <p:nvPr/>
            </p:nvSpPr>
            <p:spPr bwMode="auto">
              <a:xfrm>
                <a:off x="1868" y="2727"/>
                <a:ext cx="831" cy="401"/>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00"/>
                    </a:solidFill>
                    <a:latin typeface="Times New Roman"/>
                    <a:ea typeface="楷体_GB2312"/>
                    <a:cs typeface="Times New Roman"/>
                  </a:rPr>
                  <a:t>0  1 / 0</a:t>
                </a:r>
                <a:endParaRPr lang="en-US" sz="2400" b="1" i="0" u="none" strike="noStrike" cap="none" spc="0">
                  <a:ln>
                    <a:noFill/>
                  </a:ln>
                  <a:solidFill>
                    <a:srgbClr val="000000"/>
                  </a:solidFill>
                  <a:latin typeface="Times New Roman"/>
                  <a:ea typeface="楷体_GB2312"/>
                  <a:cs typeface="Arial"/>
                </a:endParaRPr>
              </a:p>
            </p:txBody>
          </p:sp>
          <p:sp>
            <p:nvSpPr>
              <p:cNvPr id="388130" name="Rectangle 34"/>
              <p:cNvSpPr>
                <a:spLocks noChangeArrowheads="1"/>
              </p:cNvSpPr>
              <p:nvPr/>
            </p:nvSpPr>
            <p:spPr bwMode="auto">
              <a:xfrm>
                <a:off x="1039" y="2727"/>
                <a:ext cx="829" cy="401"/>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00"/>
                    </a:solidFill>
                    <a:latin typeface="Times New Roman"/>
                    <a:ea typeface="楷体_GB2312"/>
                    <a:cs typeface="Times New Roman"/>
                  </a:rPr>
                  <a:t>1  1 / 0</a:t>
                </a:r>
                <a:endParaRPr lang="en-US" sz="2400" b="1" i="0" u="none" strike="noStrike" cap="none" spc="0">
                  <a:ln>
                    <a:noFill/>
                  </a:ln>
                  <a:solidFill>
                    <a:srgbClr val="000000"/>
                  </a:solidFill>
                  <a:latin typeface="Times New Roman"/>
                  <a:ea typeface="楷体_GB2312"/>
                  <a:cs typeface="Arial"/>
                </a:endParaRPr>
              </a:p>
            </p:txBody>
          </p:sp>
          <p:sp>
            <p:nvSpPr>
              <p:cNvPr id="388131" name="Rectangle 35"/>
              <p:cNvSpPr>
                <a:spLocks noChangeArrowheads="1"/>
              </p:cNvSpPr>
              <p:nvPr/>
            </p:nvSpPr>
            <p:spPr bwMode="auto">
              <a:xfrm>
                <a:off x="317" y="2727"/>
                <a:ext cx="722" cy="401"/>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00"/>
                    </a:solidFill>
                    <a:latin typeface="Times New Roman"/>
                    <a:ea typeface="楷体_GB2312"/>
                    <a:cs typeface="Times New Roman"/>
                  </a:rPr>
                  <a:t>1  0</a:t>
                </a:r>
                <a:endParaRPr lang="en-US" sz="2400" b="1" i="0" u="none" strike="noStrike" cap="none" spc="0">
                  <a:ln>
                    <a:noFill/>
                  </a:ln>
                  <a:solidFill>
                    <a:srgbClr val="000000"/>
                  </a:solidFill>
                  <a:latin typeface="Times New Roman"/>
                  <a:ea typeface="楷体_GB2312"/>
                  <a:cs typeface="Arial"/>
                </a:endParaRPr>
              </a:p>
            </p:txBody>
          </p:sp>
          <p:sp>
            <p:nvSpPr>
              <p:cNvPr id="388132" name="Rectangle 36"/>
              <p:cNvSpPr>
                <a:spLocks noChangeArrowheads="1"/>
              </p:cNvSpPr>
              <p:nvPr/>
            </p:nvSpPr>
            <p:spPr bwMode="auto">
              <a:xfrm>
                <a:off x="1868" y="2374"/>
                <a:ext cx="831" cy="353"/>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00"/>
                    </a:solidFill>
                    <a:latin typeface="Times New Roman"/>
                    <a:ea typeface="楷体_GB2312"/>
                    <a:cs typeface="Times New Roman"/>
                  </a:rPr>
                  <a:t>0  0 / 0</a:t>
                </a:r>
                <a:endParaRPr lang="en-US" sz="2400" b="1" i="0" u="none" strike="noStrike" cap="none" spc="0">
                  <a:ln>
                    <a:noFill/>
                  </a:ln>
                  <a:solidFill>
                    <a:srgbClr val="000000"/>
                  </a:solidFill>
                  <a:latin typeface="Times New Roman"/>
                  <a:ea typeface="楷体_GB2312"/>
                  <a:cs typeface="Arial"/>
                </a:endParaRPr>
              </a:p>
            </p:txBody>
          </p:sp>
          <p:sp>
            <p:nvSpPr>
              <p:cNvPr id="388133" name="Rectangle 37"/>
              <p:cNvSpPr>
                <a:spLocks noChangeArrowheads="1"/>
              </p:cNvSpPr>
              <p:nvPr/>
            </p:nvSpPr>
            <p:spPr bwMode="auto">
              <a:xfrm>
                <a:off x="1039" y="2374"/>
                <a:ext cx="829" cy="353"/>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00"/>
                    </a:solidFill>
                    <a:latin typeface="Times New Roman"/>
                    <a:ea typeface="楷体_GB2312"/>
                    <a:cs typeface="Times New Roman"/>
                  </a:rPr>
                  <a:t>1  0 / 0</a:t>
                </a:r>
                <a:endParaRPr lang="en-US" sz="2400" b="1" i="0" u="none" strike="noStrike" cap="none" spc="0">
                  <a:ln>
                    <a:noFill/>
                  </a:ln>
                  <a:solidFill>
                    <a:srgbClr val="000000"/>
                  </a:solidFill>
                  <a:latin typeface="Times New Roman"/>
                  <a:ea typeface="楷体_GB2312"/>
                  <a:cs typeface="Arial"/>
                </a:endParaRPr>
              </a:p>
            </p:txBody>
          </p:sp>
          <p:sp>
            <p:nvSpPr>
              <p:cNvPr id="388134" name="Rectangle 38"/>
              <p:cNvSpPr>
                <a:spLocks noChangeArrowheads="1"/>
              </p:cNvSpPr>
              <p:nvPr/>
            </p:nvSpPr>
            <p:spPr bwMode="auto">
              <a:xfrm>
                <a:off x="317" y="2374"/>
                <a:ext cx="722" cy="353"/>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00"/>
                    </a:solidFill>
                    <a:latin typeface="Times New Roman"/>
                    <a:ea typeface="楷体_GB2312"/>
                    <a:cs typeface="Times New Roman"/>
                  </a:rPr>
                  <a:t>0  1</a:t>
                </a:r>
                <a:endParaRPr lang="en-US" sz="2400" b="1" i="0" u="none" strike="noStrike" cap="none" spc="0">
                  <a:ln>
                    <a:noFill/>
                  </a:ln>
                  <a:solidFill>
                    <a:srgbClr val="000000"/>
                  </a:solidFill>
                  <a:latin typeface="Times New Roman"/>
                  <a:ea typeface="楷体_GB2312"/>
                  <a:cs typeface="Arial"/>
                </a:endParaRPr>
              </a:p>
            </p:txBody>
          </p:sp>
          <p:sp>
            <p:nvSpPr>
              <p:cNvPr id="388135" name="Rectangle 39"/>
              <p:cNvSpPr>
                <a:spLocks noChangeArrowheads="1"/>
              </p:cNvSpPr>
              <p:nvPr/>
            </p:nvSpPr>
            <p:spPr bwMode="auto">
              <a:xfrm>
                <a:off x="1868" y="1985"/>
                <a:ext cx="831" cy="389"/>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00"/>
                    </a:solidFill>
                    <a:latin typeface="Times New Roman"/>
                    <a:ea typeface="楷体_GB2312"/>
                    <a:cs typeface="Times New Roman"/>
                  </a:rPr>
                  <a:t>1  1 / 0</a:t>
                </a:r>
                <a:endParaRPr lang="en-US" sz="2400" b="1" i="0" u="none" strike="noStrike" cap="none" spc="0">
                  <a:ln>
                    <a:noFill/>
                  </a:ln>
                  <a:solidFill>
                    <a:srgbClr val="000000"/>
                  </a:solidFill>
                  <a:latin typeface="Times New Roman"/>
                  <a:ea typeface="楷体_GB2312"/>
                  <a:cs typeface="Arial"/>
                </a:endParaRPr>
              </a:p>
            </p:txBody>
          </p:sp>
          <p:sp>
            <p:nvSpPr>
              <p:cNvPr id="388136" name="Rectangle 40"/>
              <p:cNvSpPr>
                <a:spLocks noChangeArrowheads="1"/>
              </p:cNvSpPr>
              <p:nvPr/>
            </p:nvSpPr>
            <p:spPr bwMode="auto">
              <a:xfrm>
                <a:off x="1039" y="1985"/>
                <a:ext cx="829" cy="389"/>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00"/>
                    </a:solidFill>
                    <a:latin typeface="Times New Roman"/>
                    <a:ea typeface="楷体_GB2312"/>
                    <a:cs typeface="Times New Roman"/>
                  </a:rPr>
                  <a:t>0  1 / 0</a:t>
                </a:r>
                <a:endParaRPr lang="en-US" sz="2400" b="1" i="0" u="none" strike="noStrike" cap="none" spc="0">
                  <a:ln>
                    <a:noFill/>
                  </a:ln>
                  <a:solidFill>
                    <a:srgbClr val="000000"/>
                  </a:solidFill>
                  <a:latin typeface="Times New Roman"/>
                  <a:ea typeface="楷体_GB2312"/>
                  <a:cs typeface="Arial"/>
                </a:endParaRPr>
              </a:p>
            </p:txBody>
          </p:sp>
          <p:sp>
            <p:nvSpPr>
              <p:cNvPr id="388137" name="Rectangle 41"/>
              <p:cNvSpPr>
                <a:spLocks noChangeArrowheads="1"/>
              </p:cNvSpPr>
              <p:nvPr/>
            </p:nvSpPr>
            <p:spPr bwMode="auto">
              <a:xfrm>
                <a:off x="317" y="1985"/>
                <a:ext cx="722" cy="389"/>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00"/>
                    </a:solidFill>
                    <a:latin typeface="Times New Roman"/>
                    <a:ea typeface="楷体_GB2312"/>
                    <a:cs typeface="Times New Roman"/>
                  </a:rPr>
                  <a:t>0  0</a:t>
                </a:r>
                <a:endParaRPr lang="en-US" sz="2400" b="1" i="0" u="none" strike="noStrike" cap="none" spc="0">
                  <a:ln>
                    <a:noFill/>
                  </a:ln>
                  <a:solidFill>
                    <a:srgbClr val="000000"/>
                  </a:solidFill>
                  <a:latin typeface="Times New Roman"/>
                  <a:ea typeface="楷体_GB2312"/>
                  <a:cs typeface="Arial"/>
                </a:endParaRPr>
              </a:p>
            </p:txBody>
          </p:sp>
          <p:sp>
            <p:nvSpPr>
              <p:cNvPr id="388138" name="Rectangle 42"/>
              <p:cNvSpPr>
                <a:spLocks noChangeArrowheads="1"/>
              </p:cNvSpPr>
              <p:nvPr/>
            </p:nvSpPr>
            <p:spPr bwMode="auto">
              <a:xfrm>
                <a:off x="1868" y="1698"/>
                <a:ext cx="831"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00"/>
                    </a:solidFill>
                    <a:latin typeface="Times New Roman"/>
                    <a:ea typeface="楷体_GB2312"/>
                    <a:cs typeface="Times New Roman"/>
                  </a:rPr>
                  <a:t>X=1</a:t>
                </a:r>
                <a:endParaRPr lang="en-US" sz="2400" b="1" i="0" u="none" strike="noStrike" cap="none" spc="0">
                  <a:ln>
                    <a:noFill/>
                  </a:ln>
                  <a:solidFill>
                    <a:srgbClr val="000000"/>
                  </a:solidFill>
                  <a:latin typeface="Times New Roman"/>
                  <a:ea typeface="楷体_GB2312"/>
                  <a:cs typeface="Arial"/>
                </a:endParaRPr>
              </a:p>
            </p:txBody>
          </p:sp>
          <p:sp>
            <p:nvSpPr>
              <p:cNvPr id="388139" name="Rectangle 43"/>
              <p:cNvSpPr>
                <a:spLocks noChangeArrowheads="1"/>
              </p:cNvSpPr>
              <p:nvPr/>
            </p:nvSpPr>
            <p:spPr bwMode="auto">
              <a:xfrm>
                <a:off x="1039" y="1698"/>
                <a:ext cx="829"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ctr" defTabSz="914400">
                  <a:lnSpc>
                    <a:spcPct val="100000"/>
                  </a:lnSpc>
                  <a:spcBef>
                    <a:spcPts val="0"/>
                  </a:spcBef>
                  <a:spcAft>
                    <a:spcPts val="0"/>
                  </a:spcAft>
                  <a:buClr>
                    <a:srgbClr val="CC0000"/>
                  </a:buClr>
                  <a:buSzTx/>
                  <a:buFont typeface="Wingdings"/>
                  <a:buNone/>
                  <a:defRPr/>
                </a:pPr>
                <a:r>
                  <a:rPr lang="en-US" sz="2400" b="1" i="0" u="none" strike="noStrike" cap="none" spc="0">
                    <a:ln>
                      <a:noFill/>
                    </a:ln>
                    <a:solidFill>
                      <a:srgbClr val="000000"/>
                    </a:solidFill>
                    <a:latin typeface="Times New Roman"/>
                    <a:ea typeface="楷体_GB2312"/>
                    <a:cs typeface="Times New Roman"/>
                  </a:rPr>
                  <a:t>X=0</a:t>
                </a:r>
                <a:endParaRPr lang="en-US" sz="2400" b="1" i="0" u="none" strike="noStrike" cap="none" spc="0">
                  <a:ln>
                    <a:noFill/>
                  </a:ln>
                  <a:solidFill>
                    <a:srgbClr val="000000"/>
                  </a:solidFill>
                  <a:latin typeface="Times New Roman"/>
                  <a:ea typeface="楷体_GB2312"/>
                  <a:cs typeface="Arial"/>
                </a:endParaRPr>
              </a:p>
            </p:txBody>
          </p:sp>
          <p:sp>
            <p:nvSpPr>
              <p:cNvPr id="388140" name="Rectangle 44"/>
              <p:cNvSpPr>
                <a:spLocks noChangeArrowheads="1"/>
              </p:cNvSpPr>
              <p:nvPr/>
            </p:nvSpPr>
            <p:spPr bwMode="auto">
              <a:xfrm>
                <a:off x="1039" y="1344"/>
                <a:ext cx="1660" cy="354"/>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l" defTabSz="914400">
                  <a:lnSpc>
                    <a:spcPct val="100000"/>
                  </a:lnSpc>
                  <a:spcBef>
                    <a:spcPts val="0"/>
                  </a:spcBef>
                  <a:spcAft>
                    <a:spcPts val="0"/>
                  </a:spcAft>
                  <a:buClr>
                    <a:srgbClr val="CC0000"/>
                  </a:buClr>
                  <a:buSzTx/>
                  <a:buFont typeface="Wingdings"/>
                  <a:buNone/>
                  <a:defRPr/>
                </a:pPr>
                <a:endParaRPr lang="en-GB" sz="2400" b="1" i="0" u="none" strike="noStrike" cap="none" spc="0">
                  <a:ln>
                    <a:noFill/>
                  </a:ln>
                  <a:solidFill>
                    <a:srgbClr val="000000"/>
                  </a:solidFill>
                  <a:latin typeface="Times New Roman"/>
                  <a:ea typeface="楷体_GB2312"/>
                  <a:cs typeface="Arial"/>
                </a:endParaRPr>
              </a:p>
            </p:txBody>
          </p:sp>
          <p:sp>
            <p:nvSpPr>
              <p:cNvPr id="388141" name="Rectangle 45"/>
              <p:cNvSpPr>
                <a:spLocks noChangeArrowheads="1"/>
              </p:cNvSpPr>
              <p:nvPr/>
            </p:nvSpPr>
            <p:spPr bwMode="auto">
              <a:xfrm>
                <a:off x="317" y="1344"/>
                <a:ext cx="722" cy="641"/>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l" defTabSz="914400">
                  <a:lnSpc>
                    <a:spcPct val="100000"/>
                  </a:lnSpc>
                  <a:spcBef>
                    <a:spcPts val="0"/>
                  </a:spcBef>
                  <a:spcAft>
                    <a:spcPts val="0"/>
                  </a:spcAft>
                  <a:buClr>
                    <a:srgbClr val="CC0000"/>
                  </a:buClr>
                  <a:buSzTx/>
                  <a:buFont typeface="Wingdings"/>
                  <a:buNone/>
                  <a:defRPr/>
                </a:pPr>
                <a:endParaRPr lang="en-GB" sz="2400" b="1" i="0" u="none" strike="noStrike" cap="none" spc="0">
                  <a:ln>
                    <a:noFill/>
                  </a:ln>
                  <a:solidFill>
                    <a:srgbClr val="000000"/>
                  </a:solidFill>
                  <a:latin typeface="Times New Roman"/>
                  <a:ea typeface="楷体_GB2312"/>
                  <a:cs typeface="Arial"/>
                </a:endParaRPr>
              </a:p>
            </p:txBody>
          </p:sp>
          <p:sp>
            <p:nvSpPr>
              <p:cNvPr id="388142" name="Line 46"/>
              <p:cNvSpPr>
                <a:spLocks noChangeShapeType="1"/>
              </p:cNvSpPr>
              <p:nvPr/>
            </p:nvSpPr>
            <p:spPr bwMode="auto">
              <a:xfrm>
                <a:off x="317" y="1344"/>
                <a:ext cx="2382" cy="0"/>
              </a:xfrm>
              <a:prstGeom prst="line">
                <a:avLst/>
              </a:prstGeom>
              <a:noFill/>
              <a:ln w="12700"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8143" name="Line 47"/>
              <p:cNvSpPr>
                <a:spLocks noChangeShapeType="1"/>
              </p:cNvSpPr>
              <p:nvPr/>
            </p:nvSpPr>
            <p:spPr bwMode="auto">
              <a:xfrm>
                <a:off x="317" y="3563"/>
                <a:ext cx="2382" cy="0"/>
              </a:xfrm>
              <a:prstGeom prst="line">
                <a:avLst/>
              </a:prstGeom>
              <a:noFill/>
              <a:ln w="12700"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8144" name="Line 48"/>
              <p:cNvSpPr>
                <a:spLocks noChangeShapeType="1"/>
              </p:cNvSpPr>
              <p:nvPr/>
            </p:nvSpPr>
            <p:spPr bwMode="auto">
              <a:xfrm>
                <a:off x="317" y="1344"/>
                <a:ext cx="0" cy="641"/>
              </a:xfrm>
              <a:prstGeom prst="line">
                <a:avLst/>
              </a:prstGeom>
              <a:noFill/>
              <a:ln w="12700"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8145" name="Line 49"/>
              <p:cNvSpPr>
                <a:spLocks noChangeShapeType="1"/>
              </p:cNvSpPr>
              <p:nvPr/>
            </p:nvSpPr>
            <p:spPr bwMode="auto">
              <a:xfrm>
                <a:off x="2699" y="1344"/>
                <a:ext cx="0" cy="2219"/>
              </a:xfrm>
              <a:prstGeom prst="line">
                <a:avLst/>
              </a:prstGeom>
              <a:noFill/>
              <a:ln w="9525"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8146" name="Line 50"/>
              <p:cNvSpPr>
                <a:spLocks noChangeShapeType="1"/>
              </p:cNvSpPr>
              <p:nvPr/>
            </p:nvSpPr>
            <p:spPr bwMode="auto">
              <a:xfrm>
                <a:off x="317" y="1985"/>
                <a:ext cx="2382" cy="0"/>
              </a:xfrm>
              <a:prstGeom prst="line">
                <a:avLst/>
              </a:prstGeom>
              <a:noFill/>
              <a:ln w="12700"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8147" name="Line 51"/>
              <p:cNvSpPr>
                <a:spLocks noChangeShapeType="1"/>
              </p:cNvSpPr>
              <p:nvPr/>
            </p:nvSpPr>
            <p:spPr bwMode="auto">
              <a:xfrm>
                <a:off x="317" y="1985"/>
                <a:ext cx="0" cy="1578"/>
              </a:xfrm>
              <a:prstGeom prst="line">
                <a:avLst/>
              </a:prstGeom>
              <a:noFill/>
              <a:ln w="9525"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8148" name="Line 52"/>
              <p:cNvSpPr>
                <a:spLocks noChangeShapeType="1"/>
              </p:cNvSpPr>
              <p:nvPr/>
            </p:nvSpPr>
            <p:spPr bwMode="auto">
              <a:xfrm>
                <a:off x="1039" y="1344"/>
                <a:ext cx="0" cy="2219"/>
              </a:xfrm>
              <a:prstGeom prst="line">
                <a:avLst/>
              </a:prstGeom>
              <a:noFill/>
              <a:ln w="12700"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8149" name="Line 53"/>
              <p:cNvSpPr>
                <a:spLocks noChangeShapeType="1"/>
              </p:cNvSpPr>
              <p:nvPr/>
            </p:nvSpPr>
            <p:spPr bwMode="auto">
              <a:xfrm>
                <a:off x="1868" y="1698"/>
                <a:ext cx="0" cy="1865"/>
              </a:xfrm>
              <a:prstGeom prst="line">
                <a:avLst/>
              </a:prstGeom>
              <a:noFill/>
              <a:ln w="12700"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8150" name="Line 54"/>
              <p:cNvSpPr>
                <a:spLocks noChangeShapeType="1"/>
              </p:cNvSpPr>
              <p:nvPr/>
            </p:nvSpPr>
            <p:spPr bwMode="auto">
              <a:xfrm>
                <a:off x="1039" y="1698"/>
                <a:ext cx="1660" cy="0"/>
              </a:xfrm>
              <a:prstGeom prst="line">
                <a:avLst/>
              </a:prstGeom>
              <a:noFill/>
              <a:ln w="12700"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8151" name="Line 55"/>
              <p:cNvSpPr>
                <a:spLocks noChangeShapeType="1"/>
              </p:cNvSpPr>
              <p:nvPr/>
            </p:nvSpPr>
            <p:spPr bwMode="auto">
              <a:xfrm>
                <a:off x="317" y="2374"/>
                <a:ext cx="2382" cy="0"/>
              </a:xfrm>
              <a:prstGeom prst="line">
                <a:avLst/>
              </a:prstGeom>
              <a:noFill/>
              <a:ln w="9525"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8152" name="Line 56"/>
              <p:cNvSpPr>
                <a:spLocks noChangeShapeType="1"/>
              </p:cNvSpPr>
              <p:nvPr/>
            </p:nvSpPr>
            <p:spPr bwMode="auto">
              <a:xfrm>
                <a:off x="317" y="2727"/>
                <a:ext cx="2382" cy="0"/>
              </a:xfrm>
              <a:prstGeom prst="line">
                <a:avLst/>
              </a:prstGeom>
              <a:noFill/>
              <a:ln w="9525"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8153" name="Line 57"/>
              <p:cNvSpPr>
                <a:spLocks noChangeShapeType="1"/>
              </p:cNvSpPr>
              <p:nvPr/>
            </p:nvSpPr>
            <p:spPr bwMode="auto">
              <a:xfrm>
                <a:off x="317" y="3128"/>
                <a:ext cx="2382" cy="0"/>
              </a:xfrm>
              <a:prstGeom prst="line">
                <a:avLst/>
              </a:prstGeom>
              <a:noFill/>
              <a:ln w="9525"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8156" name="AutoShape 60"/>
              <p:cNvSpPr>
                <a:spLocks noChangeArrowheads="1"/>
              </p:cNvSpPr>
              <p:nvPr/>
            </p:nvSpPr>
            <p:spPr bwMode="auto">
              <a:xfrm>
                <a:off x="883" y="3274"/>
                <a:ext cx="286" cy="96"/>
              </a:xfrm>
              <a:prstGeom prst="chevron">
                <a:avLst>
                  <a:gd name="adj" fmla="val 74479"/>
                </a:avLst>
              </a:prstGeom>
              <a:solidFill>
                <a:srgbClr val="FF9966"/>
              </a:solidFill>
              <a:ln>
                <a:noFill/>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8157" name="AutoShape 61"/>
              <p:cNvSpPr>
                <a:spLocks noChangeArrowheads="1"/>
              </p:cNvSpPr>
              <p:nvPr/>
            </p:nvSpPr>
            <p:spPr bwMode="auto">
              <a:xfrm>
                <a:off x="883" y="2140"/>
                <a:ext cx="286" cy="96"/>
              </a:xfrm>
              <a:prstGeom prst="chevron">
                <a:avLst>
                  <a:gd name="adj" fmla="val 74479"/>
                </a:avLst>
              </a:prstGeom>
              <a:solidFill>
                <a:srgbClr val="FF9966"/>
              </a:solidFill>
              <a:ln>
                <a:noFill/>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8158" name="AutoShape 62"/>
              <p:cNvSpPr>
                <a:spLocks noChangeArrowheads="1"/>
              </p:cNvSpPr>
              <p:nvPr/>
            </p:nvSpPr>
            <p:spPr bwMode="auto">
              <a:xfrm>
                <a:off x="883" y="2860"/>
                <a:ext cx="286" cy="96"/>
              </a:xfrm>
              <a:prstGeom prst="chevron">
                <a:avLst>
                  <a:gd name="adj" fmla="val 74479"/>
                </a:avLst>
              </a:prstGeom>
              <a:solidFill>
                <a:srgbClr val="FF9966"/>
              </a:solidFill>
              <a:ln>
                <a:noFill/>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8159" name="AutoShape 63"/>
              <p:cNvSpPr>
                <a:spLocks noChangeArrowheads="1"/>
              </p:cNvSpPr>
              <p:nvPr/>
            </p:nvSpPr>
            <p:spPr bwMode="auto">
              <a:xfrm>
                <a:off x="1697" y="2122"/>
                <a:ext cx="340" cy="114"/>
              </a:xfrm>
              <a:prstGeom prst="chevron">
                <a:avLst>
                  <a:gd name="adj" fmla="val 74561"/>
                </a:avLst>
              </a:prstGeom>
              <a:solidFill>
                <a:srgbClr val="00CC66"/>
              </a:solidFill>
              <a:ln>
                <a:noFill/>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8160" name="AutoShape 64"/>
              <p:cNvSpPr>
                <a:spLocks noChangeArrowheads="1"/>
              </p:cNvSpPr>
              <p:nvPr/>
            </p:nvSpPr>
            <p:spPr bwMode="auto">
              <a:xfrm>
                <a:off x="1697" y="2475"/>
                <a:ext cx="340" cy="114"/>
              </a:xfrm>
              <a:prstGeom prst="chevron">
                <a:avLst>
                  <a:gd name="adj" fmla="val 74561"/>
                </a:avLst>
              </a:prstGeom>
              <a:solidFill>
                <a:srgbClr val="00CC66"/>
              </a:solidFill>
              <a:ln>
                <a:noFill/>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8161" name="AutoShape 65"/>
              <p:cNvSpPr>
                <a:spLocks noChangeArrowheads="1"/>
              </p:cNvSpPr>
              <p:nvPr/>
            </p:nvSpPr>
            <p:spPr bwMode="auto">
              <a:xfrm>
                <a:off x="1697" y="2872"/>
                <a:ext cx="340" cy="114"/>
              </a:xfrm>
              <a:prstGeom prst="chevron">
                <a:avLst>
                  <a:gd name="adj" fmla="val 74561"/>
                </a:avLst>
              </a:prstGeom>
              <a:solidFill>
                <a:srgbClr val="00CC66"/>
              </a:solidFill>
              <a:ln>
                <a:noFill/>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8162" name="AutoShape 66"/>
              <p:cNvSpPr>
                <a:spLocks noChangeArrowheads="1"/>
              </p:cNvSpPr>
              <p:nvPr/>
            </p:nvSpPr>
            <p:spPr bwMode="auto">
              <a:xfrm>
                <a:off x="1697" y="3274"/>
                <a:ext cx="340" cy="114"/>
              </a:xfrm>
              <a:prstGeom prst="chevron">
                <a:avLst>
                  <a:gd name="adj" fmla="val 74561"/>
                </a:avLst>
              </a:prstGeom>
              <a:solidFill>
                <a:srgbClr val="00CC66"/>
              </a:solidFill>
              <a:ln>
                <a:noFill/>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8164" name="AutoShape 68"/>
              <p:cNvSpPr>
                <a:spLocks noChangeArrowheads="1"/>
              </p:cNvSpPr>
              <p:nvPr/>
            </p:nvSpPr>
            <p:spPr bwMode="auto">
              <a:xfrm>
                <a:off x="881" y="2475"/>
                <a:ext cx="286" cy="96"/>
              </a:xfrm>
              <a:prstGeom prst="chevron">
                <a:avLst>
                  <a:gd name="adj" fmla="val 74479"/>
                </a:avLst>
              </a:prstGeom>
              <a:solidFill>
                <a:srgbClr val="FF9966"/>
              </a:solidFill>
              <a:ln>
                <a:noFill/>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grpSp>
        <p:sp>
          <p:nvSpPr>
            <p:cNvPr id="388171" name="Rectangle 75"/>
            <p:cNvSpPr>
              <a:spLocks noChangeArrowheads="1"/>
            </p:cNvSpPr>
            <p:nvPr/>
          </p:nvSpPr>
          <p:spPr bwMode="auto">
            <a:xfrm>
              <a:off x="612" y="845"/>
              <a:ext cx="1429" cy="336"/>
            </a:xfrm>
            <a:prstGeom prst="rect">
              <a:avLst/>
            </a:prstGeom>
            <a:noFill/>
            <a:ln>
              <a:noFill/>
            </a:ln>
            <a:effectLst/>
          </p:spPr>
          <p:txBody>
            <a:bodyPr anchor="ctr"/>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66"/>
                  </a:solidFill>
                  <a:latin typeface="Times New Roman"/>
                  <a:ea typeface="楷体_GB2312"/>
                  <a:cs typeface="Arial"/>
                </a:rPr>
                <a:t>画出状态图</a:t>
              </a:r>
              <a:endParaRPr lang="zh-CN" sz="2400" b="1" i="0" u="none" strike="noStrike" cap="none" spc="0">
                <a:ln>
                  <a:noFill/>
                </a:ln>
                <a:solidFill>
                  <a:srgbClr val="000000"/>
                </a:solidFill>
                <a:latin typeface="Times New Roman"/>
                <a:ea typeface="楷体_GB2312"/>
                <a:cs typeface="Arial"/>
              </a:endParaRPr>
            </a:p>
          </p:txBody>
        </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88178"/>
                                        </p:tgtEl>
                                        <p:attrNameLst>
                                          <p:attrName>style.visibility</p:attrName>
                                        </p:attrNameLst>
                                      </p:cBhvr>
                                      <p:to>
                                        <p:strVal val="visible"/>
                                      </p:to>
                                    </p:set>
                                    <p:animEffect transition="in" filter="wipe(up)">
                                      <p:cBhvr>
                                        <p:cTn id="7" dur="500"/>
                                        <p:tgtEl>
                                          <p:spTgt spid="3881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388177"/>
                                        </p:tgtEl>
                                        <p:attrNameLst>
                                          <p:attrName>style.visibility</p:attrName>
                                        </p:attrNameLst>
                                      </p:cBhvr>
                                      <p:to>
                                        <p:strVal val="visible"/>
                                      </p:to>
                                    </p:set>
                                    <p:animEffect transition="in" filter="box(in)">
                                      <p:cBhvr>
                                        <p:cTn id="12" dur="500"/>
                                        <p:tgtEl>
                                          <p:spTgt spid="388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89144" name="Rectangle 24"/>
          <p:cNvSpPr>
            <a:spLocks noChangeArrowheads="1"/>
          </p:cNvSpPr>
          <p:nvPr/>
        </p:nvSpPr>
        <p:spPr bwMode="auto">
          <a:xfrm>
            <a:off x="0" y="2790824"/>
            <a:ext cx="9144000" cy="0"/>
          </a:xfrm>
          <a:prstGeom prst="rect">
            <a:avLst/>
          </a:prstGeom>
          <a:noFill/>
          <a:ln>
            <a:noFill/>
          </a:ln>
          <a:effectLst/>
        </p:spPr>
        <p:txBody>
          <a:bodyPr wrap="none" anchor="ctr">
            <a:spAutoFit/>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9145" name="Rectangle 25"/>
          <p:cNvSpPr>
            <a:spLocks noChangeArrowheads="1"/>
          </p:cNvSpPr>
          <p:nvPr/>
        </p:nvSpPr>
        <p:spPr bwMode="auto">
          <a:xfrm>
            <a:off x="539750" y="549275"/>
            <a:ext cx="4473575" cy="457200"/>
          </a:xfrm>
          <a:prstGeom prst="rect">
            <a:avLst/>
          </a:prstGeom>
          <a:solidFill>
            <a:srgbClr val="FFFFFF">
              <a:alpha val="0"/>
            </a:srgbClr>
          </a:solidFill>
          <a:ln>
            <a:noFill/>
          </a:ln>
          <a:effectLst/>
        </p:spPr>
        <p:txBody>
          <a:bodyPr wrap="none">
            <a:spAutoFit/>
          </a:bodyPr>
          <a:lstStyle/>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66"/>
                </a:solidFill>
                <a:latin typeface="楷体_GB2312"/>
                <a:ea typeface="楷体_GB2312"/>
                <a:cs typeface="Arial"/>
              </a:rPr>
              <a:t>根据状态转换表，画出波形图。</a:t>
            </a:r>
            <a:endParaRPr/>
          </a:p>
        </p:txBody>
      </p:sp>
      <p:grpSp>
        <p:nvGrpSpPr>
          <p:cNvPr id="389146" name="Group 26"/>
          <p:cNvGrpSpPr/>
          <p:nvPr/>
        </p:nvGrpSpPr>
        <p:grpSpPr bwMode="auto">
          <a:xfrm>
            <a:off x="215899" y="2565400"/>
            <a:ext cx="2700338" cy="2881312"/>
            <a:chOff x="113" y="2160"/>
            <a:chExt cx="1701" cy="1815"/>
          </a:xfrm>
        </p:grpSpPr>
        <p:graphicFrame>
          <p:nvGraphicFramePr>
            <p:cNvPr id="389147" name="Object 27"/>
            <p:cNvGraphicFramePr>
              <a:graphicFrameLocks xmlns:a="http://schemas.openxmlformats.org/drawingml/2006/main" noChangeAspect="1"/>
            </p:cNvGraphicFramePr>
            <p:nvPr/>
          </p:nvGraphicFramePr>
          <p:xfrm>
            <a:off x="113" y="2375"/>
            <a:ext cx="431" cy="333"/>
          </p:xfrm>
          <a:graphic>
            <a:graphicData uri="http://schemas.openxmlformats.org/presentationml/2006/ole">
              <p:oleObj name="oleObj" r:id="rId4" imgW="380365" imgH="240665" progId="Equation.3">
                <p:embed/>
                <p:pic>
                  <p:nvPicPr>
                    <p:cNvPr id="389147" name="Object 27"/>
                    <p:cNvPicPr/>
                    <p:nvPr/>
                  </p:nvPicPr>
                  <p:blipFill>
                    <a:blip r:embed="rId3"/>
                    <a:stretch/>
                  </p:blipFill>
                  <p:spPr bwMode="auto">
                    <a:xfrm>
                      <a:off x="113" y="2375"/>
                      <a:ext cx="431" cy="333"/>
                    </a:xfrm>
                    <a:prstGeom prst="rect">
                      <a:avLst/>
                    </a:prstGeom>
                  </p:spPr>
                </p:pic>
              </p:oleObj>
            </a:graphicData>
          </a:graphic>
        </p:graphicFrame>
        <p:graphicFrame>
          <p:nvGraphicFramePr>
            <p:cNvPr id="389148" name="Object 28"/>
            <p:cNvGraphicFramePr>
              <a:graphicFrameLocks xmlns:a="http://schemas.openxmlformats.org/drawingml/2006/main" noChangeAspect="1"/>
            </p:cNvGraphicFramePr>
            <p:nvPr/>
          </p:nvGraphicFramePr>
          <p:xfrm>
            <a:off x="612" y="2390"/>
            <a:ext cx="748" cy="337"/>
          </p:xfrm>
          <a:graphic>
            <a:graphicData uri="http://schemas.openxmlformats.org/presentationml/2006/ole">
              <p:oleObj name="oleObj" r:id="rId6" imgW="558165" imgH="240665" progId="Equation.3">
                <p:embed/>
                <p:pic>
                  <p:nvPicPr>
                    <p:cNvPr id="389148" name="Object 28"/>
                    <p:cNvPicPr/>
                    <p:nvPr/>
                  </p:nvPicPr>
                  <p:blipFill>
                    <a:blip r:embed="rId5"/>
                    <a:stretch/>
                  </p:blipFill>
                  <p:spPr bwMode="auto">
                    <a:xfrm>
                      <a:off x="612" y="2390"/>
                      <a:ext cx="748" cy="337"/>
                    </a:xfrm>
                    <a:prstGeom prst="rect">
                      <a:avLst/>
                    </a:prstGeom>
                  </p:spPr>
                </p:pic>
              </p:oleObj>
            </a:graphicData>
          </a:graphic>
        </p:graphicFrame>
        <p:sp>
          <p:nvSpPr>
            <p:cNvPr id="389149" name="Rectangle 29"/>
            <p:cNvSpPr>
              <a:spLocks noChangeArrowheads="1"/>
            </p:cNvSpPr>
            <p:nvPr/>
          </p:nvSpPr>
          <p:spPr bwMode="auto">
            <a:xfrm>
              <a:off x="1481" y="3726"/>
              <a:ext cx="333" cy="249"/>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000" b="1" i="0" u="none" strike="noStrike" cap="none" spc="0">
                  <a:ln>
                    <a:noFill/>
                  </a:ln>
                  <a:solidFill>
                    <a:srgbClr val="000000"/>
                  </a:solidFill>
                  <a:latin typeface="Times New Roman"/>
                  <a:ea typeface="宋体"/>
                  <a:cs typeface="Times New Roman"/>
                </a:rPr>
                <a:t>1</a:t>
              </a:r>
              <a:endParaRPr lang="en-US" sz="2000" b="1" i="0" u="none" strike="noStrike" cap="none" spc="0">
                <a:ln>
                  <a:noFill/>
                </a:ln>
                <a:solidFill>
                  <a:srgbClr val="000000"/>
                </a:solidFill>
                <a:latin typeface="Arial"/>
                <a:ea typeface="宋体"/>
                <a:cs typeface="Arial"/>
              </a:endParaRPr>
            </a:p>
          </p:txBody>
        </p:sp>
        <p:sp>
          <p:nvSpPr>
            <p:cNvPr id="389150" name="Rectangle 30"/>
            <p:cNvSpPr>
              <a:spLocks noChangeArrowheads="1"/>
            </p:cNvSpPr>
            <p:nvPr/>
          </p:nvSpPr>
          <p:spPr bwMode="auto">
            <a:xfrm>
              <a:off x="1029" y="3726"/>
              <a:ext cx="452" cy="249"/>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000" b="1" i="0" u="none" strike="noStrike" cap="none" spc="0">
                  <a:ln>
                    <a:noFill/>
                  </a:ln>
                  <a:solidFill>
                    <a:srgbClr val="000000"/>
                  </a:solidFill>
                  <a:latin typeface="Times New Roman"/>
                  <a:ea typeface="宋体"/>
                  <a:cs typeface="Times New Roman"/>
                </a:rPr>
                <a:t>1 0 </a:t>
              </a:r>
              <a:endParaRPr lang="en-US" sz="2000" b="1" i="0" u="none" strike="noStrike" cap="none" spc="0">
                <a:ln>
                  <a:noFill/>
                </a:ln>
                <a:solidFill>
                  <a:srgbClr val="000000"/>
                </a:solidFill>
                <a:latin typeface="Arial"/>
                <a:ea typeface="宋体"/>
                <a:cs typeface="Arial"/>
              </a:endParaRPr>
            </a:p>
          </p:txBody>
        </p:sp>
        <p:sp>
          <p:nvSpPr>
            <p:cNvPr id="389151" name="Rectangle 31"/>
            <p:cNvSpPr>
              <a:spLocks noChangeArrowheads="1"/>
            </p:cNvSpPr>
            <p:nvPr/>
          </p:nvSpPr>
          <p:spPr bwMode="auto">
            <a:xfrm>
              <a:off x="529" y="3726"/>
              <a:ext cx="500" cy="249"/>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000" b="1" i="0" u="none" strike="noStrike" cap="none" spc="0">
                  <a:ln>
                    <a:noFill/>
                  </a:ln>
                  <a:solidFill>
                    <a:srgbClr val="000000"/>
                  </a:solidFill>
                  <a:latin typeface="Times New Roman"/>
                  <a:ea typeface="宋体"/>
                  <a:cs typeface="Times New Roman"/>
                </a:rPr>
                <a:t>0 0 </a:t>
              </a:r>
              <a:endParaRPr lang="en-US" sz="2000" b="1" i="0" u="none" strike="noStrike" cap="none" spc="0">
                <a:ln>
                  <a:noFill/>
                </a:ln>
                <a:solidFill>
                  <a:srgbClr val="000000"/>
                </a:solidFill>
                <a:latin typeface="Arial"/>
                <a:ea typeface="宋体"/>
                <a:cs typeface="Arial"/>
              </a:endParaRPr>
            </a:p>
          </p:txBody>
        </p:sp>
        <p:sp>
          <p:nvSpPr>
            <p:cNvPr id="389152" name="Rectangle 32"/>
            <p:cNvSpPr>
              <a:spLocks noChangeArrowheads="1"/>
            </p:cNvSpPr>
            <p:nvPr/>
          </p:nvSpPr>
          <p:spPr bwMode="auto">
            <a:xfrm>
              <a:off x="136" y="3726"/>
              <a:ext cx="393" cy="249"/>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000" b="1" i="0" u="none" strike="noStrike" cap="none" spc="0">
                  <a:ln>
                    <a:noFill/>
                  </a:ln>
                  <a:solidFill>
                    <a:srgbClr val="000000"/>
                  </a:solidFill>
                  <a:latin typeface="Times New Roman"/>
                  <a:ea typeface="宋体"/>
                  <a:cs typeface="Times New Roman"/>
                </a:rPr>
                <a:t>1 1</a:t>
              </a:r>
              <a:endParaRPr lang="en-US" sz="2000" b="1" i="0" u="none" strike="noStrike" cap="none" spc="0">
                <a:ln>
                  <a:noFill/>
                </a:ln>
                <a:solidFill>
                  <a:srgbClr val="000000"/>
                </a:solidFill>
                <a:latin typeface="Arial"/>
                <a:ea typeface="宋体"/>
                <a:cs typeface="Arial"/>
              </a:endParaRPr>
            </a:p>
          </p:txBody>
        </p:sp>
        <p:sp>
          <p:nvSpPr>
            <p:cNvPr id="389153" name="Rectangle 33"/>
            <p:cNvSpPr>
              <a:spLocks noChangeArrowheads="1"/>
            </p:cNvSpPr>
            <p:nvPr/>
          </p:nvSpPr>
          <p:spPr bwMode="auto">
            <a:xfrm>
              <a:off x="1481" y="3476"/>
              <a:ext cx="333" cy="249"/>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000" b="1" i="0" u="none" strike="noStrike" cap="none" spc="0">
                  <a:ln>
                    <a:noFill/>
                  </a:ln>
                  <a:solidFill>
                    <a:srgbClr val="000000"/>
                  </a:solidFill>
                  <a:latin typeface="Times New Roman"/>
                  <a:ea typeface="宋体"/>
                  <a:cs typeface="Times New Roman"/>
                </a:rPr>
                <a:t>0</a:t>
              </a:r>
              <a:endParaRPr lang="en-US" sz="2000" b="1" i="0" u="none" strike="noStrike" cap="none" spc="0">
                <a:ln>
                  <a:noFill/>
                </a:ln>
                <a:solidFill>
                  <a:srgbClr val="000000"/>
                </a:solidFill>
                <a:latin typeface="Arial"/>
                <a:ea typeface="宋体"/>
                <a:cs typeface="Arial"/>
              </a:endParaRPr>
            </a:p>
          </p:txBody>
        </p:sp>
        <p:sp>
          <p:nvSpPr>
            <p:cNvPr id="389154" name="Rectangle 34"/>
            <p:cNvSpPr>
              <a:spLocks noChangeArrowheads="1"/>
            </p:cNvSpPr>
            <p:nvPr/>
          </p:nvSpPr>
          <p:spPr bwMode="auto">
            <a:xfrm>
              <a:off x="1029" y="3476"/>
              <a:ext cx="452" cy="249"/>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000" b="1" i="0" u="none" strike="noStrike" cap="none" spc="0">
                  <a:ln>
                    <a:noFill/>
                  </a:ln>
                  <a:solidFill>
                    <a:srgbClr val="000000"/>
                  </a:solidFill>
                  <a:latin typeface="Times New Roman"/>
                  <a:ea typeface="宋体"/>
                  <a:cs typeface="Times New Roman"/>
                </a:rPr>
                <a:t>0 1 </a:t>
              </a:r>
              <a:endParaRPr lang="en-US" sz="2000" b="1" i="0" u="none" strike="noStrike" cap="none" spc="0">
                <a:ln>
                  <a:noFill/>
                </a:ln>
                <a:solidFill>
                  <a:srgbClr val="000000"/>
                </a:solidFill>
                <a:latin typeface="Arial"/>
                <a:ea typeface="宋体"/>
                <a:cs typeface="Arial"/>
              </a:endParaRPr>
            </a:p>
          </p:txBody>
        </p:sp>
        <p:sp>
          <p:nvSpPr>
            <p:cNvPr id="389155" name="Rectangle 35"/>
            <p:cNvSpPr>
              <a:spLocks noChangeArrowheads="1"/>
            </p:cNvSpPr>
            <p:nvPr/>
          </p:nvSpPr>
          <p:spPr bwMode="auto">
            <a:xfrm>
              <a:off x="529" y="3476"/>
              <a:ext cx="500" cy="249"/>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000" b="1" i="0" u="none" strike="noStrike" cap="none" spc="0">
                  <a:ln>
                    <a:noFill/>
                  </a:ln>
                  <a:solidFill>
                    <a:srgbClr val="000000"/>
                  </a:solidFill>
                  <a:latin typeface="Times New Roman"/>
                  <a:ea typeface="宋体"/>
                  <a:cs typeface="Times New Roman"/>
                </a:rPr>
                <a:t>1 1 </a:t>
              </a:r>
              <a:endParaRPr lang="en-US" sz="2000" b="1" i="0" u="none" strike="noStrike" cap="none" spc="0">
                <a:ln>
                  <a:noFill/>
                </a:ln>
                <a:solidFill>
                  <a:srgbClr val="000000"/>
                </a:solidFill>
                <a:latin typeface="Arial"/>
                <a:ea typeface="宋体"/>
                <a:cs typeface="Arial"/>
              </a:endParaRPr>
            </a:p>
          </p:txBody>
        </p:sp>
        <p:sp>
          <p:nvSpPr>
            <p:cNvPr id="389156" name="Rectangle 36"/>
            <p:cNvSpPr>
              <a:spLocks noChangeArrowheads="1"/>
            </p:cNvSpPr>
            <p:nvPr/>
          </p:nvSpPr>
          <p:spPr bwMode="auto">
            <a:xfrm>
              <a:off x="136" y="3476"/>
              <a:ext cx="393" cy="249"/>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000" b="1" i="0" u="none" strike="noStrike" cap="none" spc="0">
                  <a:ln>
                    <a:noFill/>
                  </a:ln>
                  <a:solidFill>
                    <a:srgbClr val="000000"/>
                  </a:solidFill>
                  <a:latin typeface="Times New Roman"/>
                  <a:ea typeface="宋体"/>
                  <a:cs typeface="Times New Roman"/>
                </a:rPr>
                <a:t>1 0</a:t>
              </a:r>
              <a:endParaRPr lang="en-US" sz="2000" b="1" i="0" u="none" strike="noStrike" cap="none" spc="0">
                <a:ln>
                  <a:noFill/>
                </a:ln>
                <a:solidFill>
                  <a:srgbClr val="000000"/>
                </a:solidFill>
                <a:latin typeface="Arial"/>
                <a:ea typeface="宋体"/>
                <a:cs typeface="Arial"/>
              </a:endParaRPr>
            </a:p>
          </p:txBody>
        </p:sp>
        <p:sp>
          <p:nvSpPr>
            <p:cNvPr id="389157" name="Rectangle 37"/>
            <p:cNvSpPr>
              <a:spLocks noChangeArrowheads="1"/>
            </p:cNvSpPr>
            <p:nvPr/>
          </p:nvSpPr>
          <p:spPr bwMode="auto">
            <a:xfrm>
              <a:off x="1481" y="3226"/>
              <a:ext cx="333" cy="25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000" b="1" i="0" u="none" strike="noStrike" cap="none" spc="0">
                  <a:ln>
                    <a:noFill/>
                  </a:ln>
                  <a:solidFill>
                    <a:srgbClr val="000000"/>
                  </a:solidFill>
                  <a:latin typeface="Times New Roman"/>
                  <a:ea typeface="宋体"/>
                  <a:cs typeface="Times New Roman"/>
                </a:rPr>
                <a:t>0</a:t>
              </a:r>
              <a:endParaRPr lang="en-US" sz="2000" b="1" i="0" u="none" strike="noStrike" cap="none" spc="0">
                <a:ln>
                  <a:noFill/>
                </a:ln>
                <a:solidFill>
                  <a:srgbClr val="000000"/>
                </a:solidFill>
                <a:latin typeface="Arial"/>
                <a:ea typeface="宋体"/>
                <a:cs typeface="Arial"/>
              </a:endParaRPr>
            </a:p>
          </p:txBody>
        </p:sp>
        <p:sp>
          <p:nvSpPr>
            <p:cNvPr id="389158" name="Rectangle 38"/>
            <p:cNvSpPr>
              <a:spLocks noChangeArrowheads="1"/>
            </p:cNvSpPr>
            <p:nvPr/>
          </p:nvSpPr>
          <p:spPr bwMode="auto">
            <a:xfrm>
              <a:off x="1029" y="3226"/>
              <a:ext cx="452" cy="25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000" b="1" i="0" u="none" strike="noStrike" cap="none" spc="0">
                  <a:ln>
                    <a:noFill/>
                  </a:ln>
                  <a:solidFill>
                    <a:srgbClr val="000000"/>
                  </a:solidFill>
                  <a:latin typeface="Times New Roman"/>
                  <a:ea typeface="宋体"/>
                  <a:cs typeface="Times New Roman"/>
                </a:rPr>
                <a:t>0 0 </a:t>
              </a:r>
              <a:endParaRPr lang="en-US" sz="2000" b="1" i="0" u="none" strike="noStrike" cap="none" spc="0">
                <a:ln>
                  <a:noFill/>
                </a:ln>
                <a:solidFill>
                  <a:srgbClr val="000000"/>
                </a:solidFill>
                <a:latin typeface="Arial"/>
                <a:ea typeface="宋体"/>
                <a:cs typeface="Arial"/>
              </a:endParaRPr>
            </a:p>
          </p:txBody>
        </p:sp>
        <p:sp>
          <p:nvSpPr>
            <p:cNvPr id="389159" name="Rectangle 39"/>
            <p:cNvSpPr>
              <a:spLocks noChangeArrowheads="1"/>
            </p:cNvSpPr>
            <p:nvPr/>
          </p:nvSpPr>
          <p:spPr bwMode="auto">
            <a:xfrm>
              <a:off x="529" y="3226"/>
              <a:ext cx="500" cy="25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000" b="1" i="0" u="none" strike="noStrike" cap="none" spc="0">
                  <a:ln>
                    <a:noFill/>
                  </a:ln>
                  <a:solidFill>
                    <a:srgbClr val="000000"/>
                  </a:solidFill>
                  <a:latin typeface="Times New Roman"/>
                  <a:ea typeface="宋体"/>
                  <a:cs typeface="Times New Roman"/>
                </a:rPr>
                <a:t>1 0 </a:t>
              </a:r>
              <a:endParaRPr lang="en-US" sz="2000" b="1" i="0" u="none" strike="noStrike" cap="none" spc="0">
                <a:ln>
                  <a:noFill/>
                </a:ln>
                <a:solidFill>
                  <a:srgbClr val="000000"/>
                </a:solidFill>
                <a:latin typeface="Arial"/>
                <a:ea typeface="宋体"/>
                <a:cs typeface="Arial"/>
              </a:endParaRPr>
            </a:p>
          </p:txBody>
        </p:sp>
        <p:sp>
          <p:nvSpPr>
            <p:cNvPr id="389160" name="Rectangle 40"/>
            <p:cNvSpPr>
              <a:spLocks noChangeArrowheads="1"/>
            </p:cNvSpPr>
            <p:nvPr/>
          </p:nvSpPr>
          <p:spPr bwMode="auto">
            <a:xfrm>
              <a:off x="136" y="3226"/>
              <a:ext cx="393" cy="251"/>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000" b="1" i="0" u="none" strike="noStrike" cap="none" spc="0">
                  <a:ln>
                    <a:noFill/>
                  </a:ln>
                  <a:solidFill>
                    <a:srgbClr val="000000"/>
                  </a:solidFill>
                  <a:latin typeface="Times New Roman"/>
                  <a:ea typeface="宋体"/>
                  <a:cs typeface="Times New Roman"/>
                </a:rPr>
                <a:t>0 1</a:t>
              </a:r>
              <a:endParaRPr lang="en-US" sz="2000" b="1" i="0" u="none" strike="noStrike" cap="none" spc="0">
                <a:ln>
                  <a:noFill/>
                </a:ln>
                <a:solidFill>
                  <a:srgbClr val="000000"/>
                </a:solidFill>
                <a:latin typeface="Arial"/>
                <a:ea typeface="宋体"/>
                <a:cs typeface="Arial"/>
              </a:endParaRPr>
            </a:p>
          </p:txBody>
        </p:sp>
        <p:sp>
          <p:nvSpPr>
            <p:cNvPr id="389161" name="Rectangle 41"/>
            <p:cNvSpPr>
              <a:spLocks noChangeArrowheads="1"/>
            </p:cNvSpPr>
            <p:nvPr/>
          </p:nvSpPr>
          <p:spPr bwMode="auto">
            <a:xfrm>
              <a:off x="1481" y="2977"/>
              <a:ext cx="333" cy="249"/>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000" b="1" i="0" u="none" strike="noStrike" cap="none" spc="0">
                  <a:ln>
                    <a:noFill/>
                  </a:ln>
                  <a:solidFill>
                    <a:srgbClr val="000000"/>
                  </a:solidFill>
                  <a:latin typeface="Times New Roman"/>
                  <a:ea typeface="宋体"/>
                  <a:cs typeface="Times New Roman"/>
                </a:rPr>
                <a:t>0</a:t>
              </a:r>
              <a:endParaRPr lang="en-US" sz="2000" b="1" i="0" u="none" strike="noStrike" cap="none" spc="0">
                <a:ln>
                  <a:noFill/>
                </a:ln>
                <a:solidFill>
                  <a:srgbClr val="000000"/>
                </a:solidFill>
                <a:latin typeface="Arial"/>
                <a:ea typeface="宋体"/>
                <a:cs typeface="Arial"/>
              </a:endParaRPr>
            </a:p>
          </p:txBody>
        </p:sp>
        <p:sp>
          <p:nvSpPr>
            <p:cNvPr id="389162" name="Rectangle 42"/>
            <p:cNvSpPr>
              <a:spLocks noChangeArrowheads="1"/>
            </p:cNvSpPr>
            <p:nvPr/>
          </p:nvSpPr>
          <p:spPr bwMode="auto">
            <a:xfrm>
              <a:off x="1029" y="2977"/>
              <a:ext cx="452" cy="249"/>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000" b="1" i="0" u="none" strike="noStrike" cap="none" spc="0">
                  <a:ln>
                    <a:noFill/>
                  </a:ln>
                  <a:solidFill>
                    <a:srgbClr val="000000"/>
                  </a:solidFill>
                  <a:latin typeface="Times New Roman"/>
                  <a:ea typeface="宋体"/>
                  <a:cs typeface="Times New Roman"/>
                </a:rPr>
                <a:t>1 1</a:t>
              </a:r>
              <a:endParaRPr lang="en-US" sz="2000" b="1" i="0" u="none" strike="noStrike" cap="none" spc="0">
                <a:ln>
                  <a:noFill/>
                </a:ln>
                <a:solidFill>
                  <a:srgbClr val="000000"/>
                </a:solidFill>
                <a:latin typeface="Arial"/>
                <a:ea typeface="宋体"/>
                <a:cs typeface="Arial"/>
              </a:endParaRPr>
            </a:p>
          </p:txBody>
        </p:sp>
        <p:sp>
          <p:nvSpPr>
            <p:cNvPr id="389163" name="Rectangle 43"/>
            <p:cNvSpPr>
              <a:spLocks noChangeArrowheads="1"/>
            </p:cNvSpPr>
            <p:nvPr/>
          </p:nvSpPr>
          <p:spPr bwMode="auto">
            <a:xfrm>
              <a:off x="529" y="2977"/>
              <a:ext cx="500" cy="249"/>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000" b="1" i="0" u="none" strike="noStrike" cap="none" spc="0">
                  <a:ln>
                    <a:noFill/>
                  </a:ln>
                  <a:solidFill>
                    <a:srgbClr val="000000"/>
                  </a:solidFill>
                  <a:latin typeface="Times New Roman"/>
                  <a:ea typeface="宋体"/>
                  <a:cs typeface="Times New Roman"/>
                </a:rPr>
                <a:t>0 1</a:t>
              </a:r>
              <a:endParaRPr lang="en-US" sz="2000" b="1" i="0" u="none" strike="noStrike" cap="none" spc="0">
                <a:ln>
                  <a:noFill/>
                </a:ln>
                <a:solidFill>
                  <a:srgbClr val="000000"/>
                </a:solidFill>
                <a:latin typeface="Arial"/>
                <a:ea typeface="宋体"/>
                <a:cs typeface="Arial"/>
              </a:endParaRPr>
            </a:p>
          </p:txBody>
        </p:sp>
        <p:sp>
          <p:nvSpPr>
            <p:cNvPr id="389164" name="Rectangle 44"/>
            <p:cNvSpPr>
              <a:spLocks noChangeArrowheads="1"/>
            </p:cNvSpPr>
            <p:nvPr/>
          </p:nvSpPr>
          <p:spPr bwMode="auto">
            <a:xfrm>
              <a:off x="136" y="2977"/>
              <a:ext cx="393" cy="249"/>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000" b="1" i="0" u="none" strike="noStrike" cap="none" spc="0">
                  <a:ln>
                    <a:noFill/>
                  </a:ln>
                  <a:solidFill>
                    <a:srgbClr val="000000"/>
                  </a:solidFill>
                  <a:latin typeface="Times New Roman"/>
                  <a:ea typeface="宋体"/>
                  <a:cs typeface="Times New Roman"/>
                </a:rPr>
                <a:t>0 0</a:t>
              </a:r>
              <a:endParaRPr lang="en-US" sz="2000" b="1" i="0" u="none" strike="noStrike" cap="none" spc="0">
                <a:ln>
                  <a:noFill/>
                </a:ln>
                <a:solidFill>
                  <a:srgbClr val="000000"/>
                </a:solidFill>
                <a:latin typeface="Arial"/>
                <a:ea typeface="宋体"/>
                <a:cs typeface="Arial"/>
              </a:endParaRPr>
            </a:p>
          </p:txBody>
        </p:sp>
        <p:sp>
          <p:nvSpPr>
            <p:cNvPr id="389165" name="Rectangle 45"/>
            <p:cNvSpPr>
              <a:spLocks noChangeArrowheads="1"/>
            </p:cNvSpPr>
            <p:nvPr/>
          </p:nvSpPr>
          <p:spPr bwMode="auto">
            <a:xfrm>
              <a:off x="1029" y="2728"/>
              <a:ext cx="452" cy="249"/>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000" b="1" i="1" u="none" strike="noStrike" cap="none" spc="0">
                  <a:ln>
                    <a:noFill/>
                  </a:ln>
                  <a:solidFill>
                    <a:srgbClr val="000000"/>
                  </a:solidFill>
                  <a:latin typeface="Times New Roman"/>
                  <a:ea typeface="宋体"/>
                  <a:cs typeface="Times New Roman"/>
                </a:rPr>
                <a:t>X= </a:t>
              </a:r>
              <a:r>
                <a:rPr lang="en-US" sz="2000" b="1" i="0" u="none" strike="noStrike" cap="none" spc="0">
                  <a:ln>
                    <a:noFill/>
                  </a:ln>
                  <a:solidFill>
                    <a:srgbClr val="000000"/>
                  </a:solidFill>
                  <a:latin typeface="Times New Roman"/>
                  <a:ea typeface="宋体"/>
                  <a:cs typeface="Times New Roman"/>
                </a:rPr>
                <a:t>1</a:t>
              </a:r>
              <a:endParaRPr lang="en-US" sz="2000" b="1" i="0" u="none" strike="noStrike" cap="none" spc="0">
                <a:ln>
                  <a:noFill/>
                </a:ln>
                <a:solidFill>
                  <a:srgbClr val="000000"/>
                </a:solidFill>
                <a:latin typeface="Arial"/>
                <a:ea typeface="宋体"/>
                <a:cs typeface="Arial"/>
              </a:endParaRPr>
            </a:p>
          </p:txBody>
        </p:sp>
        <p:sp>
          <p:nvSpPr>
            <p:cNvPr id="389166" name="Rectangle 46"/>
            <p:cNvSpPr>
              <a:spLocks noChangeArrowheads="1"/>
            </p:cNvSpPr>
            <p:nvPr/>
          </p:nvSpPr>
          <p:spPr bwMode="auto">
            <a:xfrm>
              <a:off x="529" y="2728"/>
              <a:ext cx="500" cy="249"/>
            </a:xfrm>
            <a:prstGeom prst="rect">
              <a:avLst/>
            </a:prstGeom>
            <a:noFill/>
            <a:ln>
              <a:noFill/>
            </a:ln>
            <a:effectLst/>
          </p:spPr>
          <p:txBody>
            <a:bodyPr anchor="ctr"/>
            <a:lstStyle/>
            <a:p>
              <a:pPr marL="0" marR="0" lvl="0" indent="0" algn="ctr" defTabSz="914400">
                <a:lnSpc>
                  <a:spcPct val="100000"/>
                </a:lnSpc>
                <a:spcBef>
                  <a:spcPts val="0"/>
                </a:spcBef>
                <a:spcAft>
                  <a:spcPts val="0"/>
                </a:spcAft>
                <a:buClrTx/>
                <a:buSzTx/>
                <a:buFontTx/>
                <a:buNone/>
                <a:defRPr/>
              </a:pPr>
              <a:r>
                <a:rPr lang="en-US" sz="2000" b="1" i="1" u="none" strike="noStrike" cap="none" spc="0">
                  <a:ln>
                    <a:noFill/>
                  </a:ln>
                  <a:solidFill>
                    <a:srgbClr val="000000"/>
                  </a:solidFill>
                  <a:latin typeface="Times New Roman"/>
                  <a:ea typeface="宋体"/>
                  <a:cs typeface="Times New Roman"/>
                </a:rPr>
                <a:t>X=</a:t>
              </a:r>
              <a:r>
                <a:rPr lang="en-US" sz="2000" b="1" i="0" u="none" strike="noStrike" cap="none" spc="0">
                  <a:ln>
                    <a:noFill/>
                  </a:ln>
                  <a:solidFill>
                    <a:srgbClr val="000000"/>
                  </a:solidFill>
                  <a:latin typeface="Times New Roman"/>
                  <a:ea typeface="宋体"/>
                  <a:cs typeface="Times New Roman"/>
                </a:rPr>
                <a:t> 0</a:t>
              </a:r>
              <a:endParaRPr lang="en-US" sz="2000" b="1" i="0" u="none" strike="noStrike" cap="none" spc="0">
                <a:ln>
                  <a:noFill/>
                </a:ln>
                <a:solidFill>
                  <a:srgbClr val="000000"/>
                </a:solidFill>
                <a:latin typeface="Arial"/>
                <a:ea typeface="宋体"/>
                <a:cs typeface="Arial"/>
              </a:endParaRPr>
            </a:p>
          </p:txBody>
        </p:sp>
        <p:sp>
          <p:nvSpPr>
            <p:cNvPr id="389167" name="Rectangle 47"/>
            <p:cNvSpPr>
              <a:spLocks noChangeArrowheads="1"/>
            </p:cNvSpPr>
            <p:nvPr/>
          </p:nvSpPr>
          <p:spPr bwMode="auto">
            <a:xfrm>
              <a:off x="1481" y="2160"/>
              <a:ext cx="333" cy="817"/>
            </a:xfrm>
            <a:prstGeom prst="rect">
              <a:avLst/>
            </a:prstGeom>
            <a:noFill/>
            <a:ln>
              <a:noFill/>
            </a:ln>
            <a:effectLst/>
          </p:spPr>
          <p:txBody>
            <a:bodyPr anchor="ctr"/>
            <a:lstStyle/>
            <a:p>
              <a:pPr marL="0" marR="0" lvl="0" indent="0" algn="l" defTabSz="914400">
                <a:lnSpc>
                  <a:spcPct val="100000"/>
                </a:lnSpc>
                <a:spcBef>
                  <a:spcPts val="0"/>
                </a:spcBef>
                <a:spcAft>
                  <a:spcPts val="0"/>
                </a:spcAft>
                <a:buClrTx/>
                <a:buSzTx/>
                <a:buFontTx/>
                <a:buNone/>
                <a:defRPr/>
              </a:pPr>
              <a:r>
                <a:rPr lang="en-US" sz="2000" b="1" i="1" u="none" strike="noStrike" cap="none" spc="0">
                  <a:ln>
                    <a:noFill/>
                  </a:ln>
                  <a:solidFill>
                    <a:srgbClr val="000000"/>
                  </a:solidFill>
                  <a:latin typeface="Times New Roman"/>
                  <a:ea typeface="宋体"/>
                  <a:cs typeface="Times New Roman"/>
                </a:rPr>
                <a:t>Y</a:t>
              </a:r>
              <a:endParaRPr/>
            </a:p>
          </p:txBody>
        </p:sp>
        <p:sp>
          <p:nvSpPr>
            <p:cNvPr id="389168" name="Rectangle 48"/>
            <p:cNvSpPr>
              <a:spLocks noChangeArrowheads="1"/>
            </p:cNvSpPr>
            <p:nvPr/>
          </p:nvSpPr>
          <p:spPr bwMode="auto">
            <a:xfrm>
              <a:off x="529" y="2160"/>
              <a:ext cx="952" cy="5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l" defTabSz="914400">
                <a:lnSpc>
                  <a:spcPct val="100000"/>
                </a:lnSpc>
                <a:spcBef>
                  <a:spcPts val="0"/>
                </a:spcBef>
                <a:spcAft>
                  <a:spcPts val="0"/>
                </a:spcAft>
                <a:buClr>
                  <a:srgbClr val="CC0000"/>
                </a:buClr>
                <a:buSzTx/>
                <a:buFont typeface="Wingdings"/>
                <a:buNone/>
                <a:defRPr/>
              </a:pPr>
              <a:endParaRPr lang="en-GB" sz="2000" b="0" i="0" u="none" strike="noStrike" cap="none" spc="0">
                <a:ln>
                  <a:noFill/>
                </a:ln>
                <a:solidFill>
                  <a:srgbClr val="000000"/>
                </a:solidFill>
                <a:latin typeface="Arial Narrow"/>
                <a:ea typeface="楷体_GB2312"/>
                <a:cs typeface="Arial"/>
              </a:endParaRPr>
            </a:p>
          </p:txBody>
        </p:sp>
        <p:sp>
          <p:nvSpPr>
            <p:cNvPr id="389169" name="Rectangle 49"/>
            <p:cNvSpPr>
              <a:spLocks noChangeArrowheads="1"/>
            </p:cNvSpPr>
            <p:nvPr/>
          </p:nvSpPr>
          <p:spPr bwMode="auto">
            <a:xfrm>
              <a:off x="136" y="2160"/>
              <a:ext cx="393" cy="81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l" defTabSz="914400">
                <a:lnSpc>
                  <a:spcPct val="100000"/>
                </a:lnSpc>
                <a:spcBef>
                  <a:spcPts val="0"/>
                </a:spcBef>
                <a:spcAft>
                  <a:spcPts val="0"/>
                </a:spcAft>
                <a:buClr>
                  <a:srgbClr val="CC0000"/>
                </a:buClr>
                <a:buSzTx/>
                <a:buFont typeface="Wingdings"/>
                <a:buNone/>
                <a:defRPr/>
              </a:pPr>
              <a:endParaRPr lang="en-GB" sz="2000" b="0" i="0" u="none" strike="noStrike" cap="none" spc="0">
                <a:ln>
                  <a:noFill/>
                </a:ln>
                <a:solidFill>
                  <a:srgbClr val="000000"/>
                </a:solidFill>
                <a:latin typeface="Arial Narrow"/>
                <a:ea typeface="楷体_GB2312"/>
                <a:cs typeface="Arial"/>
              </a:endParaRPr>
            </a:p>
          </p:txBody>
        </p:sp>
        <p:sp>
          <p:nvSpPr>
            <p:cNvPr id="389170" name="Line 50"/>
            <p:cNvSpPr>
              <a:spLocks noChangeShapeType="1"/>
            </p:cNvSpPr>
            <p:nvPr/>
          </p:nvSpPr>
          <p:spPr bwMode="auto">
            <a:xfrm>
              <a:off x="136" y="2160"/>
              <a:ext cx="1678" cy="0"/>
            </a:xfrm>
            <a:prstGeom prst="line">
              <a:avLst/>
            </a:prstGeom>
            <a:noFill/>
            <a:ln w="25400"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9171" name="Line 51"/>
            <p:cNvSpPr>
              <a:spLocks noChangeShapeType="1"/>
            </p:cNvSpPr>
            <p:nvPr/>
          </p:nvSpPr>
          <p:spPr bwMode="auto">
            <a:xfrm>
              <a:off x="136" y="3975"/>
              <a:ext cx="1678" cy="0"/>
            </a:xfrm>
            <a:prstGeom prst="line">
              <a:avLst/>
            </a:prstGeom>
            <a:noFill/>
            <a:ln w="25400"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9172" name="Line 52"/>
            <p:cNvSpPr>
              <a:spLocks noChangeShapeType="1"/>
            </p:cNvSpPr>
            <p:nvPr/>
          </p:nvSpPr>
          <p:spPr bwMode="auto">
            <a:xfrm>
              <a:off x="136" y="2160"/>
              <a:ext cx="0" cy="1815"/>
            </a:xfrm>
            <a:prstGeom prst="line">
              <a:avLst/>
            </a:prstGeom>
            <a:noFill/>
            <a:ln w="9525"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9173" name="Line 53"/>
            <p:cNvSpPr>
              <a:spLocks noChangeShapeType="1"/>
            </p:cNvSpPr>
            <p:nvPr/>
          </p:nvSpPr>
          <p:spPr bwMode="auto">
            <a:xfrm>
              <a:off x="1814" y="2160"/>
              <a:ext cx="0" cy="817"/>
            </a:xfrm>
            <a:prstGeom prst="line">
              <a:avLst/>
            </a:prstGeom>
            <a:noFill/>
            <a:ln w="12700"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9174" name="Line 54"/>
            <p:cNvSpPr>
              <a:spLocks noChangeShapeType="1"/>
            </p:cNvSpPr>
            <p:nvPr/>
          </p:nvSpPr>
          <p:spPr bwMode="auto">
            <a:xfrm>
              <a:off x="136" y="2977"/>
              <a:ext cx="1678" cy="0"/>
            </a:xfrm>
            <a:prstGeom prst="line">
              <a:avLst/>
            </a:prstGeom>
            <a:noFill/>
            <a:ln w="12700"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9175" name="Line 55"/>
            <p:cNvSpPr>
              <a:spLocks noChangeShapeType="1"/>
            </p:cNvSpPr>
            <p:nvPr/>
          </p:nvSpPr>
          <p:spPr bwMode="auto">
            <a:xfrm>
              <a:off x="529" y="2160"/>
              <a:ext cx="0" cy="1815"/>
            </a:xfrm>
            <a:prstGeom prst="line">
              <a:avLst/>
            </a:prstGeom>
            <a:noFill/>
            <a:ln w="12700"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9176" name="Line 56"/>
            <p:cNvSpPr>
              <a:spLocks noChangeShapeType="1"/>
            </p:cNvSpPr>
            <p:nvPr/>
          </p:nvSpPr>
          <p:spPr bwMode="auto">
            <a:xfrm>
              <a:off x="1029" y="2728"/>
              <a:ext cx="0" cy="1247"/>
            </a:xfrm>
            <a:prstGeom prst="line">
              <a:avLst/>
            </a:prstGeom>
            <a:noFill/>
            <a:ln w="12700"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9177" name="Line 57"/>
            <p:cNvSpPr>
              <a:spLocks noChangeShapeType="1"/>
            </p:cNvSpPr>
            <p:nvPr/>
          </p:nvSpPr>
          <p:spPr bwMode="auto">
            <a:xfrm>
              <a:off x="529" y="2728"/>
              <a:ext cx="952" cy="0"/>
            </a:xfrm>
            <a:prstGeom prst="line">
              <a:avLst/>
            </a:prstGeom>
            <a:noFill/>
            <a:ln w="12700"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9178" name="Line 58"/>
            <p:cNvSpPr>
              <a:spLocks noChangeShapeType="1"/>
            </p:cNvSpPr>
            <p:nvPr/>
          </p:nvSpPr>
          <p:spPr bwMode="auto">
            <a:xfrm>
              <a:off x="1481" y="2160"/>
              <a:ext cx="0" cy="1815"/>
            </a:xfrm>
            <a:prstGeom prst="line">
              <a:avLst/>
            </a:prstGeom>
            <a:noFill/>
            <a:ln w="12700"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9179" name="Line 59"/>
            <p:cNvSpPr>
              <a:spLocks noChangeShapeType="1"/>
            </p:cNvSpPr>
            <p:nvPr/>
          </p:nvSpPr>
          <p:spPr bwMode="auto">
            <a:xfrm>
              <a:off x="1814" y="2977"/>
              <a:ext cx="0" cy="998"/>
            </a:xfrm>
            <a:prstGeom prst="line">
              <a:avLst/>
            </a:prstGeom>
            <a:noFill/>
            <a:ln w="9525"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9180" name="Line 60"/>
            <p:cNvSpPr>
              <a:spLocks noChangeShapeType="1"/>
            </p:cNvSpPr>
            <p:nvPr/>
          </p:nvSpPr>
          <p:spPr bwMode="auto">
            <a:xfrm>
              <a:off x="136" y="3226"/>
              <a:ext cx="1678" cy="0"/>
            </a:xfrm>
            <a:prstGeom prst="line">
              <a:avLst/>
            </a:prstGeom>
            <a:noFill/>
            <a:ln w="9525"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9181" name="Line 61"/>
            <p:cNvSpPr>
              <a:spLocks noChangeShapeType="1"/>
            </p:cNvSpPr>
            <p:nvPr/>
          </p:nvSpPr>
          <p:spPr bwMode="auto">
            <a:xfrm>
              <a:off x="136" y="3476"/>
              <a:ext cx="1678" cy="0"/>
            </a:xfrm>
            <a:prstGeom prst="line">
              <a:avLst/>
            </a:prstGeom>
            <a:noFill/>
            <a:ln w="9525"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9182" name="Line 62"/>
            <p:cNvSpPr>
              <a:spLocks noChangeShapeType="1"/>
            </p:cNvSpPr>
            <p:nvPr/>
          </p:nvSpPr>
          <p:spPr bwMode="auto">
            <a:xfrm>
              <a:off x="136" y="3726"/>
              <a:ext cx="1678" cy="0"/>
            </a:xfrm>
            <a:prstGeom prst="line">
              <a:avLst/>
            </a:prstGeom>
            <a:noFill/>
            <a:ln w="9525" cap="rnd">
              <a:solidFill>
                <a:srgbClr val="000000"/>
              </a:solidFill>
              <a:round/>
              <a:headEnd/>
              <a:tailEnd/>
            </a:ln>
            <a:effectLst/>
          </p:spPr>
          <p:txBody>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grpSp>
      <p:sp>
        <p:nvSpPr>
          <p:cNvPr id="389194" name="Rectangle 74"/>
          <p:cNvSpPr>
            <a:spLocks noChangeArrowheads="1"/>
          </p:cNvSpPr>
          <p:nvPr/>
        </p:nvSpPr>
        <p:spPr bwMode="auto">
          <a:xfrm>
            <a:off x="0" y="2790824"/>
            <a:ext cx="9144000" cy="0"/>
          </a:xfrm>
          <a:prstGeom prst="rect">
            <a:avLst/>
          </a:prstGeom>
          <a:noFill/>
          <a:ln>
            <a:noFill/>
          </a:ln>
          <a:effectLst/>
        </p:spPr>
        <p:txBody>
          <a:bodyPr wrap="none" anchor="ctr">
            <a:spAutoFit/>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grpSp>
        <p:nvGrpSpPr>
          <p:cNvPr id="389207" name="Group 87"/>
          <p:cNvGrpSpPr/>
          <p:nvPr/>
        </p:nvGrpSpPr>
        <p:grpSpPr bwMode="auto">
          <a:xfrm>
            <a:off x="2809875" y="2133600"/>
            <a:ext cx="6334125" cy="3548063"/>
            <a:chOff x="1975" y="1366"/>
            <a:chExt cx="3990" cy="2235"/>
          </a:xfrm>
        </p:grpSpPr>
        <p:grpSp>
          <p:nvGrpSpPr>
            <p:cNvPr id="389183" name="Group 63"/>
            <p:cNvGrpSpPr/>
            <p:nvPr/>
          </p:nvGrpSpPr>
          <p:grpSpPr bwMode="auto">
            <a:xfrm>
              <a:off x="2663" y="1525"/>
              <a:ext cx="1202" cy="1792"/>
              <a:chOff x="2880" y="1525"/>
              <a:chExt cx="1202" cy="1792"/>
            </a:xfrm>
          </p:grpSpPr>
          <p:sp>
            <p:nvSpPr>
              <p:cNvPr id="389184" name="Line 64"/>
              <p:cNvSpPr>
                <a:spLocks noChangeShapeType="1"/>
              </p:cNvSpPr>
              <p:nvPr/>
            </p:nvSpPr>
            <p:spPr bwMode="auto">
              <a:xfrm flipH="1">
                <a:off x="3673" y="1525"/>
                <a:ext cx="23" cy="1701"/>
              </a:xfrm>
              <a:prstGeom prst="line">
                <a:avLst/>
              </a:prstGeom>
              <a:noFill/>
              <a:ln w="28575">
                <a:solidFill>
                  <a:srgbClr val="FF0000"/>
                </a:solidFill>
                <a:prstDash val="dash"/>
                <a:round/>
                <a:headEnd/>
                <a:tailEnd/>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9185" name="Line 65"/>
              <p:cNvSpPr>
                <a:spLocks noChangeShapeType="1"/>
              </p:cNvSpPr>
              <p:nvPr/>
            </p:nvSpPr>
            <p:spPr bwMode="auto">
              <a:xfrm flipH="1">
                <a:off x="3288" y="1599"/>
                <a:ext cx="0" cy="1559"/>
              </a:xfrm>
              <a:prstGeom prst="line">
                <a:avLst/>
              </a:prstGeom>
              <a:noFill/>
              <a:ln w="28575">
                <a:solidFill>
                  <a:srgbClr val="FF0000"/>
                </a:solidFill>
                <a:prstDash val="dash"/>
                <a:round/>
                <a:headEnd/>
                <a:tailEnd/>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9186" name="Line 66"/>
              <p:cNvSpPr>
                <a:spLocks noChangeShapeType="1"/>
              </p:cNvSpPr>
              <p:nvPr/>
            </p:nvSpPr>
            <p:spPr bwMode="auto">
              <a:xfrm flipH="1">
                <a:off x="2880" y="1571"/>
                <a:ext cx="0" cy="1474"/>
              </a:xfrm>
              <a:prstGeom prst="line">
                <a:avLst/>
              </a:prstGeom>
              <a:noFill/>
              <a:ln w="28575">
                <a:solidFill>
                  <a:srgbClr val="FF0000"/>
                </a:solidFill>
                <a:prstDash val="dash"/>
                <a:round/>
                <a:headEnd/>
                <a:tailEnd/>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9187" name="Line 67"/>
              <p:cNvSpPr>
                <a:spLocks noChangeShapeType="1"/>
              </p:cNvSpPr>
              <p:nvPr/>
            </p:nvSpPr>
            <p:spPr bwMode="auto">
              <a:xfrm flipH="1">
                <a:off x="4082" y="1594"/>
                <a:ext cx="0" cy="1723"/>
              </a:xfrm>
              <a:prstGeom prst="line">
                <a:avLst/>
              </a:prstGeom>
              <a:noFill/>
              <a:ln w="28575">
                <a:solidFill>
                  <a:srgbClr val="FF0000"/>
                </a:solidFill>
                <a:prstDash val="dash"/>
                <a:round/>
                <a:headEnd/>
                <a:tailEnd/>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grpSp>
        <p:grpSp>
          <p:nvGrpSpPr>
            <p:cNvPr id="389188" name="Group 68"/>
            <p:cNvGrpSpPr/>
            <p:nvPr/>
          </p:nvGrpSpPr>
          <p:grpSpPr bwMode="auto">
            <a:xfrm>
              <a:off x="4296" y="1616"/>
              <a:ext cx="1247" cy="1718"/>
              <a:chOff x="4296" y="1616"/>
              <a:chExt cx="1247" cy="1718"/>
            </a:xfrm>
          </p:grpSpPr>
          <p:grpSp>
            <p:nvGrpSpPr>
              <p:cNvPr id="389189" name="Group 69"/>
              <p:cNvGrpSpPr/>
              <p:nvPr/>
            </p:nvGrpSpPr>
            <p:grpSpPr bwMode="auto">
              <a:xfrm>
                <a:off x="4296" y="1616"/>
                <a:ext cx="816" cy="1718"/>
                <a:chOff x="4513" y="1616"/>
                <a:chExt cx="816" cy="1718"/>
              </a:xfrm>
            </p:grpSpPr>
            <p:sp>
              <p:nvSpPr>
                <p:cNvPr id="389190" name="Line 70"/>
                <p:cNvSpPr>
                  <a:spLocks noChangeShapeType="1"/>
                </p:cNvSpPr>
                <p:nvPr/>
              </p:nvSpPr>
              <p:spPr bwMode="auto">
                <a:xfrm flipH="1">
                  <a:off x="4921" y="1616"/>
                  <a:ext cx="0" cy="1559"/>
                </a:xfrm>
                <a:prstGeom prst="line">
                  <a:avLst/>
                </a:prstGeom>
                <a:noFill/>
                <a:ln w="28575">
                  <a:solidFill>
                    <a:srgbClr val="FF0000"/>
                  </a:solidFill>
                  <a:prstDash val="dash"/>
                  <a:round/>
                  <a:headEnd/>
                  <a:tailEnd/>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9191" name="Line 71"/>
                <p:cNvSpPr>
                  <a:spLocks noChangeShapeType="1"/>
                </p:cNvSpPr>
                <p:nvPr/>
              </p:nvSpPr>
              <p:spPr bwMode="auto">
                <a:xfrm flipH="1">
                  <a:off x="4513" y="1661"/>
                  <a:ext cx="0" cy="1559"/>
                </a:xfrm>
                <a:prstGeom prst="line">
                  <a:avLst/>
                </a:prstGeom>
                <a:noFill/>
                <a:ln w="28575">
                  <a:solidFill>
                    <a:srgbClr val="FF0000"/>
                  </a:solidFill>
                  <a:prstDash val="dash"/>
                  <a:round/>
                  <a:headEnd/>
                  <a:tailEnd/>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89192" name="Line 72"/>
                <p:cNvSpPr>
                  <a:spLocks noChangeShapeType="1"/>
                </p:cNvSpPr>
                <p:nvPr/>
              </p:nvSpPr>
              <p:spPr bwMode="auto">
                <a:xfrm flipH="1">
                  <a:off x="5329" y="1639"/>
                  <a:ext cx="0" cy="1695"/>
                </a:xfrm>
                <a:prstGeom prst="line">
                  <a:avLst/>
                </a:prstGeom>
                <a:noFill/>
                <a:ln w="28575">
                  <a:solidFill>
                    <a:srgbClr val="FF0000"/>
                  </a:solidFill>
                  <a:prstDash val="dash"/>
                  <a:round/>
                  <a:headEnd/>
                  <a:tailEnd/>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grpSp>
          <p:sp>
            <p:nvSpPr>
              <p:cNvPr id="389193" name="Line 73"/>
              <p:cNvSpPr>
                <a:spLocks noChangeShapeType="1"/>
              </p:cNvSpPr>
              <p:nvPr/>
            </p:nvSpPr>
            <p:spPr bwMode="auto">
              <a:xfrm flipH="1">
                <a:off x="5543" y="1639"/>
                <a:ext cx="0" cy="1565"/>
              </a:xfrm>
              <a:prstGeom prst="line">
                <a:avLst/>
              </a:prstGeom>
              <a:noFill/>
              <a:ln w="28575">
                <a:solidFill>
                  <a:srgbClr val="FF0000"/>
                </a:solidFill>
                <a:prstDash val="dash"/>
                <a:round/>
                <a:headEnd/>
                <a:tailEnd/>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grpSp>
        <p:graphicFrame>
          <p:nvGraphicFramePr>
            <p:cNvPr id="389195" name="Object 75"/>
            <p:cNvGraphicFramePr>
              <a:graphicFrameLocks xmlns:a="http://schemas.openxmlformats.org/drawingml/2006/main" noChangeAspect="1"/>
            </p:cNvGraphicFramePr>
            <p:nvPr/>
          </p:nvGraphicFramePr>
          <p:xfrm>
            <a:off x="2056" y="1366"/>
            <a:ext cx="3714" cy="762"/>
          </p:xfrm>
          <a:graphic>
            <a:graphicData uri="http://schemas.openxmlformats.org/presentationml/2006/ole">
              <p:oleObj name="oleObj" r:id="rId8" imgW="3200400" imgH="694690" progId="Word.Picture.8">
                <p:embed/>
                <p:pic>
                  <p:nvPicPr>
                    <p:cNvPr id="389195" name="Object 75"/>
                    <p:cNvPicPr/>
                    <p:nvPr/>
                  </p:nvPicPr>
                  <p:blipFill>
                    <a:blip r:embed="rId7"/>
                    <a:stretch/>
                  </p:blipFill>
                  <p:spPr bwMode="auto">
                    <a:xfrm>
                      <a:off x="2056" y="1366"/>
                      <a:ext cx="3714" cy="762"/>
                    </a:xfrm>
                    <a:prstGeom prst="rect">
                      <a:avLst/>
                    </a:prstGeom>
                  </p:spPr>
                </p:pic>
              </p:oleObj>
            </a:graphicData>
          </a:graphic>
        </p:graphicFrame>
        <p:graphicFrame>
          <p:nvGraphicFramePr>
            <p:cNvPr id="389196" name="Object 76"/>
            <p:cNvGraphicFramePr>
              <a:graphicFrameLocks xmlns:a="http://schemas.openxmlformats.org/drawingml/2006/main" noChangeAspect="1"/>
            </p:cNvGraphicFramePr>
            <p:nvPr/>
          </p:nvGraphicFramePr>
          <p:xfrm>
            <a:off x="2064" y="2410"/>
            <a:ext cx="3901" cy="1191"/>
          </p:xfrm>
          <a:graphic>
            <a:graphicData uri="http://schemas.openxmlformats.org/presentationml/2006/ole">
              <p:oleObj name="oleObj" r:id="rId10" imgW="3361690" imgH="1085850" progId="Word.Picture.8">
                <p:embed/>
                <p:pic>
                  <p:nvPicPr>
                    <p:cNvPr id="389196" name="Object 76"/>
                    <p:cNvPicPr/>
                    <p:nvPr/>
                  </p:nvPicPr>
                  <p:blipFill>
                    <a:blip r:embed="rId9"/>
                    <a:stretch/>
                  </p:blipFill>
                  <p:spPr bwMode="auto">
                    <a:xfrm>
                      <a:off x="2064" y="2410"/>
                      <a:ext cx="3901" cy="1191"/>
                    </a:xfrm>
                    <a:prstGeom prst="rect">
                      <a:avLst/>
                    </a:prstGeom>
                  </p:spPr>
                </p:pic>
              </p:oleObj>
            </a:graphicData>
          </a:graphic>
        </p:graphicFrame>
        <p:sp>
          <p:nvSpPr>
            <p:cNvPr id="389197" name="Rectangle 77"/>
            <p:cNvSpPr>
              <a:spLocks noChangeArrowheads="1"/>
            </p:cNvSpPr>
            <p:nvPr/>
          </p:nvSpPr>
          <p:spPr bwMode="auto">
            <a:xfrm>
              <a:off x="2663" y="2431"/>
              <a:ext cx="309" cy="634"/>
            </a:xfrm>
            <a:prstGeom prst="rect">
              <a:avLst/>
            </a:prstGeom>
            <a:noFill/>
            <a:ln>
              <a:noFill/>
            </a:ln>
            <a:effectLst/>
          </p:spPr>
          <p:txBody>
            <a:bodyPr>
              <a:spAutoFit/>
            </a:bodyPr>
            <a:lstStyle/>
            <a:p>
              <a:pPr marL="0" marR="0" lvl="0" indent="0" algn="l" defTabSz="914400">
                <a:lnSpc>
                  <a:spcPct val="100000"/>
                </a:lnSpc>
                <a:spcBef>
                  <a:spcPts val="0"/>
                </a:spcBef>
                <a:spcAft>
                  <a:spcPts val="0"/>
                </a:spcAft>
                <a:buClrTx/>
                <a:buSzTx/>
                <a:buFontTx/>
                <a:buNone/>
                <a:defRPr/>
              </a:pPr>
              <a:r>
                <a:rPr lang="en-US" sz="2000" b="1" i="0" u="none" strike="noStrike" cap="none" spc="0">
                  <a:ln>
                    <a:noFill/>
                  </a:ln>
                  <a:solidFill>
                    <a:srgbClr val="000066"/>
                  </a:solidFill>
                  <a:latin typeface="楷体_GB2312"/>
                  <a:ea typeface="楷体_GB2312"/>
                  <a:cs typeface="Arial"/>
                </a:rPr>
                <a:t>1</a:t>
              </a:r>
              <a:endParaRPr/>
            </a:p>
            <a:p>
              <a:pPr marL="0" marR="0" lvl="0" indent="0" algn="l" defTabSz="914400">
                <a:lnSpc>
                  <a:spcPct val="100000"/>
                </a:lnSpc>
                <a:spcBef>
                  <a:spcPts val="0"/>
                </a:spcBef>
                <a:spcAft>
                  <a:spcPts val="0"/>
                </a:spcAft>
                <a:buClrTx/>
                <a:buSzTx/>
                <a:buFontTx/>
                <a:buNone/>
                <a:defRPr/>
              </a:pPr>
              <a:endParaRPr lang="en-US" sz="2000" b="1" i="0" u="none" strike="noStrike" cap="none" spc="0">
                <a:ln>
                  <a:noFill/>
                </a:ln>
                <a:solidFill>
                  <a:srgbClr val="000066"/>
                </a:solidFill>
                <a:latin typeface="楷体_GB2312"/>
                <a:ea typeface="楷体_GB2312"/>
                <a:cs typeface="Arial"/>
              </a:endParaRPr>
            </a:p>
            <a:p>
              <a:pPr marL="0" marR="0" lvl="0" indent="0" algn="l" defTabSz="914400">
                <a:lnSpc>
                  <a:spcPct val="100000"/>
                </a:lnSpc>
                <a:spcBef>
                  <a:spcPts val="0"/>
                </a:spcBef>
                <a:spcAft>
                  <a:spcPts val="0"/>
                </a:spcAft>
                <a:buClrTx/>
                <a:buSzTx/>
                <a:buFontTx/>
                <a:buNone/>
                <a:defRPr/>
              </a:pPr>
              <a:r>
                <a:rPr lang="en-US" sz="2000" b="1" i="0" u="none" strike="noStrike" cap="none" spc="0">
                  <a:ln>
                    <a:noFill/>
                  </a:ln>
                  <a:solidFill>
                    <a:srgbClr val="000066"/>
                  </a:solidFill>
                  <a:latin typeface="楷体_GB2312"/>
                  <a:ea typeface="楷体_GB2312"/>
                  <a:cs typeface="Arial"/>
                </a:rPr>
                <a:t>0</a:t>
              </a:r>
              <a:endParaRPr/>
            </a:p>
          </p:txBody>
        </p:sp>
        <p:sp>
          <p:nvSpPr>
            <p:cNvPr id="389198" name="Rectangle 78"/>
            <p:cNvSpPr>
              <a:spLocks noChangeArrowheads="1"/>
            </p:cNvSpPr>
            <p:nvPr/>
          </p:nvSpPr>
          <p:spPr bwMode="auto">
            <a:xfrm>
              <a:off x="3094" y="2431"/>
              <a:ext cx="309" cy="634"/>
            </a:xfrm>
            <a:prstGeom prst="rect">
              <a:avLst/>
            </a:prstGeom>
            <a:noFill/>
            <a:ln>
              <a:noFill/>
            </a:ln>
            <a:effectLst/>
          </p:spPr>
          <p:txBody>
            <a:bodyPr>
              <a:spAutoFit/>
            </a:bodyPr>
            <a:lstStyle/>
            <a:p>
              <a:pPr marL="0" marR="0" lvl="0" indent="0" algn="l" defTabSz="914400">
                <a:lnSpc>
                  <a:spcPct val="100000"/>
                </a:lnSpc>
                <a:spcBef>
                  <a:spcPts val="0"/>
                </a:spcBef>
                <a:spcAft>
                  <a:spcPts val="0"/>
                </a:spcAft>
                <a:buClrTx/>
                <a:buSzTx/>
                <a:buFontTx/>
                <a:buNone/>
                <a:defRPr/>
              </a:pPr>
              <a:r>
                <a:rPr lang="en-US" sz="2000" b="1" i="0" u="none" strike="noStrike" cap="none" spc="0">
                  <a:ln>
                    <a:noFill/>
                  </a:ln>
                  <a:solidFill>
                    <a:srgbClr val="000066"/>
                  </a:solidFill>
                  <a:latin typeface="楷体_GB2312"/>
                  <a:ea typeface="楷体_GB2312"/>
                  <a:cs typeface="Arial"/>
                </a:rPr>
                <a:t>0</a:t>
              </a:r>
              <a:endParaRPr/>
            </a:p>
            <a:p>
              <a:pPr marL="0" marR="0" lvl="0" indent="0" algn="l" defTabSz="914400">
                <a:lnSpc>
                  <a:spcPct val="100000"/>
                </a:lnSpc>
                <a:spcBef>
                  <a:spcPts val="0"/>
                </a:spcBef>
                <a:spcAft>
                  <a:spcPts val="0"/>
                </a:spcAft>
                <a:buClrTx/>
                <a:buSzTx/>
                <a:buFontTx/>
                <a:buNone/>
                <a:defRPr/>
              </a:pPr>
              <a:endParaRPr lang="en-US" sz="2000" b="1" i="0" u="none" strike="noStrike" cap="none" spc="0">
                <a:ln>
                  <a:noFill/>
                </a:ln>
                <a:solidFill>
                  <a:srgbClr val="000066"/>
                </a:solidFill>
                <a:latin typeface="楷体_GB2312"/>
                <a:ea typeface="楷体_GB2312"/>
                <a:cs typeface="Arial"/>
              </a:endParaRPr>
            </a:p>
            <a:p>
              <a:pPr marL="0" marR="0" lvl="0" indent="0" algn="l" defTabSz="914400">
                <a:lnSpc>
                  <a:spcPct val="100000"/>
                </a:lnSpc>
                <a:spcBef>
                  <a:spcPts val="0"/>
                </a:spcBef>
                <a:spcAft>
                  <a:spcPts val="0"/>
                </a:spcAft>
                <a:buClrTx/>
                <a:buSzTx/>
                <a:buFontTx/>
                <a:buNone/>
                <a:defRPr/>
              </a:pPr>
              <a:r>
                <a:rPr lang="en-US" sz="2000" b="1" i="0" u="none" strike="noStrike" cap="none" spc="0">
                  <a:ln>
                    <a:noFill/>
                  </a:ln>
                  <a:solidFill>
                    <a:srgbClr val="000066"/>
                  </a:solidFill>
                  <a:latin typeface="楷体_GB2312"/>
                  <a:ea typeface="楷体_GB2312"/>
                  <a:cs typeface="Arial"/>
                </a:rPr>
                <a:t>1</a:t>
              </a:r>
              <a:endParaRPr/>
            </a:p>
          </p:txBody>
        </p:sp>
        <p:sp>
          <p:nvSpPr>
            <p:cNvPr id="389199" name="Rectangle 79"/>
            <p:cNvSpPr>
              <a:spLocks noChangeArrowheads="1"/>
            </p:cNvSpPr>
            <p:nvPr/>
          </p:nvSpPr>
          <p:spPr bwMode="auto">
            <a:xfrm>
              <a:off x="3457" y="2432"/>
              <a:ext cx="309" cy="634"/>
            </a:xfrm>
            <a:prstGeom prst="rect">
              <a:avLst/>
            </a:prstGeom>
            <a:noFill/>
            <a:ln>
              <a:noFill/>
            </a:ln>
            <a:effectLst/>
          </p:spPr>
          <p:txBody>
            <a:bodyPr>
              <a:spAutoFit/>
            </a:bodyPr>
            <a:lstStyle/>
            <a:p>
              <a:pPr marL="0" marR="0" lvl="0" indent="0" algn="l" defTabSz="914400">
                <a:lnSpc>
                  <a:spcPct val="100000"/>
                </a:lnSpc>
                <a:spcBef>
                  <a:spcPts val="0"/>
                </a:spcBef>
                <a:spcAft>
                  <a:spcPts val="0"/>
                </a:spcAft>
                <a:buClrTx/>
                <a:buSzTx/>
                <a:buFontTx/>
                <a:buNone/>
                <a:defRPr/>
              </a:pPr>
              <a:r>
                <a:rPr lang="en-US" sz="2000" b="1" i="0" u="none" strike="noStrike" cap="none" spc="0">
                  <a:ln>
                    <a:noFill/>
                  </a:ln>
                  <a:solidFill>
                    <a:srgbClr val="000066"/>
                  </a:solidFill>
                  <a:latin typeface="楷体_GB2312"/>
                  <a:ea typeface="楷体_GB2312"/>
                  <a:cs typeface="Arial"/>
                </a:rPr>
                <a:t>1</a:t>
              </a:r>
              <a:endParaRPr/>
            </a:p>
            <a:p>
              <a:pPr marL="0" marR="0" lvl="0" indent="0" algn="l" defTabSz="914400">
                <a:lnSpc>
                  <a:spcPct val="100000"/>
                </a:lnSpc>
                <a:spcBef>
                  <a:spcPts val="0"/>
                </a:spcBef>
                <a:spcAft>
                  <a:spcPts val="0"/>
                </a:spcAft>
                <a:buClrTx/>
                <a:buSzTx/>
                <a:buFontTx/>
                <a:buNone/>
                <a:defRPr/>
              </a:pPr>
              <a:endParaRPr lang="en-US" sz="2000" b="1" i="0" u="none" strike="noStrike" cap="none" spc="0">
                <a:ln>
                  <a:noFill/>
                </a:ln>
                <a:solidFill>
                  <a:srgbClr val="000066"/>
                </a:solidFill>
                <a:latin typeface="楷体_GB2312"/>
                <a:ea typeface="楷体_GB2312"/>
                <a:cs typeface="Arial"/>
              </a:endParaRPr>
            </a:p>
            <a:p>
              <a:pPr marL="0" marR="0" lvl="0" indent="0" algn="l" defTabSz="914400">
                <a:lnSpc>
                  <a:spcPct val="100000"/>
                </a:lnSpc>
                <a:spcBef>
                  <a:spcPts val="0"/>
                </a:spcBef>
                <a:spcAft>
                  <a:spcPts val="0"/>
                </a:spcAft>
                <a:buClrTx/>
                <a:buSzTx/>
                <a:buFontTx/>
                <a:buNone/>
                <a:defRPr/>
              </a:pPr>
              <a:r>
                <a:rPr lang="en-US" sz="2000" b="1" i="0" u="none" strike="noStrike" cap="none" spc="0">
                  <a:ln>
                    <a:noFill/>
                  </a:ln>
                  <a:solidFill>
                    <a:srgbClr val="000066"/>
                  </a:solidFill>
                  <a:latin typeface="楷体_GB2312"/>
                  <a:ea typeface="楷体_GB2312"/>
                  <a:cs typeface="Arial"/>
                </a:rPr>
                <a:t>1</a:t>
              </a:r>
              <a:endParaRPr/>
            </a:p>
          </p:txBody>
        </p:sp>
        <p:sp>
          <p:nvSpPr>
            <p:cNvPr id="389200" name="Rectangle 80"/>
            <p:cNvSpPr>
              <a:spLocks noChangeArrowheads="1"/>
            </p:cNvSpPr>
            <p:nvPr/>
          </p:nvSpPr>
          <p:spPr bwMode="auto">
            <a:xfrm>
              <a:off x="3912" y="2400"/>
              <a:ext cx="309" cy="634"/>
            </a:xfrm>
            <a:prstGeom prst="rect">
              <a:avLst/>
            </a:prstGeom>
            <a:noFill/>
            <a:ln>
              <a:noFill/>
            </a:ln>
            <a:effectLst/>
          </p:spPr>
          <p:txBody>
            <a:bodyPr>
              <a:spAutoFit/>
            </a:bodyPr>
            <a:lstStyle/>
            <a:p>
              <a:pPr marL="0" marR="0" lvl="0" indent="0" algn="l" defTabSz="914400">
                <a:lnSpc>
                  <a:spcPct val="100000"/>
                </a:lnSpc>
                <a:spcBef>
                  <a:spcPts val="0"/>
                </a:spcBef>
                <a:spcAft>
                  <a:spcPts val="0"/>
                </a:spcAft>
                <a:buClrTx/>
                <a:buSzTx/>
                <a:buFontTx/>
                <a:buNone/>
                <a:defRPr/>
              </a:pPr>
              <a:r>
                <a:rPr lang="en-US" sz="2000" b="1" i="0" u="none" strike="noStrike" cap="none" spc="0">
                  <a:ln>
                    <a:noFill/>
                  </a:ln>
                  <a:solidFill>
                    <a:srgbClr val="000066"/>
                  </a:solidFill>
                  <a:latin typeface="楷体_GB2312"/>
                  <a:ea typeface="楷体_GB2312"/>
                  <a:cs typeface="Arial"/>
                </a:rPr>
                <a:t>0</a:t>
              </a:r>
              <a:endParaRPr/>
            </a:p>
            <a:p>
              <a:pPr marL="0" marR="0" lvl="0" indent="0" algn="l" defTabSz="914400">
                <a:lnSpc>
                  <a:spcPct val="100000"/>
                </a:lnSpc>
                <a:spcBef>
                  <a:spcPts val="0"/>
                </a:spcBef>
                <a:spcAft>
                  <a:spcPts val="0"/>
                </a:spcAft>
                <a:buClrTx/>
                <a:buSzTx/>
                <a:buFontTx/>
                <a:buNone/>
                <a:defRPr/>
              </a:pPr>
              <a:endParaRPr lang="en-US" sz="2000" b="1" i="0" u="none" strike="noStrike" cap="none" spc="0">
                <a:ln>
                  <a:noFill/>
                </a:ln>
                <a:solidFill>
                  <a:srgbClr val="000066"/>
                </a:solidFill>
                <a:latin typeface="楷体_GB2312"/>
                <a:ea typeface="楷体_GB2312"/>
                <a:cs typeface="Arial"/>
              </a:endParaRPr>
            </a:p>
            <a:p>
              <a:pPr marL="0" marR="0" lvl="0" indent="0" algn="l" defTabSz="914400">
                <a:lnSpc>
                  <a:spcPct val="100000"/>
                </a:lnSpc>
                <a:spcBef>
                  <a:spcPts val="0"/>
                </a:spcBef>
                <a:spcAft>
                  <a:spcPts val="0"/>
                </a:spcAft>
                <a:buClrTx/>
                <a:buSzTx/>
                <a:buFontTx/>
                <a:buNone/>
                <a:defRPr/>
              </a:pPr>
              <a:r>
                <a:rPr lang="en-US" sz="2000" b="1" i="0" u="none" strike="noStrike" cap="none" spc="0">
                  <a:ln>
                    <a:noFill/>
                  </a:ln>
                  <a:solidFill>
                    <a:srgbClr val="000066"/>
                  </a:solidFill>
                  <a:latin typeface="楷体_GB2312"/>
                  <a:ea typeface="楷体_GB2312"/>
                  <a:cs typeface="Arial"/>
                </a:rPr>
                <a:t>0</a:t>
              </a:r>
              <a:endParaRPr/>
            </a:p>
          </p:txBody>
        </p:sp>
        <p:sp>
          <p:nvSpPr>
            <p:cNvPr id="389201" name="Rectangle 81"/>
            <p:cNvSpPr>
              <a:spLocks noChangeArrowheads="1"/>
            </p:cNvSpPr>
            <p:nvPr/>
          </p:nvSpPr>
          <p:spPr bwMode="auto">
            <a:xfrm>
              <a:off x="4365" y="2422"/>
              <a:ext cx="309" cy="634"/>
            </a:xfrm>
            <a:prstGeom prst="rect">
              <a:avLst/>
            </a:prstGeom>
            <a:noFill/>
            <a:ln>
              <a:noFill/>
            </a:ln>
            <a:effectLst/>
          </p:spPr>
          <p:txBody>
            <a:bodyPr>
              <a:spAutoFit/>
            </a:bodyPr>
            <a:lstStyle/>
            <a:p>
              <a:pPr marL="0" marR="0" lvl="0" indent="0" algn="l" defTabSz="914400">
                <a:lnSpc>
                  <a:spcPct val="100000"/>
                </a:lnSpc>
                <a:spcBef>
                  <a:spcPts val="0"/>
                </a:spcBef>
                <a:spcAft>
                  <a:spcPts val="0"/>
                </a:spcAft>
                <a:buClrTx/>
                <a:buSzTx/>
                <a:buFontTx/>
                <a:buNone/>
                <a:defRPr/>
              </a:pPr>
              <a:r>
                <a:rPr lang="en-US" sz="2000" b="1" i="0" u="none" strike="noStrike" cap="none" spc="0">
                  <a:ln>
                    <a:noFill/>
                  </a:ln>
                  <a:solidFill>
                    <a:srgbClr val="000066"/>
                  </a:solidFill>
                  <a:latin typeface="楷体_GB2312"/>
                  <a:ea typeface="楷体_GB2312"/>
                  <a:cs typeface="Arial"/>
                </a:rPr>
                <a:t>1</a:t>
              </a:r>
              <a:endParaRPr/>
            </a:p>
            <a:p>
              <a:pPr marL="0" marR="0" lvl="0" indent="0" algn="l" defTabSz="914400">
                <a:lnSpc>
                  <a:spcPct val="100000"/>
                </a:lnSpc>
                <a:spcBef>
                  <a:spcPts val="0"/>
                </a:spcBef>
                <a:spcAft>
                  <a:spcPts val="0"/>
                </a:spcAft>
                <a:buClrTx/>
                <a:buSzTx/>
                <a:buFontTx/>
                <a:buNone/>
                <a:defRPr/>
              </a:pPr>
              <a:endParaRPr lang="en-US" sz="2000" b="1" i="0" u="none" strike="noStrike" cap="none" spc="0">
                <a:ln>
                  <a:noFill/>
                </a:ln>
                <a:solidFill>
                  <a:srgbClr val="000066"/>
                </a:solidFill>
                <a:latin typeface="楷体_GB2312"/>
                <a:ea typeface="楷体_GB2312"/>
                <a:cs typeface="Arial"/>
              </a:endParaRPr>
            </a:p>
            <a:p>
              <a:pPr marL="0" marR="0" lvl="0" indent="0" algn="l" defTabSz="914400">
                <a:lnSpc>
                  <a:spcPct val="100000"/>
                </a:lnSpc>
                <a:spcBef>
                  <a:spcPts val="0"/>
                </a:spcBef>
                <a:spcAft>
                  <a:spcPts val="0"/>
                </a:spcAft>
                <a:buClrTx/>
                <a:buSzTx/>
                <a:buFontTx/>
                <a:buNone/>
                <a:defRPr/>
              </a:pPr>
              <a:r>
                <a:rPr lang="en-US" sz="2000" b="1" i="0" u="none" strike="noStrike" cap="none" spc="0">
                  <a:ln>
                    <a:noFill/>
                  </a:ln>
                  <a:solidFill>
                    <a:srgbClr val="000066"/>
                  </a:solidFill>
                  <a:latin typeface="楷体_GB2312"/>
                  <a:ea typeface="楷体_GB2312"/>
                  <a:cs typeface="Arial"/>
                </a:rPr>
                <a:t>1</a:t>
              </a:r>
              <a:endParaRPr/>
            </a:p>
          </p:txBody>
        </p:sp>
        <p:sp>
          <p:nvSpPr>
            <p:cNvPr id="389202" name="Rectangle 82"/>
            <p:cNvSpPr>
              <a:spLocks noChangeArrowheads="1"/>
            </p:cNvSpPr>
            <p:nvPr/>
          </p:nvSpPr>
          <p:spPr bwMode="auto">
            <a:xfrm>
              <a:off x="4728" y="2422"/>
              <a:ext cx="309" cy="634"/>
            </a:xfrm>
            <a:prstGeom prst="rect">
              <a:avLst/>
            </a:prstGeom>
            <a:noFill/>
            <a:ln>
              <a:noFill/>
            </a:ln>
            <a:effectLst/>
          </p:spPr>
          <p:txBody>
            <a:bodyPr>
              <a:spAutoFit/>
            </a:bodyPr>
            <a:lstStyle/>
            <a:p>
              <a:pPr marL="0" marR="0" lvl="0" indent="0" algn="l" defTabSz="914400">
                <a:lnSpc>
                  <a:spcPct val="100000"/>
                </a:lnSpc>
                <a:spcBef>
                  <a:spcPts val="0"/>
                </a:spcBef>
                <a:spcAft>
                  <a:spcPts val="0"/>
                </a:spcAft>
                <a:buClrTx/>
                <a:buSzTx/>
                <a:buFontTx/>
                <a:buNone/>
                <a:defRPr/>
              </a:pPr>
              <a:r>
                <a:rPr lang="en-US" sz="2000" b="1" i="0" u="none" strike="noStrike" cap="none" spc="0">
                  <a:ln>
                    <a:noFill/>
                  </a:ln>
                  <a:solidFill>
                    <a:srgbClr val="000066"/>
                  </a:solidFill>
                  <a:latin typeface="楷体_GB2312"/>
                  <a:ea typeface="楷体_GB2312"/>
                  <a:cs typeface="Arial"/>
                </a:rPr>
                <a:t>0</a:t>
              </a:r>
              <a:endParaRPr/>
            </a:p>
            <a:p>
              <a:pPr marL="0" marR="0" lvl="0" indent="0" algn="l" defTabSz="914400">
                <a:lnSpc>
                  <a:spcPct val="100000"/>
                </a:lnSpc>
                <a:spcBef>
                  <a:spcPts val="0"/>
                </a:spcBef>
                <a:spcAft>
                  <a:spcPts val="0"/>
                </a:spcAft>
                <a:buClrTx/>
                <a:buSzTx/>
                <a:buFontTx/>
                <a:buNone/>
                <a:defRPr/>
              </a:pPr>
              <a:endParaRPr lang="en-US" sz="2000" b="1" i="0" u="none" strike="noStrike" cap="none" spc="0">
                <a:ln>
                  <a:noFill/>
                </a:ln>
                <a:solidFill>
                  <a:srgbClr val="000066"/>
                </a:solidFill>
                <a:latin typeface="楷体_GB2312"/>
                <a:ea typeface="楷体_GB2312"/>
                <a:cs typeface="Arial"/>
              </a:endParaRPr>
            </a:p>
            <a:p>
              <a:pPr marL="0" marR="0" lvl="0" indent="0" algn="l" defTabSz="914400">
                <a:lnSpc>
                  <a:spcPct val="100000"/>
                </a:lnSpc>
                <a:spcBef>
                  <a:spcPts val="0"/>
                </a:spcBef>
                <a:spcAft>
                  <a:spcPts val="0"/>
                </a:spcAft>
                <a:buClrTx/>
                <a:buSzTx/>
                <a:buFontTx/>
                <a:buNone/>
                <a:defRPr/>
              </a:pPr>
              <a:r>
                <a:rPr lang="en-US" sz="2000" b="1" i="0" u="none" strike="noStrike" cap="none" spc="0">
                  <a:ln>
                    <a:noFill/>
                  </a:ln>
                  <a:solidFill>
                    <a:srgbClr val="000066"/>
                  </a:solidFill>
                  <a:latin typeface="楷体_GB2312"/>
                  <a:ea typeface="楷体_GB2312"/>
                  <a:cs typeface="Arial"/>
                </a:rPr>
                <a:t>1</a:t>
              </a:r>
              <a:endParaRPr/>
            </a:p>
          </p:txBody>
        </p:sp>
        <p:sp>
          <p:nvSpPr>
            <p:cNvPr id="389203" name="Rectangle 83"/>
            <p:cNvSpPr>
              <a:spLocks noChangeArrowheads="1"/>
            </p:cNvSpPr>
            <p:nvPr/>
          </p:nvSpPr>
          <p:spPr bwMode="auto">
            <a:xfrm>
              <a:off x="5136" y="2422"/>
              <a:ext cx="309" cy="634"/>
            </a:xfrm>
            <a:prstGeom prst="rect">
              <a:avLst/>
            </a:prstGeom>
            <a:noFill/>
            <a:ln>
              <a:noFill/>
            </a:ln>
            <a:effectLst/>
          </p:spPr>
          <p:txBody>
            <a:bodyPr>
              <a:spAutoFit/>
            </a:bodyPr>
            <a:lstStyle/>
            <a:p>
              <a:pPr marL="0" marR="0" lvl="0" indent="0" algn="l" defTabSz="914400">
                <a:lnSpc>
                  <a:spcPct val="100000"/>
                </a:lnSpc>
                <a:spcBef>
                  <a:spcPts val="0"/>
                </a:spcBef>
                <a:spcAft>
                  <a:spcPts val="0"/>
                </a:spcAft>
                <a:buClrTx/>
                <a:buSzTx/>
                <a:buFontTx/>
                <a:buNone/>
                <a:defRPr/>
              </a:pPr>
              <a:r>
                <a:rPr lang="en-US" sz="2000" b="1" i="0" u="none" strike="noStrike" cap="none" spc="0">
                  <a:ln>
                    <a:noFill/>
                  </a:ln>
                  <a:solidFill>
                    <a:srgbClr val="000066"/>
                  </a:solidFill>
                  <a:latin typeface="楷体_GB2312"/>
                  <a:ea typeface="楷体_GB2312"/>
                  <a:cs typeface="Arial"/>
                </a:rPr>
                <a:t>1</a:t>
              </a:r>
              <a:endParaRPr/>
            </a:p>
            <a:p>
              <a:pPr marL="0" marR="0" lvl="0" indent="0" algn="l" defTabSz="914400">
                <a:lnSpc>
                  <a:spcPct val="100000"/>
                </a:lnSpc>
                <a:spcBef>
                  <a:spcPts val="0"/>
                </a:spcBef>
                <a:spcAft>
                  <a:spcPts val="0"/>
                </a:spcAft>
                <a:buClrTx/>
                <a:buSzTx/>
                <a:buFontTx/>
                <a:buNone/>
                <a:defRPr/>
              </a:pPr>
              <a:endParaRPr lang="en-US" sz="2000" b="1" i="0" u="none" strike="noStrike" cap="none" spc="0">
                <a:ln>
                  <a:noFill/>
                </a:ln>
                <a:solidFill>
                  <a:srgbClr val="000066"/>
                </a:solidFill>
                <a:latin typeface="楷体_GB2312"/>
                <a:ea typeface="楷体_GB2312"/>
                <a:cs typeface="Arial"/>
              </a:endParaRPr>
            </a:p>
            <a:p>
              <a:pPr marL="0" marR="0" lvl="0" indent="0" algn="l" defTabSz="914400">
                <a:lnSpc>
                  <a:spcPct val="100000"/>
                </a:lnSpc>
                <a:spcBef>
                  <a:spcPts val="0"/>
                </a:spcBef>
                <a:spcAft>
                  <a:spcPts val="0"/>
                </a:spcAft>
                <a:buClrTx/>
                <a:buSzTx/>
                <a:buFontTx/>
                <a:buNone/>
                <a:defRPr/>
              </a:pPr>
              <a:r>
                <a:rPr lang="en-US" sz="2000" b="1" i="0" u="none" strike="noStrike" cap="none" spc="0">
                  <a:ln>
                    <a:noFill/>
                  </a:ln>
                  <a:solidFill>
                    <a:srgbClr val="000066"/>
                  </a:solidFill>
                  <a:latin typeface="楷体_GB2312"/>
                  <a:ea typeface="楷体_GB2312"/>
                  <a:cs typeface="Arial"/>
                </a:rPr>
                <a:t>0</a:t>
              </a:r>
              <a:endParaRPr/>
            </a:p>
          </p:txBody>
        </p:sp>
        <p:grpSp>
          <p:nvGrpSpPr>
            <p:cNvPr id="389204" name="Group 84"/>
            <p:cNvGrpSpPr/>
            <p:nvPr/>
          </p:nvGrpSpPr>
          <p:grpSpPr bwMode="auto">
            <a:xfrm>
              <a:off x="1975" y="2432"/>
              <a:ext cx="329" cy="719"/>
              <a:chOff x="2585" y="2523"/>
              <a:chExt cx="329" cy="719"/>
            </a:xfrm>
          </p:grpSpPr>
          <p:sp>
            <p:nvSpPr>
              <p:cNvPr id="389205" name="Rectangle 85"/>
              <p:cNvSpPr>
                <a:spLocks noChangeArrowheads="1"/>
              </p:cNvSpPr>
              <p:nvPr/>
            </p:nvSpPr>
            <p:spPr bwMode="auto">
              <a:xfrm>
                <a:off x="2585" y="2954"/>
                <a:ext cx="329" cy="288"/>
              </a:xfrm>
              <a:prstGeom prst="rect">
                <a:avLst/>
              </a:prstGeom>
              <a:solidFill>
                <a:srgbClr val="FFFFFF"/>
              </a:solidFill>
              <a:ln>
                <a:noFill/>
              </a:ln>
              <a:effectLst/>
            </p:spPr>
            <p:txBody>
              <a:bodyPr wrap="none">
                <a:spAutoFit/>
              </a:bodyPr>
              <a:lstStyle/>
              <a:p>
                <a:pPr marL="0" marR="0" lvl="0" indent="0" algn="l"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楷体_GB2312"/>
                    <a:cs typeface="Arial"/>
                  </a:rPr>
                  <a:t>Q</a:t>
                </a:r>
                <a:r>
                  <a:rPr lang="en-US" sz="2400" b="1" i="0" u="none" strike="noStrike" cap="none" spc="0" baseline="-25000">
                    <a:ln>
                      <a:noFill/>
                    </a:ln>
                    <a:solidFill>
                      <a:srgbClr val="000066"/>
                    </a:solidFill>
                    <a:latin typeface="Times New Roman"/>
                    <a:ea typeface="楷体_GB2312"/>
                    <a:cs typeface="Arial"/>
                  </a:rPr>
                  <a:t>2</a:t>
                </a:r>
                <a:endParaRPr lang="en-US" sz="2400" b="1" i="0" u="none" strike="noStrike" cap="none" spc="0">
                  <a:ln>
                    <a:noFill/>
                  </a:ln>
                  <a:solidFill>
                    <a:srgbClr val="000066"/>
                  </a:solidFill>
                  <a:latin typeface="Times New Roman"/>
                  <a:ea typeface="楷体_GB2312"/>
                  <a:cs typeface="Arial"/>
                </a:endParaRPr>
              </a:p>
            </p:txBody>
          </p:sp>
          <p:sp>
            <p:nvSpPr>
              <p:cNvPr id="389206" name="Rectangle 86"/>
              <p:cNvSpPr>
                <a:spLocks noChangeArrowheads="1"/>
              </p:cNvSpPr>
              <p:nvPr/>
            </p:nvSpPr>
            <p:spPr bwMode="auto">
              <a:xfrm>
                <a:off x="2585" y="2523"/>
                <a:ext cx="329" cy="288"/>
              </a:xfrm>
              <a:prstGeom prst="rect">
                <a:avLst/>
              </a:prstGeom>
              <a:solidFill>
                <a:srgbClr val="FFFFFF"/>
              </a:solidFill>
              <a:ln>
                <a:noFill/>
              </a:ln>
              <a:effectLst/>
            </p:spPr>
            <p:txBody>
              <a:bodyPr wrap="none">
                <a:spAutoFit/>
              </a:bodyPr>
              <a:lstStyle/>
              <a:p>
                <a:pPr marL="0" marR="0" lvl="0" indent="0" algn="l"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楷体_GB2312"/>
                    <a:cs typeface="Arial"/>
                  </a:rPr>
                  <a:t>Q</a:t>
                </a:r>
                <a:r>
                  <a:rPr lang="en-US" sz="2400" b="1" i="0" u="none" strike="noStrike" cap="none" spc="0" baseline="-25000">
                    <a:ln>
                      <a:noFill/>
                    </a:ln>
                    <a:solidFill>
                      <a:srgbClr val="000066"/>
                    </a:solidFill>
                    <a:latin typeface="Times New Roman"/>
                    <a:ea typeface="楷体_GB2312"/>
                    <a:cs typeface="Arial"/>
                  </a:rPr>
                  <a:t>1</a:t>
                </a:r>
                <a:endParaRPr lang="en-US" sz="2400" b="1" i="0" u="none" strike="noStrike" cap="none" spc="0">
                  <a:ln>
                    <a:noFill/>
                  </a:ln>
                  <a:solidFill>
                    <a:srgbClr val="000066"/>
                  </a:solidFill>
                  <a:latin typeface="Times New Roman"/>
                  <a:ea typeface="楷体_GB2312"/>
                  <a:cs typeface="Arial"/>
                </a:endParaRPr>
              </a:p>
            </p:txBody>
          </p:sp>
        </p:gr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89145"/>
                                        </p:tgtEl>
                                        <p:attrNameLst>
                                          <p:attrName>style.visibility</p:attrName>
                                        </p:attrNameLst>
                                      </p:cBhvr>
                                      <p:to>
                                        <p:strVal val="visible"/>
                                      </p:to>
                                    </p:set>
                                    <p:animEffect transition="in" filter="strips(downRight)">
                                      <p:cBhvr>
                                        <p:cTn id="7" dur="500"/>
                                        <p:tgtEl>
                                          <p:spTgt spid="3891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89146"/>
                                        </p:tgtEl>
                                        <p:attrNameLst>
                                          <p:attrName>style.visibility</p:attrName>
                                        </p:attrNameLst>
                                      </p:cBhvr>
                                      <p:to>
                                        <p:strVal val="visible"/>
                                      </p:to>
                                    </p:set>
                                    <p:animEffect transition="in" filter="wipe(up)">
                                      <p:cBhvr>
                                        <p:cTn id="12" dur="500"/>
                                        <p:tgtEl>
                                          <p:spTgt spid="38914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89207"/>
                                        </p:tgtEl>
                                        <p:attrNameLst>
                                          <p:attrName>style.visibility</p:attrName>
                                        </p:attrNameLst>
                                      </p:cBhvr>
                                      <p:to>
                                        <p:strVal val="visible"/>
                                      </p:to>
                                    </p:set>
                                    <p:animEffect transition="in" filter="wipe(left)">
                                      <p:cBhvr>
                                        <p:cTn id="17" dur="500"/>
                                        <p:tgtEl>
                                          <p:spTgt spid="389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5" grpId="0" animBg="1"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pSp>
        <p:nvGrpSpPr>
          <p:cNvPr id="390182" name="Group 38"/>
          <p:cNvGrpSpPr/>
          <p:nvPr/>
        </p:nvGrpSpPr>
        <p:grpSpPr bwMode="auto">
          <a:xfrm>
            <a:off x="4427538" y="2133600"/>
            <a:ext cx="4352925" cy="4175125"/>
            <a:chOff x="2789" y="1344"/>
            <a:chExt cx="2741" cy="2630"/>
          </a:xfrm>
        </p:grpSpPr>
        <p:graphicFrame>
          <p:nvGraphicFramePr>
            <p:cNvPr id="390162" name="Object 18"/>
            <p:cNvGraphicFramePr>
              <a:graphicFrameLocks xmlns:a="http://schemas.openxmlformats.org/drawingml/2006/main" noChangeAspect="1"/>
            </p:cNvGraphicFramePr>
            <p:nvPr/>
          </p:nvGraphicFramePr>
          <p:xfrm>
            <a:off x="2789" y="1344"/>
            <a:ext cx="2582" cy="2357"/>
          </p:xfrm>
          <a:graphic>
            <a:graphicData uri="http://schemas.openxmlformats.org/presentationml/2006/ole">
              <p:oleObj name="oleObj" r:id="rId4" imgW="1571625" imgH="1437640" progId="Word.Picture.8">
                <p:embed/>
                <p:pic>
                  <p:nvPicPr>
                    <p:cNvPr id="390162" name="Object 18"/>
                    <p:cNvPicPr/>
                    <p:nvPr/>
                  </p:nvPicPr>
                  <p:blipFill>
                    <a:blip r:embed="rId3"/>
                    <a:stretch/>
                  </p:blipFill>
                  <p:spPr bwMode="auto">
                    <a:xfrm>
                      <a:off x="2789" y="1344"/>
                      <a:ext cx="2582" cy="2357"/>
                    </a:xfrm>
                    <a:prstGeom prst="rect">
                      <a:avLst/>
                    </a:prstGeom>
                  </p:spPr>
                </p:pic>
              </p:oleObj>
            </a:graphicData>
          </a:graphic>
        </p:graphicFrame>
        <p:grpSp>
          <p:nvGrpSpPr>
            <p:cNvPr id="390163" name="Group 19"/>
            <p:cNvGrpSpPr/>
            <p:nvPr/>
          </p:nvGrpSpPr>
          <p:grpSpPr bwMode="auto">
            <a:xfrm>
              <a:off x="3206" y="1649"/>
              <a:ext cx="2325" cy="2324"/>
              <a:chOff x="3163" y="1253"/>
              <a:chExt cx="2325" cy="2324"/>
            </a:xfrm>
          </p:grpSpPr>
          <p:sp>
            <p:nvSpPr>
              <p:cNvPr id="390164" name="Oval 20"/>
              <p:cNvSpPr>
                <a:spLocks noChangeArrowheads="1"/>
              </p:cNvSpPr>
              <p:nvPr/>
            </p:nvSpPr>
            <p:spPr bwMode="auto">
              <a:xfrm>
                <a:off x="3163" y="1253"/>
                <a:ext cx="2325" cy="2324"/>
              </a:xfrm>
              <a:prstGeom prst="ellipse">
                <a:avLst/>
              </a:prstGeom>
              <a:noFill/>
              <a:ln w="28575" algn="ctr">
                <a:solidFill>
                  <a:srgbClr val="FF0000"/>
                </a:solidFill>
                <a:round/>
                <a:headEnd/>
                <a:tailEnd/>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90165" name="Rectangle 21"/>
              <p:cNvSpPr>
                <a:spLocks noChangeArrowheads="1"/>
              </p:cNvSpPr>
              <p:nvPr/>
            </p:nvSpPr>
            <p:spPr bwMode="auto">
              <a:xfrm rot="-1179320">
                <a:off x="3476" y="1381"/>
                <a:ext cx="535" cy="100"/>
              </a:xfrm>
              <a:prstGeom prst="rect">
                <a:avLst/>
              </a:prstGeom>
              <a:solidFill>
                <a:schemeClr val="bg1"/>
              </a:solidFill>
              <a:ln>
                <a:noFill/>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90166" name="Line 22"/>
              <p:cNvSpPr>
                <a:spLocks noChangeShapeType="1"/>
              </p:cNvSpPr>
              <p:nvPr/>
            </p:nvSpPr>
            <p:spPr bwMode="auto">
              <a:xfrm flipH="1">
                <a:off x="5431" y="2557"/>
                <a:ext cx="29" cy="199"/>
              </a:xfrm>
              <a:prstGeom prst="line">
                <a:avLst/>
              </a:prstGeom>
              <a:noFill/>
              <a:ln w="57150">
                <a:solidFill>
                  <a:srgbClr val="FF0000"/>
                </a:solidFill>
                <a:round/>
                <a:headEnd/>
                <a:tailEnd type="triangle" w="med" len="lg"/>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90167" name="Line 23"/>
              <p:cNvSpPr>
                <a:spLocks noChangeShapeType="1"/>
              </p:cNvSpPr>
              <p:nvPr/>
            </p:nvSpPr>
            <p:spPr bwMode="auto">
              <a:xfrm flipV="1">
                <a:off x="3192" y="1990"/>
                <a:ext cx="57" cy="198"/>
              </a:xfrm>
              <a:prstGeom prst="line">
                <a:avLst/>
              </a:prstGeom>
              <a:noFill/>
              <a:ln w="57150">
                <a:solidFill>
                  <a:srgbClr val="FF0000"/>
                </a:solidFill>
                <a:round/>
                <a:headEnd/>
                <a:tailEnd type="triangle" w="med" len="lg"/>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grpSp>
        <p:grpSp>
          <p:nvGrpSpPr>
            <p:cNvPr id="390168" name="Group 24"/>
            <p:cNvGrpSpPr/>
            <p:nvPr/>
          </p:nvGrpSpPr>
          <p:grpSpPr bwMode="auto">
            <a:xfrm rot="-401358">
              <a:off x="4142" y="2444"/>
              <a:ext cx="624" cy="652"/>
              <a:chOff x="725" y="1990"/>
              <a:chExt cx="624" cy="652"/>
            </a:xfrm>
          </p:grpSpPr>
          <p:sp>
            <p:nvSpPr>
              <p:cNvPr id="390169" name="Oval 25"/>
              <p:cNvSpPr>
                <a:spLocks noChangeArrowheads="1"/>
              </p:cNvSpPr>
              <p:nvPr/>
            </p:nvSpPr>
            <p:spPr bwMode="auto">
              <a:xfrm>
                <a:off x="725" y="1990"/>
                <a:ext cx="623" cy="652"/>
              </a:xfrm>
              <a:prstGeom prst="ellipse">
                <a:avLst/>
              </a:prstGeom>
              <a:noFill/>
              <a:ln w="28575" algn="ctr">
                <a:solidFill>
                  <a:srgbClr val="33CC33"/>
                </a:solidFill>
                <a:round/>
                <a:headEnd/>
                <a:tailEnd/>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90170" name="Rectangle 26"/>
              <p:cNvSpPr>
                <a:spLocks noChangeArrowheads="1"/>
              </p:cNvSpPr>
              <p:nvPr/>
            </p:nvSpPr>
            <p:spPr bwMode="auto">
              <a:xfrm rot="-1179320">
                <a:off x="739" y="2026"/>
                <a:ext cx="227" cy="79"/>
              </a:xfrm>
              <a:prstGeom prst="rect">
                <a:avLst/>
              </a:prstGeom>
              <a:solidFill>
                <a:schemeClr val="bg1"/>
              </a:solidFill>
              <a:ln w="9525" algn="ctr">
                <a:solidFill>
                  <a:schemeClr val="bg1"/>
                </a:solidFill>
                <a:miter lim="800000"/>
                <a:headEnd/>
                <a:tailEnd/>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90171" name="Line 27"/>
              <p:cNvSpPr>
                <a:spLocks noChangeShapeType="1"/>
              </p:cNvSpPr>
              <p:nvPr/>
            </p:nvSpPr>
            <p:spPr bwMode="auto">
              <a:xfrm>
                <a:off x="725" y="2273"/>
                <a:ext cx="29" cy="199"/>
              </a:xfrm>
              <a:prstGeom prst="line">
                <a:avLst/>
              </a:prstGeom>
              <a:noFill/>
              <a:ln w="57150">
                <a:solidFill>
                  <a:srgbClr val="33CC33"/>
                </a:solidFill>
                <a:round/>
                <a:headEnd/>
                <a:tailEnd type="triangle" w="med" len="lg"/>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390172" name="Line 28"/>
              <p:cNvSpPr>
                <a:spLocks noChangeShapeType="1"/>
              </p:cNvSpPr>
              <p:nvPr/>
            </p:nvSpPr>
            <p:spPr bwMode="auto">
              <a:xfrm flipV="1">
                <a:off x="1292" y="2273"/>
                <a:ext cx="57" cy="227"/>
              </a:xfrm>
              <a:prstGeom prst="line">
                <a:avLst/>
              </a:prstGeom>
              <a:noFill/>
              <a:ln w="57150">
                <a:solidFill>
                  <a:srgbClr val="33CC33"/>
                </a:solidFill>
                <a:round/>
                <a:headEnd/>
                <a:tailEnd type="triangle" w="med" len="lg"/>
              </a:ln>
              <a:effectLst/>
            </p:spPr>
            <p:txBody>
              <a:bodyPr wrap="none" anchor="ct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grpSp>
      </p:grpSp>
      <p:sp>
        <p:nvSpPr>
          <p:cNvPr id="390173" name="Rectangle 29"/>
          <p:cNvSpPr>
            <a:spLocks noChangeArrowheads="1"/>
          </p:cNvSpPr>
          <p:nvPr/>
        </p:nvSpPr>
        <p:spPr bwMode="auto">
          <a:xfrm>
            <a:off x="900113" y="1341438"/>
            <a:ext cx="1676400" cy="457200"/>
          </a:xfrm>
          <a:prstGeom prst="rect">
            <a:avLst/>
          </a:prstGeom>
          <a:noFill/>
          <a:ln>
            <a:noFill/>
          </a:ln>
          <a:effectLst/>
        </p:spPr>
        <p:txBody>
          <a:bodyPr anchor="ctr">
            <a:spAutoFit/>
          </a:bodyPr>
          <a:lstStyle/>
          <a:p>
            <a:pPr marL="457200" marR="0" lvl="1" indent="0" algn="l" defTabSz="914400">
              <a:lnSpc>
                <a:spcPct val="100000"/>
              </a:lnSpc>
              <a:spcBef>
                <a:spcPts val="0"/>
              </a:spcBef>
              <a:spcAft>
                <a:spcPts val="0"/>
              </a:spcAft>
              <a:buClrTx/>
              <a:buSzTx/>
              <a:buFontTx/>
              <a:buChar char="•"/>
              <a:defRPr/>
            </a:pPr>
            <a:r>
              <a:rPr lang="en-US" sz="2400" b="1" i="0" u="none" strike="noStrike" cap="none" spc="0">
                <a:ln>
                  <a:noFill/>
                </a:ln>
                <a:solidFill>
                  <a:srgbClr val="000099"/>
                </a:solidFill>
                <a:latin typeface="Times New Roman"/>
                <a:ea typeface="黑体"/>
                <a:cs typeface="Arial"/>
              </a:rPr>
              <a:t>X=0</a:t>
            </a:r>
            <a:r>
              <a:rPr lang="zh-CN" sz="2400" b="1" i="0" u="none" strike="noStrike" cap="none" spc="0">
                <a:ln>
                  <a:noFill/>
                </a:ln>
                <a:solidFill>
                  <a:srgbClr val="000099"/>
                </a:solidFill>
                <a:latin typeface="Arial"/>
                <a:ea typeface="黑体"/>
                <a:cs typeface="Arial"/>
              </a:rPr>
              <a:t>时</a:t>
            </a:r>
            <a:endParaRPr/>
          </a:p>
        </p:txBody>
      </p:sp>
      <p:graphicFrame>
        <p:nvGraphicFramePr>
          <p:cNvPr id="390174" name="Object 30"/>
          <p:cNvGraphicFramePr>
            <a:graphicFrameLocks xmlns:a="http://schemas.openxmlformats.org/drawingml/2006/main" noChangeAspect="1"/>
          </p:cNvGraphicFramePr>
          <p:nvPr/>
        </p:nvGraphicFramePr>
        <p:xfrm>
          <a:off x="863599" y="2168525"/>
          <a:ext cx="3151188" cy="615950"/>
        </p:xfrm>
        <a:graphic>
          <a:graphicData uri="http://schemas.openxmlformats.org/presentationml/2006/ole">
            <p:oleObj name="oleObj" r:id="rId6" imgW="1609090" imgH="313055" progId="Word.Picture.8">
              <p:embed/>
              <p:pic>
                <p:nvPicPr>
                  <p:cNvPr id="390174" name="Object 30"/>
                  <p:cNvPicPr/>
                  <p:nvPr/>
                </p:nvPicPr>
                <p:blipFill>
                  <a:blip r:embed="rId5"/>
                  <a:stretch/>
                </p:blipFill>
                <p:spPr bwMode="auto">
                  <a:xfrm>
                    <a:off x="863599" y="2168525"/>
                    <a:ext cx="3151188" cy="615950"/>
                  </a:xfrm>
                  <a:prstGeom prst="rect">
                    <a:avLst/>
                  </a:prstGeom>
                </p:spPr>
              </p:pic>
            </p:oleObj>
          </a:graphicData>
        </a:graphic>
      </p:graphicFrame>
      <p:graphicFrame>
        <p:nvGraphicFramePr>
          <p:cNvPr id="390175" name="Object 31"/>
          <p:cNvGraphicFramePr>
            <a:graphicFrameLocks xmlns:a="http://schemas.openxmlformats.org/drawingml/2006/main" noChangeAspect="1"/>
          </p:cNvGraphicFramePr>
          <p:nvPr/>
        </p:nvGraphicFramePr>
        <p:xfrm>
          <a:off x="792163" y="3798888"/>
          <a:ext cx="3151187" cy="596900"/>
        </p:xfrm>
        <a:graphic>
          <a:graphicData uri="http://schemas.openxmlformats.org/presentationml/2006/ole">
            <p:oleObj name="oleObj" r:id="rId8" imgW="1609090" imgH="304800" progId="Word.Picture.8">
              <p:embed/>
              <p:pic>
                <p:nvPicPr>
                  <p:cNvPr id="390175" name="Object 31"/>
                  <p:cNvPicPr/>
                  <p:nvPr/>
                </p:nvPicPr>
                <p:blipFill>
                  <a:blip r:embed="rId7"/>
                  <a:stretch/>
                </p:blipFill>
                <p:spPr bwMode="auto">
                  <a:xfrm>
                    <a:off x="792163" y="3798888"/>
                    <a:ext cx="3151187" cy="596900"/>
                  </a:xfrm>
                  <a:prstGeom prst="rect">
                    <a:avLst/>
                  </a:prstGeom>
                </p:spPr>
              </p:pic>
            </p:oleObj>
          </a:graphicData>
        </a:graphic>
      </p:graphicFrame>
      <p:sp>
        <p:nvSpPr>
          <p:cNvPr id="390176" name="Rectangle 32"/>
          <p:cNvSpPr>
            <a:spLocks noChangeArrowheads="1"/>
          </p:cNvSpPr>
          <p:nvPr/>
        </p:nvSpPr>
        <p:spPr bwMode="auto">
          <a:xfrm>
            <a:off x="1008063" y="5121275"/>
            <a:ext cx="3402012" cy="457200"/>
          </a:xfrm>
          <a:prstGeom prst="rect">
            <a:avLst/>
          </a:prstGeom>
          <a:noFill/>
          <a:ln>
            <a:noFill/>
          </a:ln>
          <a:effectLst/>
        </p:spPr>
        <p:txBody>
          <a:bodyPr wrap="none" anchor="ctr">
            <a:spAutoFit/>
          </a:bodyPr>
          <a:lstStyle/>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66"/>
                </a:solidFill>
                <a:latin typeface="楷体_GB2312"/>
                <a:ea typeface="楷体_GB2312"/>
                <a:cs typeface="Arial"/>
              </a:rPr>
              <a:t>电路功能：可逆计数器 </a:t>
            </a:r>
            <a:endParaRPr/>
          </a:p>
        </p:txBody>
      </p:sp>
      <p:sp>
        <p:nvSpPr>
          <p:cNvPr id="390177" name="Rectangle 33"/>
          <p:cNvSpPr>
            <a:spLocks noChangeArrowheads="1"/>
          </p:cNvSpPr>
          <p:nvPr/>
        </p:nvSpPr>
        <p:spPr bwMode="auto">
          <a:xfrm>
            <a:off x="1403350" y="3249613"/>
            <a:ext cx="1143000" cy="457200"/>
          </a:xfrm>
          <a:prstGeom prst="rect">
            <a:avLst/>
          </a:prstGeom>
          <a:noFill/>
          <a:ln>
            <a:noFill/>
          </a:ln>
          <a:effectLst/>
        </p:spPr>
        <p:txBody>
          <a:bodyPr wrap="none" anchor="ctr">
            <a:spAutoFit/>
          </a:bodyPr>
          <a:lstStyle/>
          <a:p>
            <a:pPr marL="0" marR="0" lvl="0" indent="0" algn="l" defTabSz="914400">
              <a:lnSpc>
                <a:spcPct val="100000"/>
              </a:lnSpc>
              <a:spcBef>
                <a:spcPts val="0"/>
              </a:spcBef>
              <a:spcAft>
                <a:spcPts val="0"/>
              </a:spcAft>
              <a:buClrTx/>
              <a:buSzTx/>
              <a:buFontTx/>
              <a:buChar char="•"/>
              <a:defRPr/>
            </a:pPr>
            <a:r>
              <a:rPr lang="en-US" sz="2400" b="1" i="0" u="none" strike="noStrike" cap="none" spc="0">
                <a:ln>
                  <a:noFill/>
                </a:ln>
                <a:solidFill>
                  <a:srgbClr val="000066"/>
                </a:solidFill>
                <a:latin typeface="Times New Roman"/>
                <a:ea typeface="楷体_GB2312"/>
                <a:cs typeface="Arial"/>
              </a:rPr>
              <a:t>X=1</a:t>
            </a:r>
            <a:r>
              <a:rPr lang="zh-CN" sz="2400" b="1" i="0" u="none" strike="noStrike" cap="none" spc="0">
                <a:ln>
                  <a:noFill/>
                </a:ln>
                <a:solidFill>
                  <a:srgbClr val="000066"/>
                </a:solidFill>
                <a:latin typeface="Times New Roman"/>
                <a:ea typeface="楷体_GB2312"/>
                <a:cs typeface="Arial"/>
              </a:rPr>
              <a:t>时</a:t>
            </a:r>
            <a:endParaRPr/>
          </a:p>
        </p:txBody>
      </p:sp>
      <p:sp>
        <p:nvSpPr>
          <p:cNvPr id="390178" name="Rectangle 34"/>
          <p:cNvSpPr>
            <a:spLocks noChangeArrowheads="1"/>
          </p:cNvSpPr>
          <p:nvPr/>
        </p:nvSpPr>
        <p:spPr bwMode="auto">
          <a:xfrm>
            <a:off x="1009650" y="5789613"/>
            <a:ext cx="3775075" cy="457200"/>
          </a:xfrm>
          <a:prstGeom prst="rect">
            <a:avLst/>
          </a:prstGeom>
          <a:noFill/>
          <a:ln>
            <a:noFill/>
          </a:ln>
          <a:effectLst/>
        </p:spPr>
        <p:txBody>
          <a:bodyPr wrap="none">
            <a:spAutoFit/>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楷体_GB2312"/>
                <a:cs typeface="Arial"/>
              </a:rPr>
              <a:t>Y</a:t>
            </a:r>
            <a:r>
              <a:rPr lang="zh-CN" sz="2400" b="1" i="0" u="none" strike="noStrike" cap="none" spc="0">
                <a:ln>
                  <a:noFill/>
                </a:ln>
                <a:solidFill>
                  <a:srgbClr val="000066"/>
                </a:solidFill>
                <a:latin typeface="楷体_GB2312"/>
                <a:ea typeface="楷体_GB2312"/>
                <a:cs typeface="Arial"/>
              </a:rPr>
              <a:t>可理解为进位或借位端。</a:t>
            </a:r>
            <a:endParaRPr/>
          </a:p>
        </p:txBody>
      </p:sp>
      <p:sp>
        <p:nvSpPr>
          <p:cNvPr id="390179" name="Rectangle 35"/>
          <p:cNvSpPr>
            <a:spLocks noChangeArrowheads="1"/>
          </p:cNvSpPr>
          <p:nvPr/>
        </p:nvSpPr>
        <p:spPr bwMode="auto">
          <a:xfrm>
            <a:off x="1143000" y="2800350"/>
            <a:ext cx="2636838" cy="457200"/>
          </a:xfrm>
          <a:prstGeom prst="rect">
            <a:avLst/>
          </a:prstGeom>
          <a:noFill/>
          <a:ln>
            <a:noFill/>
          </a:ln>
          <a:effectLst/>
        </p:spPr>
        <p:txBody>
          <a:bodyPr>
            <a:spAutoFit/>
          </a:bodyPr>
          <a:lstStyle/>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66"/>
                </a:solidFill>
                <a:latin typeface="楷体_GB2312"/>
                <a:ea typeface="楷体_GB2312"/>
                <a:cs typeface="Arial"/>
              </a:rPr>
              <a:t>电路进行加</a:t>
            </a:r>
            <a:r>
              <a:rPr lang="en-US" sz="2400" b="1" i="0" u="none" strike="noStrike" cap="none" spc="0">
                <a:ln>
                  <a:noFill/>
                </a:ln>
                <a:solidFill>
                  <a:srgbClr val="000066"/>
                </a:solidFill>
                <a:latin typeface="楷体_GB2312"/>
                <a:ea typeface="楷体_GB2312"/>
                <a:cs typeface="Arial"/>
              </a:rPr>
              <a:t>1</a:t>
            </a:r>
            <a:r>
              <a:rPr lang="zh-CN" sz="2400" b="1" i="0" u="none" strike="noStrike" cap="none" spc="0">
                <a:ln>
                  <a:noFill/>
                </a:ln>
                <a:solidFill>
                  <a:srgbClr val="000066"/>
                </a:solidFill>
                <a:latin typeface="楷体_GB2312"/>
                <a:ea typeface="楷体_GB2312"/>
                <a:cs typeface="Arial"/>
              </a:rPr>
              <a:t>计数</a:t>
            </a:r>
            <a:endParaRPr/>
          </a:p>
        </p:txBody>
      </p:sp>
      <p:sp>
        <p:nvSpPr>
          <p:cNvPr id="390180" name="Rectangle 36"/>
          <p:cNvSpPr>
            <a:spLocks noChangeArrowheads="1"/>
          </p:cNvSpPr>
          <p:nvPr/>
        </p:nvSpPr>
        <p:spPr bwMode="auto">
          <a:xfrm>
            <a:off x="1066800" y="4476750"/>
            <a:ext cx="2943225" cy="457200"/>
          </a:xfrm>
          <a:prstGeom prst="rect">
            <a:avLst/>
          </a:prstGeom>
          <a:noFill/>
          <a:ln>
            <a:noFill/>
          </a:ln>
          <a:effectLst/>
        </p:spPr>
        <p:txBody>
          <a:bodyPr wrap="none">
            <a:spAutoFit/>
          </a:bodyPr>
          <a:lstStyle/>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66"/>
                </a:solidFill>
                <a:latin typeface="楷体_GB2312"/>
                <a:ea typeface="楷体_GB2312"/>
                <a:cs typeface="Arial"/>
              </a:rPr>
              <a:t>电路进行减</a:t>
            </a:r>
            <a:r>
              <a:rPr lang="en-US" sz="2400" b="1" i="0" u="none" strike="noStrike" cap="none" spc="0">
                <a:ln>
                  <a:noFill/>
                </a:ln>
                <a:solidFill>
                  <a:srgbClr val="000066"/>
                </a:solidFill>
                <a:latin typeface="楷体_GB2312"/>
                <a:ea typeface="楷体_GB2312"/>
                <a:cs typeface="Arial"/>
              </a:rPr>
              <a:t>1</a:t>
            </a:r>
            <a:r>
              <a:rPr lang="zh-CN" sz="2400" b="1" i="0" u="none" strike="noStrike" cap="none" spc="0">
                <a:ln>
                  <a:noFill/>
                </a:ln>
                <a:solidFill>
                  <a:srgbClr val="000066"/>
                </a:solidFill>
                <a:latin typeface="楷体_GB2312"/>
                <a:ea typeface="楷体_GB2312"/>
                <a:cs typeface="Arial"/>
              </a:rPr>
              <a:t>计数 。</a:t>
            </a:r>
            <a:endParaRPr/>
          </a:p>
        </p:txBody>
      </p:sp>
      <p:sp>
        <p:nvSpPr>
          <p:cNvPr id="390181" name="Rectangle 37"/>
          <p:cNvSpPr>
            <a:spLocks noChangeArrowheads="1"/>
          </p:cNvSpPr>
          <p:nvPr/>
        </p:nvSpPr>
        <p:spPr bwMode="auto">
          <a:xfrm>
            <a:off x="1116013" y="620713"/>
            <a:ext cx="4140200" cy="457200"/>
          </a:xfrm>
          <a:prstGeom prst="rect">
            <a:avLst/>
          </a:prstGeom>
          <a:noFill/>
          <a:ln>
            <a:noFill/>
          </a:ln>
          <a:effectLst/>
        </p:spPr>
        <p:txBody>
          <a:bodyPr anchor="ctr">
            <a:spAutoFit/>
          </a:bodyPr>
          <a:lstStyle/>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66"/>
                </a:solidFill>
                <a:latin typeface="楷体_GB2312"/>
                <a:ea typeface="楷体_GB2312"/>
                <a:cs typeface="Arial"/>
              </a:rPr>
              <a:t>４</a:t>
            </a:r>
            <a:r>
              <a:rPr lang="en-US" sz="2400" b="1" i="0" u="none" strike="noStrike" cap="none" spc="0">
                <a:ln>
                  <a:noFill/>
                </a:ln>
                <a:solidFill>
                  <a:srgbClr val="000066"/>
                </a:solidFill>
                <a:latin typeface="楷体_GB2312"/>
                <a:ea typeface="楷体_GB2312"/>
                <a:cs typeface="Arial"/>
              </a:rPr>
              <a:t>.</a:t>
            </a:r>
            <a:r>
              <a:rPr lang="zh-CN" sz="2400" b="1" i="0" u="none" strike="noStrike" cap="none" spc="0">
                <a:ln>
                  <a:noFill/>
                </a:ln>
                <a:solidFill>
                  <a:srgbClr val="000066"/>
                </a:solidFill>
                <a:latin typeface="楷体_GB2312"/>
                <a:ea typeface="楷体_GB2312"/>
                <a:cs typeface="Arial"/>
              </a:rPr>
              <a:t>确定电路的逻辑功能</a:t>
            </a:r>
            <a:r>
              <a:rPr lang="en-US" sz="2400" b="1" i="0" u="none" strike="noStrike" cap="none" spc="0">
                <a:ln>
                  <a:noFill/>
                </a:ln>
                <a:solidFill>
                  <a:srgbClr val="000066"/>
                </a:solidFill>
                <a:latin typeface="楷体_GB2312"/>
                <a:ea typeface="楷体_GB2312"/>
                <a:cs typeface="Arial"/>
              </a:rPr>
              <a: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90181"/>
                                        </p:tgtEl>
                                        <p:attrNameLst>
                                          <p:attrName>style.visibility</p:attrName>
                                        </p:attrNameLst>
                                      </p:cBhvr>
                                      <p:to>
                                        <p:strVal val="visible"/>
                                      </p:to>
                                    </p:set>
                                    <p:animEffect transition="in" filter="strips(downRight)">
                                      <p:cBhvr>
                                        <p:cTn id="7" dur="500"/>
                                        <p:tgtEl>
                                          <p:spTgt spid="39018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90173"/>
                                        </p:tgtEl>
                                        <p:attrNameLst>
                                          <p:attrName>style.visibility</p:attrName>
                                        </p:attrNameLst>
                                      </p:cBhvr>
                                      <p:to>
                                        <p:strVal val="visible"/>
                                      </p:to>
                                    </p:set>
                                    <p:animEffect transition="in" filter="strips(downRight)">
                                      <p:cBhvr>
                                        <p:cTn id="12" dur="500"/>
                                        <p:tgtEl>
                                          <p:spTgt spid="39017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90174"/>
                                        </p:tgtEl>
                                        <p:attrNameLst>
                                          <p:attrName>style.visibility</p:attrName>
                                        </p:attrNameLst>
                                      </p:cBhvr>
                                      <p:to>
                                        <p:strVal val="visible"/>
                                      </p:to>
                                    </p:set>
                                    <p:animEffect transition="in" filter="strips(downRight)">
                                      <p:cBhvr>
                                        <p:cTn id="17" dur="500"/>
                                        <p:tgtEl>
                                          <p:spTgt spid="39017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90179"/>
                                        </p:tgtEl>
                                        <p:attrNameLst>
                                          <p:attrName>style.visibility</p:attrName>
                                        </p:attrNameLst>
                                      </p:cBhvr>
                                      <p:to>
                                        <p:strVal val="visible"/>
                                      </p:to>
                                    </p:set>
                                    <p:animEffect transition="in" filter="strips(downRight)">
                                      <p:cBhvr>
                                        <p:cTn id="22" dur="500"/>
                                        <p:tgtEl>
                                          <p:spTgt spid="39017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90177"/>
                                        </p:tgtEl>
                                        <p:attrNameLst>
                                          <p:attrName>style.visibility</p:attrName>
                                        </p:attrNameLst>
                                      </p:cBhvr>
                                      <p:to>
                                        <p:strVal val="visible"/>
                                      </p:to>
                                    </p:set>
                                    <p:animEffect transition="in" filter="strips(downRight)">
                                      <p:cBhvr>
                                        <p:cTn id="27" dur="500"/>
                                        <p:tgtEl>
                                          <p:spTgt spid="39017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390175"/>
                                        </p:tgtEl>
                                        <p:attrNameLst>
                                          <p:attrName>style.visibility</p:attrName>
                                        </p:attrNameLst>
                                      </p:cBhvr>
                                      <p:to>
                                        <p:strVal val="visible"/>
                                      </p:to>
                                    </p:set>
                                    <p:animEffect transition="in" filter="strips(downRight)">
                                      <p:cBhvr>
                                        <p:cTn id="32" dur="500"/>
                                        <p:tgtEl>
                                          <p:spTgt spid="39017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390180"/>
                                        </p:tgtEl>
                                        <p:attrNameLst>
                                          <p:attrName>style.visibility</p:attrName>
                                        </p:attrNameLst>
                                      </p:cBhvr>
                                      <p:to>
                                        <p:strVal val="visible"/>
                                      </p:to>
                                    </p:set>
                                    <p:animEffect transition="in" filter="strips(downRight)">
                                      <p:cBhvr>
                                        <p:cTn id="37" dur="500"/>
                                        <p:tgtEl>
                                          <p:spTgt spid="39018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390176"/>
                                        </p:tgtEl>
                                        <p:attrNameLst>
                                          <p:attrName>style.visibility</p:attrName>
                                        </p:attrNameLst>
                                      </p:cBhvr>
                                      <p:to>
                                        <p:strVal val="visible"/>
                                      </p:to>
                                    </p:set>
                                    <p:animEffect transition="in" filter="strips(downRight)">
                                      <p:cBhvr>
                                        <p:cTn id="42" dur="500"/>
                                        <p:tgtEl>
                                          <p:spTgt spid="39017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16" fill="hold" nodeType="clickEffect">
                                  <p:stCondLst>
                                    <p:cond delay="0"/>
                                  </p:stCondLst>
                                  <p:childTnLst>
                                    <p:set>
                                      <p:cBhvr>
                                        <p:cTn id="46" dur="1" fill="hold">
                                          <p:stCondLst>
                                            <p:cond delay="0"/>
                                          </p:stCondLst>
                                        </p:cTn>
                                        <p:tgtEl>
                                          <p:spTgt spid="390182"/>
                                        </p:tgtEl>
                                        <p:attrNameLst>
                                          <p:attrName>style.visibility</p:attrName>
                                        </p:attrNameLst>
                                      </p:cBhvr>
                                      <p:to>
                                        <p:strVal val="visible"/>
                                      </p:to>
                                    </p:set>
                                    <p:animEffect transition="in" filter="box(in)">
                                      <p:cBhvr>
                                        <p:cTn id="47" dur="500"/>
                                        <p:tgtEl>
                                          <p:spTgt spid="390182"/>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grpId="0" nodeType="clickEffect">
                                  <p:stCondLst>
                                    <p:cond delay="0"/>
                                  </p:stCondLst>
                                  <p:childTnLst>
                                    <p:set>
                                      <p:cBhvr>
                                        <p:cTn id="51" dur="1" fill="hold">
                                          <p:stCondLst>
                                            <p:cond delay="0"/>
                                          </p:stCondLst>
                                        </p:cTn>
                                        <p:tgtEl>
                                          <p:spTgt spid="390178"/>
                                        </p:tgtEl>
                                        <p:attrNameLst>
                                          <p:attrName>style.visibility</p:attrName>
                                        </p:attrNameLst>
                                      </p:cBhvr>
                                      <p:to>
                                        <p:strVal val="visible"/>
                                      </p:to>
                                    </p:set>
                                    <p:animEffect transition="in" filter="strips(downRight)">
                                      <p:cBhvr>
                                        <p:cTn id="52" dur="500"/>
                                        <p:tgtEl>
                                          <p:spTgt spid="390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173" grpId="0" autoUpdateAnimBg="0"/>
      <p:bldP spid="390176" grpId="0" autoUpdateAnimBg="0"/>
      <p:bldP spid="390177" grpId="0" autoUpdateAnimBg="0"/>
      <p:bldP spid="390178" grpId="0" autoUpdateAnimBg="0"/>
      <p:bldP spid="390179" grpId="0" autoUpdateAnimBg="0"/>
      <p:bldP spid="390180" grpId="0" autoUpdateAnimBg="0"/>
      <p:bldP spid="390181"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0">
  <p:cSld name="">
    <p:spTree>
      <p:nvGrpSpPr>
        <p:cNvPr id="1" name=""/>
        <p:cNvGrpSpPr/>
        <p:nvPr/>
      </p:nvGrpSpPr>
      <p:grpSpPr bwMode="auto">
        <a:xfrm>
          <a:off x="0" y="0"/>
          <a:ext cx="0" cy="0"/>
          <a:chOff x="0" y="0"/>
          <a:chExt cx="0" cy="0"/>
        </a:xfrm>
      </p:grpSpPr>
      <p:sp>
        <p:nvSpPr>
          <p:cNvPr id="2" name="矩形 1"/>
          <p:cNvSpPr/>
          <p:nvPr/>
        </p:nvSpPr>
        <p:spPr bwMode="auto">
          <a:xfrm>
            <a:off x="2286000" y="2090172"/>
            <a:ext cx="4572000" cy="3785652"/>
          </a:xfrm>
          <a:prstGeom prst="rect">
            <a:avLst/>
          </a:prstGeom>
        </p:spPr>
        <p:txBody>
          <a:bodyPr>
            <a:spAutoFit/>
          </a:bodyPr>
          <a:lstStyle/>
          <a:p>
            <a:pPr marL="0" marR="0" lvl="0" indent="0" algn="l"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Arial Narrow"/>
                <a:ea typeface="宋体"/>
                <a:cs typeface="Arial"/>
              </a:rPr>
              <a:t>wire Y;</a:t>
            </a:r>
            <a:endParaRPr/>
          </a:p>
          <a:p>
            <a:pPr marL="0" marR="0" lvl="0" indent="0" algn="l"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Arial Narrow"/>
                <a:ea typeface="宋体"/>
                <a:cs typeface="Arial"/>
              </a:rPr>
              <a:t>reg</a:t>
            </a:r>
            <a:r>
              <a:rPr lang="en-US" sz="2400" b="1" i="0" u="none" strike="noStrike" cap="none" spc="0">
                <a:ln>
                  <a:noFill/>
                </a:ln>
                <a:solidFill>
                  <a:srgbClr val="000000"/>
                </a:solidFill>
                <a:latin typeface="Arial Narrow"/>
                <a:ea typeface="宋体"/>
                <a:cs typeface="Arial"/>
              </a:rPr>
              <a:t> [1:0]Q;</a:t>
            </a:r>
            <a:endParaRPr/>
          </a:p>
          <a:p>
            <a:pPr marL="0" marR="0" lvl="0" indent="0" algn="l" defTabSz="914400">
              <a:lnSpc>
                <a:spcPct val="100000"/>
              </a:lnSpc>
              <a:spcBef>
                <a:spcPts val="0"/>
              </a:spcBef>
              <a:spcAft>
                <a:spcPts val="0"/>
              </a:spcAft>
              <a:buClrTx/>
              <a:buSzTx/>
              <a:buFontTx/>
              <a:buNone/>
              <a:defRPr/>
            </a:pPr>
            <a:endParaRPr lang="en-US" sz="2400" b="1" i="0" u="none" strike="noStrike" cap="none" spc="0">
              <a:ln>
                <a:noFill/>
              </a:ln>
              <a:solidFill>
                <a:srgbClr val="000000"/>
              </a:solidFill>
              <a:latin typeface="Arial Narrow"/>
              <a:ea typeface="宋体"/>
              <a:cs typeface="Arial"/>
            </a:endParaRPr>
          </a:p>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00"/>
                </a:solidFill>
                <a:latin typeface="Arial Narrow"/>
                <a:ea typeface="宋体"/>
                <a:cs typeface="Arial"/>
              </a:rPr>
              <a:t>always@(posedge CP)</a:t>
            </a:r>
            <a:endParaRPr/>
          </a:p>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00"/>
                </a:solidFill>
                <a:latin typeface="Arial Narrow"/>
                <a:ea typeface="宋体"/>
                <a:cs typeface="Arial"/>
              </a:rPr>
              <a:t>if (X)</a:t>
            </a:r>
            <a:endParaRPr/>
          </a:p>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00"/>
                </a:solidFill>
                <a:latin typeface="Arial Narrow"/>
                <a:ea typeface="宋体"/>
                <a:cs typeface="Arial"/>
              </a:rPr>
              <a:t>	Q</a:t>
            </a:r>
            <a:r>
              <a:rPr lang="en-US" sz="2400" b="1" i="0" u="none" strike="noStrike" cap="none" spc="0">
                <a:ln>
                  <a:noFill/>
                </a:ln>
                <a:solidFill>
                  <a:srgbClr val="000000"/>
                </a:solidFill>
                <a:latin typeface="Arial Narrow"/>
                <a:ea typeface="宋体"/>
                <a:cs typeface="Arial"/>
              </a:rPr>
              <a:t>&lt;</a:t>
            </a:r>
            <a:r>
              <a:rPr lang="zh-CN" sz="2400" b="1" i="0" u="none" strike="noStrike" cap="none" spc="0">
                <a:ln>
                  <a:noFill/>
                </a:ln>
                <a:solidFill>
                  <a:srgbClr val="000000"/>
                </a:solidFill>
                <a:latin typeface="Arial Narrow"/>
                <a:ea typeface="宋体"/>
                <a:cs typeface="Arial"/>
              </a:rPr>
              <a:t>=Q-1;</a:t>
            </a:r>
            <a:endParaRPr/>
          </a:p>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00"/>
                </a:solidFill>
                <a:latin typeface="Arial Narrow"/>
                <a:ea typeface="宋体"/>
                <a:cs typeface="Arial"/>
              </a:rPr>
              <a:t>else </a:t>
            </a:r>
            <a:endParaRPr/>
          </a:p>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00"/>
                </a:solidFill>
                <a:latin typeface="Arial Narrow"/>
                <a:ea typeface="宋体"/>
                <a:cs typeface="Arial"/>
              </a:rPr>
              <a:t>	Q</a:t>
            </a:r>
            <a:r>
              <a:rPr lang="en-US" sz="2400" b="1" i="0" u="none" strike="noStrike" cap="none" spc="0">
                <a:ln>
                  <a:noFill/>
                </a:ln>
                <a:solidFill>
                  <a:srgbClr val="000000"/>
                </a:solidFill>
                <a:latin typeface="Arial Narrow"/>
                <a:ea typeface="宋体"/>
                <a:cs typeface="Arial"/>
              </a:rPr>
              <a:t>&lt;</a:t>
            </a:r>
            <a:r>
              <a:rPr lang="zh-CN" sz="2400" b="1" i="0" u="none" strike="noStrike" cap="none" spc="0">
                <a:ln>
                  <a:noFill/>
                </a:ln>
                <a:solidFill>
                  <a:srgbClr val="000000"/>
                </a:solidFill>
                <a:latin typeface="Arial Narrow"/>
                <a:ea typeface="宋体"/>
                <a:cs typeface="Arial"/>
              </a:rPr>
              <a:t>=Q+1;</a:t>
            </a:r>
            <a:endParaRPr/>
          </a:p>
          <a:p>
            <a:pPr marL="0" marR="0" lvl="0" indent="0" algn="l"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00"/>
                </a:solidFill>
                <a:latin typeface="Arial Narrow"/>
                <a:ea typeface="宋体"/>
                <a:cs typeface="Arial"/>
              </a:rPr>
              <a:t>assign Y = &amp;Q;</a:t>
            </a:r>
            <a:endParaRPr/>
          </a:p>
        </p:txBody>
      </p:sp>
      <p:sp>
        <p:nvSpPr>
          <p:cNvPr id="3" name="标题 2"/>
          <p:cNvSpPr>
            <a:spLocks noGrp="1"/>
          </p:cNvSpPr>
          <p:nvPr>
            <p:ph type="title"/>
          </p:nvPr>
        </p:nvSpPr>
        <p:spPr bwMode="auto"/>
        <p:txBody>
          <a:bodyPr/>
          <a:lstStyle/>
          <a:p>
            <a:pPr>
              <a:defRPr/>
            </a:pPr>
            <a:r>
              <a:rPr lang="en-US"/>
              <a:t>Verilog HDL</a:t>
            </a:r>
            <a:endParaRPr lang="zh-CN"/>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21893" name="Rectangle 5"/>
          <p:cNvSpPr>
            <a:spLocks noChangeArrowheads="1"/>
          </p:cNvSpPr>
          <p:nvPr/>
        </p:nvSpPr>
        <p:spPr bwMode="auto">
          <a:xfrm>
            <a:off x="744538" y="620713"/>
            <a:ext cx="5465762" cy="457200"/>
          </a:xfrm>
          <a:prstGeom prst="rect">
            <a:avLst/>
          </a:prstGeom>
          <a:noFill/>
          <a:ln>
            <a:noFill/>
          </a:ln>
          <a:effectLst/>
        </p:spPr>
        <p:txBody>
          <a:bodyPr wrap="none" anchor="ctr">
            <a:spAutoFit/>
          </a:bodyPr>
          <a:lstStyle/>
          <a:p>
            <a:pPr marL="0" marR="0" lvl="0" indent="0" algn="ctr" defTabSz="914400">
              <a:lnSpc>
                <a:spcPct val="100000"/>
              </a:lnSpc>
              <a:spcBef>
                <a:spcPts val="0"/>
              </a:spcBef>
              <a:spcAft>
                <a:spcPts val="0"/>
              </a:spcAft>
              <a:buClrTx/>
              <a:buSzTx/>
              <a:buFontTx/>
              <a:buNone/>
              <a:defRPr/>
            </a:pPr>
            <a:r>
              <a:rPr lang="zh-CN" sz="2400" b="1" i="0" u="none" strike="noStrike" cap="none" spc="0">
                <a:ln>
                  <a:noFill/>
                </a:ln>
                <a:solidFill>
                  <a:srgbClr val="000066"/>
                </a:solidFill>
                <a:latin typeface="Times New Roman"/>
                <a:ea typeface="楷体_GB2312"/>
                <a:cs typeface="Times New Roman"/>
              </a:rPr>
              <a:t>例</a:t>
            </a:r>
            <a:r>
              <a:rPr lang="en-US" sz="2400" b="1" i="0" u="none" strike="noStrike" cap="none" spc="0">
                <a:ln>
                  <a:noFill/>
                </a:ln>
                <a:solidFill>
                  <a:srgbClr val="000066"/>
                </a:solidFill>
                <a:latin typeface="Times New Roman"/>
                <a:ea typeface="楷体_GB2312"/>
                <a:cs typeface="Times New Roman"/>
              </a:rPr>
              <a:t>3   </a:t>
            </a:r>
            <a:r>
              <a:rPr lang="zh-CN" sz="2400" b="1" i="0" u="none" strike="noStrike" cap="none" spc="0">
                <a:ln>
                  <a:noFill/>
                </a:ln>
                <a:solidFill>
                  <a:srgbClr val="000066"/>
                </a:solidFill>
                <a:latin typeface="Times New Roman"/>
                <a:ea typeface="楷体_GB2312"/>
                <a:cs typeface="Times New Roman"/>
              </a:rPr>
              <a:t>分析下图所示的同步时序电路。</a:t>
            </a:r>
            <a:r>
              <a:rPr lang="zh-CN" sz="2400" b="1" i="0" u="none" strike="noStrike" cap="none" spc="0">
                <a:ln>
                  <a:noFill/>
                </a:ln>
                <a:solidFill>
                  <a:srgbClr val="000066"/>
                </a:solidFill>
                <a:latin typeface="Times New Roman"/>
                <a:ea typeface="楷体_GB2312"/>
                <a:cs typeface="Arial"/>
              </a:rPr>
              <a:t>    </a:t>
            </a:r>
            <a:endParaRPr/>
          </a:p>
        </p:txBody>
      </p:sp>
      <p:graphicFrame>
        <p:nvGraphicFramePr>
          <p:cNvPr id="421892" name="Object 4"/>
          <p:cNvGraphicFramePr>
            <a:graphicFrameLocks xmlns:a="http://schemas.openxmlformats.org/drawingml/2006/main" noChangeAspect="1"/>
          </p:cNvGraphicFramePr>
          <p:nvPr/>
        </p:nvGraphicFramePr>
        <p:xfrm>
          <a:off x="1331913" y="1235075"/>
          <a:ext cx="6553200" cy="3057525"/>
        </p:xfrm>
        <a:graphic>
          <a:graphicData uri="http://schemas.openxmlformats.org/presentationml/2006/ole">
            <p:oleObj name="oleObj" r:id="rId4" imgW="3943985" imgH="1837690" progId="Word.Picture.8">
              <p:embed/>
              <p:pic>
                <p:nvPicPr>
                  <p:cNvPr id="421892" name="Object 4"/>
                  <p:cNvPicPr/>
                  <p:nvPr/>
                </p:nvPicPr>
                <p:blipFill>
                  <a:blip r:embed="rId3"/>
                  <a:stretch/>
                </p:blipFill>
                <p:spPr bwMode="auto">
                  <a:xfrm>
                    <a:off x="1331913" y="1235075"/>
                    <a:ext cx="6553200" cy="3057525"/>
                  </a:xfrm>
                  <a:prstGeom prst="rect">
                    <a:avLst/>
                  </a:prstGeom>
                </p:spPr>
              </p:pic>
            </p:oleObj>
          </a:graphicData>
        </a:graphic>
      </p:graphicFrame>
      <p:graphicFrame>
        <p:nvGraphicFramePr>
          <p:cNvPr id="421899" name="Object 11"/>
          <p:cNvGraphicFramePr>
            <a:graphicFrameLocks xmlns:a="http://schemas.openxmlformats.org/drawingml/2006/main" noChangeAspect="1"/>
          </p:cNvGraphicFramePr>
          <p:nvPr/>
        </p:nvGraphicFramePr>
        <p:xfrm>
          <a:off x="2933699" y="3365500"/>
          <a:ext cx="485775" cy="190500"/>
        </p:xfrm>
        <a:graphic>
          <a:graphicData uri="http://schemas.openxmlformats.org/presentationml/2006/ole">
            <p:oleObj name="oleObj" r:id="rId6" imgW="596900" imgH="228600" progId="Equation.3">
              <p:embed/>
              <p:pic>
                <p:nvPicPr>
                  <p:cNvPr id="421899" name="Object 11"/>
                  <p:cNvPicPr/>
                  <p:nvPr/>
                </p:nvPicPr>
                <p:blipFill>
                  <a:blip r:embed="rId5"/>
                  <a:stretch/>
                </p:blipFill>
                <p:spPr bwMode="auto">
                  <a:xfrm>
                    <a:off x="2933699" y="3365500"/>
                    <a:ext cx="485775" cy="190500"/>
                  </a:xfrm>
                  <a:prstGeom prst="rect">
                    <a:avLst/>
                  </a:prstGeom>
                </p:spPr>
              </p:pic>
            </p:oleObj>
          </a:graphicData>
        </a:graphic>
      </p:graphicFrame>
      <p:grpSp>
        <p:nvGrpSpPr>
          <p:cNvPr id="421906" name="Group 18"/>
          <p:cNvGrpSpPr/>
          <p:nvPr/>
        </p:nvGrpSpPr>
        <p:grpSpPr bwMode="auto">
          <a:xfrm>
            <a:off x="539750" y="5203825"/>
            <a:ext cx="4246563" cy="1654175"/>
            <a:chOff x="340" y="3278"/>
            <a:chExt cx="2675" cy="1042"/>
          </a:xfrm>
        </p:grpSpPr>
        <p:graphicFrame>
          <p:nvGraphicFramePr>
            <p:cNvPr id="421898" name="Object 10"/>
            <p:cNvGraphicFramePr>
              <a:graphicFrameLocks xmlns:a="http://schemas.openxmlformats.org/drawingml/2006/main" noChangeAspect="1"/>
            </p:cNvGraphicFramePr>
            <p:nvPr/>
          </p:nvGraphicFramePr>
          <p:xfrm>
            <a:off x="2018" y="3288"/>
            <a:ext cx="997" cy="1032"/>
          </p:xfrm>
          <a:graphic>
            <a:graphicData uri="http://schemas.openxmlformats.org/presentationml/2006/ole">
              <p:oleObj name="oleObj" r:id="rId8" imgW="685800" imgH="710565" progId="Equation.3">
                <p:embed/>
                <p:pic>
                  <p:nvPicPr>
                    <p:cNvPr id="421898" name="Object 10"/>
                    <p:cNvPicPr/>
                    <p:nvPr/>
                  </p:nvPicPr>
                  <p:blipFill>
                    <a:blip r:embed="rId7"/>
                    <a:stretch/>
                  </p:blipFill>
                  <p:spPr bwMode="auto">
                    <a:xfrm>
                      <a:off x="2018" y="3288"/>
                      <a:ext cx="997" cy="1032"/>
                    </a:xfrm>
                    <a:prstGeom prst="rect">
                      <a:avLst/>
                    </a:prstGeom>
                  </p:spPr>
                </p:pic>
              </p:oleObj>
            </a:graphicData>
          </a:graphic>
        </p:graphicFrame>
        <p:sp>
          <p:nvSpPr>
            <p:cNvPr id="421900" name="Rectangle 12"/>
            <p:cNvSpPr>
              <a:spLocks noChangeArrowheads="1"/>
            </p:cNvSpPr>
            <p:nvPr/>
          </p:nvSpPr>
          <p:spPr bwMode="auto">
            <a:xfrm>
              <a:off x="340" y="3278"/>
              <a:ext cx="1543" cy="288"/>
            </a:xfrm>
            <a:prstGeom prst="rect">
              <a:avLst/>
            </a:prstGeom>
            <a:noFill/>
            <a:ln>
              <a:noFill/>
            </a:ln>
            <a:effectLst/>
          </p:spPr>
          <p:txBody>
            <a:bodyPr anchor="ctr">
              <a:spAutoFit/>
            </a:bodyPr>
            <a:lstStyle>
              <a:lvl1pPr indent="266700" algn="l">
                <a:tabLst>
                  <a:tab pos="733424" algn="l"/>
                </a:tabLst>
                <a:defRPr sz="2400">
                  <a:solidFill>
                    <a:schemeClr val="tx1"/>
                  </a:solidFill>
                  <a:latin typeface="Times New Roman"/>
                  <a:ea typeface="宋体"/>
                </a:defRPr>
              </a:lvl1pPr>
              <a:lvl2pPr marL="914400" indent="-457200" algn="l">
                <a:tabLst>
                  <a:tab pos="733424" algn="l"/>
                </a:tabLst>
                <a:defRPr sz="2400">
                  <a:solidFill>
                    <a:schemeClr val="tx1"/>
                  </a:solidFill>
                  <a:latin typeface="Times New Roman"/>
                  <a:ea typeface="宋体"/>
                </a:defRPr>
              </a:lvl2pPr>
              <a:lvl3pPr marL="1371600" indent="-457200" algn="l">
                <a:tabLst>
                  <a:tab pos="733424" algn="l"/>
                </a:tabLst>
                <a:defRPr sz="2400">
                  <a:solidFill>
                    <a:schemeClr val="tx1"/>
                  </a:solidFill>
                  <a:latin typeface="Times New Roman"/>
                  <a:ea typeface="宋体"/>
                </a:defRPr>
              </a:lvl3pPr>
              <a:lvl4pPr marL="1828800" indent="-457200" algn="l">
                <a:tabLst>
                  <a:tab pos="733424" algn="l"/>
                </a:tabLst>
                <a:defRPr sz="2400">
                  <a:solidFill>
                    <a:schemeClr val="tx1"/>
                  </a:solidFill>
                  <a:latin typeface="Times New Roman"/>
                  <a:ea typeface="宋体"/>
                </a:defRPr>
              </a:lvl4pPr>
              <a:lvl5pPr marL="2286000" indent="-457200" algn="l">
                <a:tabLst>
                  <a:tab pos="733424" algn="l"/>
                </a:tabLst>
                <a:defRPr sz="2400">
                  <a:solidFill>
                    <a:schemeClr val="tx1"/>
                  </a:solidFill>
                  <a:latin typeface="Times New Roman"/>
                  <a:ea typeface="宋体"/>
                </a:defRPr>
              </a:lvl5pPr>
              <a:lvl6pPr marL="2743200" indent="-457200">
                <a:spcBef>
                  <a:spcPts val="0"/>
                </a:spcBef>
                <a:spcAft>
                  <a:spcPts val="0"/>
                </a:spcAft>
                <a:tabLst>
                  <a:tab pos="733424" algn="l"/>
                </a:tabLst>
                <a:defRPr sz="2400">
                  <a:solidFill>
                    <a:schemeClr val="tx1"/>
                  </a:solidFill>
                  <a:latin typeface="Times New Roman"/>
                  <a:ea typeface="宋体"/>
                </a:defRPr>
              </a:lvl6pPr>
              <a:lvl7pPr marL="3200400" indent="-457200">
                <a:spcBef>
                  <a:spcPts val="0"/>
                </a:spcBef>
                <a:spcAft>
                  <a:spcPts val="0"/>
                </a:spcAft>
                <a:tabLst>
                  <a:tab pos="733424" algn="l"/>
                </a:tabLst>
                <a:defRPr sz="2400">
                  <a:solidFill>
                    <a:schemeClr val="tx1"/>
                  </a:solidFill>
                  <a:latin typeface="Times New Roman"/>
                  <a:ea typeface="宋体"/>
                </a:defRPr>
              </a:lvl7pPr>
              <a:lvl8pPr marL="3657600" indent="-457200">
                <a:spcBef>
                  <a:spcPts val="0"/>
                </a:spcBef>
                <a:spcAft>
                  <a:spcPts val="0"/>
                </a:spcAft>
                <a:tabLst>
                  <a:tab pos="733424" algn="l"/>
                </a:tabLst>
                <a:defRPr sz="2400">
                  <a:solidFill>
                    <a:schemeClr val="tx1"/>
                  </a:solidFill>
                  <a:latin typeface="Times New Roman"/>
                  <a:ea typeface="宋体"/>
                </a:defRPr>
              </a:lvl8pPr>
              <a:lvl9pPr marL="4114800" indent="-457200">
                <a:spcBef>
                  <a:spcPts val="0"/>
                </a:spcBef>
                <a:spcAft>
                  <a:spcPts val="0"/>
                </a:spcAft>
                <a:tabLst>
                  <a:tab pos="733424" algn="l"/>
                </a:tabLst>
                <a:defRPr sz="2400">
                  <a:solidFill>
                    <a:schemeClr val="tx1"/>
                  </a:solidFill>
                  <a:latin typeface="Times New Roman"/>
                  <a:ea typeface="宋体"/>
                </a:defRPr>
              </a:lvl9pPr>
            </a:lstStyle>
            <a:p>
              <a:pPr marL="0" marR="0" lvl="0" indent="266700" algn="l" defTabSz="914400">
                <a:lnSpc>
                  <a:spcPct val="100000"/>
                </a:lnSpc>
                <a:spcBef>
                  <a:spcPts val="0"/>
                </a:spcBef>
                <a:spcAft>
                  <a:spcPts val="0"/>
                </a:spcAft>
                <a:buClrTx/>
                <a:buSzTx/>
                <a:buFontTx/>
                <a:buNone/>
                <a:tabLst>
                  <a:tab pos="733424" algn="l"/>
                </a:tabLst>
                <a:defRPr/>
              </a:pPr>
              <a:r>
                <a:rPr lang="zh-CN" sz="2400" b="1" i="0" u="none" strike="noStrike" cap="none" spc="0">
                  <a:ln>
                    <a:noFill/>
                  </a:ln>
                  <a:solidFill>
                    <a:srgbClr val="000066"/>
                  </a:solidFill>
                  <a:latin typeface="Times New Roman"/>
                  <a:ea typeface="楷体_GB2312"/>
                  <a:cs typeface="Times New Roman"/>
                </a:rPr>
                <a:t>激励方程组</a:t>
              </a:r>
              <a:endParaRPr/>
            </a:p>
          </p:txBody>
        </p:sp>
      </p:grpSp>
      <p:sp>
        <p:nvSpPr>
          <p:cNvPr id="421902" name="Rectangle 14"/>
          <p:cNvSpPr>
            <a:spLocks noChangeArrowheads="1"/>
          </p:cNvSpPr>
          <p:nvPr/>
        </p:nvSpPr>
        <p:spPr bwMode="auto">
          <a:xfrm>
            <a:off x="538163" y="4700588"/>
            <a:ext cx="7129462" cy="457200"/>
          </a:xfrm>
          <a:prstGeom prst="rect">
            <a:avLst/>
          </a:prstGeom>
          <a:noFill/>
          <a:ln>
            <a:noFill/>
          </a:ln>
          <a:effectLst/>
        </p:spPr>
        <p:txBody>
          <a:bodyPr anchor="ctr">
            <a:spAutoFit/>
          </a:bodyPr>
          <a:lstStyle>
            <a:lvl1pPr indent="266700" algn="l">
              <a:tabLst>
                <a:tab pos="733424" algn="l"/>
              </a:tabLst>
              <a:defRPr sz="2400">
                <a:solidFill>
                  <a:schemeClr val="tx1"/>
                </a:solidFill>
                <a:latin typeface="Times New Roman"/>
                <a:ea typeface="宋体"/>
              </a:defRPr>
            </a:lvl1pPr>
            <a:lvl2pPr marL="914400" indent="-457200" algn="l">
              <a:tabLst>
                <a:tab pos="733424" algn="l"/>
              </a:tabLst>
              <a:defRPr sz="2400">
                <a:solidFill>
                  <a:schemeClr val="tx1"/>
                </a:solidFill>
                <a:latin typeface="Times New Roman"/>
                <a:ea typeface="宋体"/>
              </a:defRPr>
            </a:lvl2pPr>
            <a:lvl3pPr marL="1371600" indent="-457200" algn="l">
              <a:tabLst>
                <a:tab pos="733424" algn="l"/>
              </a:tabLst>
              <a:defRPr sz="2400">
                <a:solidFill>
                  <a:schemeClr val="tx1"/>
                </a:solidFill>
                <a:latin typeface="Times New Roman"/>
                <a:ea typeface="宋体"/>
              </a:defRPr>
            </a:lvl3pPr>
            <a:lvl4pPr marL="1828800" indent="-457200" algn="l">
              <a:tabLst>
                <a:tab pos="733424" algn="l"/>
              </a:tabLst>
              <a:defRPr sz="2400">
                <a:solidFill>
                  <a:schemeClr val="tx1"/>
                </a:solidFill>
                <a:latin typeface="Times New Roman"/>
                <a:ea typeface="宋体"/>
              </a:defRPr>
            </a:lvl4pPr>
            <a:lvl5pPr marL="2286000" indent="-457200" algn="l">
              <a:tabLst>
                <a:tab pos="733424" algn="l"/>
              </a:tabLst>
              <a:defRPr sz="2400">
                <a:solidFill>
                  <a:schemeClr val="tx1"/>
                </a:solidFill>
                <a:latin typeface="Times New Roman"/>
                <a:ea typeface="宋体"/>
              </a:defRPr>
            </a:lvl5pPr>
            <a:lvl6pPr marL="2743200" indent="-457200">
              <a:spcBef>
                <a:spcPts val="0"/>
              </a:spcBef>
              <a:spcAft>
                <a:spcPts val="0"/>
              </a:spcAft>
              <a:tabLst>
                <a:tab pos="733424" algn="l"/>
              </a:tabLst>
              <a:defRPr sz="2400">
                <a:solidFill>
                  <a:schemeClr val="tx1"/>
                </a:solidFill>
                <a:latin typeface="Times New Roman"/>
                <a:ea typeface="宋体"/>
              </a:defRPr>
            </a:lvl6pPr>
            <a:lvl7pPr marL="3200400" indent="-457200">
              <a:spcBef>
                <a:spcPts val="0"/>
              </a:spcBef>
              <a:spcAft>
                <a:spcPts val="0"/>
              </a:spcAft>
              <a:tabLst>
                <a:tab pos="733424" algn="l"/>
              </a:tabLst>
              <a:defRPr sz="2400">
                <a:solidFill>
                  <a:schemeClr val="tx1"/>
                </a:solidFill>
                <a:latin typeface="Times New Roman"/>
                <a:ea typeface="宋体"/>
              </a:defRPr>
            </a:lvl7pPr>
            <a:lvl8pPr marL="3657600" indent="-457200">
              <a:spcBef>
                <a:spcPts val="0"/>
              </a:spcBef>
              <a:spcAft>
                <a:spcPts val="0"/>
              </a:spcAft>
              <a:tabLst>
                <a:tab pos="733424" algn="l"/>
              </a:tabLst>
              <a:defRPr sz="2400">
                <a:solidFill>
                  <a:schemeClr val="tx1"/>
                </a:solidFill>
                <a:latin typeface="Times New Roman"/>
                <a:ea typeface="宋体"/>
              </a:defRPr>
            </a:lvl8pPr>
            <a:lvl9pPr marL="4114800" indent="-457200">
              <a:spcBef>
                <a:spcPts val="0"/>
              </a:spcBef>
              <a:spcAft>
                <a:spcPts val="0"/>
              </a:spcAft>
              <a:tabLst>
                <a:tab pos="733424" algn="l"/>
              </a:tabLst>
              <a:defRPr sz="2400">
                <a:solidFill>
                  <a:schemeClr val="tx1"/>
                </a:solidFill>
                <a:latin typeface="Times New Roman"/>
                <a:ea typeface="宋体"/>
              </a:defRPr>
            </a:lvl9pPr>
          </a:lstStyle>
          <a:p>
            <a:pPr marL="0" marR="0" lvl="0" indent="266700" algn="l" defTabSz="914400">
              <a:lnSpc>
                <a:spcPct val="100000"/>
              </a:lnSpc>
              <a:spcBef>
                <a:spcPts val="0"/>
              </a:spcBef>
              <a:spcAft>
                <a:spcPts val="0"/>
              </a:spcAft>
              <a:buClrTx/>
              <a:buSzTx/>
              <a:buFontTx/>
              <a:buNone/>
              <a:tabLst>
                <a:tab pos="733424" algn="l"/>
              </a:tabLst>
              <a:defRPr/>
            </a:pPr>
            <a:r>
              <a:rPr lang="zh-CN" sz="2400" b="1" i="0" u="none" strike="noStrike" cap="none" spc="0">
                <a:ln>
                  <a:noFill/>
                </a:ln>
                <a:solidFill>
                  <a:srgbClr val="000066"/>
                </a:solidFill>
                <a:latin typeface="Times New Roman"/>
                <a:ea typeface="楷体_GB2312"/>
                <a:cs typeface="Times New Roman"/>
              </a:rPr>
              <a:t>输出方程组           </a:t>
            </a:r>
            <a:r>
              <a:rPr lang="en-US" sz="2400" b="1" i="1" u="none" strike="noStrike" cap="none" spc="0">
                <a:ln>
                  <a:noFill/>
                </a:ln>
                <a:solidFill>
                  <a:srgbClr val="000066"/>
                </a:solidFill>
                <a:latin typeface="Times New Roman"/>
                <a:ea typeface="楷体_GB2312"/>
                <a:cs typeface="Times New Roman"/>
              </a:rPr>
              <a:t>Z</a:t>
            </a:r>
            <a:r>
              <a:rPr lang="en-US" sz="2400" b="1" i="0" u="none" strike="noStrike" cap="none" spc="0" baseline="-25000">
                <a:ln>
                  <a:noFill/>
                </a:ln>
                <a:solidFill>
                  <a:srgbClr val="000066"/>
                </a:solidFill>
                <a:latin typeface="Times New Roman"/>
                <a:ea typeface="楷体_GB2312"/>
                <a:cs typeface="Times New Roman"/>
              </a:rPr>
              <a:t>0</a:t>
            </a:r>
            <a:r>
              <a:rPr lang="en-US" sz="2400" b="1" i="1" u="none" strike="noStrike" cap="none" spc="0">
                <a:ln>
                  <a:noFill/>
                </a:ln>
                <a:solidFill>
                  <a:srgbClr val="000066"/>
                </a:solidFill>
                <a:latin typeface="Times New Roman"/>
                <a:ea typeface="楷体_GB2312"/>
                <a:cs typeface="Times New Roman"/>
              </a:rPr>
              <a:t>=Q</a:t>
            </a:r>
            <a:r>
              <a:rPr lang="en-US" sz="2400" b="1" i="0" u="none" strike="noStrike" cap="none" spc="0" baseline="-25000">
                <a:ln>
                  <a:noFill/>
                </a:ln>
                <a:solidFill>
                  <a:srgbClr val="000066"/>
                </a:solidFill>
                <a:latin typeface="Times New Roman"/>
                <a:ea typeface="楷体_GB2312"/>
                <a:cs typeface="Times New Roman"/>
              </a:rPr>
              <a:t>0            </a:t>
            </a:r>
            <a:r>
              <a:rPr lang="en-US" sz="2400" b="1" i="1" u="none" strike="noStrike" cap="none" spc="0">
                <a:ln>
                  <a:noFill/>
                </a:ln>
                <a:solidFill>
                  <a:srgbClr val="000066"/>
                </a:solidFill>
                <a:latin typeface="Times New Roman"/>
                <a:ea typeface="楷体_GB2312"/>
                <a:cs typeface="Times New Roman"/>
              </a:rPr>
              <a:t> Z</a:t>
            </a:r>
            <a:r>
              <a:rPr lang="en-US" sz="2400" b="1" i="0" u="none" strike="noStrike" cap="none" spc="0" baseline="-25000">
                <a:ln>
                  <a:noFill/>
                </a:ln>
                <a:solidFill>
                  <a:srgbClr val="000066"/>
                </a:solidFill>
                <a:latin typeface="Times New Roman"/>
                <a:ea typeface="楷体_GB2312"/>
                <a:cs typeface="Times New Roman"/>
              </a:rPr>
              <a:t>1</a:t>
            </a:r>
            <a:r>
              <a:rPr lang="en-US" sz="2400" b="1" i="1" u="none" strike="noStrike" cap="none" spc="0">
                <a:ln>
                  <a:noFill/>
                </a:ln>
                <a:solidFill>
                  <a:srgbClr val="000066"/>
                </a:solidFill>
                <a:latin typeface="Times New Roman"/>
                <a:ea typeface="楷体_GB2312"/>
                <a:cs typeface="Times New Roman"/>
              </a:rPr>
              <a:t>=Q</a:t>
            </a:r>
            <a:r>
              <a:rPr lang="en-US" sz="2400" b="1" i="0" u="none" strike="noStrike" cap="none" spc="0" baseline="-25000">
                <a:ln>
                  <a:noFill/>
                </a:ln>
                <a:solidFill>
                  <a:srgbClr val="000066"/>
                </a:solidFill>
                <a:latin typeface="Times New Roman"/>
                <a:ea typeface="楷体_GB2312"/>
                <a:cs typeface="Times New Roman"/>
              </a:rPr>
              <a:t>1</a:t>
            </a:r>
            <a:r>
              <a:rPr lang="en-US" sz="2400" b="1" i="1" u="none" strike="noStrike" cap="none" spc="0">
                <a:ln>
                  <a:noFill/>
                </a:ln>
                <a:solidFill>
                  <a:srgbClr val="000066"/>
                </a:solidFill>
                <a:latin typeface="Times New Roman"/>
                <a:ea typeface="楷体_GB2312"/>
                <a:cs typeface="Times New Roman"/>
              </a:rPr>
              <a:t>       Z</a:t>
            </a:r>
            <a:r>
              <a:rPr lang="en-US" sz="2400" b="1" i="0" u="none" strike="noStrike" cap="none" spc="0" baseline="-25000">
                <a:ln>
                  <a:noFill/>
                </a:ln>
                <a:solidFill>
                  <a:srgbClr val="000066"/>
                </a:solidFill>
                <a:latin typeface="Times New Roman"/>
                <a:ea typeface="楷体_GB2312"/>
                <a:cs typeface="Times New Roman"/>
              </a:rPr>
              <a:t>2</a:t>
            </a:r>
            <a:r>
              <a:rPr lang="en-US" sz="2400" b="1" i="1" u="none" strike="noStrike" cap="none" spc="0">
                <a:ln>
                  <a:noFill/>
                </a:ln>
                <a:solidFill>
                  <a:srgbClr val="000066"/>
                </a:solidFill>
                <a:latin typeface="Times New Roman"/>
                <a:ea typeface="楷体_GB2312"/>
                <a:cs typeface="Times New Roman"/>
              </a:rPr>
              <a:t>=Q</a:t>
            </a:r>
            <a:r>
              <a:rPr lang="en-US" sz="2400" b="1" i="0" u="none" strike="noStrike" cap="none" spc="0" baseline="-25000">
                <a:ln>
                  <a:noFill/>
                </a:ln>
                <a:solidFill>
                  <a:srgbClr val="000066"/>
                </a:solidFill>
                <a:latin typeface="Times New Roman"/>
                <a:ea typeface="楷体_GB2312"/>
                <a:cs typeface="Times New Roman"/>
              </a:rPr>
              <a:t>2</a:t>
            </a:r>
            <a:endParaRPr lang="en-US" sz="2400" b="1" i="0" u="none" strike="noStrike" cap="none" spc="0">
              <a:ln>
                <a:noFill/>
              </a:ln>
              <a:solidFill>
                <a:srgbClr val="000066"/>
              </a:solidFill>
              <a:latin typeface="Times New Roman"/>
              <a:ea typeface="楷体_GB2312"/>
              <a:cs typeface="Times New Roman"/>
            </a:endParaRPr>
          </a:p>
        </p:txBody>
      </p:sp>
      <p:sp>
        <p:nvSpPr>
          <p:cNvPr id="421903" name="Rectangle 15"/>
          <p:cNvSpPr>
            <a:spLocks noChangeArrowheads="1"/>
          </p:cNvSpPr>
          <p:nvPr/>
        </p:nvSpPr>
        <p:spPr bwMode="auto">
          <a:xfrm>
            <a:off x="323850" y="4292600"/>
            <a:ext cx="4392613" cy="457200"/>
          </a:xfrm>
          <a:prstGeom prst="rect">
            <a:avLst/>
          </a:prstGeom>
          <a:noFill/>
          <a:ln>
            <a:noFill/>
          </a:ln>
          <a:effectLst/>
        </p:spPr>
        <p:txBody>
          <a:bodyPr anchor="ctr">
            <a:spAutoFit/>
          </a:bodyPr>
          <a:lstStyle>
            <a:lvl1pPr indent="266700" algn="l">
              <a:tabLst>
                <a:tab pos="733424" algn="l"/>
              </a:tabLst>
              <a:defRPr sz="2400">
                <a:solidFill>
                  <a:schemeClr val="tx1"/>
                </a:solidFill>
                <a:latin typeface="Times New Roman"/>
                <a:ea typeface="宋体"/>
              </a:defRPr>
            </a:lvl1pPr>
            <a:lvl2pPr marL="914400" indent="-457200" algn="l">
              <a:tabLst>
                <a:tab pos="733424" algn="l"/>
              </a:tabLst>
              <a:defRPr sz="2400">
                <a:solidFill>
                  <a:schemeClr val="tx1"/>
                </a:solidFill>
                <a:latin typeface="Times New Roman"/>
                <a:ea typeface="宋体"/>
              </a:defRPr>
            </a:lvl2pPr>
            <a:lvl3pPr marL="1371600" indent="-457200" algn="l">
              <a:tabLst>
                <a:tab pos="733424" algn="l"/>
              </a:tabLst>
              <a:defRPr sz="2400">
                <a:solidFill>
                  <a:schemeClr val="tx1"/>
                </a:solidFill>
                <a:latin typeface="Times New Roman"/>
                <a:ea typeface="宋体"/>
              </a:defRPr>
            </a:lvl3pPr>
            <a:lvl4pPr marL="1828800" indent="-457200" algn="l">
              <a:tabLst>
                <a:tab pos="733424" algn="l"/>
              </a:tabLst>
              <a:defRPr sz="2400">
                <a:solidFill>
                  <a:schemeClr val="tx1"/>
                </a:solidFill>
                <a:latin typeface="Times New Roman"/>
                <a:ea typeface="宋体"/>
              </a:defRPr>
            </a:lvl4pPr>
            <a:lvl5pPr marL="2286000" indent="-457200" algn="l">
              <a:tabLst>
                <a:tab pos="733424" algn="l"/>
              </a:tabLst>
              <a:defRPr sz="2400">
                <a:solidFill>
                  <a:schemeClr val="tx1"/>
                </a:solidFill>
                <a:latin typeface="Times New Roman"/>
                <a:ea typeface="宋体"/>
              </a:defRPr>
            </a:lvl5pPr>
            <a:lvl6pPr marL="2743200" indent="-457200">
              <a:spcBef>
                <a:spcPts val="0"/>
              </a:spcBef>
              <a:spcAft>
                <a:spcPts val="0"/>
              </a:spcAft>
              <a:tabLst>
                <a:tab pos="733424" algn="l"/>
              </a:tabLst>
              <a:defRPr sz="2400">
                <a:solidFill>
                  <a:schemeClr val="tx1"/>
                </a:solidFill>
                <a:latin typeface="Times New Roman"/>
                <a:ea typeface="宋体"/>
              </a:defRPr>
            </a:lvl6pPr>
            <a:lvl7pPr marL="3200400" indent="-457200">
              <a:spcBef>
                <a:spcPts val="0"/>
              </a:spcBef>
              <a:spcAft>
                <a:spcPts val="0"/>
              </a:spcAft>
              <a:tabLst>
                <a:tab pos="733424" algn="l"/>
              </a:tabLst>
              <a:defRPr sz="2400">
                <a:solidFill>
                  <a:schemeClr val="tx1"/>
                </a:solidFill>
                <a:latin typeface="Times New Roman"/>
                <a:ea typeface="宋体"/>
              </a:defRPr>
            </a:lvl7pPr>
            <a:lvl8pPr marL="3657600" indent="-457200">
              <a:spcBef>
                <a:spcPts val="0"/>
              </a:spcBef>
              <a:spcAft>
                <a:spcPts val="0"/>
              </a:spcAft>
              <a:tabLst>
                <a:tab pos="733424" algn="l"/>
              </a:tabLst>
              <a:defRPr sz="2400">
                <a:solidFill>
                  <a:schemeClr val="tx1"/>
                </a:solidFill>
                <a:latin typeface="Times New Roman"/>
                <a:ea typeface="宋体"/>
              </a:defRPr>
            </a:lvl8pPr>
            <a:lvl9pPr marL="4114800" indent="-457200">
              <a:spcBef>
                <a:spcPts val="0"/>
              </a:spcBef>
              <a:spcAft>
                <a:spcPts val="0"/>
              </a:spcAft>
              <a:tabLst>
                <a:tab pos="733424" algn="l"/>
              </a:tabLst>
              <a:defRPr sz="2400">
                <a:solidFill>
                  <a:schemeClr val="tx1"/>
                </a:solidFill>
                <a:latin typeface="Times New Roman"/>
                <a:ea typeface="宋体"/>
              </a:defRPr>
            </a:lvl9pPr>
          </a:lstStyle>
          <a:p>
            <a:pPr marL="0" marR="0" lvl="0" indent="266700" algn="l" defTabSz="914400">
              <a:lnSpc>
                <a:spcPct val="100000"/>
              </a:lnSpc>
              <a:spcBef>
                <a:spcPts val="0"/>
              </a:spcBef>
              <a:spcAft>
                <a:spcPts val="0"/>
              </a:spcAft>
              <a:buClrTx/>
              <a:buSzTx/>
              <a:buFontTx/>
              <a:buNone/>
              <a:tabLst>
                <a:tab pos="733424" algn="l"/>
              </a:tabLst>
              <a:defRPr/>
            </a:pPr>
            <a:r>
              <a:rPr lang="en-US" sz="2400" b="1" i="0" u="none" strike="noStrike" cap="none" spc="0">
                <a:ln>
                  <a:noFill/>
                </a:ln>
                <a:solidFill>
                  <a:srgbClr val="000066"/>
                </a:solidFill>
                <a:latin typeface="Times New Roman"/>
                <a:ea typeface="楷体_GB2312"/>
                <a:cs typeface="Times New Roman"/>
              </a:rPr>
              <a:t>1.    </a:t>
            </a:r>
            <a:r>
              <a:rPr lang="zh-CN" sz="2400" b="1" i="0" u="none" strike="noStrike" cap="none" spc="0">
                <a:ln>
                  <a:noFill/>
                </a:ln>
                <a:solidFill>
                  <a:srgbClr val="000066"/>
                </a:solidFill>
                <a:latin typeface="Times New Roman"/>
                <a:ea typeface="楷体_GB2312"/>
                <a:cs typeface="Times New Roman"/>
              </a:rPr>
              <a:t>根据电路列出逻辑方程组</a:t>
            </a:r>
            <a:r>
              <a:rPr lang="en-US" sz="2400" b="1" i="0" u="none" strike="noStrike" cap="none" spc="0">
                <a:ln>
                  <a:noFill/>
                </a:ln>
                <a:solidFill>
                  <a:srgbClr val="000066"/>
                </a:solidFill>
                <a:latin typeface="Times New Roman"/>
                <a:ea typeface="楷体_GB2312"/>
                <a:cs typeface="Times New Roman"/>
              </a:rPr>
              <a: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421892"/>
                                        </p:tgtEl>
                                        <p:attrNameLst>
                                          <p:attrName>style.visibility</p:attrName>
                                        </p:attrNameLst>
                                      </p:cBhvr>
                                      <p:to>
                                        <p:strVal val="visible"/>
                                      </p:to>
                                    </p:set>
                                    <p:animEffect transition="in" filter="box(in)">
                                      <p:cBhvr>
                                        <p:cTn id="7" dur="500"/>
                                        <p:tgtEl>
                                          <p:spTgt spid="4218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21903"/>
                                        </p:tgtEl>
                                        <p:attrNameLst>
                                          <p:attrName>style.visibility</p:attrName>
                                        </p:attrNameLst>
                                      </p:cBhvr>
                                      <p:to>
                                        <p:strVal val="visible"/>
                                      </p:to>
                                    </p:set>
                                    <p:animEffect transition="in" filter="strips(downRight)">
                                      <p:cBhvr>
                                        <p:cTn id="12" dur="500"/>
                                        <p:tgtEl>
                                          <p:spTgt spid="42190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21902"/>
                                        </p:tgtEl>
                                        <p:attrNameLst>
                                          <p:attrName>style.visibility</p:attrName>
                                        </p:attrNameLst>
                                      </p:cBhvr>
                                      <p:to>
                                        <p:strVal val="visible"/>
                                      </p:to>
                                    </p:set>
                                    <p:animEffect transition="in" filter="strips(downRight)">
                                      <p:cBhvr>
                                        <p:cTn id="17" dur="500"/>
                                        <p:tgtEl>
                                          <p:spTgt spid="42190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421906"/>
                                        </p:tgtEl>
                                        <p:attrNameLst>
                                          <p:attrName>style.visibility</p:attrName>
                                        </p:attrNameLst>
                                      </p:cBhvr>
                                      <p:to>
                                        <p:strVal val="visible"/>
                                      </p:to>
                                    </p:set>
                                    <p:animEffect transition="in" filter="wipe(up)">
                                      <p:cBhvr>
                                        <p:cTn id="22" dur="500"/>
                                        <p:tgtEl>
                                          <p:spTgt spid="4219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902" grpId="0"/>
      <p:bldP spid="421903" grpId="0"/>
    </p:bldLst>
  </p:timing>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pSp>
        <p:nvGrpSpPr>
          <p:cNvPr id="423050" name="Group 138"/>
          <p:cNvGrpSpPr/>
          <p:nvPr/>
        </p:nvGrpSpPr>
        <p:grpSpPr bwMode="auto">
          <a:xfrm>
            <a:off x="971550" y="2636838"/>
            <a:ext cx="2952750" cy="2295525"/>
            <a:chOff x="293" y="1661"/>
            <a:chExt cx="1860" cy="1446"/>
          </a:xfrm>
        </p:grpSpPr>
        <p:sp>
          <p:nvSpPr>
            <p:cNvPr id="422916" name="Rectangle 4"/>
            <p:cNvSpPr>
              <a:spLocks noChangeArrowheads="1"/>
            </p:cNvSpPr>
            <p:nvPr/>
          </p:nvSpPr>
          <p:spPr bwMode="auto">
            <a:xfrm>
              <a:off x="293" y="1661"/>
              <a:ext cx="1483" cy="300"/>
            </a:xfrm>
            <a:prstGeom prst="rect">
              <a:avLst/>
            </a:prstGeom>
            <a:noFill/>
            <a:ln w="19050">
              <a:solidFill>
                <a:srgbClr val="FF33CC">
                  <a:alpha val="0"/>
                </a:srgbClr>
              </a:solidFill>
              <a:miter lim="800000"/>
              <a:headEnd/>
              <a:tailEnd/>
            </a:ln>
            <a:effectLst/>
          </p:spPr>
          <p:txBody>
            <a:bodyPr anchor="ctr">
              <a:spAutoFit/>
            </a:bodyPr>
            <a:lstStyle/>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66"/>
                  </a:solidFill>
                  <a:latin typeface="楷体_GB2312"/>
                  <a:ea typeface="楷体_GB2312"/>
                  <a:cs typeface="Arial"/>
                </a:rPr>
                <a:t>得状态方程</a:t>
              </a:r>
              <a:endParaRPr/>
            </a:p>
          </p:txBody>
        </p:sp>
        <p:graphicFrame>
          <p:nvGraphicFramePr>
            <p:cNvPr id="422918" name="Object 6"/>
            <p:cNvGraphicFramePr>
              <a:graphicFrameLocks xmlns:a="http://schemas.openxmlformats.org/drawingml/2006/main" noChangeAspect="1"/>
            </p:cNvGraphicFramePr>
            <p:nvPr/>
          </p:nvGraphicFramePr>
          <p:xfrm>
            <a:off x="561" y="2069"/>
            <a:ext cx="1593" cy="1038"/>
          </p:xfrm>
          <a:graphic>
            <a:graphicData uri="http://schemas.openxmlformats.org/presentationml/2006/ole">
              <p:oleObj name="oleObj" r:id="rId4" imgW="1091565" imgH="710565" progId="Equation.3">
                <p:embed/>
                <p:pic>
                  <p:nvPicPr>
                    <p:cNvPr id="422918" name="Object 6"/>
                    <p:cNvPicPr/>
                    <p:nvPr/>
                  </p:nvPicPr>
                  <p:blipFill>
                    <a:blip r:embed="rId3"/>
                    <a:stretch/>
                  </p:blipFill>
                  <p:spPr bwMode="auto">
                    <a:xfrm>
                      <a:off x="561" y="2069"/>
                      <a:ext cx="1593" cy="1038"/>
                    </a:xfrm>
                    <a:prstGeom prst="rect">
                      <a:avLst/>
                    </a:prstGeom>
                  </p:spPr>
                </p:pic>
              </p:oleObj>
            </a:graphicData>
          </a:graphic>
        </p:graphicFrame>
      </p:grpSp>
      <p:sp>
        <p:nvSpPr>
          <p:cNvPr id="422928" name="Rectangle 16"/>
          <p:cNvSpPr>
            <a:spLocks noChangeArrowheads="1"/>
          </p:cNvSpPr>
          <p:nvPr/>
        </p:nvSpPr>
        <p:spPr bwMode="auto">
          <a:xfrm>
            <a:off x="755650" y="5200650"/>
            <a:ext cx="2447925" cy="533400"/>
          </a:xfrm>
          <a:prstGeom prst="rect">
            <a:avLst/>
          </a:prstGeom>
          <a:noFill/>
          <a:ln>
            <a:noFill/>
          </a:ln>
          <a:effectLst/>
        </p:spPr>
        <p:txBody>
          <a:bodyPr anchor="ctr"/>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marL="0" marR="0" lvl="0" indent="0" algn="l"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楷体_GB2312"/>
                <a:cs typeface="Arial"/>
              </a:rPr>
              <a:t>2.</a:t>
            </a:r>
            <a:r>
              <a:rPr lang="zh-CN" sz="2400" b="1" i="0" u="none" strike="noStrike" cap="none" spc="0">
                <a:ln>
                  <a:noFill/>
                </a:ln>
                <a:solidFill>
                  <a:srgbClr val="000066"/>
                </a:solidFill>
                <a:latin typeface="Times New Roman"/>
                <a:ea typeface="楷体_GB2312"/>
                <a:cs typeface="Arial"/>
              </a:rPr>
              <a:t>列出其状态表</a:t>
            </a:r>
            <a:endParaRPr/>
          </a:p>
        </p:txBody>
      </p:sp>
      <p:grpSp>
        <p:nvGrpSpPr>
          <p:cNvPr id="423049" name="Group 137"/>
          <p:cNvGrpSpPr/>
          <p:nvPr/>
        </p:nvGrpSpPr>
        <p:grpSpPr bwMode="auto">
          <a:xfrm>
            <a:off x="541338" y="1225550"/>
            <a:ext cx="7415212" cy="1050925"/>
            <a:chOff x="0" y="799"/>
            <a:chExt cx="4671" cy="662"/>
          </a:xfrm>
        </p:grpSpPr>
        <p:sp>
          <p:nvSpPr>
            <p:cNvPr id="422917" name="Rectangle 5"/>
            <p:cNvSpPr>
              <a:spLocks noChangeArrowheads="1"/>
            </p:cNvSpPr>
            <p:nvPr/>
          </p:nvSpPr>
          <p:spPr bwMode="auto">
            <a:xfrm>
              <a:off x="204" y="799"/>
              <a:ext cx="4467" cy="300"/>
            </a:xfrm>
            <a:prstGeom prst="rect">
              <a:avLst/>
            </a:prstGeom>
            <a:solidFill>
              <a:srgbClr val="FFFFFF">
                <a:alpha val="0"/>
              </a:srgbClr>
            </a:solidFill>
            <a:ln w="19050">
              <a:solidFill>
                <a:schemeClr val="tx1">
                  <a:alpha val="0"/>
                </a:schemeClr>
              </a:solidFill>
              <a:miter lim="800000"/>
              <a:headEnd/>
              <a:tailEnd/>
            </a:ln>
            <a:effectLst/>
          </p:spPr>
          <p:txBody>
            <a:bodyPr anchor="ctr">
              <a:spAutoFit/>
            </a:bodyPr>
            <a:lstStyle/>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66"/>
                  </a:solidFill>
                  <a:latin typeface="Times New Roman"/>
                  <a:ea typeface="楷体_GB2312"/>
                  <a:cs typeface="Arial"/>
                </a:rPr>
                <a:t>将激励方程代入</a:t>
              </a:r>
              <a:r>
                <a:rPr lang="en-US" sz="2400" b="1" i="0" u="none" strike="noStrike" cap="none" spc="0">
                  <a:ln>
                    <a:noFill/>
                  </a:ln>
                  <a:solidFill>
                    <a:srgbClr val="000066"/>
                  </a:solidFill>
                  <a:latin typeface="Times New Roman"/>
                  <a:ea typeface="楷体_GB2312"/>
                  <a:cs typeface="Arial"/>
                </a:rPr>
                <a:t>D </a:t>
              </a:r>
              <a:r>
                <a:rPr lang="zh-CN" sz="2400" b="1" i="0" u="none" strike="noStrike" cap="none" spc="0">
                  <a:ln>
                    <a:noFill/>
                  </a:ln>
                  <a:solidFill>
                    <a:srgbClr val="000066"/>
                  </a:solidFill>
                  <a:latin typeface="Times New Roman"/>
                  <a:ea typeface="楷体_GB2312"/>
                  <a:cs typeface="Arial"/>
                </a:rPr>
                <a:t>触发器的特性方程得状态方程</a:t>
              </a:r>
              <a:endParaRPr/>
            </a:p>
          </p:txBody>
        </p:sp>
        <p:graphicFrame>
          <p:nvGraphicFramePr>
            <p:cNvPr id="422919" name="Object 7"/>
            <p:cNvGraphicFramePr>
              <a:graphicFrameLocks xmlns:a="http://schemas.openxmlformats.org/drawingml/2006/main" noChangeAspect="1"/>
            </p:cNvGraphicFramePr>
            <p:nvPr/>
          </p:nvGraphicFramePr>
          <p:xfrm>
            <a:off x="612" y="1117"/>
            <a:ext cx="871" cy="344"/>
          </p:xfrm>
          <a:graphic>
            <a:graphicData uri="http://schemas.openxmlformats.org/presentationml/2006/ole">
              <p:oleObj name="oleObj" r:id="rId6" imgW="558165" imgH="215265" progId="Equation.3">
                <p:embed/>
                <p:pic>
                  <p:nvPicPr>
                    <p:cNvPr id="422919" name="Object 7"/>
                    <p:cNvPicPr/>
                    <p:nvPr/>
                  </p:nvPicPr>
                  <p:blipFill>
                    <a:blip r:embed="rId5"/>
                    <a:stretch/>
                  </p:blipFill>
                  <p:spPr bwMode="auto">
                    <a:xfrm>
                      <a:off x="612" y="1117"/>
                      <a:ext cx="871" cy="344"/>
                    </a:xfrm>
                    <a:prstGeom prst="rect">
                      <a:avLst/>
                    </a:prstGeom>
                  </p:spPr>
                </p:pic>
              </p:oleObj>
            </a:graphicData>
          </a:graphic>
        </p:graphicFrame>
        <p:sp>
          <p:nvSpPr>
            <p:cNvPr id="422932" name="Rectangle 20"/>
            <p:cNvSpPr>
              <a:spLocks noChangeArrowheads="1"/>
            </p:cNvSpPr>
            <p:nvPr/>
          </p:nvSpPr>
          <p:spPr bwMode="auto">
            <a:xfrm>
              <a:off x="0" y="1358"/>
              <a:ext cx="481" cy="0"/>
            </a:xfrm>
            <a:prstGeom prst="rect">
              <a:avLst/>
            </a:prstGeom>
            <a:noFill/>
            <a:ln>
              <a:noFill/>
            </a:ln>
            <a:effectLst/>
          </p:spPr>
          <p:txBody>
            <a:bodyPr wrap="none">
              <a:spAutoFit/>
            </a:bodyPr>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grpSp>
      <p:grpSp>
        <p:nvGrpSpPr>
          <p:cNvPr id="423052" name="Group 140"/>
          <p:cNvGrpSpPr/>
          <p:nvPr/>
        </p:nvGrpSpPr>
        <p:grpSpPr bwMode="auto">
          <a:xfrm>
            <a:off x="5148263" y="1844675"/>
            <a:ext cx="3671887" cy="4276725"/>
            <a:chOff x="3243" y="1162"/>
            <a:chExt cx="2313" cy="2694"/>
          </a:xfrm>
        </p:grpSpPr>
        <p:grpSp>
          <p:nvGrpSpPr>
            <p:cNvPr id="423048" name="Group 136"/>
            <p:cNvGrpSpPr/>
            <p:nvPr/>
          </p:nvGrpSpPr>
          <p:grpSpPr bwMode="auto">
            <a:xfrm>
              <a:off x="3243" y="1535"/>
              <a:ext cx="2313" cy="2321"/>
              <a:chOff x="3243" y="1535"/>
              <a:chExt cx="2313" cy="2321"/>
            </a:xfrm>
          </p:grpSpPr>
          <p:graphicFrame>
            <p:nvGraphicFramePr>
              <p:cNvPr id="422930" name="Object 18"/>
              <p:cNvGraphicFramePr>
                <a:graphicFrameLocks xmlns:a="http://schemas.openxmlformats.org/drawingml/2006/main" noChangeAspect="1"/>
              </p:cNvGraphicFramePr>
              <p:nvPr/>
            </p:nvGraphicFramePr>
            <p:xfrm>
              <a:off x="3359" y="1535"/>
              <a:ext cx="835" cy="307"/>
            </p:xfrm>
            <a:graphic>
              <a:graphicData uri="http://schemas.openxmlformats.org/presentationml/2006/ole">
                <p:oleObj name="oleObj" r:id="rId8" imgW="583565" imgH="215265" progId="Equation.3">
                  <p:embed/>
                  <p:pic>
                    <p:nvPicPr>
                      <p:cNvPr id="422930" name="Object 18"/>
                      <p:cNvPicPr/>
                      <p:nvPr/>
                    </p:nvPicPr>
                    <p:blipFill>
                      <a:blip r:embed="rId7"/>
                      <a:stretch/>
                    </p:blipFill>
                    <p:spPr bwMode="auto">
                      <a:xfrm>
                        <a:off x="3359" y="1535"/>
                        <a:ext cx="835" cy="307"/>
                      </a:xfrm>
                      <a:prstGeom prst="rect">
                        <a:avLst/>
                      </a:prstGeom>
                    </p:spPr>
                  </p:pic>
                </p:oleObj>
              </a:graphicData>
            </a:graphic>
          </p:graphicFrame>
          <p:graphicFrame>
            <p:nvGraphicFramePr>
              <p:cNvPr id="422929" name="Object 17"/>
              <p:cNvGraphicFramePr>
                <a:graphicFrameLocks xmlns:a="http://schemas.openxmlformats.org/drawingml/2006/main" noChangeAspect="1"/>
              </p:cNvGraphicFramePr>
              <p:nvPr/>
            </p:nvGraphicFramePr>
            <p:xfrm>
              <a:off x="4332" y="1570"/>
              <a:ext cx="1134" cy="287"/>
            </p:xfrm>
            <a:graphic>
              <a:graphicData uri="http://schemas.openxmlformats.org/presentationml/2006/ole">
                <p:oleObj name="oleObj" r:id="rId10" imgW="837565" imgH="215265" progId="Equation.3">
                  <p:embed/>
                  <p:pic>
                    <p:nvPicPr>
                      <p:cNvPr id="422929" name="Object 17"/>
                      <p:cNvPicPr/>
                      <p:nvPr/>
                    </p:nvPicPr>
                    <p:blipFill>
                      <a:blip r:embed="rId9"/>
                      <a:stretch/>
                    </p:blipFill>
                    <p:spPr bwMode="auto">
                      <a:xfrm>
                        <a:off x="4332" y="1570"/>
                        <a:ext cx="1134" cy="287"/>
                      </a:xfrm>
                      <a:prstGeom prst="rect">
                        <a:avLst/>
                      </a:prstGeom>
                    </p:spPr>
                  </p:pic>
                </p:oleObj>
              </a:graphicData>
            </a:graphic>
          </p:graphicFrame>
          <p:sp>
            <p:nvSpPr>
              <p:cNvPr id="422970" name="Rectangle 58"/>
              <p:cNvSpPr>
                <a:spLocks noChangeArrowheads="1"/>
              </p:cNvSpPr>
              <p:nvPr/>
            </p:nvSpPr>
            <p:spPr bwMode="auto">
              <a:xfrm>
                <a:off x="4273" y="3602"/>
                <a:ext cx="1283"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1 1 0</a:t>
                </a:r>
                <a:endParaRPr lang="en-US" sz="2400" b="1" i="0" u="none" strike="noStrike" cap="none" spc="0">
                  <a:ln>
                    <a:noFill/>
                  </a:ln>
                  <a:solidFill>
                    <a:srgbClr val="000066"/>
                  </a:solidFill>
                  <a:latin typeface="Times New Roman"/>
                  <a:ea typeface="宋体"/>
                  <a:cs typeface="Arial"/>
                </a:endParaRPr>
              </a:p>
            </p:txBody>
          </p:sp>
          <p:sp>
            <p:nvSpPr>
              <p:cNvPr id="422969" name="Rectangle 57"/>
              <p:cNvSpPr>
                <a:spLocks noChangeArrowheads="1"/>
              </p:cNvSpPr>
              <p:nvPr/>
            </p:nvSpPr>
            <p:spPr bwMode="auto">
              <a:xfrm>
                <a:off x="3243" y="3602"/>
                <a:ext cx="1030"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1 1 1</a:t>
                </a:r>
                <a:endParaRPr lang="en-US" sz="2400" b="1" i="0" u="none" strike="noStrike" cap="none" spc="0">
                  <a:ln>
                    <a:noFill/>
                  </a:ln>
                  <a:solidFill>
                    <a:srgbClr val="000066"/>
                  </a:solidFill>
                  <a:latin typeface="Times New Roman"/>
                  <a:ea typeface="宋体"/>
                  <a:cs typeface="Arial"/>
                </a:endParaRPr>
              </a:p>
            </p:txBody>
          </p:sp>
          <p:sp>
            <p:nvSpPr>
              <p:cNvPr id="422968" name="Rectangle 56"/>
              <p:cNvSpPr>
                <a:spLocks noChangeArrowheads="1"/>
              </p:cNvSpPr>
              <p:nvPr/>
            </p:nvSpPr>
            <p:spPr bwMode="auto">
              <a:xfrm>
                <a:off x="4273" y="3348"/>
                <a:ext cx="1283"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1 0 0</a:t>
                </a:r>
                <a:endParaRPr lang="en-US" sz="2400" b="1" i="0" u="none" strike="noStrike" cap="none" spc="0">
                  <a:ln>
                    <a:noFill/>
                  </a:ln>
                  <a:solidFill>
                    <a:srgbClr val="000066"/>
                  </a:solidFill>
                  <a:latin typeface="Times New Roman"/>
                  <a:ea typeface="宋体"/>
                  <a:cs typeface="Arial"/>
                </a:endParaRPr>
              </a:p>
            </p:txBody>
          </p:sp>
          <p:sp>
            <p:nvSpPr>
              <p:cNvPr id="422967" name="Rectangle 55"/>
              <p:cNvSpPr>
                <a:spLocks noChangeArrowheads="1"/>
              </p:cNvSpPr>
              <p:nvPr/>
            </p:nvSpPr>
            <p:spPr bwMode="auto">
              <a:xfrm>
                <a:off x="3243" y="3348"/>
                <a:ext cx="1030"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1 1 0</a:t>
                </a:r>
                <a:endParaRPr lang="en-US" sz="2400" b="1" i="0" u="none" strike="noStrike" cap="none" spc="0">
                  <a:ln>
                    <a:noFill/>
                  </a:ln>
                  <a:solidFill>
                    <a:srgbClr val="000066"/>
                  </a:solidFill>
                  <a:latin typeface="Times New Roman"/>
                  <a:ea typeface="宋体"/>
                  <a:cs typeface="Arial"/>
                </a:endParaRPr>
              </a:p>
            </p:txBody>
          </p:sp>
          <p:sp>
            <p:nvSpPr>
              <p:cNvPr id="422966" name="Rectangle 54"/>
              <p:cNvSpPr>
                <a:spLocks noChangeArrowheads="1"/>
              </p:cNvSpPr>
              <p:nvPr/>
            </p:nvSpPr>
            <p:spPr bwMode="auto">
              <a:xfrm>
                <a:off x="4273" y="3094"/>
                <a:ext cx="1283"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0 1 0</a:t>
                </a:r>
                <a:endParaRPr lang="en-US" sz="2400" b="1" i="0" u="none" strike="noStrike" cap="none" spc="0">
                  <a:ln>
                    <a:noFill/>
                  </a:ln>
                  <a:solidFill>
                    <a:srgbClr val="000066"/>
                  </a:solidFill>
                  <a:latin typeface="Times New Roman"/>
                  <a:ea typeface="宋体"/>
                  <a:cs typeface="Arial"/>
                </a:endParaRPr>
              </a:p>
            </p:txBody>
          </p:sp>
          <p:sp>
            <p:nvSpPr>
              <p:cNvPr id="422965" name="Rectangle 53"/>
              <p:cNvSpPr>
                <a:spLocks noChangeArrowheads="1"/>
              </p:cNvSpPr>
              <p:nvPr/>
            </p:nvSpPr>
            <p:spPr bwMode="auto">
              <a:xfrm>
                <a:off x="3243" y="3094"/>
                <a:ext cx="1030"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1 0 1</a:t>
                </a:r>
                <a:endParaRPr lang="en-US" sz="2400" b="1" i="0" u="none" strike="noStrike" cap="none" spc="0">
                  <a:ln>
                    <a:noFill/>
                  </a:ln>
                  <a:solidFill>
                    <a:srgbClr val="000066"/>
                  </a:solidFill>
                  <a:latin typeface="Times New Roman"/>
                  <a:ea typeface="宋体"/>
                  <a:cs typeface="Arial"/>
                </a:endParaRPr>
              </a:p>
            </p:txBody>
          </p:sp>
          <p:sp>
            <p:nvSpPr>
              <p:cNvPr id="422964" name="Rectangle 52"/>
              <p:cNvSpPr>
                <a:spLocks noChangeArrowheads="1"/>
              </p:cNvSpPr>
              <p:nvPr/>
            </p:nvSpPr>
            <p:spPr bwMode="auto">
              <a:xfrm>
                <a:off x="4273" y="2840"/>
                <a:ext cx="1283"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0 0 1</a:t>
                </a:r>
                <a:endParaRPr lang="en-US" sz="2400" b="1" i="0" u="none" strike="noStrike" cap="none" spc="0">
                  <a:ln>
                    <a:noFill/>
                  </a:ln>
                  <a:solidFill>
                    <a:srgbClr val="000066"/>
                  </a:solidFill>
                  <a:latin typeface="Times New Roman"/>
                  <a:ea typeface="宋体"/>
                  <a:cs typeface="Arial"/>
                </a:endParaRPr>
              </a:p>
            </p:txBody>
          </p:sp>
          <p:sp>
            <p:nvSpPr>
              <p:cNvPr id="422963" name="Rectangle 51"/>
              <p:cNvSpPr>
                <a:spLocks noChangeArrowheads="1"/>
              </p:cNvSpPr>
              <p:nvPr/>
            </p:nvSpPr>
            <p:spPr bwMode="auto">
              <a:xfrm>
                <a:off x="3243" y="2840"/>
                <a:ext cx="1030"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1 0 0</a:t>
                </a:r>
                <a:endParaRPr lang="en-US" sz="2400" b="1" i="0" u="none" strike="noStrike" cap="none" spc="0">
                  <a:ln>
                    <a:noFill/>
                  </a:ln>
                  <a:solidFill>
                    <a:srgbClr val="000066"/>
                  </a:solidFill>
                  <a:latin typeface="Times New Roman"/>
                  <a:ea typeface="宋体"/>
                  <a:cs typeface="Arial"/>
                </a:endParaRPr>
              </a:p>
            </p:txBody>
          </p:sp>
          <p:sp>
            <p:nvSpPr>
              <p:cNvPr id="422962" name="Rectangle 50"/>
              <p:cNvSpPr>
                <a:spLocks noChangeArrowheads="1"/>
              </p:cNvSpPr>
              <p:nvPr/>
            </p:nvSpPr>
            <p:spPr bwMode="auto">
              <a:xfrm>
                <a:off x="4273" y="2586"/>
                <a:ext cx="1283"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1 1 0</a:t>
                </a:r>
                <a:endParaRPr lang="en-US" sz="2400" b="1" i="0" u="none" strike="noStrike" cap="none" spc="0">
                  <a:ln>
                    <a:noFill/>
                  </a:ln>
                  <a:solidFill>
                    <a:srgbClr val="000066"/>
                  </a:solidFill>
                  <a:latin typeface="Times New Roman"/>
                  <a:ea typeface="宋体"/>
                  <a:cs typeface="Arial"/>
                </a:endParaRPr>
              </a:p>
            </p:txBody>
          </p:sp>
          <p:sp>
            <p:nvSpPr>
              <p:cNvPr id="422961" name="Rectangle 49"/>
              <p:cNvSpPr>
                <a:spLocks noChangeArrowheads="1"/>
              </p:cNvSpPr>
              <p:nvPr/>
            </p:nvSpPr>
            <p:spPr bwMode="auto">
              <a:xfrm>
                <a:off x="3243" y="2586"/>
                <a:ext cx="1030"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0 1 1</a:t>
                </a:r>
                <a:endParaRPr lang="en-US" sz="2400" b="1" i="0" u="none" strike="noStrike" cap="none" spc="0">
                  <a:ln>
                    <a:noFill/>
                  </a:ln>
                  <a:solidFill>
                    <a:srgbClr val="000066"/>
                  </a:solidFill>
                  <a:latin typeface="Times New Roman"/>
                  <a:ea typeface="宋体"/>
                  <a:cs typeface="Arial"/>
                </a:endParaRPr>
              </a:p>
            </p:txBody>
          </p:sp>
          <p:sp>
            <p:nvSpPr>
              <p:cNvPr id="422960" name="Rectangle 48"/>
              <p:cNvSpPr>
                <a:spLocks noChangeArrowheads="1"/>
              </p:cNvSpPr>
              <p:nvPr/>
            </p:nvSpPr>
            <p:spPr bwMode="auto">
              <a:xfrm>
                <a:off x="4273" y="2332"/>
                <a:ext cx="1283"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1 0 0</a:t>
                </a:r>
                <a:endParaRPr lang="en-US" sz="2400" b="1" i="0" u="none" strike="noStrike" cap="none" spc="0">
                  <a:ln>
                    <a:noFill/>
                  </a:ln>
                  <a:solidFill>
                    <a:srgbClr val="000066"/>
                  </a:solidFill>
                  <a:latin typeface="Times New Roman"/>
                  <a:ea typeface="宋体"/>
                  <a:cs typeface="Arial"/>
                </a:endParaRPr>
              </a:p>
            </p:txBody>
          </p:sp>
          <p:sp>
            <p:nvSpPr>
              <p:cNvPr id="422959" name="Rectangle 47"/>
              <p:cNvSpPr>
                <a:spLocks noChangeArrowheads="1"/>
              </p:cNvSpPr>
              <p:nvPr/>
            </p:nvSpPr>
            <p:spPr bwMode="auto">
              <a:xfrm>
                <a:off x="3243" y="2332"/>
                <a:ext cx="1030"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0 1 0</a:t>
                </a:r>
                <a:endParaRPr lang="en-US" sz="2400" b="1" i="0" u="none" strike="noStrike" cap="none" spc="0">
                  <a:ln>
                    <a:noFill/>
                  </a:ln>
                  <a:solidFill>
                    <a:srgbClr val="000066"/>
                  </a:solidFill>
                  <a:latin typeface="Times New Roman"/>
                  <a:ea typeface="宋体"/>
                  <a:cs typeface="Arial"/>
                </a:endParaRPr>
              </a:p>
            </p:txBody>
          </p:sp>
          <p:sp>
            <p:nvSpPr>
              <p:cNvPr id="422958" name="Rectangle 46"/>
              <p:cNvSpPr>
                <a:spLocks noChangeArrowheads="1"/>
              </p:cNvSpPr>
              <p:nvPr/>
            </p:nvSpPr>
            <p:spPr bwMode="auto">
              <a:xfrm>
                <a:off x="4273" y="2078"/>
                <a:ext cx="1283"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0 1 0</a:t>
                </a:r>
                <a:endParaRPr lang="en-US" sz="2400" b="1" i="0" u="none" strike="noStrike" cap="none" spc="0">
                  <a:ln>
                    <a:noFill/>
                  </a:ln>
                  <a:solidFill>
                    <a:srgbClr val="000066"/>
                  </a:solidFill>
                  <a:latin typeface="Times New Roman"/>
                  <a:ea typeface="宋体"/>
                  <a:cs typeface="Arial"/>
                </a:endParaRPr>
              </a:p>
            </p:txBody>
          </p:sp>
          <p:sp>
            <p:nvSpPr>
              <p:cNvPr id="422957" name="Rectangle 45"/>
              <p:cNvSpPr>
                <a:spLocks noChangeArrowheads="1"/>
              </p:cNvSpPr>
              <p:nvPr/>
            </p:nvSpPr>
            <p:spPr bwMode="auto">
              <a:xfrm>
                <a:off x="3243" y="2078"/>
                <a:ext cx="1030"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0 0 1</a:t>
                </a:r>
                <a:endParaRPr lang="en-US" sz="2400" b="1" i="0" u="none" strike="noStrike" cap="none" spc="0">
                  <a:ln>
                    <a:noFill/>
                  </a:ln>
                  <a:solidFill>
                    <a:srgbClr val="000066"/>
                  </a:solidFill>
                  <a:latin typeface="Times New Roman"/>
                  <a:ea typeface="宋体"/>
                  <a:cs typeface="Arial"/>
                </a:endParaRPr>
              </a:p>
            </p:txBody>
          </p:sp>
          <p:sp>
            <p:nvSpPr>
              <p:cNvPr id="422956" name="Rectangle 44"/>
              <p:cNvSpPr>
                <a:spLocks noChangeArrowheads="1"/>
              </p:cNvSpPr>
              <p:nvPr/>
            </p:nvSpPr>
            <p:spPr bwMode="auto">
              <a:xfrm>
                <a:off x="4273" y="1824"/>
                <a:ext cx="1283"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0 0 1</a:t>
                </a:r>
                <a:endParaRPr lang="en-US" sz="2400" b="1" i="0" u="none" strike="noStrike" cap="none" spc="0">
                  <a:ln>
                    <a:noFill/>
                  </a:ln>
                  <a:solidFill>
                    <a:srgbClr val="000066"/>
                  </a:solidFill>
                  <a:latin typeface="Times New Roman"/>
                  <a:ea typeface="宋体"/>
                  <a:cs typeface="Arial"/>
                </a:endParaRPr>
              </a:p>
            </p:txBody>
          </p:sp>
          <p:sp>
            <p:nvSpPr>
              <p:cNvPr id="422955" name="Rectangle 43"/>
              <p:cNvSpPr>
                <a:spLocks noChangeArrowheads="1"/>
              </p:cNvSpPr>
              <p:nvPr/>
            </p:nvSpPr>
            <p:spPr bwMode="auto">
              <a:xfrm>
                <a:off x="3243" y="1824"/>
                <a:ext cx="1030"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0 0 0</a:t>
                </a:r>
                <a:endParaRPr lang="en-US" sz="2400" b="1" i="0" u="none" strike="noStrike" cap="none" spc="0">
                  <a:ln>
                    <a:noFill/>
                  </a:ln>
                  <a:solidFill>
                    <a:srgbClr val="000066"/>
                  </a:solidFill>
                  <a:latin typeface="Times New Roman"/>
                  <a:ea typeface="宋体"/>
                  <a:cs typeface="Arial"/>
                </a:endParaRPr>
              </a:p>
            </p:txBody>
          </p:sp>
          <p:sp>
            <p:nvSpPr>
              <p:cNvPr id="422954" name="Rectangle 42"/>
              <p:cNvSpPr>
                <a:spLocks noChangeArrowheads="1"/>
              </p:cNvSpPr>
              <p:nvPr/>
            </p:nvSpPr>
            <p:spPr bwMode="auto">
              <a:xfrm>
                <a:off x="4273" y="1570"/>
                <a:ext cx="1283" cy="25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l" defTabSz="914400">
                  <a:lnSpc>
                    <a:spcPct val="100000"/>
                  </a:lnSpc>
                  <a:spcBef>
                    <a:spcPts val="0"/>
                  </a:spcBef>
                  <a:spcAft>
                    <a:spcPts val="0"/>
                  </a:spcAft>
                  <a:buClr>
                    <a:srgbClr val="CC0000"/>
                  </a:buClr>
                  <a:buSzTx/>
                  <a:buFont typeface="Wingdings"/>
                  <a:buNone/>
                  <a:defRPr/>
                </a:pPr>
                <a:endParaRPr lang="zh-CN" sz="2400" b="1" i="0" u="none" strike="noStrike" cap="none" spc="0">
                  <a:ln>
                    <a:noFill/>
                  </a:ln>
                  <a:solidFill>
                    <a:srgbClr val="000066"/>
                  </a:solidFill>
                  <a:latin typeface="Times New Roman"/>
                  <a:ea typeface="楷体_GB2312"/>
                  <a:cs typeface="Arial"/>
                </a:endParaRPr>
              </a:p>
            </p:txBody>
          </p:sp>
          <p:sp>
            <p:nvSpPr>
              <p:cNvPr id="422953" name="Rectangle 41"/>
              <p:cNvSpPr>
                <a:spLocks noChangeArrowheads="1"/>
              </p:cNvSpPr>
              <p:nvPr/>
            </p:nvSpPr>
            <p:spPr bwMode="auto">
              <a:xfrm>
                <a:off x="3243" y="1570"/>
                <a:ext cx="1030" cy="25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l" defTabSz="914400">
                  <a:lnSpc>
                    <a:spcPct val="100000"/>
                  </a:lnSpc>
                  <a:spcBef>
                    <a:spcPts val="0"/>
                  </a:spcBef>
                  <a:spcAft>
                    <a:spcPts val="0"/>
                  </a:spcAft>
                  <a:buClr>
                    <a:srgbClr val="CC0000"/>
                  </a:buClr>
                  <a:buSzTx/>
                  <a:buFont typeface="Wingdings"/>
                  <a:buNone/>
                  <a:defRPr/>
                </a:pPr>
                <a:endParaRPr lang="zh-CN" sz="2400" b="1" i="0" u="none" strike="noStrike" cap="none" spc="0">
                  <a:ln>
                    <a:noFill/>
                  </a:ln>
                  <a:solidFill>
                    <a:srgbClr val="000066"/>
                  </a:solidFill>
                  <a:latin typeface="Times New Roman"/>
                  <a:ea typeface="楷体_GB2312"/>
                  <a:cs typeface="Arial"/>
                </a:endParaRPr>
              </a:p>
            </p:txBody>
          </p:sp>
          <p:sp>
            <p:nvSpPr>
              <p:cNvPr id="422971" name="Line 59"/>
              <p:cNvSpPr>
                <a:spLocks noChangeShapeType="1"/>
              </p:cNvSpPr>
              <p:nvPr/>
            </p:nvSpPr>
            <p:spPr bwMode="auto">
              <a:xfrm>
                <a:off x="3243" y="1570"/>
                <a:ext cx="2313" cy="0"/>
              </a:xfrm>
              <a:prstGeom prst="line">
                <a:avLst/>
              </a:prstGeom>
              <a:noFill/>
              <a:ln w="25400"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22972" name="Line 60"/>
              <p:cNvSpPr>
                <a:spLocks noChangeShapeType="1"/>
              </p:cNvSpPr>
              <p:nvPr/>
            </p:nvSpPr>
            <p:spPr bwMode="auto">
              <a:xfrm>
                <a:off x="3243" y="3856"/>
                <a:ext cx="2313" cy="0"/>
              </a:xfrm>
              <a:prstGeom prst="line">
                <a:avLst/>
              </a:prstGeom>
              <a:noFill/>
              <a:ln w="25400"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22973" name="Line 61"/>
              <p:cNvSpPr>
                <a:spLocks noChangeShapeType="1"/>
              </p:cNvSpPr>
              <p:nvPr/>
            </p:nvSpPr>
            <p:spPr bwMode="auto">
              <a:xfrm>
                <a:off x="3243" y="1570"/>
                <a:ext cx="0" cy="2286"/>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22974" name="Line 62"/>
              <p:cNvSpPr>
                <a:spLocks noChangeShapeType="1"/>
              </p:cNvSpPr>
              <p:nvPr/>
            </p:nvSpPr>
            <p:spPr bwMode="auto">
              <a:xfrm>
                <a:off x="5556" y="1570"/>
                <a:ext cx="0" cy="2286"/>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22977" name="Line 65"/>
              <p:cNvSpPr>
                <a:spLocks noChangeShapeType="1"/>
              </p:cNvSpPr>
              <p:nvPr/>
            </p:nvSpPr>
            <p:spPr bwMode="auto">
              <a:xfrm>
                <a:off x="3243" y="1824"/>
                <a:ext cx="2313" cy="0"/>
              </a:xfrm>
              <a:prstGeom prst="line">
                <a:avLst/>
              </a:prstGeom>
              <a:noFill/>
              <a:ln w="12700"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22979" name="Line 67"/>
              <p:cNvSpPr>
                <a:spLocks noChangeShapeType="1"/>
              </p:cNvSpPr>
              <p:nvPr/>
            </p:nvSpPr>
            <p:spPr bwMode="auto">
              <a:xfrm>
                <a:off x="4273" y="1570"/>
                <a:ext cx="0" cy="2286"/>
              </a:xfrm>
              <a:prstGeom prst="line">
                <a:avLst/>
              </a:prstGeom>
              <a:noFill/>
              <a:ln w="12700"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22983" name="Line 71"/>
              <p:cNvSpPr>
                <a:spLocks noChangeShapeType="1"/>
              </p:cNvSpPr>
              <p:nvPr/>
            </p:nvSpPr>
            <p:spPr bwMode="auto">
              <a:xfrm>
                <a:off x="3243" y="2078"/>
                <a:ext cx="2313" cy="0"/>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22991" name="Line 79"/>
              <p:cNvSpPr>
                <a:spLocks noChangeShapeType="1"/>
              </p:cNvSpPr>
              <p:nvPr/>
            </p:nvSpPr>
            <p:spPr bwMode="auto">
              <a:xfrm>
                <a:off x="3243" y="2332"/>
                <a:ext cx="2313" cy="0"/>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22999" name="Line 87"/>
              <p:cNvSpPr>
                <a:spLocks noChangeShapeType="1"/>
              </p:cNvSpPr>
              <p:nvPr/>
            </p:nvSpPr>
            <p:spPr bwMode="auto">
              <a:xfrm>
                <a:off x="3243" y="2586"/>
                <a:ext cx="2313" cy="0"/>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23007" name="Line 95"/>
              <p:cNvSpPr>
                <a:spLocks noChangeShapeType="1"/>
              </p:cNvSpPr>
              <p:nvPr/>
            </p:nvSpPr>
            <p:spPr bwMode="auto">
              <a:xfrm>
                <a:off x="3243" y="2840"/>
                <a:ext cx="2313" cy="0"/>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23015" name="Line 103"/>
              <p:cNvSpPr>
                <a:spLocks noChangeShapeType="1"/>
              </p:cNvSpPr>
              <p:nvPr/>
            </p:nvSpPr>
            <p:spPr bwMode="auto">
              <a:xfrm>
                <a:off x="3243" y="3094"/>
                <a:ext cx="2313" cy="0"/>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23023" name="Line 111"/>
              <p:cNvSpPr>
                <a:spLocks noChangeShapeType="1"/>
              </p:cNvSpPr>
              <p:nvPr/>
            </p:nvSpPr>
            <p:spPr bwMode="auto">
              <a:xfrm>
                <a:off x="3243" y="3348"/>
                <a:ext cx="2313" cy="0"/>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23031" name="Line 119"/>
              <p:cNvSpPr>
                <a:spLocks noChangeShapeType="1"/>
              </p:cNvSpPr>
              <p:nvPr/>
            </p:nvSpPr>
            <p:spPr bwMode="auto">
              <a:xfrm>
                <a:off x="3243" y="3602"/>
                <a:ext cx="2313" cy="0"/>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grpSp>
        <p:sp>
          <p:nvSpPr>
            <p:cNvPr id="423051" name="Rectangle 139"/>
            <p:cNvSpPr>
              <a:spLocks noChangeArrowheads="1"/>
            </p:cNvSpPr>
            <p:nvPr/>
          </p:nvSpPr>
          <p:spPr bwMode="auto">
            <a:xfrm>
              <a:off x="4059" y="1162"/>
              <a:ext cx="1044" cy="336"/>
            </a:xfrm>
            <a:prstGeom prst="rect">
              <a:avLst/>
            </a:prstGeom>
            <a:noFill/>
            <a:ln>
              <a:noFill/>
            </a:ln>
            <a:effectLst/>
          </p:spPr>
          <p:txBody>
            <a:bodyPr anchor="ctr"/>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66"/>
                  </a:solidFill>
                  <a:latin typeface="Times New Roman"/>
                  <a:ea typeface="楷体_GB2312"/>
                  <a:cs typeface="Arial"/>
                </a:rPr>
                <a:t>状态表</a:t>
              </a:r>
              <a:endParaRPr/>
            </a:p>
          </p:txBody>
        </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23049"/>
                                        </p:tgtEl>
                                        <p:attrNameLst>
                                          <p:attrName>style.visibility</p:attrName>
                                        </p:attrNameLst>
                                      </p:cBhvr>
                                      <p:to>
                                        <p:strVal val="visible"/>
                                      </p:to>
                                    </p:set>
                                    <p:animEffect transition="in" filter="wipe(up)">
                                      <p:cBhvr>
                                        <p:cTn id="7" dur="500"/>
                                        <p:tgtEl>
                                          <p:spTgt spid="42304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23050"/>
                                        </p:tgtEl>
                                        <p:attrNameLst>
                                          <p:attrName>style.visibility</p:attrName>
                                        </p:attrNameLst>
                                      </p:cBhvr>
                                      <p:to>
                                        <p:strVal val="visible"/>
                                      </p:to>
                                    </p:set>
                                    <p:animEffect transition="in" filter="wipe(up)">
                                      <p:cBhvr>
                                        <p:cTn id="12" dur="500"/>
                                        <p:tgtEl>
                                          <p:spTgt spid="42305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22928"/>
                                        </p:tgtEl>
                                        <p:attrNameLst>
                                          <p:attrName>style.visibility</p:attrName>
                                        </p:attrNameLst>
                                      </p:cBhvr>
                                      <p:to>
                                        <p:strVal val="visible"/>
                                      </p:to>
                                    </p:set>
                                    <p:animEffect transition="in" filter="strips(downRight)">
                                      <p:cBhvr>
                                        <p:cTn id="17" dur="500"/>
                                        <p:tgtEl>
                                          <p:spTgt spid="42292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423052"/>
                                        </p:tgtEl>
                                        <p:attrNameLst>
                                          <p:attrName>style.visibility</p:attrName>
                                        </p:attrNameLst>
                                      </p:cBhvr>
                                      <p:to>
                                        <p:strVal val="visible"/>
                                      </p:to>
                                    </p:set>
                                    <p:animEffect transition="in" filter="wipe(up)">
                                      <p:cBhvr>
                                        <p:cTn id="22" dur="500"/>
                                        <p:tgtEl>
                                          <p:spTgt spid="423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28" grpId="0"/>
    </p:bldLst>
  </p:timing>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31108" name="Rectangle 4"/>
          <p:cNvSpPr>
            <a:spLocks noChangeArrowheads="1"/>
          </p:cNvSpPr>
          <p:nvPr/>
        </p:nvSpPr>
        <p:spPr bwMode="auto">
          <a:xfrm>
            <a:off x="611188" y="620713"/>
            <a:ext cx="3311524" cy="457200"/>
          </a:xfrm>
          <a:prstGeom prst="rect">
            <a:avLst/>
          </a:prstGeom>
          <a:noFill/>
          <a:ln>
            <a:noFill/>
          </a:ln>
          <a:effectLst/>
        </p:spPr>
        <p:txBody>
          <a:bodyPr anchor="ctr">
            <a:spAutoFit/>
          </a:bodyPr>
          <a:lstStyle/>
          <a:p>
            <a:pPr marL="0" marR="0" lvl="0" indent="0" algn="l"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楷体_GB2312"/>
                <a:cs typeface="Times New Roman"/>
              </a:rPr>
              <a:t>3. </a:t>
            </a:r>
            <a:r>
              <a:rPr lang="zh-CN" sz="2400" b="1" i="0" u="none" strike="noStrike" cap="none" spc="0">
                <a:ln>
                  <a:noFill/>
                </a:ln>
                <a:solidFill>
                  <a:srgbClr val="000066"/>
                </a:solidFill>
                <a:latin typeface="Times New Roman"/>
                <a:ea typeface="楷体_GB2312"/>
                <a:cs typeface="Times New Roman"/>
              </a:rPr>
              <a:t>画出状态图</a:t>
            </a:r>
            <a:endParaRPr/>
          </a:p>
        </p:txBody>
      </p:sp>
      <p:graphicFrame>
        <p:nvGraphicFramePr>
          <p:cNvPr id="431110" name="Object 6"/>
          <p:cNvGraphicFramePr>
            <a:graphicFrameLocks xmlns:a="http://schemas.openxmlformats.org/drawingml/2006/main" noChangeAspect="1"/>
          </p:cNvGraphicFramePr>
          <p:nvPr/>
        </p:nvGraphicFramePr>
        <p:xfrm>
          <a:off x="4175125" y="1989138"/>
          <a:ext cx="4968875" cy="3063875"/>
        </p:xfrm>
        <a:graphic>
          <a:graphicData uri="http://schemas.openxmlformats.org/presentationml/2006/ole">
            <p:oleObj name="oleObj" r:id="rId4" imgW="3239770" imgH="1724660" progId="Word.Picture.8">
              <p:embed/>
              <p:pic>
                <p:nvPicPr>
                  <p:cNvPr id="431110" name="Object 6"/>
                  <p:cNvPicPr/>
                  <p:nvPr/>
                </p:nvPicPr>
                <p:blipFill>
                  <a:blip r:embed="rId3"/>
                  <a:stretch/>
                </p:blipFill>
                <p:spPr bwMode="auto">
                  <a:xfrm>
                    <a:off x="4175125" y="1989138"/>
                    <a:ext cx="4968875" cy="3063875"/>
                  </a:xfrm>
                  <a:prstGeom prst="rect">
                    <a:avLst/>
                  </a:prstGeom>
                </p:spPr>
              </p:pic>
            </p:oleObj>
          </a:graphicData>
        </a:graphic>
      </p:graphicFrame>
      <p:sp>
        <p:nvSpPr>
          <p:cNvPr id="431111" name="Rectangle 7"/>
          <p:cNvSpPr>
            <a:spLocks noChangeArrowheads="1"/>
          </p:cNvSpPr>
          <p:nvPr/>
        </p:nvSpPr>
        <p:spPr bwMode="auto">
          <a:xfrm>
            <a:off x="0" y="2190750"/>
            <a:ext cx="9144000" cy="0"/>
          </a:xfrm>
          <a:prstGeom prst="rect">
            <a:avLst/>
          </a:prstGeom>
          <a:noFill/>
          <a:ln>
            <a:noFill/>
          </a:ln>
          <a:effectLst/>
        </p:spPr>
        <p:txBody>
          <a:bodyPr wrap="none" anchor="ctr">
            <a:spAutoFit/>
          </a:bodyPr>
          <a:lstStyle/>
          <a:p>
            <a:pPr marL="0" marR="0" lvl="0" indent="0" algn="l" defTabSz="914400">
              <a:lnSpc>
                <a:spcPct val="100000"/>
              </a:lnSpc>
              <a:spcBef>
                <a:spcPts val="0"/>
              </a:spcBef>
              <a:spcAft>
                <a:spcPts val="0"/>
              </a:spcAft>
              <a:buClrTx/>
              <a:buSzTx/>
              <a:buFontTx/>
              <a:buNone/>
              <a:defRPr/>
            </a:pPr>
            <a:endParaRPr lang="zh-CN" sz="2400" b="0" i="0" u="none" strike="noStrike" cap="none" spc="0">
              <a:ln>
                <a:noFill/>
              </a:ln>
              <a:solidFill>
                <a:srgbClr val="000000"/>
              </a:solidFill>
              <a:latin typeface="Times New Roman"/>
              <a:ea typeface="宋体"/>
              <a:cs typeface="Arial"/>
            </a:endParaRPr>
          </a:p>
        </p:txBody>
      </p:sp>
      <p:sp>
        <p:nvSpPr>
          <p:cNvPr id="431112" name="Rectangle 8"/>
          <p:cNvSpPr>
            <a:spLocks noChangeArrowheads="1"/>
          </p:cNvSpPr>
          <p:nvPr/>
        </p:nvSpPr>
        <p:spPr bwMode="auto">
          <a:xfrm>
            <a:off x="4400550" y="3457575"/>
            <a:ext cx="342900" cy="228600"/>
          </a:xfrm>
          <a:prstGeom prst="rect">
            <a:avLst/>
          </a:prstGeom>
          <a:noFill/>
          <a:ln>
            <a:noFill/>
          </a:ln>
          <a:effectLst/>
        </p:spPr>
        <p:txBody>
          <a:bodyPr wrap="none" anchor="ctr">
            <a:spAutoFit/>
          </a:bodyPr>
          <a:lstStyle/>
          <a:p>
            <a:pPr marL="0" marR="0" lvl="0" indent="0" algn="ctr" defTabSz="914400">
              <a:lnSpc>
                <a:spcPct val="100000"/>
              </a:lnSpc>
              <a:spcBef>
                <a:spcPts val="0"/>
              </a:spcBef>
              <a:spcAft>
                <a:spcPts val="0"/>
              </a:spcAft>
              <a:buClrTx/>
              <a:buSzTx/>
              <a:buFontTx/>
              <a:buNone/>
              <a:defRPr/>
            </a:pPr>
            <a:r>
              <a:rPr lang="en-US" sz="900" b="0" i="0" u="none" strike="noStrike" cap="none" spc="0">
                <a:ln>
                  <a:noFill/>
                </a:ln>
                <a:solidFill>
                  <a:srgbClr val="000000"/>
                </a:solidFill>
                <a:latin typeface="Arial"/>
                <a:ea typeface="黑体"/>
                <a:cs typeface="Arial"/>
              </a:rPr>
              <a:t>     </a:t>
            </a:r>
            <a:endParaRPr lang="en-US" sz="2400" b="0" i="0" u="none" strike="noStrike" cap="none" spc="0">
              <a:ln>
                <a:noFill/>
              </a:ln>
              <a:solidFill>
                <a:srgbClr val="000000"/>
              </a:solidFill>
              <a:latin typeface="Times New Roman"/>
              <a:ea typeface="黑体"/>
              <a:cs typeface="Arial"/>
            </a:endParaRPr>
          </a:p>
        </p:txBody>
      </p:sp>
      <p:grpSp>
        <p:nvGrpSpPr>
          <p:cNvPr id="431113" name="Group 9"/>
          <p:cNvGrpSpPr/>
          <p:nvPr/>
        </p:nvGrpSpPr>
        <p:grpSpPr bwMode="auto">
          <a:xfrm>
            <a:off x="395288" y="1628775"/>
            <a:ext cx="3529012" cy="3844925"/>
            <a:chOff x="3243" y="1162"/>
            <a:chExt cx="2313" cy="2694"/>
          </a:xfrm>
        </p:grpSpPr>
        <p:grpSp>
          <p:nvGrpSpPr>
            <p:cNvPr id="431114" name="Group 10"/>
            <p:cNvGrpSpPr/>
            <p:nvPr/>
          </p:nvGrpSpPr>
          <p:grpSpPr bwMode="auto">
            <a:xfrm>
              <a:off x="3243" y="1535"/>
              <a:ext cx="2313" cy="2321"/>
              <a:chOff x="3243" y="1535"/>
              <a:chExt cx="2313" cy="2321"/>
            </a:xfrm>
          </p:grpSpPr>
          <p:graphicFrame>
            <p:nvGraphicFramePr>
              <p:cNvPr id="431115" name="Object 11"/>
              <p:cNvGraphicFramePr>
                <a:graphicFrameLocks xmlns:a="http://schemas.openxmlformats.org/drawingml/2006/main" noChangeAspect="1"/>
              </p:cNvGraphicFramePr>
              <p:nvPr/>
            </p:nvGraphicFramePr>
            <p:xfrm>
              <a:off x="3359" y="1535"/>
              <a:ext cx="835" cy="307"/>
            </p:xfrm>
            <a:graphic>
              <a:graphicData uri="http://schemas.openxmlformats.org/presentationml/2006/ole">
                <p:oleObj name="oleObj" r:id="rId6" imgW="583565" imgH="215265" progId="Equation.3">
                  <p:embed/>
                  <p:pic>
                    <p:nvPicPr>
                      <p:cNvPr id="431115" name="Object 11"/>
                      <p:cNvPicPr/>
                      <p:nvPr/>
                    </p:nvPicPr>
                    <p:blipFill>
                      <a:blip r:embed="rId5"/>
                      <a:stretch/>
                    </p:blipFill>
                    <p:spPr bwMode="auto">
                      <a:xfrm>
                        <a:off x="3359" y="1535"/>
                        <a:ext cx="835" cy="307"/>
                      </a:xfrm>
                      <a:prstGeom prst="rect">
                        <a:avLst/>
                      </a:prstGeom>
                    </p:spPr>
                  </p:pic>
                </p:oleObj>
              </a:graphicData>
            </a:graphic>
          </p:graphicFrame>
          <p:graphicFrame>
            <p:nvGraphicFramePr>
              <p:cNvPr id="431116" name="Object 12"/>
              <p:cNvGraphicFramePr>
                <a:graphicFrameLocks xmlns:a="http://schemas.openxmlformats.org/drawingml/2006/main" noChangeAspect="1"/>
              </p:cNvGraphicFramePr>
              <p:nvPr/>
            </p:nvGraphicFramePr>
            <p:xfrm>
              <a:off x="4332" y="1570"/>
              <a:ext cx="1134" cy="287"/>
            </p:xfrm>
            <a:graphic>
              <a:graphicData uri="http://schemas.openxmlformats.org/presentationml/2006/ole">
                <p:oleObj name="oleObj" r:id="rId8" imgW="837565" imgH="215265" progId="Equation.3">
                  <p:embed/>
                  <p:pic>
                    <p:nvPicPr>
                      <p:cNvPr id="431116" name="Object 12"/>
                      <p:cNvPicPr/>
                      <p:nvPr/>
                    </p:nvPicPr>
                    <p:blipFill>
                      <a:blip r:embed="rId7"/>
                      <a:stretch/>
                    </p:blipFill>
                    <p:spPr bwMode="auto">
                      <a:xfrm>
                        <a:off x="4332" y="1570"/>
                        <a:ext cx="1134" cy="287"/>
                      </a:xfrm>
                      <a:prstGeom prst="rect">
                        <a:avLst/>
                      </a:prstGeom>
                    </p:spPr>
                  </p:pic>
                </p:oleObj>
              </a:graphicData>
            </a:graphic>
          </p:graphicFrame>
          <p:sp>
            <p:nvSpPr>
              <p:cNvPr id="431117" name="Rectangle 13"/>
              <p:cNvSpPr>
                <a:spLocks noChangeArrowheads="1"/>
              </p:cNvSpPr>
              <p:nvPr/>
            </p:nvSpPr>
            <p:spPr bwMode="auto">
              <a:xfrm>
                <a:off x="4273" y="3602"/>
                <a:ext cx="1283"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1 1 0</a:t>
                </a:r>
                <a:endParaRPr lang="en-US" sz="2400" b="1" i="0" u="none" strike="noStrike" cap="none" spc="0">
                  <a:ln>
                    <a:noFill/>
                  </a:ln>
                  <a:solidFill>
                    <a:srgbClr val="000066"/>
                  </a:solidFill>
                  <a:latin typeface="Times New Roman"/>
                  <a:ea typeface="宋体"/>
                  <a:cs typeface="Arial"/>
                </a:endParaRPr>
              </a:p>
            </p:txBody>
          </p:sp>
          <p:sp>
            <p:nvSpPr>
              <p:cNvPr id="431118" name="Rectangle 14"/>
              <p:cNvSpPr>
                <a:spLocks noChangeArrowheads="1"/>
              </p:cNvSpPr>
              <p:nvPr/>
            </p:nvSpPr>
            <p:spPr bwMode="auto">
              <a:xfrm>
                <a:off x="3243" y="3602"/>
                <a:ext cx="1030"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1 1 1</a:t>
                </a:r>
                <a:endParaRPr lang="en-US" sz="2400" b="1" i="0" u="none" strike="noStrike" cap="none" spc="0">
                  <a:ln>
                    <a:noFill/>
                  </a:ln>
                  <a:solidFill>
                    <a:srgbClr val="000066"/>
                  </a:solidFill>
                  <a:latin typeface="Times New Roman"/>
                  <a:ea typeface="宋体"/>
                  <a:cs typeface="Arial"/>
                </a:endParaRPr>
              </a:p>
            </p:txBody>
          </p:sp>
          <p:sp>
            <p:nvSpPr>
              <p:cNvPr id="431119" name="Rectangle 15"/>
              <p:cNvSpPr>
                <a:spLocks noChangeArrowheads="1"/>
              </p:cNvSpPr>
              <p:nvPr/>
            </p:nvSpPr>
            <p:spPr bwMode="auto">
              <a:xfrm>
                <a:off x="4273" y="3348"/>
                <a:ext cx="1283"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1 0 0</a:t>
                </a:r>
                <a:endParaRPr lang="en-US" sz="2400" b="1" i="0" u="none" strike="noStrike" cap="none" spc="0">
                  <a:ln>
                    <a:noFill/>
                  </a:ln>
                  <a:solidFill>
                    <a:srgbClr val="000066"/>
                  </a:solidFill>
                  <a:latin typeface="Times New Roman"/>
                  <a:ea typeface="宋体"/>
                  <a:cs typeface="Arial"/>
                </a:endParaRPr>
              </a:p>
            </p:txBody>
          </p:sp>
          <p:sp>
            <p:nvSpPr>
              <p:cNvPr id="431120" name="Rectangle 16"/>
              <p:cNvSpPr>
                <a:spLocks noChangeArrowheads="1"/>
              </p:cNvSpPr>
              <p:nvPr/>
            </p:nvSpPr>
            <p:spPr bwMode="auto">
              <a:xfrm>
                <a:off x="3243" y="3348"/>
                <a:ext cx="1030"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1 1 0</a:t>
                </a:r>
                <a:endParaRPr lang="en-US" sz="2400" b="1" i="0" u="none" strike="noStrike" cap="none" spc="0">
                  <a:ln>
                    <a:noFill/>
                  </a:ln>
                  <a:solidFill>
                    <a:srgbClr val="000066"/>
                  </a:solidFill>
                  <a:latin typeface="Times New Roman"/>
                  <a:ea typeface="宋体"/>
                  <a:cs typeface="Arial"/>
                </a:endParaRPr>
              </a:p>
            </p:txBody>
          </p:sp>
          <p:sp>
            <p:nvSpPr>
              <p:cNvPr id="431121" name="Rectangle 17"/>
              <p:cNvSpPr>
                <a:spLocks noChangeArrowheads="1"/>
              </p:cNvSpPr>
              <p:nvPr/>
            </p:nvSpPr>
            <p:spPr bwMode="auto">
              <a:xfrm>
                <a:off x="4273" y="3094"/>
                <a:ext cx="1283"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0 1 0</a:t>
                </a:r>
                <a:endParaRPr lang="en-US" sz="2400" b="1" i="0" u="none" strike="noStrike" cap="none" spc="0">
                  <a:ln>
                    <a:noFill/>
                  </a:ln>
                  <a:solidFill>
                    <a:srgbClr val="000066"/>
                  </a:solidFill>
                  <a:latin typeface="Times New Roman"/>
                  <a:ea typeface="宋体"/>
                  <a:cs typeface="Arial"/>
                </a:endParaRPr>
              </a:p>
            </p:txBody>
          </p:sp>
          <p:sp>
            <p:nvSpPr>
              <p:cNvPr id="431122" name="Rectangle 18"/>
              <p:cNvSpPr>
                <a:spLocks noChangeArrowheads="1"/>
              </p:cNvSpPr>
              <p:nvPr/>
            </p:nvSpPr>
            <p:spPr bwMode="auto">
              <a:xfrm>
                <a:off x="3243" y="3094"/>
                <a:ext cx="1030"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1 0 1</a:t>
                </a:r>
                <a:endParaRPr lang="en-US" sz="2400" b="1" i="0" u="none" strike="noStrike" cap="none" spc="0">
                  <a:ln>
                    <a:noFill/>
                  </a:ln>
                  <a:solidFill>
                    <a:srgbClr val="000066"/>
                  </a:solidFill>
                  <a:latin typeface="Times New Roman"/>
                  <a:ea typeface="宋体"/>
                  <a:cs typeface="Arial"/>
                </a:endParaRPr>
              </a:p>
            </p:txBody>
          </p:sp>
          <p:sp>
            <p:nvSpPr>
              <p:cNvPr id="431123" name="Rectangle 19"/>
              <p:cNvSpPr>
                <a:spLocks noChangeArrowheads="1"/>
              </p:cNvSpPr>
              <p:nvPr/>
            </p:nvSpPr>
            <p:spPr bwMode="auto">
              <a:xfrm>
                <a:off x="4273" y="2840"/>
                <a:ext cx="1283"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0 0 1</a:t>
                </a:r>
                <a:endParaRPr lang="en-US" sz="2400" b="1" i="0" u="none" strike="noStrike" cap="none" spc="0">
                  <a:ln>
                    <a:noFill/>
                  </a:ln>
                  <a:solidFill>
                    <a:srgbClr val="000066"/>
                  </a:solidFill>
                  <a:latin typeface="Times New Roman"/>
                  <a:ea typeface="宋体"/>
                  <a:cs typeface="Arial"/>
                </a:endParaRPr>
              </a:p>
            </p:txBody>
          </p:sp>
          <p:sp>
            <p:nvSpPr>
              <p:cNvPr id="431124" name="Rectangle 20"/>
              <p:cNvSpPr>
                <a:spLocks noChangeArrowheads="1"/>
              </p:cNvSpPr>
              <p:nvPr/>
            </p:nvSpPr>
            <p:spPr bwMode="auto">
              <a:xfrm>
                <a:off x="3243" y="2840"/>
                <a:ext cx="1030"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1 0 0</a:t>
                </a:r>
                <a:endParaRPr lang="en-US" sz="2400" b="1" i="0" u="none" strike="noStrike" cap="none" spc="0">
                  <a:ln>
                    <a:noFill/>
                  </a:ln>
                  <a:solidFill>
                    <a:srgbClr val="000066"/>
                  </a:solidFill>
                  <a:latin typeface="Times New Roman"/>
                  <a:ea typeface="宋体"/>
                  <a:cs typeface="Arial"/>
                </a:endParaRPr>
              </a:p>
            </p:txBody>
          </p:sp>
          <p:sp>
            <p:nvSpPr>
              <p:cNvPr id="431125" name="Rectangle 21"/>
              <p:cNvSpPr>
                <a:spLocks noChangeArrowheads="1"/>
              </p:cNvSpPr>
              <p:nvPr/>
            </p:nvSpPr>
            <p:spPr bwMode="auto">
              <a:xfrm>
                <a:off x="4273" y="2586"/>
                <a:ext cx="1283"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1 1 0</a:t>
                </a:r>
                <a:endParaRPr lang="en-US" sz="2400" b="1" i="0" u="none" strike="noStrike" cap="none" spc="0">
                  <a:ln>
                    <a:noFill/>
                  </a:ln>
                  <a:solidFill>
                    <a:srgbClr val="000066"/>
                  </a:solidFill>
                  <a:latin typeface="Times New Roman"/>
                  <a:ea typeface="宋体"/>
                  <a:cs typeface="Arial"/>
                </a:endParaRPr>
              </a:p>
            </p:txBody>
          </p:sp>
          <p:sp>
            <p:nvSpPr>
              <p:cNvPr id="431126" name="Rectangle 22"/>
              <p:cNvSpPr>
                <a:spLocks noChangeArrowheads="1"/>
              </p:cNvSpPr>
              <p:nvPr/>
            </p:nvSpPr>
            <p:spPr bwMode="auto">
              <a:xfrm>
                <a:off x="3243" y="2586"/>
                <a:ext cx="1030"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0 1 1</a:t>
                </a:r>
                <a:endParaRPr lang="en-US" sz="2400" b="1" i="0" u="none" strike="noStrike" cap="none" spc="0">
                  <a:ln>
                    <a:noFill/>
                  </a:ln>
                  <a:solidFill>
                    <a:srgbClr val="000066"/>
                  </a:solidFill>
                  <a:latin typeface="Times New Roman"/>
                  <a:ea typeface="宋体"/>
                  <a:cs typeface="Arial"/>
                </a:endParaRPr>
              </a:p>
            </p:txBody>
          </p:sp>
          <p:sp>
            <p:nvSpPr>
              <p:cNvPr id="431127" name="Rectangle 23"/>
              <p:cNvSpPr>
                <a:spLocks noChangeArrowheads="1"/>
              </p:cNvSpPr>
              <p:nvPr/>
            </p:nvSpPr>
            <p:spPr bwMode="auto">
              <a:xfrm>
                <a:off x="4273" y="2332"/>
                <a:ext cx="1283"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1 0 0</a:t>
                </a:r>
                <a:endParaRPr lang="en-US" sz="2400" b="1" i="0" u="none" strike="noStrike" cap="none" spc="0">
                  <a:ln>
                    <a:noFill/>
                  </a:ln>
                  <a:solidFill>
                    <a:srgbClr val="000066"/>
                  </a:solidFill>
                  <a:latin typeface="Times New Roman"/>
                  <a:ea typeface="宋体"/>
                  <a:cs typeface="Arial"/>
                </a:endParaRPr>
              </a:p>
            </p:txBody>
          </p:sp>
          <p:sp>
            <p:nvSpPr>
              <p:cNvPr id="431128" name="Rectangle 24"/>
              <p:cNvSpPr>
                <a:spLocks noChangeArrowheads="1"/>
              </p:cNvSpPr>
              <p:nvPr/>
            </p:nvSpPr>
            <p:spPr bwMode="auto">
              <a:xfrm>
                <a:off x="3243" y="2332"/>
                <a:ext cx="1030"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0 1 0</a:t>
                </a:r>
                <a:endParaRPr lang="en-US" sz="2400" b="1" i="0" u="none" strike="noStrike" cap="none" spc="0">
                  <a:ln>
                    <a:noFill/>
                  </a:ln>
                  <a:solidFill>
                    <a:srgbClr val="000066"/>
                  </a:solidFill>
                  <a:latin typeface="Times New Roman"/>
                  <a:ea typeface="宋体"/>
                  <a:cs typeface="Arial"/>
                </a:endParaRPr>
              </a:p>
            </p:txBody>
          </p:sp>
          <p:sp>
            <p:nvSpPr>
              <p:cNvPr id="431129" name="Rectangle 25"/>
              <p:cNvSpPr>
                <a:spLocks noChangeArrowheads="1"/>
              </p:cNvSpPr>
              <p:nvPr/>
            </p:nvSpPr>
            <p:spPr bwMode="auto">
              <a:xfrm>
                <a:off x="4273" y="2078"/>
                <a:ext cx="1283"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0 1 0</a:t>
                </a:r>
                <a:endParaRPr lang="en-US" sz="2400" b="1" i="0" u="none" strike="noStrike" cap="none" spc="0">
                  <a:ln>
                    <a:noFill/>
                  </a:ln>
                  <a:solidFill>
                    <a:srgbClr val="000066"/>
                  </a:solidFill>
                  <a:latin typeface="Times New Roman"/>
                  <a:ea typeface="宋体"/>
                  <a:cs typeface="Arial"/>
                </a:endParaRPr>
              </a:p>
            </p:txBody>
          </p:sp>
          <p:sp>
            <p:nvSpPr>
              <p:cNvPr id="431130" name="Rectangle 26"/>
              <p:cNvSpPr>
                <a:spLocks noChangeArrowheads="1"/>
              </p:cNvSpPr>
              <p:nvPr/>
            </p:nvSpPr>
            <p:spPr bwMode="auto">
              <a:xfrm>
                <a:off x="3243" y="2078"/>
                <a:ext cx="1030"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0 0 1</a:t>
                </a:r>
                <a:endParaRPr lang="en-US" sz="2400" b="1" i="0" u="none" strike="noStrike" cap="none" spc="0">
                  <a:ln>
                    <a:noFill/>
                  </a:ln>
                  <a:solidFill>
                    <a:srgbClr val="000066"/>
                  </a:solidFill>
                  <a:latin typeface="Times New Roman"/>
                  <a:ea typeface="宋体"/>
                  <a:cs typeface="Arial"/>
                </a:endParaRPr>
              </a:p>
            </p:txBody>
          </p:sp>
          <p:sp>
            <p:nvSpPr>
              <p:cNvPr id="431131" name="Rectangle 27"/>
              <p:cNvSpPr>
                <a:spLocks noChangeArrowheads="1"/>
              </p:cNvSpPr>
              <p:nvPr/>
            </p:nvSpPr>
            <p:spPr bwMode="auto">
              <a:xfrm>
                <a:off x="4273" y="1824"/>
                <a:ext cx="1283"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0 0 1</a:t>
                </a:r>
                <a:endParaRPr lang="en-US" sz="2400" b="1" i="0" u="none" strike="noStrike" cap="none" spc="0">
                  <a:ln>
                    <a:noFill/>
                  </a:ln>
                  <a:solidFill>
                    <a:srgbClr val="000066"/>
                  </a:solidFill>
                  <a:latin typeface="Times New Roman"/>
                  <a:ea typeface="宋体"/>
                  <a:cs typeface="Arial"/>
                </a:endParaRPr>
              </a:p>
            </p:txBody>
          </p:sp>
          <p:sp>
            <p:nvSpPr>
              <p:cNvPr id="431132" name="Rectangle 28"/>
              <p:cNvSpPr>
                <a:spLocks noChangeArrowheads="1"/>
              </p:cNvSpPr>
              <p:nvPr/>
            </p:nvSpPr>
            <p:spPr bwMode="auto">
              <a:xfrm>
                <a:off x="3243" y="1824"/>
                <a:ext cx="1030" cy="254"/>
              </a:xfrm>
              <a:prstGeom prst="rect">
                <a:avLst/>
              </a:prstGeom>
              <a:noFill/>
              <a:ln>
                <a:noFill/>
              </a:ln>
              <a:effectLst/>
            </p:spPr>
            <p:txBody>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宋体"/>
                    <a:cs typeface="Times New Roman"/>
                  </a:rPr>
                  <a:t>0 0 0</a:t>
                </a:r>
                <a:endParaRPr lang="en-US" sz="2400" b="1" i="0" u="none" strike="noStrike" cap="none" spc="0">
                  <a:ln>
                    <a:noFill/>
                  </a:ln>
                  <a:solidFill>
                    <a:srgbClr val="000066"/>
                  </a:solidFill>
                  <a:latin typeface="Times New Roman"/>
                  <a:ea typeface="宋体"/>
                  <a:cs typeface="Arial"/>
                </a:endParaRPr>
              </a:p>
            </p:txBody>
          </p:sp>
          <p:sp>
            <p:nvSpPr>
              <p:cNvPr id="431133" name="Rectangle 29"/>
              <p:cNvSpPr>
                <a:spLocks noChangeArrowheads="1"/>
              </p:cNvSpPr>
              <p:nvPr/>
            </p:nvSpPr>
            <p:spPr bwMode="auto">
              <a:xfrm>
                <a:off x="4273" y="1570"/>
                <a:ext cx="1283" cy="25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l" defTabSz="914400">
                  <a:lnSpc>
                    <a:spcPct val="100000"/>
                  </a:lnSpc>
                  <a:spcBef>
                    <a:spcPts val="0"/>
                  </a:spcBef>
                  <a:spcAft>
                    <a:spcPts val="0"/>
                  </a:spcAft>
                  <a:buClr>
                    <a:srgbClr val="CC0000"/>
                  </a:buClr>
                  <a:buSzTx/>
                  <a:buFont typeface="Wingdings"/>
                  <a:buNone/>
                  <a:defRPr/>
                </a:pPr>
                <a:endParaRPr lang="zh-CN" sz="2400" b="1" i="0" u="none" strike="noStrike" cap="none" spc="0">
                  <a:ln>
                    <a:noFill/>
                  </a:ln>
                  <a:solidFill>
                    <a:srgbClr val="000066"/>
                  </a:solidFill>
                  <a:latin typeface="Times New Roman"/>
                  <a:ea typeface="楷体_GB2312"/>
                  <a:cs typeface="Arial"/>
                </a:endParaRPr>
              </a:p>
            </p:txBody>
          </p:sp>
          <p:sp>
            <p:nvSpPr>
              <p:cNvPr id="431134" name="Rectangle 30"/>
              <p:cNvSpPr>
                <a:spLocks noChangeArrowheads="1"/>
              </p:cNvSpPr>
              <p:nvPr/>
            </p:nvSpPr>
            <p:spPr bwMode="auto">
              <a:xfrm>
                <a:off x="3243" y="1570"/>
                <a:ext cx="1030" cy="25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marL="0" marR="0" lvl="0" indent="0" algn="l" defTabSz="914400">
                  <a:lnSpc>
                    <a:spcPct val="100000"/>
                  </a:lnSpc>
                  <a:spcBef>
                    <a:spcPts val="0"/>
                  </a:spcBef>
                  <a:spcAft>
                    <a:spcPts val="0"/>
                  </a:spcAft>
                  <a:buClr>
                    <a:srgbClr val="CC0000"/>
                  </a:buClr>
                  <a:buSzTx/>
                  <a:buFont typeface="Wingdings"/>
                  <a:buNone/>
                  <a:defRPr/>
                </a:pPr>
                <a:endParaRPr lang="zh-CN" sz="2400" b="1" i="0" u="none" strike="noStrike" cap="none" spc="0">
                  <a:ln>
                    <a:noFill/>
                  </a:ln>
                  <a:solidFill>
                    <a:srgbClr val="000066"/>
                  </a:solidFill>
                  <a:latin typeface="Times New Roman"/>
                  <a:ea typeface="楷体_GB2312"/>
                  <a:cs typeface="Arial"/>
                </a:endParaRPr>
              </a:p>
            </p:txBody>
          </p:sp>
          <p:sp>
            <p:nvSpPr>
              <p:cNvPr id="431135" name="Line 31"/>
              <p:cNvSpPr>
                <a:spLocks noChangeShapeType="1"/>
              </p:cNvSpPr>
              <p:nvPr/>
            </p:nvSpPr>
            <p:spPr bwMode="auto">
              <a:xfrm>
                <a:off x="3243" y="1570"/>
                <a:ext cx="2313" cy="0"/>
              </a:xfrm>
              <a:prstGeom prst="line">
                <a:avLst/>
              </a:prstGeom>
              <a:noFill/>
              <a:ln w="25400"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31136" name="Line 32"/>
              <p:cNvSpPr>
                <a:spLocks noChangeShapeType="1"/>
              </p:cNvSpPr>
              <p:nvPr/>
            </p:nvSpPr>
            <p:spPr bwMode="auto">
              <a:xfrm>
                <a:off x="3243" y="3856"/>
                <a:ext cx="2313" cy="0"/>
              </a:xfrm>
              <a:prstGeom prst="line">
                <a:avLst/>
              </a:prstGeom>
              <a:noFill/>
              <a:ln w="25400"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31137" name="Line 33"/>
              <p:cNvSpPr>
                <a:spLocks noChangeShapeType="1"/>
              </p:cNvSpPr>
              <p:nvPr/>
            </p:nvSpPr>
            <p:spPr bwMode="auto">
              <a:xfrm>
                <a:off x="3243" y="1570"/>
                <a:ext cx="0" cy="2286"/>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31138" name="Line 34"/>
              <p:cNvSpPr>
                <a:spLocks noChangeShapeType="1"/>
              </p:cNvSpPr>
              <p:nvPr/>
            </p:nvSpPr>
            <p:spPr bwMode="auto">
              <a:xfrm>
                <a:off x="5556" y="1570"/>
                <a:ext cx="0" cy="2286"/>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31139" name="Line 35"/>
              <p:cNvSpPr>
                <a:spLocks noChangeShapeType="1"/>
              </p:cNvSpPr>
              <p:nvPr/>
            </p:nvSpPr>
            <p:spPr bwMode="auto">
              <a:xfrm>
                <a:off x="3243" y="1824"/>
                <a:ext cx="2313" cy="0"/>
              </a:xfrm>
              <a:prstGeom prst="line">
                <a:avLst/>
              </a:prstGeom>
              <a:noFill/>
              <a:ln w="12700"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31140" name="Line 36"/>
              <p:cNvSpPr>
                <a:spLocks noChangeShapeType="1"/>
              </p:cNvSpPr>
              <p:nvPr/>
            </p:nvSpPr>
            <p:spPr bwMode="auto">
              <a:xfrm>
                <a:off x="4273" y="1570"/>
                <a:ext cx="0" cy="2286"/>
              </a:xfrm>
              <a:prstGeom prst="line">
                <a:avLst/>
              </a:prstGeom>
              <a:noFill/>
              <a:ln w="12700"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31141" name="Line 37"/>
              <p:cNvSpPr>
                <a:spLocks noChangeShapeType="1"/>
              </p:cNvSpPr>
              <p:nvPr/>
            </p:nvSpPr>
            <p:spPr bwMode="auto">
              <a:xfrm>
                <a:off x="3243" y="2078"/>
                <a:ext cx="2313" cy="0"/>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31142" name="Line 38"/>
              <p:cNvSpPr>
                <a:spLocks noChangeShapeType="1"/>
              </p:cNvSpPr>
              <p:nvPr/>
            </p:nvSpPr>
            <p:spPr bwMode="auto">
              <a:xfrm>
                <a:off x="3243" y="2332"/>
                <a:ext cx="2313" cy="0"/>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31143" name="Line 39"/>
              <p:cNvSpPr>
                <a:spLocks noChangeShapeType="1"/>
              </p:cNvSpPr>
              <p:nvPr/>
            </p:nvSpPr>
            <p:spPr bwMode="auto">
              <a:xfrm>
                <a:off x="3243" y="2586"/>
                <a:ext cx="2313" cy="0"/>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31144" name="Line 40"/>
              <p:cNvSpPr>
                <a:spLocks noChangeShapeType="1"/>
              </p:cNvSpPr>
              <p:nvPr/>
            </p:nvSpPr>
            <p:spPr bwMode="auto">
              <a:xfrm>
                <a:off x="3243" y="2840"/>
                <a:ext cx="2313" cy="0"/>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31145" name="Line 41"/>
              <p:cNvSpPr>
                <a:spLocks noChangeShapeType="1"/>
              </p:cNvSpPr>
              <p:nvPr/>
            </p:nvSpPr>
            <p:spPr bwMode="auto">
              <a:xfrm>
                <a:off x="3243" y="3094"/>
                <a:ext cx="2313" cy="0"/>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31146" name="Line 42"/>
              <p:cNvSpPr>
                <a:spLocks noChangeShapeType="1"/>
              </p:cNvSpPr>
              <p:nvPr/>
            </p:nvSpPr>
            <p:spPr bwMode="auto">
              <a:xfrm>
                <a:off x="3243" y="3348"/>
                <a:ext cx="2313" cy="0"/>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sp>
            <p:nvSpPr>
              <p:cNvPr id="431147" name="Line 43"/>
              <p:cNvSpPr>
                <a:spLocks noChangeShapeType="1"/>
              </p:cNvSpPr>
              <p:nvPr/>
            </p:nvSpPr>
            <p:spPr bwMode="auto">
              <a:xfrm>
                <a:off x="3243" y="3602"/>
                <a:ext cx="2313" cy="0"/>
              </a:xfrm>
              <a:prstGeom prst="line">
                <a:avLst/>
              </a:prstGeom>
              <a:noFill/>
              <a:ln w="9525" cap="rnd">
                <a:solidFill>
                  <a:srgbClr val="000000"/>
                </a:solidFill>
                <a:round/>
                <a:headEnd/>
                <a:tailEnd/>
              </a:ln>
              <a:effectLst/>
            </p:spPr>
            <p:txBody>
              <a:bodyPr wrap="none"/>
              <a:lstStyle/>
              <a:p>
                <a:pPr marL="0" marR="0" lvl="0" indent="0" algn="ctr" defTabSz="914400">
                  <a:lnSpc>
                    <a:spcPct val="100000"/>
                  </a:lnSpc>
                  <a:spcBef>
                    <a:spcPts val="0"/>
                  </a:spcBef>
                  <a:spcAft>
                    <a:spcPts val="0"/>
                  </a:spcAft>
                  <a:buClrTx/>
                  <a:buSzTx/>
                  <a:buFontTx/>
                  <a:buNone/>
                  <a:defRPr/>
                </a:pPr>
                <a:endParaRPr lang="zh-CN" sz="2400" b="1" i="0" u="none" strike="noStrike" cap="none" spc="0">
                  <a:ln>
                    <a:noFill/>
                  </a:ln>
                  <a:solidFill>
                    <a:srgbClr val="000000"/>
                  </a:solidFill>
                  <a:latin typeface="Arial Narrow"/>
                  <a:ea typeface="宋体"/>
                  <a:cs typeface="Arial"/>
                </a:endParaRPr>
              </a:p>
            </p:txBody>
          </p:sp>
        </p:grpSp>
        <p:sp>
          <p:nvSpPr>
            <p:cNvPr id="431148" name="Rectangle 44"/>
            <p:cNvSpPr>
              <a:spLocks noChangeArrowheads="1"/>
            </p:cNvSpPr>
            <p:nvPr/>
          </p:nvSpPr>
          <p:spPr bwMode="auto">
            <a:xfrm>
              <a:off x="4059" y="1162"/>
              <a:ext cx="1044" cy="336"/>
            </a:xfrm>
            <a:prstGeom prst="rect">
              <a:avLst/>
            </a:prstGeom>
            <a:noFill/>
            <a:ln>
              <a:noFill/>
            </a:ln>
            <a:effectLst/>
          </p:spPr>
          <p:txBody>
            <a:bodyPr anchor="ctr"/>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66"/>
                  </a:solidFill>
                  <a:latin typeface="Times New Roman"/>
                  <a:ea typeface="楷体_GB2312"/>
                  <a:cs typeface="Arial"/>
                </a:rPr>
                <a:t>状态表</a:t>
              </a:r>
              <a:endParaRPr/>
            </a:p>
          </p:txBody>
        </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31113"/>
                                        </p:tgtEl>
                                        <p:attrNameLst>
                                          <p:attrName>style.visibility</p:attrName>
                                        </p:attrNameLst>
                                      </p:cBhvr>
                                      <p:to>
                                        <p:strVal val="visible"/>
                                      </p:to>
                                    </p:set>
                                    <p:animEffect transition="in" filter="wipe(up)">
                                      <p:cBhvr>
                                        <p:cTn id="7" dur="500"/>
                                        <p:tgtEl>
                                          <p:spTgt spid="4311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31110"/>
                                        </p:tgtEl>
                                        <p:attrNameLst>
                                          <p:attrName>style.visibility</p:attrName>
                                        </p:attrNameLst>
                                      </p:cBhvr>
                                      <p:to>
                                        <p:strVal val="visible"/>
                                      </p:to>
                                    </p:set>
                                    <p:animEffect transition="in" filter="box(in)">
                                      <p:cBhvr>
                                        <p:cTn id="12" dur="500"/>
                                        <p:tgtEl>
                                          <p:spTgt spid="431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33156" name="Rectangle 4"/>
          <p:cNvSpPr>
            <a:spLocks noChangeArrowheads="1"/>
          </p:cNvSpPr>
          <p:nvPr/>
        </p:nvSpPr>
        <p:spPr bwMode="auto">
          <a:xfrm>
            <a:off x="900113" y="620713"/>
            <a:ext cx="3311524" cy="457200"/>
          </a:xfrm>
          <a:prstGeom prst="rect">
            <a:avLst/>
          </a:prstGeom>
          <a:noFill/>
          <a:ln>
            <a:noFill/>
          </a:ln>
          <a:effectLst/>
        </p:spPr>
        <p:txBody>
          <a:bodyPr anchor="ctr">
            <a:spAutoFit/>
          </a:bodyPr>
          <a:lstStyle/>
          <a:p>
            <a:pPr marL="0" marR="0" lvl="0" indent="0" algn="l"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楷体_GB2312"/>
                <a:cs typeface="Times New Roman"/>
              </a:rPr>
              <a:t>4. </a:t>
            </a:r>
            <a:r>
              <a:rPr lang="zh-CN" sz="2400" b="1" i="0" u="none" strike="noStrike" cap="none" spc="0">
                <a:ln>
                  <a:noFill/>
                </a:ln>
                <a:solidFill>
                  <a:srgbClr val="000066"/>
                </a:solidFill>
                <a:latin typeface="Times New Roman"/>
                <a:ea typeface="楷体_GB2312"/>
                <a:cs typeface="Times New Roman"/>
              </a:rPr>
              <a:t>画出时序图</a:t>
            </a:r>
            <a:endParaRPr/>
          </a:p>
        </p:txBody>
      </p:sp>
      <p:graphicFrame>
        <p:nvGraphicFramePr>
          <p:cNvPr id="433157" name="Object 5"/>
          <p:cNvGraphicFramePr>
            <a:graphicFrameLocks xmlns:a="http://schemas.openxmlformats.org/drawingml/2006/main" noChangeAspect="1"/>
          </p:cNvGraphicFramePr>
          <p:nvPr/>
        </p:nvGraphicFramePr>
        <p:xfrm>
          <a:off x="827088" y="1989138"/>
          <a:ext cx="7272337" cy="2995612"/>
        </p:xfrm>
        <a:graphic>
          <a:graphicData uri="http://schemas.openxmlformats.org/presentationml/2006/ole">
            <p:oleObj name="oleObj" r:id="rId4" imgW="3370580" imgH="1389380" progId="Word.Picture.8">
              <p:embed/>
              <p:pic>
                <p:nvPicPr>
                  <p:cNvPr id="433157" name="Object 5"/>
                  <p:cNvPicPr/>
                  <p:nvPr/>
                </p:nvPicPr>
                <p:blipFill>
                  <a:blip r:embed="rId3"/>
                  <a:stretch/>
                </p:blipFill>
                <p:spPr bwMode="auto">
                  <a:xfrm>
                    <a:off x="827088" y="1989138"/>
                    <a:ext cx="7272337" cy="2995612"/>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33157"/>
                                        </p:tgtEl>
                                        <p:attrNameLst>
                                          <p:attrName>style.visibility</p:attrName>
                                        </p:attrNameLst>
                                      </p:cBhvr>
                                      <p:to>
                                        <p:strVal val="visible"/>
                                      </p:to>
                                    </p:set>
                                    <p:animEffect transition="in" filter="wipe(left)">
                                      <p:cBhvr>
                                        <p:cTn id="7" dur="500"/>
                                        <p:tgtEl>
                                          <p:spTgt spid="433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34180" name="Rectangle 4"/>
          <p:cNvSpPr>
            <a:spLocks noChangeArrowheads="1"/>
          </p:cNvSpPr>
          <p:nvPr/>
        </p:nvSpPr>
        <p:spPr bwMode="auto">
          <a:xfrm>
            <a:off x="179388" y="1341438"/>
            <a:ext cx="8785225" cy="1552575"/>
          </a:xfrm>
          <a:prstGeom prst="rect">
            <a:avLst/>
          </a:prstGeom>
          <a:noFill/>
          <a:ln>
            <a:noFill/>
          </a:ln>
          <a:effectLst/>
        </p:spPr>
        <p:txBody>
          <a:bodyPr anchor="ctr">
            <a:spAutoFit/>
          </a:bodyPr>
          <a:lstStyle/>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66"/>
                </a:solidFill>
                <a:latin typeface="Times New Roman"/>
                <a:ea typeface="楷体_GB2312"/>
                <a:cs typeface="Arial"/>
              </a:rPr>
              <a:t>由状态图可见，电路的有效状态是三位循环码。</a:t>
            </a:r>
            <a:endParaRPr/>
          </a:p>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66"/>
                </a:solidFill>
                <a:latin typeface="Times New Roman"/>
                <a:ea typeface="楷体_GB2312"/>
                <a:cs typeface="Arial"/>
              </a:rPr>
              <a:t>从时序图可看出，电路正常工作时，各触发器的</a:t>
            </a:r>
            <a:r>
              <a:rPr lang="en-US" sz="2400" b="1" i="1" u="none" strike="noStrike" cap="none" spc="0">
                <a:ln>
                  <a:noFill/>
                </a:ln>
                <a:solidFill>
                  <a:srgbClr val="000066"/>
                </a:solidFill>
                <a:latin typeface="Times New Roman"/>
                <a:ea typeface="楷体_GB2312"/>
                <a:cs typeface="Arial"/>
              </a:rPr>
              <a:t>Q</a:t>
            </a:r>
            <a:r>
              <a:rPr lang="zh-CN" sz="2400" b="1" i="0" u="none" strike="noStrike" cap="none" spc="0">
                <a:ln>
                  <a:noFill/>
                </a:ln>
                <a:solidFill>
                  <a:srgbClr val="000066"/>
                </a:solidFill>
                <a:latin typeface="Times New Roman"/>
                <a:ea typeface="楷体_GB2312"/>
                <a:cs typeface="Arial"/>
              </a:rPr>
              <a:t>端轮流出现</a:t>
            </a:r>
            <a:endParaRPr/>
          </a:p>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66"/>
                </a:solidFill>
                <a:latin typeface="Times New Roman"/>
                <a:ea typeface="楷体_GB2312"/>
                <a:cs typeface="Arial"/>
              </a:rPr>
              <a:t>一个宽度为一个</a:t>
            </a:r>
            <a:r>
              <a:rPr lang="en-US" sz="2400" b="1" i="1" u="none" strike="noStrike" cap="none" spc="0">
                <a:ln>
                  <a:noFill/>
                </a:ln>
                <a:solidFill>
                  <a:srgbClr val="000066"/>
                </a:solidFill>
                <a:latin typeface="Times New Roman"/>
                <a:ea typeface="楷体_GB2312"/>
                <a:cs typeface="Arial"/>
              </a:rPr>
              <a:t>CP</a:t>
            </a:r>
            <a:r>
              <a:rPr lang="zh-CN" sz="2400" b="1" i="0" u="none" strike="noStrike" cap="none" spc="0">
                <a:ln>
                  <a:noFill/>
                </a:ln>
                <a:solidFill>
                  <a:srgbClr val="000066"/>
                </a:solidFill>
                <a:latin typeface="Times New Roman"/>
                <a:ea typeface="楷体_GB2312"/>
                <a:cs typeface="Arial"/>
              </a:rPr>
              <a:t>周期脉冲信号</a:t>
            </a:r>
            <a:r>
              <a:rPr lang="en-US" sz="2400" b="1" i="0" u="none" strike="noStrike" cap="none" spc="0">
                <a:ln>
                  <a:noFill/>
                </a:ln>
                <a:solidFill>
                  <a:srgbClr val="000066"/>
                </a:solidFill>
                <a:latin typeface="Times New Roman"/>
                <a:ea typeface="楷体_GB2312"/>
                <a:cs typeface="Arial"/>
              </a:rPr>
              <a:t>,</a:t>
            </a:r>
            <a:r>
              <a:rPr lang="zh-CN" sz="2400" b="1" i="0" u="none" strike="noStrike" cap="none" spc="0">
                <a:ln>
                  <a:noFill/>
                </a:ln>
                <a:solidFill>
                  <a:srgbClr val="000066"/>
                </a:solidFill>
                <a:latin typeface="Times New Roman"/>
                <a:ea typeface="楷体_GB2312"/>
                <a:cs typeface="Arial"/>
              </a:rPr>
              <a:t>循环周期为</a:t>
            </a:r>
            <a:r>
              <a:rPr lang="en-US" sz="2400" b="1" i="0" u="none" strike="noStrike" cap="none" spc="0">
                <a:ln>
                  <a:noFill/>
                </a:ln>
                <a:solidFill>
                  <a:srgbClr val="000066"/>
                </a:solidFill>
                <a:latin typeface="Times New Roman"/>
                <a:ea typeface="楷体_GB2312"/>
                <a:cs typeface="Arial"/>
              </a:rPr>
              <a:t>3</a:t>
            </a:r>
            <a:r>
              <a:rPr lang="en-US" sz="2400" b="1" i="1" u="none" strike="noStrike" cap="none" spc="0">
                <a:ln>
                  <a:noFill/>
                </a:ln>
                <a:solidFill>
                  <a:srgbClr val="000066"/>
                </a:solidFill>
                <a:latin typeface="Times New Roman"/>
                <a:ea typeface="楷体_GB2312"/>
                <a:cs typeface="Arial"/>
              </a:rPr>
              <a:t>T</a:t>
            </a:r>
            <a:r>
              <a:rPr lang="en-US" sz="2400" b="1" i="0" u="none" strike="noStrike" cap="none" spc="0" baseline="-25000">
                <a:ln>
                  <a:noFill/>
                </a:ln>
                <a:solidFill>
                  <a:srgbClr val="000066"/>
                </a:solidFill>
                <a:latin typeface="Times New Roman"/>
                <a:ea typeface="楷体_GB2312"/>
                <a:cs typeface="Arial"/>
              </a:rPr>
              <a:t>CP</a:t>
            </a:r>
            <a:r>
              <a:rPr lang="zh-CN" sz="2400" b="1" i="0" u="none" strike="noStrike" cap="none" spc="0">
                <a:ln>
                  <a:noFill/>
                </a:ln>
                <a:solidFill>
                  <a:srgbClr val="000066"/>
                </a:solidFill>
                <a:latin typeface="Times New Roman"/>
                <a:ea typeface="楷体_GB2312"/>
                <a:cs typeface="Arial"/>
              </a:rPr>
              <a:t>。电路的功能为脉冲分配器或节拍脉冲产生器。</a:t>
            </a:r>
            <a:endParaRPr/>
          </a:p>
        </p:txBody>
      </p:sp>
      <p:graphicFrame>
        <p:nvGraphicFramePr>
          <p:cNvPr id="434181" name="Object 5"/>
          <p:cNvGraphicFramePr>
            <a:graphicFrameLocks xmlns:a="http://schemas.openxmlformats.org/drawingml/2006/main" noChangeAspect="1"/>
          </p:cNvGraphicFramePr>
          <p:nvPr/>
        </p:nvGraphicFramePr>
        <p:xfrm>
          <a:off x="0" y="3357563"/>
          <a:ext cx="5040313" cy="2722562"/>
        </p:xfrm>
        <a:graphic>
          <a:graphicData uri="http://schemas.openxmlformats.org/presentationml/2006/ole">
            <p:oleObj name="oleObj" r:id="rId4" imgW="3370580" imgH="1389380" progId="Word.Picture.8">
              <p:embed/>
              <p:pic>
                <p:nvPicPr>
                  <p:cNvPr id="434181" name="Object 5"/>
                  <p:cNvPicPr/>
                  <p:nvPr/>
                </p:nvPicPr>
                <p:blipFill>
                  <a:blip r:embed="rId3"/>
                  <a:stretch/>
                </p:blipFill>
                <p:spPr bwMode="auto">
                  <a:xfrm>
                    <a:off x="0" y="3357563"/>
                    <a:ext cx="5040313" cy="2722562"/>
                  </a:xfrm>
                  <a:prstGeom prst="rect">
                    <a:avLst/>
                  </a:prstGeom>
                </p:spPr>
              </p:pic>
            </p:oleObj>
          </a:graphicData>
        </a:graphic>
      </p:graphicFrame>
      <p:graphicFrame>
        <p:nvGraphicFramePr>
          <p:cNvPr id="434182" name="Object 6"/>
          <p:cNvGraphicFramePr>
            <a:graphicFrameLocks xmlns:a="http://schemas.openxmlformats.org/drawingml/2006/main" noChangeAspect="1"/>
          </p:cNvGraphicFramePr>
          <p:nvPr/>
        </p:nvGraphicFramePr>
        <p:xfrm>
          <a:off x="5327650" y="3779838"/>
          <a:ext cx="3636963" cy="2241550"/>
        </p:xfrm>
        <a:graphic>
          <a:graphicData uri="http://schemas.openxmlformats.org/presentationml/2006/ole">
            <p:oleObj name="oleObj" r:id="rId6" imgW="3239770" imgH="1724660" progId="Word.Picture.8">
              <p:embed/>
              <p:pic>
                <p:nvPicPr>
                  <p:cNvPr id="434182" name="Object 6"/>
                  <p:cNvPicPr/>
                  <p:nvPr/>
                </p:nvPicPr>
                <p:blipFill>
                  <a:blip r:embed="rId5"/>
                  <a:stretch/>
                </p:blipFill>
                <p:spPr bwMode="auto">
                  <a:xfrm>
                    <a:off x="5327650" y="3779838"/>
                    <a:ext cx="3636963" cy="2241550"/>
                  </a:xfrm>
                  <a:prstGeom prst="rect">
                    <a:avLst/>
                  </a:prstGeom>
                </p:spPr>
              </p:pic>
            </p:oleObj>
          </a:graphicData>
        </a:graphic>
      </p:graphicFrame>
      <p:sp>
        <p:nvSpPr>
          <p:cNvPr id="434183" name="Rectangle 7"/>
          <p:cNvSpPr>
            <a:spLocks noChangeArrowheads="1"/>
          </p:cNvSpPr>
          <p:nvPr/>
        </p:nvSpPr>
        <p:spPr bwMode="auto">
          <a:xfrm>
            <a:off x="900113" y="620713"/>
            <a:ext cx="2481262" cy="457200"/>
          </a:xfrm>
          <a:prstGeom prst="rect">
            <a:avLst/>
          </a:prstGeom>
          <a:noFill/>
          <a:ln>
            <a:noFill/>
          </a:ln>
          <a:effectLst/>
        </p:spPr>
        <p:txBody>
          <a:bodyPr wrap="none">
            <a:spAutoFit/>
          </a:bodyPr>
          <a:lstStyle/>
          <a:p>
            <a:pPr marL="0" marR="0" lvl="0" indent="0" algn="ctr" defTabSz="914400">
              <a:lnSpc>
                <a:spcPct val="100000"/>
              </a:lnSpc>
              <a:spcBef>
                <a:spcPts val="0"/>
              </a:spcBef>
              <a:spcAft>
                <a:spcPts val="0"/>
              </a:spcAft>
              <a:buClrTx/>
              <a:buSzTx/>
              <a:buFontTx/>
              <a:buNone/>
              <a:defRPr/>
            </a:pPr>
            <a:r>
              <a:rPr lang="en-US" sz="2400" b="1" i="0" u="none" strike="noStrike" cap="none" spc="0">
                <a:ln>
                  <a:noFill/>
                </a:ln>
                <a:solidFill>
                  <a:srgbClr val="000066"/>
                </a:solidFill>
                <a:latin typeface="Times New Roman"/>
                <a:ea typeface="楷体_GB2312"/>
                <a:cs typeface="Arial"/>
              </a:rPr>
              <a:t>5</a:t>
            </a:r>
            <a:r>
              <a:rPr lang="zh-CN" sz="2400" b="1" i="0" u="none" strike="noStrike" cap="none" spc="0">
                <a:ln>
                  <a:noFill/>
                </a:ln>
                <a:solidFill>
                  <a:srgbClr val="000066"/>
                </a:solidFill>
                <a:latin typeface="Times New Roman"/>
                <a:ea typeface="楷体_GB2312"/>
                <a:cs typeface="Arial"/>
              </a:rPr>
              <a:t>、逻辑功能分析</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34181"/>
                                        </p:tgtEl>
                                        <p:attrNameLst>
                                          <p:attrName>style.visibility</p:attrName>
                                        </p:attrNameLst>
                                      </p:cBhvr>
                                      <p:to>
                                        <p:strVal val="visible"/>
                                      </p:to>
                                    </p:set>
                                    <p:animEffect transition="in" filter="wipe(left)">
                                      <p:cBhvr>
                                        <p:cTn id="7" dur="500"/>
                                        <p:tgtEl>
                                          <p:spTgt spid="43418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34182"/>
                                        </p:tgtEl>
                                        <p:attrNameLst>
                                          <p:attrName>style.visibility</p:attrName>
                                        </p:attrNameLst>
                                      </p:cBhvr>
                                      <p:to>
                                        <p:strVal val="visible"/>
                                      </p:to>
                                    </p:set>
                                    <p:animEffect transition="in" filter="box(in)">
                                      <p:cBhvr>
                                        <p:cTn id="12" dur="500"/>
                                        <p:tgtEl>
                                          <p:spTgt spid="43418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34180"/>
                                        </p:tgtEl>
                                        <p:attrNameLst>
                                          <p:attrName>style.visibility</p:attrName>
                                        </p:attrNameLst>
                                      </p:cBhvr>
                                      <p:to>
                                        <p:strVal val="visible"/>
                                      </p:to>
                                    </p:set>
                                    <p:animEffect transition="in" filter="wipe(up)">
                                      <p:cBhvr>
                                        <p:cTn id="17" dur="500"/>
                                        <p:tgtEl>
                                          <p:spTgt spid="434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4180" grpId="0"/>
    </p:bldLst>
  </p:timing>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0">
  <p:cSld name="">
    <p:spTree>
      <p:nvGrpSpPr>
        <p:cNvPr id="1" name=""/>
        <p:cNvGrpSpPr/>
        <p:nvPr/>
      </p:nvGrpSpPr>
      <p:grpSpPr bwMode="auto">
        <a:xfrm>
          <a:off x="0" y="0"/>
          <a:ext cx="0" cy="0"/>
          <a:chOff x="0" y="0"/>
          <a:chExt cx="0" cy="0"/>
        </a:xfrm>
      </p:grpSpPr>
      <p:sp>
        <p:nvSpPr>
          <p:cNvPr id="2" name="矩形 1"/>
          <p:cNvSpPr/>
          <p:nvPr/>
        </p:nvSpPr>
        <p:spPr bwMode="auto">
          <a:xfrm>
            <a:off x="2286000" y="2090172"/>
            <a:ext cx="4572000" cy="3416320"/>
          </a:xfrm>
          <a:prstGeom prst="rect">
            <a:avLst/>
          </a:prstGeom>
        </p:spPr>
        <p:txBody>
          <a:bodyPr>
            <a:spAutoFit/>
          </a:bodyPr>
          <a:lstStyle/>
          <a:p>
            <a:pPr marL="0" marR="0" lvl="0" indent="0" algn="l"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Arial Narrow"/>
                <a:ea typeface="宋体"/>
                <a:cs typeface="Arial"/>
              </a:rPr>
              <a:t>reg</a:t>
            </a:r>
            <a:r>
              <a:rPr lang="en-US" sz="2400" b="1" i="0" u="none" strike="noStrike" cap="none" spc="0">
                <a:ln>
                  <a:noFill/>
                </a:ln>
                <a:solidFill>
                  <a:srgbClr val="000000"/>
                </a:solidFill>
                <a:latin typeface="Arial Narrow"/>
                <a:ea typeface="宋体"/>
                <a:cs typeface="Arial"/>
              </a:rPr>
              <a:t> [2:0]Q;</a:t>
            </a:r>
            <a:endParaRPr/>
          </a:p>
          <a:p>
            <a:pPr marL="0" marR="0" lvl="0" indent="0" algn="l" defTabSz="914400">
              <a:lnSpc>
                <a:spcPct val="100000"/>
              </a:lnSpc>
              <a:spcBef>
                <a:spcPts val="0"/>
              </a:spcBef>
              <a:spcAft>
                <a:spcPts val="0"/>
              </a:spcAft>
              <a:buClrTx/>
              <a:buSzTx/>
              <a:buFontTx/>
              <a:buNone/>
              <a:defRPr/>
            </a:pPr>
            <a:endParaRPr lang="en-US" sz="2400" b="1" i="0" u="none" strike="noStrike" cap="none" spc="0">
              <a:ln>
                <a:noFill/>
              </a:ln>
              <a:solidFill>
                <a:srgbClr val="000000"/>
              </a:solidFill>
              <a:latin typeface="Arial Narrow"/>
              <a:ea typeface="宋体"/>
              <a:cs typeface="Arial"/>
            </a:endParaRPr>
          </a:p>
          <a:p>
            <a:pPr marL="0" marR="0" lvl="0" indent="0" algn="l"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Arial Narrow"/>
                <a:ea typeface="宋体"/>
                <a:cs typeface="Arial"/>
              </a:rPr>
              <a:t>always</a:t>
            </a:r>
            <a:r>
              <a:rPr lang="en-US" sz="2400" b="1" i="0" u="none" strike="noStrike" cap="none" spc="0">
                <a:ln>
                  <a:noFill/>
                </a:ln>
                <a:solidFill>
                  <a:srgbClr val="000000"/>
                </a:solidFill>
                <a:latin typeface="Arial Narrow"/>
                <a:ea typeface="宋体"/>
                <a:cs typeface="Arial"/>
              </a:rPr>
              <a:t>@(</a:t>
            </a:r>
            <a:r>
              <a:rPr lang="en-US" sz="2400" b="1" i="0" u="none" strike="noStrike" cap="none" spc="0">
                <a:ln>
                  <a:noFill/>
                </a:ln>
                <a:solidFill>
                  <a:srgbClr val="000000"/>
                </a:solidFill>
                <a:latin typeface="Arial Narrow"/>
                <a:ea typeface="宋体"/>
                <a:cs typeface="Arial"/>
              </a:rPr>
              <a:t>posedge</a:t>
            </a:r>
            <a:r>
              <a:rPr lang="en-US" sz="2400" b="1" i="0" u="none" strike="noStrike" cap="none" spc="0">
                <a:ln>
                  <a:noFill/>
                </a:ln>
                <a:solidFill>
                  <a:srgbClr val="000000"/>
                </a:solidFill>
                <a:latin typeface="Arial Narrow"/>
                <a:ea typeface="宋体"/>
                <a:cs typeface="Arial"/>
              </a:rPr>
              <a:t> CP)</a:t>
            </a:r>
            <a:endParaRPr/>
          </a:p>
          <a:p>
            <a:pPr marL="0" marR="0" lvl="0" indent="0" algn="l"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Arial Narrow"/>
                <a:ea typeface="宋体"/>
                <a:cs typeface="Arial"/>
              </a:rPr>
              <a:t>case (Q)</a:t>
            </a:r>
            <a:endParaRPr/>
          </a:p>
          <a:p>
            <a:pPr marL="0" marR="0" lvl="0" indent="0" algn="l"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Arial Narrow"/>
                <a:ea typeface="宋体"/>
                <a:cs typeface="Arial"/>
              </a:rPr>
              <a:t>	2'b001:Q&lt;=2'b010;</a:t>
            </a:r>
            <a:endParaRPr/>
          </a:p>
          <a:p>
            <a:pPr marL="0" marR="0" lvl="0" indent="0" algn="l"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Arial Narrow"/>
                <a:ea typeface="宋体"/>
                <a:cs typeface="Arial"/>
              </a:rPr>
              <a:t>	2'b010:Q&lt;=2'b100;</a:t>
            </a:r>
            <a:endParaRPr/>
          </a:p>
          <a:p>
            <a:pPr marL="0" marR="0" lvl="0" indent="0" algn="l"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Arial Narrow"/>
                <a:ea typeface="宋体"/>
                <a:cs typeface="Arial"/>
              </a:rPr>
              <a:t>	2'b100:Q&lt;=2'b001;</a:t>
            </a:r>
            <a:endParaRPr/>
          </a:p>
          <a:p>
            <a:pPr marL="0" marR="0" lvl="0" indent="0" algn="l"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Arial Narrow"/>
                <a:ea typeface="宋体"/>
                <a:cs typeface="Arial"/>
              </a:rPr>
              <a:t>	</a:t>
            </a:r>
            <a:r>
              <a:rPr lang="en-US" sz="2400" b="1" i="0" u="none" strike="noStrike" cap="none" spc="0">
                <a:ln>
                  <a:noFill/>
                </a:ln>
                <a:solidFill>
                  <a:srgbClr val="000000"/>
                </a:solidFill>
                <a:latin typeface="Arial Narrow"/>
                <a:ea typeface="宋体"/>
                <a:cs typeface="Arial"/>
              </a:rPr>
              <a:t>default:Q</a:t>
            </a:r>
            <a:r>
              <a:rPr lang="en-US" sz="2400" b="1" i="0" u="none" strike="noStrike" cap="none" spc="0">
                <a:ln>
                  <a:noFill/>
                </a:ln>
                <a:solidFill>
                  <a:srgbClr val="000000"/>
                </a:solidFill>
                <a:latin typeface="Arial Narrow"/>
                <a:ea typeface="宋体"/>
                <a:cs typeface="Arial"/>
              </a:rPr>
              <a:t>&lt;=2'b001;</a:t>
            </a:r>
            <a:endParaRPr/>
          </a:p>
          <a:p>
            <a:pPr marL="0" marR="0" lvl="0" indent="0" algn="l" defTabSz="914400">
              <a:lnSpc>
                <a:spcPct val="100000"/>
              </a:lnSpc>
              <a:spcBef>
                <a:spcPts val="0"/>
              </a:spcBef>
              <a:spcAft>
                <a:spcPts val="0"/>
              </a:spcAft>
              <a:buClrTx/>
              <a:buSzTx/>
              <a:buFontTx/>
              <a:buNone/>
              <a:defRPr/>
            </a:pPr>
            <a:r>
              <a:rPr lang="en-US" sz="2400" b="1" i="0" u="none" strike="noStrike" cap="none" spc="0">
                <a:ln>
                  <a:noFill/>
                </a:ln>
                <a:solidFill>
                  <a:srgbClr val="000000"/>
                </a:solidFill>
                <a:latin typeface="Arial Narrow"/>
                <a:ea typeface="宋体"/>
                <a:cs typeface="Arial"/>
              </a:rPr>
              <a:t>endcase</a:t>
            </a:r>
            <a:endParaRPr lang="en-US" sz="2400" b="1" i="0" u="none" strike="noStrike" cap="none" spc="0">
              <a:ln>
                <a:noFill/>
              </a:ln>
              <a:solidFill>
                <a:srgbClr val="000000"/>
              </a:solidFill>
              <a:latin typeface="Arial Narrow"/>
              <a:ea typeface="宋体"/>
              <a:cs typeface="Arial"/>
            </a:endParaRPr>
          </a:p>
        </p:txBody>
      </p:sp>
      <p:sp>
        <p:nvSpPr>
          <p:cNvPr id="3" name="标题 2"/>
          <p:cNvSpPr>
            <a:spLocks noGrp="1"/>
          </p:cNvSpPr>
          <p:nvPr>
            <p:ph type="title"/>
          </p:nvPr>
        </p:nvSpPr>
        <p:spPr bwMode="auto"/>
        <p:txBody>
          <a:bodyPr/>
          <a:lstStyle/>
          <a:p>
            <a:pPr>
              <a:defRPr/>
            </a:pPr>
            <a:r>
              <a:rPr lang="en-US"/>
              <a:t>Verilog HDL</a:t>
            </a:r>
            <a:endParaRPr lang="zh-CN"/>
          </a:p>
        </p:txBody>
      </p:sp>
      <p:sp>
        <p:nvSpPr>
          <p:cNvPr id="4" name="文本框 3"/>
          <p:cNvSpPr txBox="1"/>
          <p:nvPr/>
        </p:nvSpPr>
        <p:spPr bwMode="auto">
          <a:xfrm>
            <a:off x="5220090" y="1340710"/>
            <a:ext cx="3672510" cy="1200329"/>
          </a:xfrm>
          <a:prstGeom prst="rect">
            <a:avLst/>
          </a:prstGeom>
          <a:noFill/>
        </p:spPr>
        <p:txBody>
          <a:bodyPr wrap="square" rtlCol="0">
            <a:spAutoFit/>
          </a:bodyPr>
          <a:lstStyle/>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00"/>
                </a:solidFill>
                <a:latin typeface="Arial Narrow"/>
                <a:ea typeface="宋体"/>
                <a:cs typeface="Arial"/>
              </a:rPr>
              <a:t>前</a:t>
            </a:r>
            <a:r>
              <a:rPr lang="en-US" sz="2400" b="1" i="0" u="none" strike="noStrike" cap="none" spc="0">
                <a:ln>
                  <a:noFill/>
                </a:ln>
                <a:solidFill>
                  <a:srgbClr val="000000"/>
                </a:solidFill>
                <a:latin typeface="Arial Narrow"/>
                <a:ea typeface="宋体"/>
                <a:cs typeface="Arial"/>
              </a:rPr>
              <a:t>2</a:t>
            </a:r>
            <a:r>
              <a:rPr lang="zh-CN" sz="2400" b="1" i="0" u="none" strike="noStrike" cap="none" spc="0">
                <a:ln>
                  <a:noFill/>
                </a:ln>
                <a:solidFill>
                  <a:srgbClr val="000000"/>
                </a:solidFill>
                <a:latin typeface="Arial Narrow"/>
                <a:ea typeface="宋体"/>
                <a:cs typeface="Arial"/>
              </a:rPr>
              <a:t>个代码与电路一致</a:t>
            </a:r>
            <a:endParaRPr lang="en-US" sz="2400" b="1" i="0" u="none" strike="noStrike" cap="none" spc="0">
              <a:ln>
                <a:noFill/>
              </a:ln>
              <a:solidFill>
                <a:srgbClr val="000000"/>
              </a:solidFill>
              <a:latin typeface="Arial Narrow"/>
              <a:ea typeface="宋体"/>
              <a:cs typeface="Arial"/>
            </a:endParaRPr>
          </a:p>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00"/>
                </a:solidFill>
                <a:latin typeface="Arial Narrow"/>
                <a:ea typeface="宋体"/>
                <a:cs typeface="Arial"/>
              </a:rPr>
              <a:t>本段代码在无关项方面与电路不一致。</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69687" name="Text Box 23"/>
          <p:cNvSpPr txBox="1">
            <a:spLocks noChangeArrowheads="1"/>
          </p:cNvSpPr>
          <p:nvPr/>
        </p:nvSpPr>
        <p:spPr bwMode="auto">
          <a:xfrm>
            <a:off x="539750" y="476250"/>
            <a:ext cx="4627563" cy="457200"/>
          </a:xfrm>
          <a:prstGeom prst="rect">
            <a:avLst/>
          </a:prstGeom>
          <a:noFill/>
          <a:ln>
            <a:noFill/>
          </a:ln>
        </p:spPr>
        <p:txBody>
          <a:bodyPr wrap="none">
            <a:spAutoFit/>
          </a:bodyPr>
          <a:lstStyle/>
          <a:p>
            <a:pPr algn="l">
              <a:defRPr/>
            </a:pPr>
            <a:r>
              <a:rPr lang="en-US">
                <a:solidFill>
                  <a:srgbClr val="000066"/>
                </a:solidFill>
                <a:latin typeface="楷体_GB2312"/>
                <a:ea typeface="楷体_GB2312"/>
              </a:rPr>
              <a:t>2</a:t>
            </a:r>
            <a:r>
              <a:rPr lang="zh-CN">
                <a:solidFill>
                  <a:srgbClr val="000066"/>
                </a:solidFill>
                <a:latin typeface="楷体_GB2312"/>
                <a:ea typeface="楷体_GB2312"/>
              </a:rPr>
              <a:t>、异步时序电路与同步时序电路</a:t>
            </a:r>
            <a:endParaRPr/>
          </a:p>
        </p:txBody>
      </p:sp>
      <p:sp>
        <p:nvSpPr>
          <p:cNvPr id="369688" name="Text Box 24"/>
          <p:cNvSpPr txBox="1">
            <a:spLocks noChangeArrowheads="1"/>
          </p:cNvSpPr>
          <p:nvPr/>
        </p:nvSpPr>
        <p:spPr bwMode="auto">
          <a:xfrm>
            <a:off x="114300" y="1922463"/>
            <a:ext cx="1936750" cy="457200"/>
          </a:xfrm>
          <a:prstGeom prst="rect">
            <a:avLst/>
          </a:prstGeom>
          <a:noFill/>
          <a:ln>
            <a:noFill/>
          </a:ln>
        </p:spPr>
        <p:txBody>
          <a:bodyPr>
            <a:spAutoFit/>
          </a:bodyPr>
          <a:lstStyle/>
          <a:p>
            <a:pPr algn="l">
              <a:defRPr/>
            </a:pPr>
            <a:r>
              <a:rPr lang="zh-CN">
                <a:solidFill>
                  <a:srgbClr val="000066"/>
                </a:solidFill>
                <a:latin typeface="楷体_GB2312"/>
                <a:ea typeface="楷体_GB2312"/>
              </a:rPr>
              <a:t>时序电路</a:t>
            </a:r>
            <a:endParaRPr/>
          </a:p>
        </p:txBody>
      </p:sp>
      <p:sp>
        <p:nvSpPr>
          <p:cNvPr id="369689" name="AutoShape 25"/>
          <p:cNvSpPr/>
          <p:nvPr/>
        </p:nvSpPr>
        <p:spPr bwMode="auto">
          <a:xfrm>
            <a:off x="1827213" y="1731963"/>
            <a:ext cx="80962" cy="1192212"/>
          </a:xfrm>
          <a:prstGeom prst="leftBrace">
            <a:avLst>
              <a:gd name="adj1" fmla="val 122713"/>
              <a:gd name="adj2" fmla="val 50000"/>
            </a:avLst>
          </a:prstGeom>
          <a:noFill/>
          <a:ln w="38100">
            <a:solidFill>
              <a:srgbClr val="000099"/>
            </a:solidFill>
            <a:round/>
            <a:headEnd/>
            <a:tailEnd/>
          </a:ln>
        </p:spPr>
        <p:txBody>
          <a:bodyPr wrap="none" anchor="ctr"/>
          <a:lstStyle/>
          <a:p>
            <a:pPr>
              <a:defRPr/>
            </a:pPr>
            <a:endParaRPr lang="zh-CN"/>
          </a:p>
        </p:txBody>
      </p:sp>
      <p:grpSp>
        <p:nvGrpSpPr>
          <p:cNvPr id="369701" name="Group 37"/>
          <p:cNvGrpSpPr/>
          <p:nvPr/>
        </p:nvGrpSpPr>
        <p:grpSpPr bwMode="auto">
          <a:xfrm>
            <a:off x="1916113" y="1484313"/>
            <a:ext cx="7227887" cy="822325"/>
            <a:chOff x="1206" y="935"/>
            <a:chExt cx="4553" cy="518"/>
          </a:xfrm>
        </p:grpSpPr>
        <p:sp>
          <p:nvSpPr>
            <p:cNvPr id="369690" name="Text Box 26"/>
            <p:cNvSpPr txBox="1">
              <a:spLocks noChangeArrowheads="1"/>
            </p:cNvSpPr>
            <p:nvPr/>
          </p:nvSpPr>
          <p:spPr bwMode="auto">
            <a:xfrm>
              <a:off x="1206" y="935"/>
              <a:ext cx="993" cy="288"/>
            </a:xfrm>
            <a:prstGeom prst="rect">
              <a:avLst/>
            </a:prstGeom>
            <a:noFill/>
            <a:ln>
              <a:noFill/>
            </a:ln>
          </p:spPr>
          <p:txBody>
            <a:bodyPr>
              <a:spAutoFit/>
            </a:bodyPr>
            <a:lstStyle/>
            <a:p>
              <a:pPr algn="l">
                <a:defRPr/>
              </a:pPr>
              <a:r>
                <a:rPr lang="zh-CN">
                  <a:solidFill>
                    <a:srgbClr val="000066"/>
                  </a:solidFill>
                  <a:latin typeface="楷体_GB2312"/>
                  <a:ea typeface="楷体_GB2312"/>
                </a:rPr>
                <a:t>同步：</a:t>
              </a:r>
              <a:endParaRPr/>
            </a:p>
          </p:txBody>
        </p:sp>
        <p:sp>
          <p:nvSpPr>
            <p:cNvPr id="369692" name="Text Box 28"/>
            <p:cNvSpPr txBox="1">
              <a:spLocks noChangeArrowheads="1"/>
            </p:cNvSpPr>
            <p:nvPr/>
          </p:nvSpPr>
          <p:spPr bwMode="auto">
            <a:xfrm>
              <a:off x="1808" y="935"/>
              <a:ext cx="3952" cy="518"/>
            </a:xfrm>
            <a:prstGeom prst="rect">
              <a:avLst/>
            </a:prstGeom>
            <a:noFill/>
            <a:ln>
              <a:noFill/>
            </a:ln>
          </p:spPr>
          <p:txBody>
            <a:bodyPr>
              <a:spAutoFit/>
            </a:bodyPr>
            <a:lstStyle/>
            <a:p>
              <a:pPr algn="l">
                <a:defRPr/>
              </a:pPr>
              <a:r>
                <a:rPr lang="zh-CN">
                  <a:solidFill>
                    <a:srgbClr val="000066"/>
                  </a:solidFill>
                  <a:latin typeface="楷体_GB2312"/>
                  <a:ea typeface="楷体_GB2312"/>
                </a:rPr>
                <a:t>存储电路里所有触发器有一个统一的时钟源，</a:t>
              </a:r>
              <a:r>
                <a:rPr lang="zh-CN">
                  <a:solidFill>
                    <a:srgbClr val="000066"/>
                  </a:solidFill>
                  <a:latin typeface="Tahoma"/>
                  <a:ea typeface="楷体_GB2312"/>
                </a:rPr>
                <a:t>它们的状态在同一时刻更新</a:t>
              </a:r>
              <a:r>
                <a:rPr lang="zh-CN">
                  <a:latin typeface="Tahoma"/>
                </a:rPr>
                <a:t>。</a:t>
              </a:r>
              <a:r>
                <a:rPr lang="zh-CN" b="0">
                  <a:latin typeface="Tahoma"/>
                </a:rPr>
                <a:t> </a:t>
              </a:r>
              <a:endParaRPr/>
            </a:p>
          </p:txBody>
        </p:sp>
      </p:grpSp>
      <p:grpSp>
        <p:nvGrpSpPr>
          <p:cNvPr id="369702" name="Group 38"/>
          <p:cNvGrpSpPr/>
          <p:nvPr/>
        </p:nvGrpSpPr>
        <p:grpSpPr bwMode="auto">
          <a:xfrm>
            <a:off x="1839913" y="2657475"/>
            <a:ext cx="7124700" cy="842963"/>
            <a:chOff x="1159" y="1447"/>
            <a:chExt cx="4488" cy="531"/>
          </a:xfrm>
        </p:grpSpPr>
        <p:sp>
          <p:nvSpPr>
            <p:cNvPr id="369691" name="Text Box 27"/>
            <p:cNvSpPr txBox="1">
              <a:spLocks noChangeArrowheads="1"/>
            </p:cNvSpPr>
            <p:nvPr/>
          </p:nvSpPr>
          <p:spPr bwMode="auto">
            <a:xfrm>
              <a:off x="1159" y="1447"/>
              <a:ext cx="950" cy="288"/>
            </a:xfrm>
            <a:prstGeom prst="rect">
              <a:avLst/>
            </a:prstGeom>
            <a:noFill/>
            <a:ln>
              <a:noFill/>
            </a:ln>
          </p:spPr>
          <p:txBody>
            <a:bodyPr>
              <a:spAutoFit/>
            </a:bodyPr>
            <a:lstStyle/>
            <a:p>
              <a:pPr algn="l">
                <a:defRPr/>
              </a:pPr>
              <a:r>
                <a:rPr lang="zh-CN">
                  <a:solidFill>
                    <a:srgbClr val="000066"/>
                  </a:solidFill>
                  <a:latin typeface="楷体_GB2312"/>
                  <a:ea typeface="楷体_GB2312"/>
                </a:rPr>
                <a:t>异步：</a:t>
              </a:r>
              <a:endParaRPr/>
            </a:p>
          </p:txBody>
        </p:sp>
        <p:sp>
          <p:nvSpPr>
            <p:cNvPr id="369693" name="Text Box 29"/>
            <p:cNvSpPr txBox="1">
              <a:spLocks noChangeArrowheads="1"/>
            </p:cNvSpPr>
            <p:nvPr/>
          </p:nvSpPr>
          <p:spPr bwMode="auto">
            <a:xfrm>
              <a:off x="1783" y="1460"/>
              <a:ext cx="3864" cy="518"/>
            </a:xfrm>
            <a:prstGeom prst="rect">
              <a:avLst/>
            </a:prstGeom>
            <a:noFill/>
            <a:ln>
              <a:noFill/>
            </a:ln>
          </p:spPr>
          <p:txBody>
            <a:bodyPr>
              <a:spAutoFit/>
            </a:bodyPr>
            <a:lstStyle/>
            <a:p>
              <a:pPr algn="l">
                <a:defRPr/>
              </a:pPr>
              <a:r>
                <a:rPr lang="zh-CN">
                  <a:solidFill>
                    <a:srgbClr val="000066"/>
                  </a:solidFill>
                  <a:latin typeface="楷体_GB2312"/>
                  <a:ea typeface="楷体_GB2312"/>
                </a:rPr>
                <a:t>没有统一的时钟脉冲或没有时钟脉冲，电路的状态更新不是同时发生的。</a:t>
              </a:r>
              <a:r>
                <a:rPr lang="zh-CN" b="0">
                  <a:solidFill>
                    <a:srgbClr val="000066"/>
                  </a:solidFill>
                  <a:latin typeface="楷体_GB2312"/>
                  <a:ea typeface="楷体_GB2312"/>
                </a:rPr>
                <a:t> </a:t>
              </a:r>
              <a:endParaRPr/>
            </a:p>
          </p:txBody>
        </p:sp>
      </p:grpSp>
      <p:grpSp>
        <p:nvGrpSpPr>
          <p:cNvPr id="369694" name="Group 30"/>
          <p:cNvGrpSpPr/>
          <p:nvPr/>
        </p:nvGrpSpPr>
        <p:grpSpPr bwMode="auto">
          <a:xfrm>
            <a:off x="4581525" y="3962400"/>
            <a:ext cx="4421188" cy="2287588"/>
            <a:chOff x="0" y="2448"/>
            <a:chExt cx="2977" cy="1441"/>
          </a:xfrm>
        </p:grpSpPr>
        <p:sp>
          <p:nvSpPr>
            <p:cNvPr id="369695" name="AutoShape 31"/>
            <p:cNvSpPr>
              <a:spLocks noChangeArrowheads="1"/>
            </p:cNvSpPr>
            <p:nvPr/>
          </p:nvSpPr>
          <p:spPr bwMode="auto">
            <a:xfrm>
              <a:off x="0" y="2448"/>
              <a:ext cx="2937" cy="1441"/>
            </a:xfrm>
            <a:prstGeom prst="roundRect">
              <a:avLst>
                <a:gd name="adj" fmla="val 16667"/>
              </a:avLst>
            </a:prstGeom>
            <a:solidFill>
              <a:schemeClr val="bg1"/>
            </a:solidFill>
            <a:ln w="19050" algn="ctr">
              <a:solidFill>
                <a:srgbClr val="3366FF"/>
              </a:solidFill>
              <a:round/>
              <a:headEnd/>
              <a:tailEnd/>
            </a:ln>
            <a:effectLst/>
          </p:spPr>
          <p:txBody>
            <a:bodyPr anchor="ctr">
              <a:spAutoFit/>
            </a:bodyPr>
            <a:lstStyle/>
            <a:p>
              <a:pPr>
                <a:defRPr/>
              </a:pPr>
              <a:endParaRPr lang="zh-CN"/>
            </a:p>
          </p:txBody>
        </p:sp>
        <p:graphicFrame>
          <p:nvGraphicFramePr>
            <p:cNvPr id="369696" name="Object 32"/>
            <p:cNvGraphicFramePr>
              <a:graphicFrameLocks xmlns:a="http://schemas.openxmlformats.org/drawingml/2006/main" noChangeAspect="1"/>
            </p:cNvGraphicFramePr>
            <p:nvPr/>
          </p:nvGraphicFramePr>
          <p:xfrm>
            <a:off x="9" y="2565"/>
            <a:ext cx="2968" cy="1214"/>
          </p:xfrm>
          <a:graphic>
            <a:graphicData uri="http://schemas.openxmlformats.org/presentationml/2006/ole">
              <p:oleObj name="oleObj" r:id="rId4" imgW="3105785" imgH="1189990" progId="Word.Picture.8">
                <p:embed/>
                <p:pic>
                  <p:nvPicPr>
                    <p:cNvPr id="369696" name="Object 32"/>
                    <p:cNvPicPr/>
                    <p:nvPr/>
                  </p:nvPicPr>
                  <p:blipFill>
                    <a:blip r:embed="rId3"/>
                    <a:stretch/>
                  </p:blipFill>
                  <p:spPr bwMode="auto">
                    <a:xfrm>
                      <a:off x="9" y="2565"/>
                      <a:ext cx="2968" cy="1214"/>
                    </a:xfrm>
                    <a:prstGeom prst="rect">
                      <a:avLst/>
                    </a:prstGeom>
                  </p:spPr>
                </p:pic>
              </p:oleObj>
            </a:graphicData>
          </a:graphic>
        </p:graphicFrame>
      </p:grpSp>
      <p:grpSp>
        <p:nvGrpSpPr>
          <p:cNvPr id="369697" name="Group 33"/>
          <p:cNvGrpSpPr/>
          <p:nvPr/>
        </p:nvGrpSpPr>
        <p:grpSpPr bwMode="auto">
          <a:xfrm>
            <a:off x="161925" y="3962400"/>
            <a:ext cx="4343400" cy="2286000"/>
            <a:chOff x="3216" y="2976"/>
            <a:chExt cx="1614" cy="720"/>
          </a:xfrm>
        </p:grpSpPr>
        <p:sp>
          <p:nvSpPr>
            <p:cNvPr id="369698" name="AutoShape 34"/>
            <p:cNvSpPr>
              <a:spLocks noChangeArrowheads="1"/>
            </p:cNvSpPr>
            <p:nvPr/>
          </p:nvSpPr>
          <p:spPr bwMode="auto">
            <a:xfrm>
              <a:off x="3216" y="2976"/>
              <a:ext cx="1584" cy="720"/>
            </a:xfrm>
            <a:prstGeom prst="roundRect">
              <a:avLst>
                <a:gd name="adj" fmla="val 16667"/>
              </a:avLst>
            </a:prstGeom>
            <a:solidFill>
              <a:schemeClr val="bg1"/>
            </a:solidFill>
            <a:ln w="19050" algn="ctr">
              <a:solidFill>
                <a:srgbClr val="3366FF"/>
              </a:solidFill>
              <a:round/>
              <a:headEnd/>
              <a:tailEnd/>
            </a:ln>
            <a:effectLst/>
          </p:spPr>
          <p:txBody>
            <a:bodyPr anchor="ctr">
              <a:spAutoFit/>
            </a:bodyPr>
            <a:lstStyle/>
            <a:p>
              <a:pPr>
                <a:defRPr/>
              </a:pPr>
              <a:endParaRPr lang="zh-CN"/>
            </a:p>
          </p:txBody>
        </p:sp>
        <p:graphicFrame>
          <p:nvGraphicFramePr>
            <p:cNvPr id="369699" name="Object 35"/>
            <p:cNvGraphicFramePr>
              <a:graphicFrameLocks xmlns:a="http://schemas.openxmlformats.org/drawingml/2006/main" noChangeAspect="1"/>
            </p:cNvGraphicFramePr>
            <p:nvPr/>
          </p:nvGraphicFramePr>
          <p:xfrm>
            <a:off x="3408" y="3024"/>
            <a:ext cx="1422" cy="606"/>
          </p:xfrm>
          <a:graphic>
            <a:graphicData uri="http://schemas.openxmlformats.org/presentationml/2006/ole">
              <p:oleObj name="oleObj" r:id="rId6" imgW="2542540" imgH="1085215" progId="Word.Picture.8">
                <p:embed/>
                <p:pic>
                  <p:nvPicPr>
                    <p:cNvPr id="369699" name="Object 35"/>
                    <p:cNvPicPr/>
                    <p:nvPr/>
                  </p:nvPicPr>
                  <p:blipFill>
                    <a:blip r:embed="rId5"/>
                    <a:stretch/>
                  </p:blipFill>
                  <p:spPr bwMode="auto">
                    <a:xfrm>
                      <a:off x="3408" y="3024"/>
                      <a:ext cx="1422" cy="606"/>
                    </a:xfrm>
                    <a:prstGeom prst="rect">
                      <a:avLst/>
                    </a:prstGeom>
                  </p:spPr>
                </p:pic>
              </p:oleObj>
            </a:graphicData>
          </a:graphic>
        </p:graphicFrame>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69687"/>
                                        </p:tgtEl>
                                        <p:attrNameLst>
                                          <p:attrName>style.visibility</p:attrName>
                                        </p:attrNameLst>
                                      </p:cBhvr>
                                      <p:to>
                                        <p:strVal val="visible"/>
                                      </p:to>
                                    </p:set>
                                    <p:animEffect transition="in" filter="wipe(left)">
                                      <p:cBhvr>
                                        <p:cTn id="7" dur="500"/>
                                        <p:tgtEl>
                                          <p:spTgt spid="36968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69697"/>
                                        </p:tgtEl>
                                        <p:attrNameLst>
                                          <p:attrName>style.visibility</p:attrName>
                                        </p:attrNameLst>
                                      </p:cBhvr>
                                      <p:to>
                                        <p:strVal val="visible"/>
                                      </p:to>
                                    </p:set>
                                    <p:animEffect transition="in" filter="wipe(left)">
                                      <p:cBhvr>
                                        <p:cTn id="12" dur="500"/>
                                        <p:tgtEl>
                                          <p:spTgt spid="36969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69694"/>
                                        </p:tgtEl>
                                        <p:attrNameLst>
                                          <p:attrName>style.visibility</p:attrName>
                                        </p:attrNameLst>
                                      </p:cBhvr>
                                      <p:to>
                                        <p:strVal val="visible"/>
                                      </p:to>
                                    </p:set>
                                    <p:animEffect transition="in" filter="wipe(left)">
                                      <p:cBhvr>
                                        <p:cTn id="17" dur="500"/>
                                        <p:tgtEl>
                                          <p:spTgt spid="36969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69688"/>
                                        </p:tgtEl>
                                        <p:attrNameLst>
                                          <p:attrName>style.visibility</p:attrName>
                                        </p:attrNameLst>
                                      </p:cBhvr>
                                      <p:to>
                                        <p:strVal val="visible"/>
                                      </p:to>
                                    </p:set>
                                    <p:animEffect transition="in" filter="wipe(left)">
                                      <p:cBhvr>
                                        <p:cTn id="22" dur="500"/>
                                        <p:tgtEl>
                                          <p:spTgt spid="36968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369689"/>
                                        </p:tgtEl>
                                        <p:attrNameLst>
                                          <p:attrName>style.visibility</p:attrName>
                                        </p:attrNameLst>
                                      </p:cBhvr>
                                      <p:to>
                                        <p:strVal val="visible"/>
                                      </p:to>
                                    </p:set>
                                    <p:animEffect transition="in" filter="wipe(left)">
                                      <p:cBhvr>
                                        <p:cTn id="27" dur="500"/>
                                        <p:tgtEl>
                                          <p:spTgt spid="36968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369701"/>
                                        </p:tgtEl>
                                        <p:attrNameLst>
                                          <p:attrName>style.visibility</p:attrName>
                                        </p:attrNameLst>
                                      </p:cBhvr>
                                      <p:to>
                                        <p:strVal val="visible"/>
                                      </p:to>
                                    </p:set>
                                    <p:animEffect transition="in" filter="wipe(left)">
                                      <p:cBhvr>
                                        <p:cTn id="32" dur="500"/>
                                        <p:tgtEl>
                                          <p:spTgt spid="36970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369702"/>
                                        </p:tgtEl>
                                        <p:attrNameLst>
                                          <p:attrName>style.visibility</p:attrName>
                                        </p:attrNameLst>
                                      </p:cBhvr>
                                      <p:to>
                                        <p:strVal val="visible"/>
                                      </p:to>
                                    </p:set>
                                    <p:animEffect transition="in" filter="wipe(left)">
                                      <p:cBhvr>
                                        <p:cTn id="37" dur="500"/>
                                        <p:tgtEl>
                                          <p:spTgt spid="3697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687" grpId="0" autoUpdateAnimBg="0"/>
      <p:bldP spid="369688"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03460" name="Rectangle 4"/>
          <p:cNvSpPr>
            <a:spLocks noChangeArrowheads="1"/>
          </p:cNvSpPr>
          <p:nvPr/>
        </p:nvSpPr>
        <p:spPr bwMode="auto">
          <a:xfrm>
            <a:off x="539750" y="1339850"/>
            <a:ext cx="7632700" cy="830263"/>
          </a:xfrm>
          <a:prstGeom prst="rect">
            <a:avLst/>
          </a:prstGeom>
          <a:noFill/>
          <a:ln>
            <a:noFill/>
          </a:ln>
          <a:effectLst/>
        </p:spPr>
        <p:txBody>
          <a:bodyPr anchor="b"/>
          <a:lstStyle>
            <a:lvl1pPr algn="l">
              <a:defRPr sz="4000" b="1">
                <a:solidFill>
                  <a:schemeClr val="tx2"/>
                </a:solidFill>
                <a:latin typeface="Arial Narrow"/>
                <a:ea typeface="隶书"/>
              </a:defRPr>
            </a:lvl1pPr>
            <a:lvl2pPr algn="l">
              <a:defRPr sz="4000" b="1">
                <a:solidFill>
                  <a:schemeClr val="tx2"/>
                </a:solidFill>
                <a:latin typeface="Arial Narrow"/>
                <a:ea typeface="隶书"/>
              </a:defRPr>
            </a:lvl2pPr>
            <a:lvl3pPr algn="l">
              <a:defRPr sz="4000" b="1">
                <a:solidFill>
                  <a:schemeClr val="tx2"/>
                </a:solidFill>
                <a:latin typeface="Arial Narrow"/>
                <a:ea typeface="隶书"/>
              </a:defRPr>
            </a:lvl3pPr>
            <a:lvl4pPr algn="l">
              <a:defRPr sz="4000" b="1">
                <a:solidFill>
                  <a:schemeClr val="tx2"/>
                </a:solidFill>
                <a:latin typeface="Arial Narrow"/>
                <a:ea typeface="隶书"/>
              </a:defRPr>
            </a:lvl4pPr>
            <a:lvl5pPr algn="l">
              <a:defRPr sz="4000" b="1">
                <a:solidFill>
                  <a:schemeClr val="tx2"/>
                </a:solidFill>
                <a:latin typeface="Arial Narrow"/>
                <a:ea typeface="隶书"/>
              </a:defRPr>
            </a:lvl5pPr>
            <a:lvl6pPr marL="457200">
              <a:spcBef>
                <a:spcPts val="0"/>
              </a:spcBef>
              <a:spcAft>
                <a:spcPts val="0"/>
              </a:spcAft>
              <a:defRPr sz="4000" b="1">
                <a:solidFill>
                  <a:schemeClr val="tx2"/>
                </a:solidFill>
                <a:latin typeface="Arial Narrow"/>
                <a:ea typeface="隶书"/>
              </a:defRPr>
            </a:lvl6pPr>
            <a:lvl7pPr marL="914400">
              <a:spcBef>
                <a:spcPts val="0"/>
              </a:spcBef>
              <a:spcAft>
                <a:spcPts val="0"/>
              </a:spcAft>
              <a:defRPr sz="4000" b="1">
                <a:solidFill>
                  <a:schemeClr val="tx2"/>
                </a:solidFill>
                <a:latin typeface="Arial Narrow"/>
                <a:ea typeface="隶书"/>
              </a:defRPr>
            </a:lvl7pPr>
            <a:lvl8pPr marL="1371600">
              <a:spcBef>
                <a:spcPts val="0"/>
              </a:spcBef>
              <a:spcAft>
                <a:spcPts val="0"/>
              </a:spcAft>
              <a:defRPr sz="4000" b="1">
                <a:solidFill>
                  <a:schemeClr val="tx2"/>
                </a:solidFill>
                <a:latin typeface="Arial Narrow"/>
                <a:ea typeface="隶书"/>
              </a:defRPr>
            </a:lvl8pPr>
            <a:lvl9pPr marL="1828800">
              <a:spcBef>
                <a:spcPts val="0"/>
              </a:spcBef>
              <a:spcAft>
                <a:spcPts val="0"/>
              </a:spcAft>
              <a:defRPr sz="4000" b="1">
                <a:solidFill>
                  <a:schemeClr val="tx2"/>
                </a:solidFill>
                <a:latin typeface="Arial Narrow"/>
                <a:ea typeface="隶书"/>
              </a:defRPr>
            </a:lvl9pPr>
          </a:lstStyle>
          <a:p>
            <a:pPr>
              <a:defRPr/>
            </a:pPr>
            <a:r>
              <a:rPr lang="en-US" sz="3800">
                <a:solidFill>
                  <a:schemeClr val="accent2"/>
                </a:solidFill>
                <a:latin typeface="Times New Roman"/>
                <a:ea typeface="楷体_GB2312"/>
              </a:rPr>
              <a:t>6.3   </a:t>
            </a:r>
            <a:r>
              <a:rPr lang="zh-CN" sz="3800">
                <a:solidFill>
                  <a:schemeClr val="accent2"/>
                </a:solidFill>
                <a:latin typeface="Times New Roman"/>
                <a:ea typeface="楷体_GB2312"/>
              </a:rPr>
              <a:t>同步时序逻辑电路的设计</a:t>
            </a:r>
            <a:endParaRPr/>
          </a:p>
        </p:txBody>
      </p:sp>
      <p:sp>
        <p:nvSpPr>
          <p:cNvPr id="403461" name="Rectangle 5"/>
          <p:cNvSpPr>
            <a:spLocks noChangeArrowheads="1"/>
          </p:cNvSpPr>
          <p:nvPr/>
        </p:nvSpPr>
        <p:spPr bwMode="auto">
          <a:xfrm>
            <a:off x="611188" y="2851150"/>
            <a:ext cx="7793037" cy="577849"/>
          </a:xfrm>
          <a:prstGeom prst="rect">
            <a:avLst/>
          </a:prstGeom>
          <a:noFill/>
          <a:ln>
            <a:noFill/>
          </a:ln>
          <a:effectLst/>
        </p:spPr>
        <p:txBody>
          <a:bodyPr anchor="b"/>
          <a:lstStyle>
            <a:lvl1pPr algn="l">
              <a:defRPr sz="4000" b="1">
                <a:solidFill>
                  <a:schemeClr val="tx2"/>
                </a:solidFill>
                <a:latin typeface="Arial Narrow"/>
                <a:ea typeface="隶书"/>
              </a:defRPr>
            </a:lvl1pPr>
            <a:lvl2pPr algn="l">
              <a:defRPr sz="4000" b="1">
                <a:solidFill>
                  <a:schemeClr val="tx2"/>
                </a:solidFill>
                <a:latin typeface="Arial Narrow"/>
                <a:ea typeface="隶书"/>
              </a:defRPr>
            </a:lvl2pPr>
            <a:lvl3pPr algn="l">
              <a:defRPr sz="4000" b="1">
                <a:solidFill>
                  <a:schemeClr val="tx2"/>
                </a:solidFill>
                <a:latin typeface="Arial Narrow"/>
                <a:ea typeface="隶书"/>
              </a:defRPr>
            </a:lvl3pPr>
            <a:lvl4pPr algn="l">
              <a:defRPr sz="4000" b="1">
                <a:solidFill>
                  <a:schemeClr val="tx2"/>
                </a:solidFill>
                <a:latin typeface="Arial Narrow"/>
                <a:ea typeface="隶书"/>
              </a:defRPr>
            </a:lvl4pPr>
            <a:lvl5pPr algn="l">
              <a:defRPr sz="4000" b="1">
                <a:solidFill>
                  <a:schemeClr val="tx2"/>
                </a:solidFill>
                <a:latin typeface="Arial Narrow"/>
                <a:ea typeface="隶书"/>
              </a:defRPr>
            </a:lvl5pPr>
            <a:lvl6pPr marL="457200">
              <a:spcBef>
                <a:spcPts val="0"/>
              </a:spcBef>
              <a:spcAft>
                <a:spcPts val="0"/>
              </a:spcAft>
              <a:defRPr sz="4000" b="1">
                <a:solidFill>
                  <a:schemeClr val="tx2"/>
                </a:solidFill>
                <a:latin typeface="Arial Narrow"/>
                <a:ea typeface="隶书"/>
              </a:defRPr>
            </a:lvl6pPr>
            <a:lvl7pPr marL="914400">
              <a:spcBef>
                <a:spcPts val="0"/>
              </a:spcBef>
              <a:spcAft>
                <a:spcPts val="0"/>
              </a:spcAft>
              <a:defRPr sz="4000" b="1">
                <a:solidFill>
                  <a:schemeClr val="tx2"/>
                </a:solidFill>
                <a:latin typeface="Arial Narrow"/>
                <a:ea typeface="隶书"/>
              </a:defRPr>
            </a:lvl7pPr>
            <a:lvl8pPr marL="1371600">
              <a:spcBef>
                <a:spcPts val="0"/>
              </a:spcBef>
              <a:spcAft>
                <a:spcPts val="0"/>
              </a:spcAft>
              <a:defRPr sz="4000" b="1">
                <a:solidFill>
                  <a:schemeClr val="tx2"/>
                </a:solidFill>
                <a:latin typeface="Arial Narrow"/>
                <a:ea typeface="隶书"/>
              </a:defRPr>
            </a:lvl8pPr>
            <a:lvl9pPr marL="1828800">
              <a:spcBef>
                <a:spcPts val="0"/>
              </a:spcBef>
              <a:spcAft>
                <a:spcPts val="0"/>
              </a:spcAft>
              <a:defRPr sz="4000" b="1">
                <a:solidFill>
                  <a:schemeClr val="tx2"/>
                </a:solidFill>
                <a:latin typeface="Arial Narrow"/>
                <a:ea typeface="隶书"/>
              </a:defRPr>
            </a:lvl9pPr>
          </a:lstStyle>
          <a:p>
            <a:pPr>
              <a:defRPr/>
            </a:pPr>
            <a:r>
              <a:rPr lang="en-US" sz="3400" u="sng">
                <a:solidFill>
                  <a:schemeClr val="folHlink"/>
                </a:solidFill>
                <a:latin typeface="Times New Roman"/>
                <a:ea typeface="楷体_GB2312"/>
                <a:hlinkClick r:id="rId3" action="ppaction://hlinksldjump" tooltip="ppaction://hlinksldjumpslide2"/>
              </a:rPr>
              <a:t>6.3.1  </a:t>
            </a:r>
            <a:r>
              <a:rPr lang="zh-CN" sz="3400" u="sng">
                <a:solidFill>
                  <a:schemeClr val="folHlink"/>
                </a:solidFill>
                <a:latin typeface="Times New Roman"/>
                <a:ea typeface="楷体_GB2312"/>
                <a:hlinkClick r:id="rId3" action="ppaction://hlinksldjump" tooltip="ppaction://hlinksldjumpslide2"/>
              </a:rPr>
              <a:t>设计同步时序逻辑电路的一般步骤</a:t>
            </a:r>
            <a:endParaRPr lang="zh-CN" sz="3400">
              <a:solidFill>
                <a:schemeClr val="folHlink"/>
              </a:solidFill>
              <a:latin typeface="Times New Roman"/>
              <a:ea typeface="楷体_GB2312"/>
            </a:endParaRPr>
          </a:p>
        </p:txBody>
      </p:sp>
      <p:sp>
        <p:nvSpPr>
          <p:cNvPr id="403462" name="Rectangle 6"/>
          <p:cNvSpPr>
            <a:spLocks noChangeArrowheads="1"/>
          </p:cNvSpPr>
          <p:nvPr/>
        </p:nvSpPr>
        <p:spPr bwMode="auto">
          <a:xfrm>
            <a:off x="595313" y="3787775"/>
            <a:ext cx="7793037" cy="577849"/>
          </a:xfrm>
          <a:prstGeom prst="rect">
            <a:avLst/>
          </a:prstGeom>
          <a:noFill/>
          <a:ln>
            <a:noFill/>
          </a:ln>
          <a:effectLst/>
        </p:spPr>
        <p:txBody>
          <a:bodyPr anchor="b"/>
          <a:lstStyle>
            <a:lvl1pPr algn="l">
              <a:defRPr sz="4000" b="1">
                <a:solidFill>
                  <a:schemeClr val="tx2"/>
                </a:solidFill>
                <a:latin typeface="Arial Narrow"/>
                <a:ea typeface="隶书"/>
              </a:defRPr>
            </a:lvl1pPr>
            <a:lvl2pPr algn="l">
              <a:defRPr sz="4000" b="1">
                <a:solidFill>
                  <a:schemeClr val="tx2"/>
                </a:solidFill>
                <a:latin typeface="Arial Narrow"/>
                <a:ea typeface="隶书"/>
              </a:defRPr>
            </a:lvl2pPr>
            <a:lvl3pPr algn="l">
              <a:defRPr sz="4000" b="1">
                <a:solidFill>
                  <a:schemeClr val="tx2"/>
                </a:solidFill>
                <a:latin typeface="Arial Narrow"/>
                <a:ea typeface="隶书"/>
              </a:defRPr>
            </a:lvl3pPr>
            <a:lvl4pPr algn="l">
              <a:defRPr sz="4000" b="1">
                <a:solidFill>
                  <a:schemeClr val="tx2"/>
                </a:solidFill>
                <a:latin typeface="Arial Narrow"/>
                <a:ea typeface="隶书"/>
              </a:defRPr>
            </a:lvl4pPr>
            <a:lvl5pPr algn="l">
              <a:defRPr sz="4000" b="1">
                <a:solidFill>
                  <a:schemeClr val="tx2"/>
                </a:solidFill>
                <a:latin typeface="Arial Narrow"/>
                <a:ea typeface="隶书"/>
              </a:defRPr>
            </a:lvl5pPr>
            <a:lvl6pPr marL="457200">
              <a:spcBef>
                <a:spcPts val="0"/>
              </a:spcBef>
              <a:spcAft>
                <a:spcPts val="0"/>
              </a:spcAft>
              <a:defRPr sz="4000" b="1">
                <a:solidFill>
                  <a:schemeClr val="tx2"/>
                </a:solidFill>
                <a:latin typeface="Arial Narrow"/>
                <a:ea typeface="隶书"/>
              </a:defRPr>
            </a:lvl6pPr>
            <a:lvl7pPr marL="914400">
              <a:spcBef>
                <a:spcPts val="0"/>
              </a:spcBef>
              <a:spcAft>
                <a:spcPts val="0"/>
              </a:spcAft>
              <a:defRPr sz="4000" b="1">
                <a:solidFill>
                  <a:schemeClr val="tx2"/>
                </a:solidFill>
                <a:latin typeface="Arial Narrow"/>
                <a:ea typeface="隶书"/>
              </a:defRPr>
            </a:lvl7pPr>
            <a:lvl8pPr marL="1371600">
              <a:spcBef>
                <a:spcPts val="0"/>
              </a:spcBef>
              <a:spcAft>
                <a:spcPts val="0"/>
              </a:spcAft>
              <a:defRPr sz="4000" b="1">
                <a:solidFill>
                  <a:schemeClr val="tx2"/>
                </a:solidFill>
                <a:latin typeface="Arial Narrow"/>
                <a:ea typeface="隶书"/>
              </a:defRPr>
            </a:lvl8pPr>
            <a:lvl9pPr marL="1828800">
              <a:spcBef>
                <a:spcPts val="0"/>
              </a:spcBef>
              <a:spcAft>
                <a:spcPts val="0"/>
              </a:spcAft>
              <a:defRPr sz="4000" b="1">
                <a:solidFill>
                  <a:schemeClr val="tx2"/>
                </a:solidFill>
                <a:latin typeface="Arial Narrow"/>
                <a:ea typeface="隶书"/>
              </a:defRPr>
            </a:lvl9pPr>
          </a:lstStyle>
          <a:p>
            <a:pPr>
              <a:defRPr/>
            </a:pPr>
            <a:r>
              <a:rPr lang="en-US" sz="3400" u="sng">
                <a:solidFill>
                  <a:schemeClr val="folHlink"/>
                </a:solidFill>
                <a:latin typeface="Times New Roman"/>
                <a:ea typeface="楷体_GB2312"/>
                <a:hlinkClick r:id="rId4" action="ppaction://hlinksldjump" tooltip="ppaction://hlinksldjumpslide38"/>
              </a:rPr>
              <a:t>6.3.2  </a:t>
            </a:r>
            <a:r>
              <a:rPr lang="zh-CN" sz="3400" u="sng">
                <a:solidFill>
                  <a:schemeClr val="folHlink"/>
                </a:solidFill>
                <a:latin typeface="Times New Roman"/>
                <a:ea typeface="楷体_GB2312"/>
                <a:hlinkClick r:id="rId4" action="ppaction://hlinksldjump" tooltip="ppaction://hlinksldjumpslide38"/>
              </a:rPr>
              <a:t>同步时序逻辑电路设计举例</a:t>
            </a:r>
            <a:endParaRPr lang="zh-CN" sz="3400">
              <a:solidFill>
                <a:schemeClr val="folHlink"/>
              </a:solidFill>
              <a:latin typeface="Times New Roman"/>
              <a:ea typeface="楷体_GB2312"/>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65637" name="Rectangle 69"/>
          <p:cNvSpPr>
            <a:spLocks noChangeArrowheads="1"/>
          </p:cNvSpPr>
          <p:nvPr/>
        </p:nvSpPr>
        <p:spPr bwMode="auto">
          <a:xfrm>
            <a:off x="539750" y="188913"/>
            <a:ext cx="6372225" cy="830262"/>
          </a:xfrm>
          <a:prstGeom prst="rect">
            <a:avLst/>
          </a:prstGeom>
          <a:noFill/>
          <a:ln>
            <a:noFill/>
          </a:ln>
          <a:effectLst/>
        </p:spPr>
        <p:txBody>
          <a:bodyPr anchor="b"/>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a:defRPr/>
            </a:pPr>
            <a:r>
              <a:rPr lang="en-US" sz="3200">
                <a:solidFill>
                  <a:schemeClr val="accent2"/>
                </a:solidFill>
                <a:latin typeface="Times New Roman"/>
              </a:rPr>
              <a:t>6.3   </a:t>
            </a:r>
            <a:r>
              <a:rPr lang="zh-CN" sz="3200">
                <a:solidFill>
                  <a:schemeClr val="accent2"/>
                </a:solidFill>
                <a:latin typeface="Times New Roman"/>
              </a:rPr>
              <a:t>时序逻辑电路的一般设计</a:t>
            </a:r>
            <a:endParaRPr/>
          </a:p>
        </p:txBody>
      </p:sp>
      <p:sp>
        <p:nvSpPr>
          <p:cNvPr id="365638" name="Rectangle 70"/>
          <p:cNvSpPr>
            <a:spLocks noChangeArrowheads="1"/>
          </p:cNvSpPr>
          <p:nvPr/>
        </p:nvSpPr>
        <p:spPr bwMode="auto">
          <a:xfrm>
            <a:off x="655497" y="2798763"/>
            <a:ext cx="8316913" cy="2308132"/>
          </a:xfrm>
          <a:prstGeom prst="rect">
            <a:avLst/>
          </a:prstGeom>
          <a:solidFill>
            <a:srgbClr val="FFFFFF">
              <a:alpha val="0"/>
            </a:srgbClr>
          </a:solidFill>
          <a:ln>
            <a:noFill/>
          </a:ln>
          <a:effectLst/>
        </p:spPr>
        <p:txBody>
          <a:bodyPr>
            <a:spAutoFit/>
          </a:bodyPr>
          <a:lstStyle/>
          <a:p>
            <a:pPr algn="l">
              <a:lnSpc>
                <a:spcPct val="150000"/>
              </a:lnSpc>
              <a:defRPr/>
            </a:pPr>
            <a:r>
              <a:rPr lang="en-US" sz="2800">
                <a:solidFill>
                  <a:srgbClr val="000066"/>
                </a:solidFill>
                <a:latin typeface="Arial"/>
              </a:rPr>
              <a:t>  </a:t>
            </a:r>
            <a:r>
              <a:rPr lang="zh-CN" sz="2400" b="1">
                <a:solidFill>
                  <a:srgbClr val="000066"/>
                </a:solidFill>
                <a:latin typeface="Arial"/>
              </a:rPr>
              <a:t>一般设计方式：</a:t>
            </a:r>
            <a:endParaRPr lang="en-US" sz="2400" b="1">
              <a:solidFill>
                <a:srgbClr val="000066"/>
              </a:solidFill>
              <a:latin typeface="Arial"/>
            </a:endParaRPr>
          </a:p>
          <a:p>
            <a:pPr>
              <a:lnSpc>
                <a:spcPct val="150000"/>
              </a:lnSpc>
              <a:defRPr/>
            </a:pPr>
            <a:r>
              <a:rPr lang="en-US" sz="2400" b="1">
                <a:solidFill>
                  <a:srgbClr val="000066"/>
                </a:solidFill>
                <a:latin typeface="Arial"/>
              </a:rPr>
              <a:t>1</a:t>
            </a:r>
            <a:r>
              <a:rPr lang="zh-CN" sz="2400" b="1">
                <a:solidFill>
                  <a:srgbClr val="000066"/>
                </a:solidFill>
                <a:latin typeface="Arial"/>
              </a:rPr>
              <a:t>、基于小规模数字集成器件的设计</a:t>
            </a:r>
            <a:endParaRPr lang="zh-CN" sz="3200" b="1">
              <a:solidFill>
                <a:srgbClr val="000066"/>
              </a:solidFill>
              <a:latin typeface="Arial"/>
            </a:endParaRPr>
          </a:p>
          <a:p>
            <a:pPr>
              <a:lnSpc>
                <a:spcPct val="150000"/>
              </a:lnSpc>
              <a:defRPr/>
            </a:pPr>
            <a:r>
              <a:rPr lang="en-US" sz="2400" b="1">
                <a:solidFill>
                  <a:srgbClr val="000066"/>
                </a:solidFill>
                <a:latin typeface="Arial"/>
              </a:rPr>
              <a:t>2</a:t>
            </a:r>
            <a:r>
              <a:rPr lang="zh-CN" sz="2400" b="1">
                <a:solidFill>
                  <a:srgbClr val="000066"/>
                </a:solidFill>
                <a:latin typeface="Arial"/>
              </a:rPr>
              <a:t>、基于中规模数字集成器件的设计</a:t>
            </a:r>
            <a:endParaRPr/>
          </a:p>
          <a:p>
            <a:pPr>
              <a:lnSpc>
                <a:spcPct val="150000"/>
              </a:lnSpc>
              <a:defRPr/>
            </a:pPr>
            <a:r>
              <a:rPr lang="en-US" sz="2400" b="1">
                <a:solidFill>
                  <a:srgbClr val="000066"/>
                </a:solidFill>
                <a:latin typeface="Arial"/>
              </a:rPr>
              <a:t>3</a:t>
            </a:r>
            <a:r>
              <a:rPr lang="zh-CN" sz="2400" b="1">
                <a:solidFill>
                  <a:srgbClr val="000066"/>
                </a:solidFill>
                <a:latin typeface="Arial"/>
              </a:rPr>
              <a:t>、基于</a:t>
            </a:r>
            <a:r>
              <a:rPr lang="en-US" sz="2400" b="1">
                <a:solidFill>
                  <a:srgbClr val="000066"/>
                </a:solidFill>
                <a:latin typeface="Arial"/>
              </a:rPr>
              <a:t>HDL</a:t>
            </a:r>
            <a:r>
              <a:rPr lang="zh-CN" sz="2400" b="1">
                <a:solidFill>
                  <a:srgbClr val="000066"/>
                </a:solidFill>
                <a:latin typeface="Arial"/>
              </a:rPr>
              <a:t>的设计</a:t>
            </a:r>
            <a:endParaRPr lang="zh-CN" sz="2400" b="0">
              <a:solidFill>
                <a:srgbClr val="000066"/>
              </a:solidFill>
              <a:latin typeface="Arial"/>
            </a:endParaRPr>
          </a:p>
        </p:txBody>
      </p:sp>
      <p:sp>
        <p:nvSpPr>
          <p:cNvPr id="7" name="Rectangle 70"/>
          <p:cNvSpPr>
            <a:spLocks noChangeArrowheads="1"/>
          </p:cNvSpPr>
          <p:nvPr/>
        </p:nvSpPr>
        <p:spPr bwMode="auto">
          <a:xfrm>
            <a:off x="539750" y="1268413"/>
            <a:ext cx="8316913" cy="1281112"/>
          </a:xfrm>
          <a:prstGeom prst="rect">
            <a:avLst/>
          </a:prstGeom>
          <a:solidFill>
            <a:srgbClr val="FFFFFF">
              <a:alpha val="0"/>
            </a:srgbClr>
          </a:solidFill>
          <a:ln>
            <a:noFill/>
          </a:ln>
          <a:effectLst/>
        </p:spPr>
        <p:txBody>
          <a:bodyPr>
            <a:spAutoFit/>
          </a:bodyPr>
          <a:lstStyle/>
          <a:p>
            <a:pPr algn="l">
              <a:lnSpc>
                <a:spcPct val="150000"/>
              </a:lnSpc>
              <a:defRPr/>
            </a:pPr>
            <a:r>
              <a:rPr lang="en-US" sz="2800">
                <a:solidFill>
                  <a:srgbClr val="000066"/>
                </a:solidFill>
                <a:latin typeface="楷体_GB2312"/>
                <a:ea typeface="楷体_GB2312"/>
              </a:rPr>
              <a:t>  </a:t>
            </a:r>
            <a:r>
              <a:rPr lang="zh-CN" sz="2400">
                <a:solidFill>
                  <a:srgbClr val="000066"/>
                </a:solidFill>
                <a:latin typeface="楷体_GB2312"/>
                <a:ea typeface="楷体_GB2312"/>
              </a:rPr>
              <a:t>同步时序逻辑电路的设计是分析的逆过程</a:t>
            </a:r>
            <a:r>
              <a:rPr lang="en-US" sz="2400">
                <a:solidFill>
                  <a:srgbClr val="000066"/>
                </a:solidFill>
                <a:latin typeface="楷体_GB2312"/>
                <a:ea typeface="楷体_GB2312"/>
              </a:rPr>
              <a:t>,</a:t>
            </a:r>
            <a:r>
              <a:rPr lang="zh-CN" sz="2400">
                <a:solidFill>
                  <a:srgbClr val="000066"/>
                </a:solidFill>
                <a:latin typeface="楷体_GB2312"/>
                <a:ea typeface="楷体_GB2312"/>
              </a:rPr>
              <a:t>其任务是根据实际逻辑问题的要求，设计出能实现给定逻辑功能的电路。</a:t>
            </a:r>
            <a:endParaRPr lang="zh-CN" sz="2400" b="0">
              <a:solidFill>
                <a:srgbClr val="000066"/>
              </a:solidFill>
              <a:latin typeface="楷体_GB2312"/>
              <a:ea typeface="楷体_GB2312"/>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65638"/>
                                        </p:tgtEl>
                                        <p:attrNameLst>
                                          <p:attrName>style.visibility</p:attrName>
                                        </p:attrNameLst>
                                      </p:cBhvr>
                                      <p:to>
                                        <p:strVal val="visible"/>
                                      </p:to>
                                    </p:set>
                                    <p:animEffect transition="in" filter="wipe(up)">
                                      <p:cBhvr>
                                        <p:cTn id="7" dur="500"/>
                                        <p:tgtEl>
                                          <p:spTgt spid="3656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638" grpId="0" animBg="1"/>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65637" name="Rectangle 69"/>
          <p:cNvSpPr>
            <a:spLocks noChangeArrowheads="1"/>
          </p:cNvSpPr>
          <p:nvPr/>
        </p:nvSpPr>
        <p:spPr bwMode="auto">
          <a:xfrm>
            <a:off x="1052512" y="853282"/>
            <a:ext cx="6372225" cy="830262"/>
          </a:xfrm>
          <a:prstGeom prst="rect">
            <a:avLst/>
          </a:prstGeom>
          <a:noFill/>
          <a:ln>
            <a:noFill/>
          </a:ln>
          <a:effectLst/>
        </p:spPr>
        <p:txBody>
          <a:bodyPr anchor="b"/>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a:defRPr/>
            </a:pPr>
            <a:endParaRPr lang="zh-CN" sz="3200">
              <a:solidFill>
                <a:schemeClr val="accent2"/>
              </a:solidFill>
              <a:latin typeface="Times New Roman"/>
            </a:endParaRPr>
          </a:p>
        </p:txBody>
      </p:sp>
      <p:sp>
        <p:nvSpPr>
          <p:cNvPr id="365671" name="Rectangle 103"/>
          <p:cNvSpPr>
            <a:spLocks noChangeArrowheads="1"/>
          </p:cNvSpPr>
          <p:nvPr/>
        </p:nvSpPr>
        <p:spPr bwMode="auto">
          <a:xfrm>
            <a:off x="466725" y="2095018"/>
            <a:ext cx="7793038" cy="1335570"/>
          </a:xfrm>
          <a:prstGeom prst="rect">
            <a:avLst/>
          </a:prstGeom>
          <a:noFill/>
          <a:ln>
            <a:noFill/>
          </a:ln>
          <a:effectLst/>
        </p:spPr>
        <p:txBody>
          <a:bodyPr anchor="b"/>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a:defRPr/>
            </a:pPr>
            <a:r>
              <a:rPr lang="zh-CN" sz="3200">
                <a:solidFill>
                  <a:schemeClr val="accent2"/>
                </a:solidFill>
                <a:latin typeface="Times New Roman"/>
              </a:rPr>
              <a:t>基于小规模集成器件的同步时序逻辑电路设计一般步骤</a:t>
            </a:r>
            <a:endParaRPr/>
          </a:p>
        </p:txBody>
      </p:sp>
      <p:graphicFrame>
        <p:nvGraphicFramePr>
          <p:cNvPr id="365679" name="Object 111"/>
          <p:cNvGraphicFramePr>
            <a:graphicFrameLocks xmlns:a="http://schemas.openxmlformats.org/drawingml/2006/main" noChangeAspect="1"/>
          </p:cNvGraphicFramePr>
          <p:nvPr/>
        </p:nvGraphicFramePr>
        <p:xfrm>
          <a:off x="323850" y="4437063"/>
          <a:ext cx="8569325" cy="1928812"/>
        </p:xfrm>
        <a:graphic>
          <a:graphicData uri="http://schemas.openxmlformats.org/presentationml/2006/ole">
            <p:oleObj name="oleObj" r:id="rId4" imgW="4885055" imgH="1151890" progId="Word.Picture.8">
              <p:embed/>
              <p:pic>
                <p:nvPicPr>
                  <p:cNvPr id="365679" name="Object 111"/>
                  <p:cNvPicPr/>
                  <p:nvPr/>
                </p:nvPicPr>
                <p:blipFill>
                  <a:blip r:embed="rId3"/>
                  <a:stretch/>
                </p:blipFill>
                <p:spPr bwMode="auto">
                  <a:xfrm>
                    <a:off x="323850" y="4437063"/>
                    <a:ext cx="8569325" cy="1928812"/>
                  </a:xfrm>
                  <a:prstGeom prst="rect">
                    <a:avLst/>
                  </a:prstGeom>
                </p:spPr>
              </p:pic>
            </p:oleObj>
          </a:graphicData>
        </a:graphic>
      </p:graphicFrame>
      <p:sp>
        <p:nvSpPr>
          <p:cNvPr id="365681" name="Rectangle 113"/>
          <p:cNvSpPr>
            <a:spLocks noChangeArrowheads="1"/>
          </p:cNvSpPr>
          <p:nvPr/>
        </p:nvSpPr>
        <p:spPr bwMode="auto">
          <a:xfrm>
            <a:off x="684213" y="3716338"/>
            <a:ext cx="3554412" cy="457200"/>
          </a:xfrm>
          <a:prstGeom prst="rect">
            <a:avLst/>
          </a:prstGeom>
          <a:noFill/>
          <a:ln>
            <a:noFill/>
          </a:ln>
          <a:effectLst/>
        </p:spPr>
        <p:txBody>
          <a:bodyPr wrap="none" anchor="ctr">
            <a:spAutoFit/>
          </a:bodyPr>
          <a:lstStyle/>
          <a:p>
            <a:pPr>
              <a:defRPr/>
            </a:pPr>
            <a:r>
              <a:rPr lang="zh-CN" sz="2400">
                <a:solidFill>
                  <a:srgbClr val="000066"/>
                </a:solidFill>
                <a:latin typeface="Arial"/>
                <a:ea typeface="楷体_GB2312"/>
                <a:cs typeface="Arial"/>
              </a:rPr>
              <a:t>同步时序电路的设计过程</a:t>
            </a:r>
            <a:endParaRPr lang="zh-CN" sz="2400">
              <a:solidFill>
                <a:srgbClr val="000066"/>
              </a:solidFill>
              <a:latin typeface="Times New Roman"/>
              <a:ea typeface="楷体_GB2312"/>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65671"/>
                                        </p:tgtEl>
                                        <p:attrNameLst>
                                          <p:attrName>style.visibility</p:attrName>
                                        </p:attrNameLst>
                                      </p:cBhvr>
                                      <p:to>
                                        <p:strVal val="visible"/>
                                      </p:to>
                                    </p:set>
                                    <p:animEffect transition="in" filter="wipe(left)">
                                      <p:cBhvr>
                                        <p:cTn id="7" dur="500"/>
                                        <p:tgtEl>
                                          <p:spTgt spid="3656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65681"/>
                                        </p:tgtEl>
                                        <p:attrNameLst>
                                          <p:attrName>style.visibility</p:attrName>
                                        </p:attrNameLst>
                                      </p:cBhvr>
                                      <p:to>
                                        <p:strVal val="visible"/>
                                      </p:to>
                                    </p:set>
                                    <p:animEffect transition="in" filter="strips(downRight)">
                                      <p:cBhvr>
                                        <p:cTn id="12" dur="500"/>
                                        <p:tgtEl>
                                          <p:spTgt spid="36568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65679"/>
                                        </p:tgtEl>
                                        <p:attrNameLst>
                                          <p:attrName>style.visibility</p:attrName>
                                        </p:attrNameLst>
                                      </p:cBhvr>
                                      <p:to>
                                        <p:strVal val="visible"/>
                                      </p:to>
                                    </p:set>
                                    <p:animEffect transition="in" filter="strips(downRight)">
                                      <p:cBhvr>
                                        <p:cTn id="17" dur="500"/>
                                        <p:tgtEl>
                                          <p:spTgt spid="3656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671" grpId="0"/>
      <p:bldP spid="365681" grpId="0"/>
    </p:bldLst>
  </p:timing>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66617" name="Rectangle 25"/>
          <p:cNvSpPr>
            <a:spLocks noChangeArrowheads="1"/>
          </p:cNvSpPr>
          <p:nvPr/>
        </p:nvSpPr>
        <p:spPr bwMode="auto">
          <a:xfrm>
            <a:off x="323850" y="404813"/>
            <a:ext cx="7343775" cy="622300"/>
          </a:xfrm>
          <a:prstGeom prst="rect">
            <a:avLst/>
          </a:prstGeom>
          <a:noFill/>
          <a:ln>
            <a:noFill/>
          </a:ln>
          <a:effectLst/>
        </p:spPr>
        <p:txBody>
          <a:bodyPr>
            <a:spAutoFit/>
          </a:bodyPr>
          <a:lstStyle/>
          <a:p>
            <a:pPr algn="l">
              <a:lnSpc>
                <a:spcPct val="145000"/>
              </a:lnSpc>
              <a:buClr>
                <a:schemeClr val="tx1"/>
              </a:buClr>
              <a:defRPr/>
            </a:pPr>
            <a:r>
              <a:rPr lang="en-US" sz="2400">
                <a:solidFill>
                  <a:srgbClr val="000066"/>
                </a:solidFill>
                <a:latin typeface="Times New Roman"/>
                <a:ea typeface="楷体_GB2312"/>
              </a:rPr>
              <a:t>(1</a:t>
            </a:r>
            <a:r>
              <a:rPr lang="en-US" sz="2400">
                <a:solidFill>
                  <a:srgbClr val="000066"/>
                </a:solidFill>
                <a:latin typeface="楷体_GB2312"/>
                <a:ea typeface="楷体_GB2312"/>
              </a:rPr>
              <a:t>)</a:t>
            </a:r>
            <a:r>
              <a:rPr lang="zh-CN" sz="2400">
                <a:solidFill>
                  <a:srgbClr val="000066"/>
                </a:solidFill>
                <a:latin typeface="楷体_GB2312"/>
                <a:ea typeface="楷体_GB2312"/>
              </a:rPr>
              <a:t>根据给定的逻辑功能建立原始状态图和原始状态表</a:t>
            </a:r>
            <a:endParaRPr/>
          </a:p>
        </p:txBody>
      </p:sp>
      <p:sp>
        <p:nvSpPr>
          <p:cNvPr id="366618" name="Rectangle 26"/>
          <p:cNvSpPr>
            <a:spLocks noChangeArrowheads="1"/>
          </p:cNvSpPr>
          <p:nvPr/>
        </p:nvSpPr>
        <p:spPr bwMode="auto">
          <a:xfrm>
            <a:off x="323850" y="3357563"/>
            <a:ext cx="5435600" cy="622300"/>
          </a:xfrm>
          <a:prstGeom prst="rect">
            <a:avLst/>
          </a:prstGeom>
          <a:noFill/>
          <a:ln>
            <a:noFill/>
          </a:ln>
          <a:effectLst/>
        </p:spPr>
        <p:txBody>
          <a:bodyPr>
            <a:spAutoFit/>
          </a:bodyPr>
          <a:lstStyle/>
          <a:p>
            <a:pPr algn="l">
              <a:lnSpc>
                <a:spcPct val="145000"/>
              </a:lnSpc>
              <a:buClr>
                <a:schemeClr val="tx1"/>
              </a:buClr>
              <a:defRPr/>
            </a:pPr>
            <a:r>
              <a:rPr lang="en-US" sz="2400">
                <a:solidFill>
                  <a:srgbClr val="000066"/>
                </a:solidFill>
                <a:latin typeface="Times New Roman"/>
                <a:ea typeface="楷体_GB2312"/>
              </a:rPr>
              <a:t>(2)</a:t>
            </a:r>
            <a:r>
              <a:rPr lang="zh-CN" sz="2400">
                <a:solidFill>
                  <a:srgbClr val="000066"/>
                </a:solidFill>
                <a:latin typeface="Times New Roman"/>
                <a:ea typeface="楷体_GB2312"/>
              </a:rPr>
              <a:t>状态化简</a:t>
            </a:r>
            <a:r>
              <a:rPr lang="en-US" sz="2400">
                <a:solidFill>
                  <a:srgbClr val="000066"/>
                </a:solidFill>
                <a:latin typeface="Times New Roman"/>
                <a:ea typeface="楷体_GB2312"/>
              </a:rPr>
              <a:t>-----</a:t>
            </a:r>
            <a:r>
              <a:rPr lang="zh-CN" sz="2400">
                <a:solidFill>
                  <a:srgbClr val="000066"/>
                </a:solidFill>
                <a:latin typeface="Times New Roman"/>
                <a:ea typeface="楷体_GB2312"/>
              </a:rPr>
              <a:t>求出最简状态图</a:t>
            </a:r>
            <a:r>
              <a:rPr lang="zh-CN" sz="2400" b="0">
                <a:solidFill>
                  <a:srgbClr val="000066"/>
                </a:solidFill>
                <a:latin typeface="Times New Roman"/>
                <a:ea typeface="楷体_GB2312"/>
              </a:rPr>
              <a:t> ；</a:t>
            </a:r>
            <a:endParaRPr/>
          </a:p>
        </p:txBody>
      </p:sp>
      <p:sp>
        <p:nvSpPr>
          <p:cNvPr id="366619" name="Rectangle 27"/>
          <p:cNvSpPr>
            <a:spLocks noChangeArrowheads="1"/>
          </p:cNvSpPr>
          <p:nvPr/>
        </p:nvSpPr>
        <p:spPr bwMode="auto">
          <a:xfrm>
            <a:off x="684213" y="4149725"/>
            <a:ext cx="6924675" cy="457200"/>
          </a:xfrm>
          <a:prstGeom prst="rect">
            <a:avLst/>
          </a:prstGeom>
          <a:noFill/>
          <a:ln>
            <a:noFill/>
          </a:ln>
          <a:effectLst/>
        </p:spPr>
        <p:txBody>
          <a:bodyPr wrap="none">
            <a:spAutoFit/>
          </a:bodyPr>
          <a:lstStyle/>
          <a:p>
            <a:pPr algn="l">
              <a:defRPr/>
            </a:pPr>
            <a:r>
              <a:rPr lang="zh-CN" sz="2400">
                <a:solidFill>
                  <a:srgbClr val="000066"/>
                </a:solidFill>
                <a:latin typeface="Tahoma"/>
                <a:ea typeface="楷体_GB2312"/>
              </a:rPr>
              <a:t>合并等价状态，消去多余状态的过程称为状态化简</a:t>
            </a:r>
            <a:endParaRPr/>
          </a:p>
        </p:txBody>
      </p:sp>
      <p:sp>
        <p:nvSpPr>
          <p:cNvPr id="366620" name="Rectangle 28"/>
          <p:cNvSpPr>
            <a:spLocks noChangeArrowheads="1"/>
          </p:cNvSpPr>
          <p:nvPr/>
        </p:nvSpPr>
        <p:spPr bwMode="auto">
          <a:xfrm>
            <a:off x="684213" y="4581525"/>
            <a:ext cx="5086350" cy="1735138"/>
          </a:xfrm>
          <a:prstGeom prst="rect">
            <a:avLst/>
          </a:prstGeom>
          <a:noFill/>
          <a:ln>
            <a:noFill/>
          </a:ln>
          <a:effectLst/>
        </p:spPr>
        <p:txBody>
          <a:bodyPr wrap="none">
            <a:spAutoFit/>
          </a:bodyPr>
          <a:lstStyle/>
          <a:p>
            <a:pPr algn="l">
              <a:lnSpc>
                <a:spcPct val="150000"/>
              </a:lnSpc>
              <a:defRPr/>
            </a:pPr>
            <a:r>
              <a:rPr lang="zh-CN" sz="2400">
                <a:solidFill>
                  <a:srgbClr val="000066"/>
                </a:solidFill>
                <a:latin typeface="Tahoma"/>
                <a:ea typeface="楷体_GB2312"/>
              </a:rPr>
              <a:t>等价状态</a:t>
            </a:r>
            <a:r>
              <a:rPr lang="zh-CN" sz="2400">
                <a:solidFill>
                  <a:schemeClr val="hlink"/>
                </a:solidFill>
                <a:latin typeface="Tahoma"/>
                <a:ea typeface="楷体_GB2312"/>
              </a:rPr>
              <a:t>：</a:t>
            </a:r>
            <a:r>
              <a:rPr lang="zh-CN" sz="2400">
                <a:solidFill>
                  <a:srgbClr val="000066"/>
                </a:solidFill>
                <a:latin typeface="Tahoma"/>
                <a:ea typeface="楷体_GB2312"/>
              </a:rPr>
              <a:t>在相同的输入下有相同的</a:t>
            </a:r>
            <a:endParaRPr/>
          </a:p>
          <a:p>
            <a:pPr algn="l">
              <a:lnSpc>
                <a:spcPct val="150000"/>
              </a:lnSpc>
              <a:defRPr/>
            </a:pPr>
            <a:r>
              <a:rPr lang="zh-CN" sz="2400">
                <a:solidFill>
                  <a:srgbClr val="000066"/>
                </a:solidFill>
                <a:latin typeface="Tahoma"/>
                <a:ea typeface="楷体_GB2312"/>
              </a:rPr>
              <a:t>输出，并转换到同一个次态去的两个</a:t>
            </a:r>
            <a:endParaRPr/>
          </a:p>
          <a:p>
            <a:pPr algn="l">
              <a:lnSpc>
                <a:spcPct val="150000"/>
              </a:lnSpc>
              <a:defRPr/>
            </a:pPr>
            <a:r>
              <a:rPr lang="zh-CN" sz="2400">
                <a:solidFill>
                  <a:srgbClr val="000066"/>
                </a:solidFill>
                <a:latin typeface="Tahoma"/>
                <a:ea typeface="楷体_GB2312"/>
              </a:rPr>
              <a:t>状态称为等价状态。</a:t>
            </a:r>
            <a:endParaRPr/>
          </a:p>
        </p:txBody>
      </p:sp>
      <p:grpSp>
        <p:nvGrpSpPr>
          <p:cNvPr id="366628" name="Group 36"/>
          <p:cNvGrpSpPr/>
          <p:nvPr/>
        </p:nvGrpSpPr>
        <p:grpSpPr bwMode="auto">
          <a:xfrm>
            <a:off x="250825" y="1123950"/>
            <a:ext cx="8913813" cy="2160588"/>
            <a:chOff x="265" y="708"/>
            <a:chExt cx="5615" cy="1361"/>
          </a:xfrm>
        </p:grpSpPr>
        <p:sp>
          <p:nvSpPr>
            <p:cNvPr id="366624" name="Rectangle 32"/>
            <p:cNvSpPr>
              <a:spLocks noChangeArrowheads="1"/>
            </p:cNvSpPr>
            <p:nvPr/>
          </p:nvSpPr>
          <p:spPr bwMode="auto">
            <a:xfrm>
              <a:off x="265" y="708"/>
              <a:ext cx="5615" cy="680"/>
            </a:xfrm>
            <a:prstGeom prst="rect">
              <a:avLst/>
            </a:prstGeom>
            <a:noFill/>
            <a:ln>
              <a:noFill/>
            </a:ln>
            <a:effectLst/>
          </p:spPr>
          <p:txBody>
            <a:bodyPr wrap="none" anchor="ctr">
              <a:spAutoFit/>
            </a:bodyPr>
            <a:lstStyle>
              <a:lvl1pPr marL="457200" indent="-457200" algn="l">
                <a:defRPr sz="2400">
                  <a:solidFill>
                    <a:schemeClr val="tx1"/>
                  </a:solidFill>
                  <a:latin typeface="Times New Roman"/>
                  <a:ea typeface="宋体"/>
                </a:defRPr>
              </a:lvl1pPr>
              <a:lvl2pPr marL="914400" indent="-457200" algn="l">
                <a:defRPr sz="2400">
                  <a:solidFill>
                    <a:schemeClr val="tx1"/>
                  </a:solidFill>
                  <a:latin typeface="Times New Roman"/>
                  <a:ea typeface="宋体"/>
                </a:defRPr>
              </a:lvl2pPr>
              <a:lvl3pPr marL="1371600" indent="-457200" algn="l">
                <a:defRPr sz="2400">
                  <a:solidFill>
                    <a:schemeClr val="tx1"/>
                  </a:solidFill>
                  <a:latin typeface="Times New Roman"/>
                  <a:ea typeface="宋体"/>
                </a:defRPr>
              </a:lvl3pPr>
              <a:lvl4pPr marL="1828800" indent="-457200" algn="l">
                <a:defRPr sz="2400">
                  <a:solidFill>
                    <a:schemeClr val="tx1"/>
                  </a:solidFill>
                  <a:latin typeface="Times New Roman"/>
                  <a:ea typeface="宋体"/>
                </a:defRPr>
              </a:lvl4pPr>
              <a:lvl5pPr marL="2286000" indent="-457200" algn="l">
                <a:defRPr sz="2400">
                  <a:solidFill>
                    <a:schemeClr val="tx1"/>
                  </a:solidFill>
                  <a:latin typeface="Times New Roman"/>
                  <a:ea typeface="宋体"/>
                </a:defRPr>
              </a:lvl5pPr>
              <a:lvl6pPr marL="2743200" indent="-457200">
                <a:spcBef>
                  <a:spcPts val="0"/>
                </a:spcBef>
                <a:spcAft>
                  <a:spcPts val="0"/>
                </a:spcAft>
                <a:defRPr sz="2400">
                  <a:solidFill>
                    <a:schemeClr val="tx1"/>
                  </a:solidFill>
                  <a:latin typeface="Times New Roman"/>
                  <a:ea typeface="宋体"/>
                </a:defRPr>
              </a:lvl6pPr>
              <a:lvl7pPr marL="3200400" indent="-457200">
                <a:spcBef>
                  <a:spcPts val="0"/>
                </a:spcBef>
                <a:spcAft>
                  <a:spcPts val="0"/>
                </a:spcAft>
                <a:defRPr sz="2400">
                  <a:solidFill>
                    <a:schemeClr val="tx1"/>
                  </a:solidFill>
                  <a:latin typeface="Times New Roman"/>
                  <a:ea typeface="宋体"/>
                </a:defRPr>
              </a:lvl7pPr>
              <a:lvl8pPr marL="3657600" indent="-457200">
                <a:spcBef>
                  <a:spcPts val="0"/>
                </a:spcBef>
                <a:spcAft>
                  <a:spcPts val="0"/>
                </a:spcAft>
                <a:defRPr sz="2400">
                  <a:solidFill>
                    <a:schemeClr val="tx1"/>
                  </a:solidFill>
                  <a:latin typeface="Times New Roman"/>
                  <a:ea typeface="宋体"/>
                </a:defRPr>
              </a:lvl8pPr>
              <a:lvl9pPr marL="4114800" indent="-457200">
                <a:spcBef>
                  <a:spcPts val="0"/>
                </a:spcBef>
                <a:spcAft>
                  <a:spcPts val="0"/>
                </a:spcAft>
                <a:defRPr sz="2400">
                  <a:solidFill>
                    <a:schemeClr val="tx1"/>
                  </a:solidFill>
                  <a:latin typeface="Times New Roman"/>
                  <a:ea typeface="宋体"/>
                </a:defRPr>
              </a:lvl9pPr>
            </a:lstStyle>
            <a:p>
              <a:pPr lvl="1">
                <a:lnSpc>
                  <a:spcPct val="135000"/>
                </a:lnSpc>
                <a:defRPr/>
              </a:pPr>
              <a:r>
                <a:rPr lang="en-US">
                  <a:solidFill>
                    <a:srgbClr val="000066"/>
                  </a:solidFill>
                  <a:latin typeface="楷体_GB2312"/>
                  <a:ea typeface="楷体_GB2312"/>
                  <a:cs typeface="Times New Roman"/>
                </a:rPr>
                <a:t>①</a:t>
              </a:r>
              <a:r>
                <a:rPr lang="zh-CN">
                  <a:solidFill>
                    <a:srgbClr val="000066"/>
                  </a:solidFill>
                  <a:latin typeface="楷体_GB2312"/>
                  <a:ea typeface="楷体_GB2312"/>
                  <a:cs typeface="Times New Roman"/>
                </a:rPr>
                <a:t>明确电路的输入条件和相应的输出要求，分别确定输入变量</a:t>
              </a:r>
              <a:endParaRPr/>
            </a:p>
            <a:p>
              <a:pPr>
                <a:lnSpc>
                  <a:spcPct val="135000"/>
                </a:lnSpc>
                <a:defRPr/>
              </a:pPr>
              <a:r>
                <a:rPr lang="zh-CN">
                  <a:solidFill>
                    <a:srgbClr val="000066"/>
                  </a:solidFill>
                  <a:latin typeface="楷体_GB2312"/>
                  <a:ea typeface="楷体_GB2312"/>
                  <a:cs typeface="Times New Roman"/>
                </a:rPr>
                <a:t>和输出变量的数目和符号。</a:t>
              </a:r>
              <a:endParaRPr lang="zh-CN">
                <a:solidFill>
                  <a:srgbClr val="000066"/>
                </a:solidFill>
                <a:latin typeface="楷体_GB2312"/>
                <a:ea typeface="楷体_GB2312"/>
              </a:endParaRPr>
            </a:p>
          </p:txBody>
        </p:sp>
        <p:sp>
          <p:nvSpPr>
            <p:cNvPr id="366625" name="Rectangle 33"/>
            <p:cNvSpPr>
              <a:spLocks noChangeArrowheads="1"/>
            </p:cNvSpPr>
            <p:nvPr/>
          </p:nvSpPr>
          <p:spPr bwMode="auto">
            <a:xfrm>
              <a:off x="293" y="1389"/>
              <a:ext cx="4337" cy="680"/>
            </a:xfrm>
            <a:prstGeom prst="rect">
              <a:avLst/>
            </a:prstGeom>
            <a:noFill/>
            <a:ln>
              <a:noFill/>
            </a:ln>
            <a:effectLst/>
          </p:spPr>
          <p:txBody>
            <a:bodyPr wrap="none" anchor="ctr">
              <a:spAutoFit/>
            </a:bodyPr>
            <a:lstStyle>
              <a:lvl1pPr indent="266700"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a:spcBef>
                  <a:spcPts val="0"/>
                </a:spcBef>
                <a:spcAft>
                  <a:spcPts val="0"/>
                </a:spcAft>
                <a:defRPr sz="2400">
                  <a:solidFill>
                    <a:schemeClr val="tx1"/>
                  </a:solidFill>
                  <a:latin typeface="Times New Roman"/>
                  <a:ea typeface="宋体"/>
                </a:defRPr>
              </a:lvl6pPr>
              <a:lvl7pPr>
                <a:spcBef>
                  <a:spcPts val="0"/>
                </a:spcBef>
                <a:spcAft>
                  <a:spcPts val="0"/>
                </a:spcAft>
                <a:defRPr sz="2400">
                  <a:solidFill>
                    <a:schemeClr val="tx1"/>
                  </a:solidFill>
                  <a:latin typeface="Times New Roman"/>
                  <a:ea typeface="宋体"/>
                </a:defRPr>
              </a:lvl7pPr>
              <a:lvl8pPr>
                <a:spcBef>
                  <a:spcPts val="0"/>
                </a:spcBef>
                <a:spcAft>
                  <a:spcPts val="0"/>
                </a:spcAft>
                <a:defRPr sz="2400">
                  <a:solidFill>
                    <a:schemeClr val="tx1"/>
                  </a:solidFill>
                  <a:latin typeface="Times New Roman"/>
                  <a:ea typeface="宋体"/>
                </a:defRPr>
              </a:lvl8pPr>
              <a:lvl9pPr>
                <a:spcBef>
                  <a:spcPts val="0"/>
                </a:spcBef>
                <a:spcAft>
                  <a:spcPts val="0"/>
                </a:spcAft>
                <a:defRPr sz="2400">
                  <a:solidFill>
                    <a:schemeClr val="tx1"/>
                  </a:solidFill>
                  <a:latin typeface="Times New Roman"/>
                  <a:ea typeface="宋体"/>
                </a:defRPr>
              </a:lvl9pPr>
            </a:lstStyle>
            <a:p>
              <a:pPr>
                <a:lnSpc>
                  <a:spcPct val="135000"/>
                </a:lnSpc>
                <a:defRPr/>
              </a:pPr>
              <a:r>
                <a:rPr lang="en-US">
                  <a:solidFill>
                    <a:srgbClr val="000066"/>
                  </a:solidFill>
                  <a:latin typeface="宋体"/>
                  <a:cs typeface="Times New Roman"/>
                </a:rPr>
                <a:t>②</a:t>
              </a:r>
              <a:r>
                <a:rPr lang="zh-CN">
                  <a:solidFill>
                    <a:srgbClr val="000066"/>
                  </a:solidFill>
                  <a:ea typeface="楷体_GB2312"/>
                  <a:cs typeface="Times New Roman"/>
                </a:rPr>
                <a:t>找出所有可能的状态和状态转换之间的关系。</a:t>
              </a:r>
              <a:endParaRPr/>
            </a:p>
            <a:p>
              <a:pPr>
                <a:lnSpc>
                  <a:spcPct val="135000"/>
                </a:lnSpc>
                <a:defRPr/>
              </a:pPr>
              <a:r>
                <a:rPr lang="zh-CN">
                  <a:solidFill>
                    <a:srgbClr val="000066"/>
                  </a:solidFill>
                  <a:latin typeface="宋体"/>
                  <a:cs typeface="Times New Roman"/>
                </a:rPr>
                <a:t>③</a:t>
              </a:r>
              <a:r>
                <a:rPr lang="zh-CN">
                  <a:solidFill>
                    <a:srgbClr val="000066"/>
                  </a:solidFill>
                  <a:ea typeface="楷体_GB2312"/>
                </a:rPr>
                <a:t>根据原始状态图建立原始状态表。</a:t>
              </a:r>
              <a:endParaRPr/>
            </a:p>
          </p:txBody>
        </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66617"/>
                                        </p:tgtEl>
                                        <p:attrNameLst>
                                          <p:attrName>style.visibility</p:attrName>
                                        </p:attrNameLst>
                                      </p:cBhvr>
                                      <p:to>
                                        <p:strVal val="visible"/>
                                      </p:to>
                                    </p:set>
                                    <p:animEffect transition="in" filter="strips(downRight)">
                                      <p:cBhvr>
                                        <p:cTn id="7" dur="500"/>
                                        <p:tgtEl>
                                          <p:spTgt spid="3666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66628"/>
                                        </p:tgtEl>
                                        <p:attrNameLst>
                                          <p:attrName>style.visibility</p:attrName>
                                        </p:attrNameLst>
                                      </p:cBhvr>
                                      <p:to>
                                        <p:strVal val="visible"/>
                                      </p:to>
                                    </p:set>
                                    <p:animEffect transition="in" filter="wipe(up)">
                                      <p:cBhvr>
                                        <p:cTn id="12" dur="500"/>
                                        <p:tgtEl>
                                          <p:spTgt spid="36662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66618"/>
                                        </p:tgtEl>
                                        <p:attrNameLst>
                                          <p:attrName>style.visibility</p:attrName>
                                        </p:attrNameLst>
                                      </p:cBhvr>
                                      <p:to>
                                        <p:strVal val="visible"/>
                                      </p:to>
                                    </p:set>
                                    <p:animEffect transition="in" filter="strips(downRight)">
                                      <p:cBhvr>
                                        <p:cTn id="17" dur="500"/>
                                        <p:tgtEl>
                                          <p:spTgt spid="3666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66619"/>
                                        </p:tgtEl>
                                        <p:attrNameLst>
                                          <p:attrName>style.visibility</p:attrName>
                                        </p:attrNameLst>
                                      </p:cBhvr>
                                      <p:to>
                                        <p:strVal val="visible"/>
                                      </p:to>
                                    </p:set>
                                    <p:animEffect transition="in" filter="strips(downRight)">
                                      <p:cBhvr>
                                        <p:cTn id="22" dur="500"/>
                                        <p:tgtEl>
                                          <p:spTgt spid="36661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66620"/>
                                        </p:tgtEl>
                                        <p:attrNameLst>
                                          <p:attrName>style.visibility</p:attrName>
                                        </p:attrNameLst>
                                      </p:cBhvr>
                                      <p:to>
                                        <p:strVal val="visible"/>
                                      </p:to>
                                    </p:set>
                                    <p:animEffect transition="in" filter="wipe(up)">
                                      <p:cBhvr>
                                        <p:cTn id="27" dur="500"/>
                                        <p:tgtEl>
                                          <p:spTgt spid="3666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617" grpId="0" autoUpdateAnimBg="0"/>
      <p:bldP spid="366618" grpId="0" autoUpdateAnimBg="0"/>
      <p:bldP spid="366619" grpId="0"/>
      <p:bldP spid="366620" grpId="0"/>
    </p:bldLst>
  </p:timing>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67649" name="AutoShape 33"/>
          <p:cNvSpPr>
            <a:spLocks noChangeArrowheads="1"/>
          </p:cNvSpPr>
          <p:nvPr/>
        </p:nvSpPr>
        <p:spPr bwMode="auto">
          <a:xfrm>
            <a:off x="323850" y="4660900"/>
            <a:ext cx="944563" cy="1576388"/>
          </a:xfrm>
          <a:custGeom>
            <a:avLst/>
            <a:gdLst>
              <a:gd name="G0" fmla="+- 21600 0 0"/>
              <a:gd name="G1" fmla="+- 6079 0 0"/>
              <a:gd name="G2" fmla="+- 12158 0 6079"/>
              <a:gd name="G3" fmla="+- G2 0 6079"/>
              <a:gd name="G4" fmla="*/ G3 32768 32059"/>
              <a:gd name="G5" fmla="*/ G4 1 2"/>
              <a:gd name="G6" fmla="+- 21600 0 21600"/>
              <a:gd name="G7" fmla="*/ G6 6079 6079"/>
              <a:gd name="G8" fmla="+- G7 21600 0"/>
              <a:gd name="T0" fmla="*/ 21600 w 21600"/>
              <a:gd name="T1" fmla="*/ 0 h 21600"/>
              <a:gd name="T2" fmla="*/ 21600 w 21600"/>
              <a:gd name="T3" fmla="*/ 12158 h 21600"/>
              <a:gd name="T4" fmla="*/ 0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fill="norm" stroke="1" extrusionOk="0">
                <a:moveTo>
                  <a:pt x="21600" y="6079"/>
                </a:moveTo>
                <a:lnTo>
                  <a:pt x="21600" y="0"/>
                </a:lnTo>
                <a:lnTo>
                  <a:pt x="21600" y="6079"/>
                </a:lnTo>
                <a:lnTo>
                  <a:pt x="12427" y="6079"/>
                </a:lnTo>
                <a:cubicBezTo>
                  <a:pt x="5564" y="6079"/>
                  <a:pt x="0" y="8801"/>
                  <a:pt x="0" y="12158"/>
                </a:cubicBezTo>
                <a:lnTo>
                  <a:pt x="0" y="21600"/>
                </a:lnTo>
                <a:lnTo>
                  <a:pt x="0" y="12158"/>
                </a:lnTo>
                <a:cubicBezTo>
                  <a:pt x="0" y="8801"/>
                  <a:pt x="5564" y="6079"/>
                  <a:pt x="12427" y="6079"/>
                </a:cubicBezTo>
                <a:lnTo>
                  <a:pt x="21600" y="6079"/>
                </a:lnTo>
                <a:lnTo>
                  <a:pt x="21600" y="12158"/>
                </a:lnTo>
                <a:close/>
              </a:path>
            </a:pathLst>
          </a:custGeom>
          <a:solidFill>
            <a:schemeClr val="bg1"/>
          </a:solidFill>
          <a:ln>
            <a:noFill/>
          </a:ln>
          <a:effectLst/>
        </p:spPr>
        <p:txBody>
          <a:bodyPr wrap="none" anchor="ctr">
            <a:spAutoFit/>
          </a:bodyPr>
          <a:lstStyle/>
          <a:p>
            <a:pPr>
              <a:defRPr/>
            </a:pPr>
            <a:endParaRPr lang="zh-CN"/>
          </a:p>
        </p:txBody>
      </p:sp>
      <p:sp>
        <p:nvSpPr>
          <p:cNvPr id="367650" name="Rectangle 34"/>
          <p:cNvSpPr>
            <a:spLocks noChangeArrowheads="1"/>
          </p:cNvSpPr>
          <p:nvPr/>
        </p:nvSpPr>
        <p:spPr bwMode="auto">
          <a:xfrm>
            <a:off x="541338" y="1350963"/>
            <a:ext cx="4657725" cy="457200"/>
          </a:xfrm>
          <a:prstGeom prst="rect">
            <a:avLst/>
          </a:prstGeom>
          <a:noFill/>
          <a:ln>
            <a:noFill/>
          </a:ln>
          <a:effectLst/>
        </p:spPr>
        <p:txBody>
          <a:bodyPr>
            <a:spAutoFit/>
          </a:bodyPr>
          <a:lstStyle/>
          <a:p>
            <a:pPr algn="l">
              <a:defRPr/>
            </a:pPr>
            <a:r>
              <a:rPr lang="en-US" sz="2400">
                <a:solidFill>
                  <a:srgbClr val="000066"/>
                </a:solidFill>
                <a:latin typeface="Times New Roman"/>
                <a:ea typeface="楷体_GB2312"/>
              </a:rPr>
              <a:t>(3)</a:t>
            </a:r>
            <a:r>
              <a:rPr lang="zh-CN" sz="2400">
                <a:solidFill>
                  <a:srgbClr val="000066"/>
                </a:solidFill>
                <a:latin typeface="Times New Roman"/>
                <a:ea typeface="楷体_GB2312"/>
              </a:rPr>
              <a:t>状态编码（状态分配）；</a:t>
            </a:r>
            <a:endParaRPr/>
          </a:p>
        </p:txBody>
      </p:sp>
      <p:sp>
        <p:nvSpPr>
          <p:cNvPr id="367651" name="Rectangle 35"/>
          <p:cNvSpPr>
            <a:spLocks noChangeArrowheads="1"/>
          </p:cNvSpPr>
          <p:nvPr/>
        </p:nvSpPr>
        <p:spPr bwMode="auto">
          <a:xfrm>
            <a:off x="466725" y="4159250"/>
            <a:ext cx="3457575" cy="457200"/>
          </a:xfrm>
          <a:prstGeom prst="rect">
            <a:avLst/>
          </a:prstGeom>
          <a:noFill/>
          <a:ln>
            <a:noFill/>
          </a:ln>
          <a:effectLst/>
        </p:spPr>
        <p:txBody>
          <a:bodyPr>
            <a:spAutoFit/>
          </a:bodyPr>
          <a:lstStyle/>
          <a:p>
            <a:pPr algn="l">
              <a:defRPr/>
            </a:pPr>
            <a:r>
              <a:rPr lang="en-US" sz="2400">
                <a:solidFill>
                  <a:srgbClr val="000066"/>
                </a:solidFill>
                <a:latin typeface="Times New Roman"/>
                <a:ea typeface="楷体_GB2312"/>
              </a:rPr>
              <a:t>(4)</a:t>
            </a:r>
            <a:r>
              <a:rPr lang="zh-CN" sz="2400">
                <a:solidFill>
                  <a:srgbClr val="000066"/>
                </a:solidFill>
                <a:latin typeface="Times New Roman"/>
                <a:ea typeface="楷体_GB2312"/>
              </a:rPr>
              <a:t>选择触发器的类型</a:t>
            </a:r>
            <a:endParaRPr lang="zh-CN" sz="2400" b="0">
              <a:solidFill>
                <a:srgbClr val="000066"/>
              </a:solidFill>
              <a:latin typeface="Times New Roman"/>
              <a:ea typeface="楷体_GB2312"/>
            </a:endParaRPr>
          </a:p>
        </p:txBody>
      </p:sp>
      <p:sp>
        <p:nvSpPr>
          <p:cNvPr id="367652" name="Rectangle 36"/>
          <p:cNvSpPr>
            <a:spLocks noChangeArrowheads="1"/>
          </p:cNvSpPr>
          <p:nvPr/>
        </p:nvSpPr>
        <p:spPr bwMode="auto">
          <a:xfrm>
            <a:off x="468313" y="5511800"/>
            <a:ext cx="4829175" cy="457200"/>
          </a:xfrm>
          <a:prstGeom prst="rect">
            <a:avLst/>
          </a:prstGeom>
          <a:noFill/>
          <a:ln>
            <a:noFill/>
          </a:ln>
          <a:effectLst/>
        </p:spPr>
        <p:txBody>
          <a:bodyPr wrap="none">
            <a:spAutoFit/>
          </a:bodyPr>
          <a:lstStyle/>
          <a:p>
            <a:pPr algn="l">
              <a:defRPr/>
            </a:pPr>
            <a:r>
              <a:rPr lang="en-US" sz="2400">
                <a:solidFill>
                  <a:srgbClr val="000066"/>
                </a:solidFill>
                <a:latin typeface="Times New Roman"/>
                <a:ea typeface="楷体_GB2312"/>
              </a:rPr>
              <a:t>(6)</a:t>
            </a:r>
            <a:r>
              <a:rPr lang="zh-CN" sz="2400">
                <a:solidFill>
                  <a:srgbClr val="000066"/>
                </a:solidFill>
                <a:latin typeface="Times New Roman"/>
                <a:ea typeface="楷体_GB2312"/>
              </a:rPr>
              <a:t>画出逻辑图并检查自启动能力。</a:t>
            </a:r>
            <a:endParaRPr/>
          </a:p>
        </p:txBody>
      </p:sp>
      <p:sp>
        <p:nvSpPr>
          <p:cNvPr id="367657" name="Rectangle 41"/>
          <p:cNvSpPr>
            <a:spLocks noChangeArrowheads="1"/>
          </p:cNvSpPr>
          <p:nvPr/>
        </p:nvSpPr>
        <p:spPr bwMode="auto">
          <a:xfrm>
            <a:off x="954087" y="1974850"/>
            <a:ext cx="5086350" cy="457200"/>
          </a:xfrm>
          <a:prstGeom prst="rect">
            <a:avLst/>
          </a:prstGeom>
          <a:noFill/>
          <a:ln>
            <a:noFill/>
          </a:ln>
          <a:effectLst/>
        </p:spPr>
        <p:txBody>
          <a:bodyPr wrap="none">
            <a:spAutoFit/>
          </a:bodyPr>
          <a:lstStyle/>
          <a:p>
            <a:pPr algn="l">
              <a:defRPr/>
            </a:pPr>
            <a:r>
              <a:rPr lang="zh-CN" sz="2400">
                <a:solidFill>
                  <a:srgbClr val="000066"/>
                </a:solidFill>
                <a:latin typeface="Times New Roman"/>
                <a:ea typeface="楷体_GB2312"/>
              </a:rPr>
              <a:t>给每个状态赋以二进制代码的过程。</a:t>
            </a:r>
            <a:endParaRPr/>
          </a:p>
        </p:txBody>
      </p:sp>
      <p:sp>
        <p:nvSpPr>
          <p:cNvPr id="367658" name="Rectangle 42"/>
          <p:cNvSpPr>
            <a:spLocks noChangeArrowheads="1"/>
          </p:cNvSpPr>
          <p:nvPr/>
        </p:nvSpPr>
        <p:spPr bwMode="auto">
          <a:xfrm>
            <a:off x="954087" y="2693988"/>
            <a:ext cx="4473575" cy="457200"/>
          </a:xfrm>
          <a:prstGeom prst="rect">
            <a:avLst/>
          </a:prstGeom>
          <a:noFill/>
          <a:ln>
            <a:noFill/>
          </a:ln>
          <a:effectLst/>
        </p:spPr>
        <p:txBody>
          <a:bodyPr wrap="none">
            <a:spAutoFit/>
          </a:bodyPr>
          <a:lstStyle/>
          <a:p>
            <a:pPr algn="l">
              <a:defRPr/>
            </a:pPr>
            <a:r>
              <a:rPr lang="zh-CN" sz="2400">
                <a:solidFill>
                  <a:srgbClr val="000066"/>
                </a:solidFill>
                <a:latin typeface="Times New Roman"/>
                <a:ea typeface="楷体_GB2312"/>
              </a:rPr>
              <a:t>根据状态数确定触发器的个数，</a:t>
            </a:r>
            <a:endParaRPr/>
          </a:p>
        </p:txBody>
      </p:sp>
      <p:sp>
        <p:nvSpPr>
          <p:cNvPr id="367659" name="Rectangle 43"/>
          <p:cNvSpPr>
            <a:spLocks noChangeArrowheads="1"/>
          </p:cNvSpPr>
          <p:nvPr/>
        </p:nvSpPr>
        <p:spPr bwMode="auto">
          <a:xfrm>
            <a:off x="468313" y="4843463"/>
            <a:ext cx="6732587" cy="457200"/>
          </a:xfrm>
          <a:prstGeom prst="rect">
            <a:avLst/>
          </a:prstGeom>
          <a:noFill/>
          <a:ln>
            <a:noFill/>
          </a:ln>
          <a:effectLst/>
        </p:spPr>
        <p:txBody>
          <a:bodyPr>
            <a:spAutoFit/>
          </a:bodyPr>
          <a:lstStyle/>
          <a:p>
            <a:pPr algn="l">
              <a:defRPr/>
            </a:pPr>
            <a:r>
              <a:rPr lang="en-US" sz="2400">
                <a:solidFill>
                  <a:srgbClr val="000066"/>
                </a:solidFill>
                <a:latin typeface="Times New Roman"/>
                <a:ea typeface="楷体_GB2312"/>
              </a:rPr>
              <a:t>(5)</a:t>
            </a:r>
            <a:r>
              <a:rPr lang="zh-CN" sz="2400">
                <a:solidFill>
                  <a:srgbClr val="000066"/>
                </a:solidFill>
                <a:latin typeface="Times New Roman"/>
                <a:ea typeface="楷体_GB2312"/>
              </a:rPr>
              <a:t>求出电路的激励方程和输出方程</a:t>
            </a:r>
            <a:r>
              <a:rPr lang="zh-CN" sz="2400" b="0">
                <a:solidFill>
                  <a:srgbClr val="000066"/>
                </a:solidFill>
                <a:latin typeface="Times New Roman"/>
                <a:ea typeface="楷体_GB2312"/>
              </a:rPr>
              <a:t> ；</a:t>
            </a:r>
            <a:endParaRPr/>
          </a:p>
        </p:txBody>
      </p:sp>
      <p:grpSp>
        <p:nvGrpSpPr>
          <p:cNvPr id="367661" name="Group 45"/>
          <p:cNvGrpSpPr/>
          <p:nvPr/>
        </p:nvGrpSpPr>
        <p:grpSpPr bwMode="auto">
          <a:xfrm>
            <a:off x="1116013" y="3327400"/>
            <a:ext cx="6626225" cy="588963"/>
            <a:chOff x="703" y="2096"/>
            <a:chExt cx="4174" cy="371"/>
          </a:xfrm>
        </p:grpSpPr>
        <p:sp>
          <p:nvSpPr>
            <p:cNvPr id="367655" name="Rectangle 39"/>
            <p:cNvSpPr>
              <a:spLocks noChangeArrowheads="1"/>
            </p:cNvSpPr>
            <p:nvPr/>
          </p:nvSpPr>
          <p:spPr bwMode="auto">
            <a:xfrm>
              <a:off x="1973" y="2115"/>
              <a:ext cx="2904" cy="288"/>
            </a:xfrm>
            <a:prstGeom prst="rect">
              <a:avLst/>
            </a:prstGeom>
            <a:noFill/>
            <a:ln>
              <a:noFill/>
            </a:ln>
            <a:effectLst/>
          </p:spPr>
          <p:txBody>
            <a:bodyPr>
              <a:spAutoFit/>
            </a:bodyPr>
            <a:lstStyle/>
            <a:p>
              <a:pPr algn="l">
                <a:defRPr/>
              </a:pPr>
              <a:r>
                <a:rPr lang="zh-CN" sz="2400">
                  <a:solidFill>
                    <a:srgbClr val="000066"/>
                  </a:solidFill>
                  <a:latin typeface="Times New Roman"/>
                  <a:ea typeface="楷体_GB2312"/>
                </a:rPr>
                <a:t>（</a:t>
              </a:r>
              <a:r>
                <a:rPr lang="en-US" sz="2400">
                  <a:solidFill>
                    <a:srgbClr val="000066"/>
                  </a:solidFill>
                  <a:latin typeface="Times New Roman"/>
                  <a:ea typeface="楷体_GB2312"/>
                </a:rPr>
                <a:t>M:</a:t>
              </a:r>
              <a:r>
                <a:rPr lang="zh-CN" sz="2400">
                  <a:solidFill>
                    <a:srgbClr val="000066"/>
                  </a:solidFill>
                  <a:latin typeface="Times New Roman"/>
                  <a:ea typeface="楷体_GB2312"/>
                </a:rPr>
                <a:t>状态数</a:t>
              </a:r>
              <a:r>
                <a:rPr lang="en-US" sz="2400">
                  <a:solidFill>
                    <a:srgbClr val="000066"/>
                  </a:solidFill>
                  <a:latin typeface="Times New Roman"/>
                  <a:ea typeface="楷体_GB2312"/>
                </a:rPr>
                <a:t>;n:</a:t>
              </a:r>
              <a:r>
                <a:rPr lang="zh-CN" sz="2400">
                  <a:solidFill>
                    <a:srgbClr val="000066"/>
                  </a:solidFill>
                  <a:latin typeface="Times New Roman"/>
                  <a:ea typeface="楷体_GB2312"/>
                </a:rPr>
                <a:t>触发器的个数）</a:t>
              </a:r>
              <a:endParaRPr/>
            </a:p>
          </p:txBody>
        </p:sp>
        <p:sp>
          <p:nvSpPr>
            <p:cNvPr id="367656" name="Rectangle 40"/>
            <p:cNvSpPr>
              <a:spLocks noChangeArrowheads="1"/>
            </p:cNvSpPr>
            <p:nvPr/>
          </p:nvSpPr>
          <p:spPr bwMode="auto">
            <a:xfrm>
              <a:off x="935" y="2411"/>
              <a:ext cx="162" cy="56"/>
            </a:xfrm>
            <a:prstGeom prst="rect">
              <a:avLst/>
            </a:prstGeom>
            <a:solidFill>
              <a:schemeClr val="bg1"/>
            </a:solidFill>
            <a:ln w="9525">
              <a:solidFill>
                <a:schemeClr val="bg1"/>
              </a:solidFill>
              <a:miter lim="800000"/>
              <a:headEnd/>
              <a:tailEnd/>
            </a:ln>
            <a:effectLst/>
          </p:spPr>
          <p:txBody>
            <a:bodyPr wrap="none" anchor="ctr">
              <a:spAutoFit/>
            </a:bodyPr>
            <a:lstStyle/>
            <a:p>
              <a:pPr>
                <a:defRPr/>
              </a:pPr>
              <a:endParaRPr lang="zh-CN"/>
            </a:p>
          </p:txBody>
        </p:sp>
        <p:sp>
          <p:nvSpPr>
            <p:cNvPr id="367660" name="Rectangle 44"/>
            <p:cNvSpPr>
              <a:spLocks noChangeArrowheads="1"/>
            </p:cNvSpPr>
            <p:nvPr/>
          </p:nvSpPr>
          <p:spPr bwMode="auto">
            <a:xfrm>
              <a:off x="703" y="2096"/>
              <a:ext cx="1321" cy="327"/>
            </a:xfrm>
            <a:prstGeom prst="rect">
              <a:avLst/>
            </a:prstGeom>
            <a:noFill/>
            <a:ln>
              <a:noFill/>
            </a:ln>
            <a:effectLst/>
          </p:spPr>
          <p:txBody>
            <a:bodyPr anchor="ctr">
              <a:spAutoFit/>
            </a:bodyPr>
            <a:lstStyle/>
            <a:p>
              <a:pPr algn="l">
                <a:defRPr/>
              </a:pPr>
              <a:r>
                <a:rPr lang="en-US" sz="2800">
                  <a:solidFill>
                    <a:srgbClr val="000066"/>
                  </a:solidFill>
                  <a:latin typeface="Times New Roman"/>
                </a:rPr>
                <a:t>2</a:t>
              </a:r>
              <a:r>
                <a:rPr lang="en-US" sz="2800" i="1" baseline="30000">
                  <a:solidFill>
                    <a:srgbClr val="000066"/>
                  </a:solidFill>
                  <a:latin typeface="Times New Roman"/>
                </a:rPr>
                <a:t>n</a:t>
              </a:r>
              <a:r>
                <a:rPr lang="en-US" sz="2800" baseline="30000">
                  <a:solidFill>
                    <a:srgbClr val="000066"/>
                  </a:solidFill>
                  <a:latin typeface="Times New Roman"/>
                </a:rPr>
                <a:t>-1</a:t>
              </a:r>
              <a:r>
                <a:rPr lang="en-US" sz="2800">
                  <a:solidFill>
                    <a:srgbClr val="000066"/>
                  </a:solidFill>
                  <a:latin typeface="Times New Roman"/>
                </a:rPr>
                <a:t>&lt;</a:t>
              </a:r>
              <a:r>
                <a:rPr lang="en-US" sz="2800" i="1">
                  <a:solidFill>
                    <a:srgbClr val="000066"/>
                  </a:solidFill>
                  <a:latin typeface="Times New Roman"/>
                </a:rPr>
                <a:t>M</a:t>
              </a:r>
              <a:r>
                <a:rPr lang="en-US" sz="2800">
                  <a:solidFill>
                    <a:srgbClr val="000066"/>
                  </a:solidFill>
                  <a:latin typeface="Times New Roman"/>
                </a:rPr>
                <a:t>≤2</a:t>
              </a:r>
              <a:r>
                <a:rPr lang="en-US" sz="2800" i="1" baseline="30000">
                  <a:solidFill>
                    <a:srgbClr val="000066"/>
                  </a:solidFill>
                  <a:latin typeface="Times New Roman"/>
                </a:rPr>
                <a:t>n</a:t>
              </a:r>
              <a:r>
                <a:rPr lang="en-US" sz="2400" baseline="30000">
                  <a:latin typeface="Times New Roman"/>
                </a:rPr>
                <a:t> </a:t>
              </a:r>
              <a:endParaRPr/>
            </a:p>
          </p:txBody>
        </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67650"/>
                                        </p:tgtEl>
                                        <p:attrNameLst>
                                          <p:attrName>style.visibility</p:attrName>
                                        </p:attrNameLst>
                                      </p:cBhvr>
                                      <p:to>
                                        <p:strVal val="visible"/>
                                      </p:to>
                                    </p:set>
                                    <p:animEffect transition="in" filter="strips(downRight)">
                                      <p:cBhvr>
                                        <p:cTn id="7" dur="500"/>
                                        <p:tgtEl>
                                          <p:spTgt spid="3676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67657"/>
                                        </p:tgtEl>
                                        <p:attrNameLst>
                                          <p:attrName>style.visibility</p:attrName>
                                        </p:attrNameLst>
                                      </p:cBhvr>
                                      <p:to>
                                        <p:strVal val="visible"/>
                                      </p:to>
                                    </p:set>
                                    <p:animEffect transition="in" filter="strips(downRight)">
                                      <p:cBhvr>
                                        <p:cTn id="12" dur="500"/>
                                        <p:tgtEl>
                                          <p:spTgt spid="36765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67658"/>
                                        </p:tgtEl>
                                        <p:attrNameLst>
                                          <p:attrName>style.visibility</p:attrName>
                                        </p:attrNameLst>
                                      </p:cBhvr>
                                      <p:to>
                                        <p:strVal val="visible"/>
                                      </p:to>
                                    </p:set>
                                    <p:animEffect transition="in" filter="strips(downRight)">
                                      <p:cBhvr>
                                        <p:cTn id="17" dur="500"/>
                                        <p:tgtEl>
                                          <p:spTgt spid="36765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367661"/>
                                        </p:tgtEl>
                                        <p:attrNameLst>
                                          <p:attrName>style.visibility</p:attrName>
                                        </p:attrNameLst>
                                      </p:cBhvr>
                                      <p:to>
                                        <p:strVal val="visible"/>
                                      </p:to>
                                    </p:set>
                                    <p:animEffect transition="in" filter="strips(downRight)">
                                      <p:cBhvr>
                                        <p:cTn id="22" dur="500"/>
                                        <p:tgtEl>
                                          <p:spTgt spid="36766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67651"/>
                                        </p:tgtEl>
                                        <p:attrNameLst>
                                          <p:attrName>style.visibility</p:attrName>
                                        </p:attrNameLst>
                                      </p:cBhvr>
                                      <p:to>
                                        <p:strVal val="visible"/>
                                      </p:to>
                                    </p:set>
                                    <p:animEffect transition="in" filter="strips(downRight)">
                                      <p:cBhvr>
                                        <p:cTn id="27" dur="500"/>
                                        <p:tgtEl>
                                          <p:spTgt spid="36765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67659"/>
                                        </p:tgtEl>
                                        <p:attrNameLst>
                                          <p:attrName>style.visibility</p:attrName>
                                        </p:attrNameLst>
                                      </p:cBhvr>
                                      <p:to>
                                        <p:strVal val="visible"/>
                                      </p:to>
                                    </p:set>
                                    <p:animEffect transition="in" filter="strips(downRight)">
                                      <p:cBhvr>
                                        <p:cTn id="32" dur="500"/>
                                        <p:tgtEl>
                                          <p:spTgt spid="36765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367652"/>
                                        </p:tgtEl>
                                        <p:attrNameLst>
                                          <p:attrName>style.visibility</p:attrName>
                                        </p:attrNameLst>
                                      </p:cBhvr>
                                      <p:to>
                                        <p:strVal val="visible"/>
                                      </p:to>
                                    </p:set>
                                    <p:animEffect transition="in" filter="strips(downRight)">
                                      <p:cBhvr>
                                        <p:cTn id="37" dur="500"/>
                                        <p:tgtEl>
                                          <p:spTgt spid="367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650" grpId="0" autoUpdateAnimBg="0"/>
      <p:bldP spid="367651" grpId="0" autoUpdateAnimBg="0"/>
      <p:bldP spid="367652" grpId="0" autoUpdateAnimBg="0"/>
      <p:bldP spid="367657" grpId="0" autoUpdateAnimBg="0"/>
      <p:bldP spid="367658" grpId="0" autoUpdateAnimBg="0"/>
      <p:bldP spid="367659" grpId="0"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77886" name="Rectangle 30"/>
          <p:cNvSpPr>
            <a:spLocks noChangeArrowheads="1" noGrp="1"/>
          </p:cNvSpPr>
          <p:nvPr/>
        </p:nvSpPr>
        <p:spPr bwMode="auto">
          <a:xfrm>
            <a:off x="755650" y="476250"/>
            <a:ext cx="6515100" cy="457200"/>
          </a:xfrm>
          <a:prstGeom prst="rect">
            <a:avLst/>
          </a:prstGeom>
          <a:noFill/>
          <a:ln>
            <a:noFill/>
          </a:ln>
          <a:effectLst/>
        </p:spPr>
        <p:txBody>
          <a:bodyPr anchor="ctr"/>
          <a:lstStyle/>
          <a:p>
            <a:pPr marL="0" marR="0" lvl="0" indent="0" algn="l" defTabSz="914400">
              <a:lnSpc>
                <a:spcPct val="100000"/>
              </a:lnSpc>
              <a:spcBef>
                <a:spcPts val="0"/>
              </a:spcBef>
              <a:spcAft>
                <a:spcPts val="0"/>
              </a:spcAft>
              <a:buClrTx/>
              <a:buSzTx/>
              <a:buFontTx/>
              <a:buNone/>
              <a:defRPr/>
            </a:pPr>
            <a:endParaRPr lang="zh-CN" sz="3200" b="1" i="0" u="none" strike="noStrike" cap="none" spc="0">
              <a:ln>
                <a:noFill/>
              </a:ln>
              <a:solidFill>
                <a:srgbClr val="CC0000"/>
              </a:solidFill>
              <a:latin typeface="Arial"/>
              <a:cs typeface="Arial"/>
            </a:endParaRPr>
          </a:p>
        </p:txBody>
      </p:sp>
      <p:sp>
        <p:nvSpPr>
          <p:cNvPr id="2" name="标题 1"/>
          <p:cNvSpPr>
            <a:spLocks noGrp="1"/>
          </p:cNvSpPr>
          <p:nvPr>
            <p:ph type="title"/>
          </p:nvPr>
        </p:nvSpPr>
        <p:spPr bwMode="auto">
          <a:xfrm>
            <a:off x="685800" y="484632"/>
            <a:ext cx="7772400" cy="670877"/>
          </a:xfrm>
        </p:spPr>
        <p:txBody>
          <a:bodyPr>
            <a:normAutofit fontScale="90000"/>
          </a:bodyPr>
          <a:lstStyle/>
          <a:p>
            <a:pPr>
              <a:defRPr/>
            </a:pPr>
            <a:r>
              <a:rPr lang="zh-CN" sz="4400" b="1" cap="none">
                <a:solidFill>
                  <a:srgbClr val="CC0000"/>
                </a:solidFill>
                <a:latin typeface="Arial"/>
                <a:ea typeface="Arial"/>
                <a:cs typeface="Arial"/>
              </a:rPr>
              <a:t>基于中规模器件的设计步骤</a:t>
            </a:r>
            <a:endParaRPr lang="zh-CN">
              <a:latin typeface="Arial"/>
              <a:ea typeface="Arial"/>
            </a:endParaRPr>
          </a:p>
        </p:txBody>
      </p:sp>
      <p:sp>
        <p:nvSpPr>
          <p:cNvPr id="4" name="内容占位符 3"/>
          <p:cNvSpPr>
            <a:spLocks noGrp="1"/>
          </p:cNvSpPr>
          <p:nvPr>
            <p:ph idx="1"/>
          </p:nvPr>
        </p:nvSpPr>
        <p:spPr bwMode="auto"/>
        <p:txBody>
          <a:bodyPr/>
          <a:lstStyle/>
          <a:p>
            <a:pPr marL="0" indent="0">
              <a:buNone/>
              <a:defRPr/>
            </a:pPr>
            <a:r>
              <a:rPr lang="en-US" sz="2000" b="1" i="0" u="none" strike="noStrike" cap="none" spc="0">
                <a:ln>
                  <a:noFill/>
                </a:ln>
                <a:solidFill>
                  <a:srgbClr val="000066"/>
                </a:solidFill>
                <a:latin typeface="Arial"/>
                <a:ea typeface="Arial"/>
                <a:cs typeface="Arial"/>
              </a:rPr>
              <a:t>0</a:t>
            </a:r>
            <a:r>
              <a:rPr lang="zh-CN" sz="2000" b="1" i="0" u="none" strike="noStrike" cap="none" spc="0">
                <a:ln>
                  <a:noFill/>
                </a:ln>
                <a:solidFill>
                  <a:srgbClr val="000066"/>
                </a:solidFill>
                <a:latin typeface="Arial"/>
                <a:ea typeface="Arial"/>
                <a:cs typeface="Arial"/>
              </a:rPr>
              <a:t>、知识准备：了解中规模器件分类及各自设计原理，掌握中规模器件功能表；</a:t>
            </a:r>
            <a:endParaRPr/>
          </a:p>
          <a:p>
            <a:pPr marL="0" indent="0">
              <a:buNone/>
              <a:defRPr/>
            </a:pPr>
            <a:r>
              <a:rPr lang="en-US" sz="2000" b="1" i="0" u="none" strike="noStrike" cap="none" spc="0">
                <a:ln>
                  <a:noFill/>
                </a:ln>
                <a:solidFill>
                  <a:srgbClr val="000066"/>
                </a:solidFill>
                <a:latin typeface="Arial"/>
                <a:ea typeface="Arial"/>
                <a:cs typeface="Arial"/>
              </a:rPr>
              <a:t>1</a:t>
            </a:r>
            <a:r>
              <a:rPr lang="zh-CN" sz="2000" b="1" i="0" u="none" strike="noStrike" cap="none" spc="0">
                <a:ln>
                  <a:noFill/>
                </a:ln>
                <a:solidFill>
                  <a:srgbClr val="000066"/>
                </a:solidFill>
                <a:latin typeface="Arial"/>
                <a:ea typeface="Arial"/>
                <a:cs typeface="Arial"/>
              </a:rPr>
              <a:t>、逻辑抽象：根据实际逻辑问题的</a:t>
            </a:r>
            <a:r>
              <a:rPr lang="zh-CN" b="1">
                <a:solidFill>
                  <a:srgbClr val="000066"/>
                </a:solidFill>
                <a:latin typeface="Arial"/>
              </a:rPr>
              <a:t>功能需求确定原始状态序列、</a:t>
            </a:r>
            <a:r>
              <a:rPr lang="zh-CN" sz="2000" b="1" i="0" u="none" strike="noStrike" cap="none" spc="0">
                <a:ln>
                  <a:noFill/>
                </a:ln>
                <a:solidFill>
                  <a:srgbClr val="000066"/>
                </a:solidFill>
                <a:latin typeface="Arial"/>
                <a:ea typeface="Arial"/>
                <a:cs typeface="Arial"/>
              </a:rPr>
              <a:t>输入、输出变量；</a:t>
            </a:r>
            <a:endParaRPr/>
          </a:p>
          <a:p>
            <a:pPr marL="0" indent="0">
              <a:buNone/>
              <a:defRPr/>
            </a:pPr>
            <a:r>
              <a:rPr lang="en-US" sz="2000" b="1" i="0" u="none" strike="noStrike" cap="none" spc="0">
                <a:ln>
                  <a:noFill/>
                </a:ln>
                <a:solidFill>
                  <a:srgbClr val="000066"/>
                </a:solidFill>
                <a:latin typeface="Arial"/>
                <a:ea typeface="Arial"/>
                <a:cs typeface="Arial"/>
              </a:rPr>
              <a:t>2</a:t>
            </a:r>
            <a:r>
              <a:rPr lang="zh-CN" sz="2000" b="1" i="0" u="none" strike="noStrike" cap="none" spc="0">
                <a:ln>
                  <a:noFill/>
                </a:ln>
                <a:solidFill>
                  <a:srgbClr val="000066"/>
                </a:solidFill>
                <a:latin typeface="Arial"/>
                <a:ea typeface="Arial"/>
                <a:cs typeface="Arial"/>
              </a:rPr>
              <a:t>、</a:t>
            </a:r>
            <a:r>
              <a:rPr lang="zh-CN" sz="2000" b="1" i="0" u="none" strike="noStrike" cap="none" spc="0">
                <a:ln>
                  <a:noFill/>
                </a:ln>
                <a:solidFill>
                  <a:srgbClr val="000066"/>
                </a:solidFill>
                <a:latin typeface="Arial"/>
                <a:cs typeface="Arial"/>
              </a:rPr>
              <a:t>根据任务特性及</a:t>
            </a:r>
            <a:r>
              <a:rPr lang="en-US" sz="2000" b="1" i="0" u="none" strike="noStrike" cap="none" spc="0">
                <a:ln>
                  <a:noFill/>
                </a:ln>
                <a:solidFill>
                  <a:srgbClr val="000066"/>
                </a:solidFill>
                <a:latin typeface="Arial"/>
                <a:cs typeface="Arial"/>
              </a:rPr>
              <a:t>MSI</a:t>
            </a:r>
            <a:r>
              <a:rPr lang="zh-CN" sz="2000" b="1" i="0" u="none" strike="noStrike" cap="none" spc="0">
                <a:ln>
                  <a:noFill/>
                </a:ln>
                <a:solidFill>
                  <a:srgbClr val="000066"/>
                </a:solidFill>
                <a:latin typeface="Arial"/>
                <a:cs typeface="Arial"/>
              </a:rPr>
              <a:t>功能性逻辑表达式进行器件选型；</a:t>
            </a:r>
            <a:endParaRPr/>
          </a:p>
          <a:p>
            <a:pPr marL="0" indent="0">
              <a:buNone/>
              <a:defRPr/>
            </a:pPr>
            <a:r>
              <a:rPr lang="en-US" sz="2000" b="1" i="0" u="none" strike="noStrike" cap="none" spc="0">
                <a:ln>
                  <a:noFill/>
                </a:ln>
                <a:solidFill>
                  <a:srgbClr val="000066"/>
                </a:solidFill>
                <a:latin typeface="Arial"/>
                <a:cs typeface="Arial"/>
              </a:rPr>
              <a:t>3</a:t>
            </a:r>
            <a:r>
              <a:rPr lang="zh-CN" sz="2000" b="1" i="0" u="none" strike="noStrike" cap="none" spc="0">
                <a:ln>
                  <a:noFill/>
                </a:ln>
                <a:solidFill>
                  <a:srgbClr val="000066"/>
                </a:solidFill>
                <a:latin typeface="Arial"/>
                <a:cs typeface="Arial"/>
              </a:rPr>
              <a:t>、对比</a:t>
            </a:r>
            <a:r>
              <a:rPr lang="en-US" sz="2000" b="1" i="0" u="none" strike="noStrike" cap="none" spc="0">
                <a:ln>
                  <a:noFill/>
                </a:ln>
                <a:solidFill>
                  <a:srgbClr val="000066"/>
                </a:solidFill>
                <a:latin typeface="Arial"/>
                <a:cs typeface="Arial"/>
              </a:rPr>
              <a:t>MSI</a:t>
            </a:r>
            <a:r>
              <a:rPr lang="zh-CN" sz="2000" b="1" i="0" u="none" strike="noStrike" cap="none" spc="0">
                <a:ln>
                  <a:noFill/>
                </a:ln>
                <a:solidFill>
                  <a:srgbClr val="000066"/>
                </a:solidFill>
                <a:latin typeface="Arial"/>
                <a:cs typeface="Arial"/>
              </a:rPr>
              <a:t>芯片功能表与任务目标差异，设计定制逻辑子电路</a:t>
            </a:r>
            <a:r>
              <a:rPr lang="en-US" sz="2000" b="1" i="0" u="none" strike="noStrike" cap="none" spc="0">
                <a:ln>
                  <a:noFill/>
                </a:ln>
                <a:solidFill>
                  <a:srgbClr val="000066"/>
                </a:solidFill>
                <a:latin typeface="Arial"/>
                <a:cs typeface="Arial"/>
              </a:rPr>
              <a:t>;</a:t>
            </a:r>
            <a:endParaRPr/>
          </a:p>
          <a:p>
            <a:pPr marL="0" indent="0">
              <a:buNone/>
              <a:defRPr/>
            </a:pPr>
            <a:r>
              <a:rPr lang="en-US" b="1">
                <a:solidFill>
                  <a:srgbClr val="000066"/>
                </a:solidFill>
                <a:latin typeface="Arial"/>
              </a:rPr>
              <a:t>4</a:t>
            </a:r>
            <a:r>
              <a:rPr lang="zh-CN" sz="2000" b="1" i="0" u="none" strike="noStrike" cap="none" spc="0">
                <a:ln>
                  <a:noFill/>
                </a:ln>
                <a:solidFill>
                  <a:srgbClr val="000066"/>
                </a:solidFill>
                <a:latin typeface="Arial"/>
                <a:cs typeface="Arial"/>
              </a:rPr>
              <a:t>、画出逻辑图。</a:t>
            </a:r>
            <a:endParaRPr/>
          </a:p>
          <a:p>
            <a:pPr>
              <a:defRPr/>
            </a:pPr>
            <a:endParaRPr lang="zh-CN"/>
          </a:p>
        </p:txBody>
      </p:sp>
      <p:sp>
        <p:nvSpPr>
          <p:cNvPr id="3" name="灯片编号占位符 2"/>
          <p:cNvSpPr>
            <a:spLocks noGrp="1"/>
          </p:cNvSpPr>
          <p:nvPr>
            <p:ph type="sldNum" sz="quarter" idx="12"/>
          </p:nvPr>
        </p:nvSpPr>
        <p:spPr bwMode="auto"/>
        <p:txBody>
          <a:bodyPr/>
          <a:lstStyle/>
          <a:p>
            <a:pPr>
              <a:defRPr/>
            </a:pPr>
            <a:fld id="{4FAB73BC-B049-4115-A692-8D63A059BFB8}" type="slidenum">
              <a:rPr lang="en-US"/>
              <a:t>45</a:t>
            </a:fld>
            <a:endParaRPr lang="en-US"/>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77885" name="Rectangle 29"/>
          <p:cNvSpPr>
            <a:spLocks noChangeArrowheads="1"/>
          </p:cNvSpPr>
          <p:nvPr/>
        </p:nvSpPr>
        <p:spPr bwMode="auto">
          <a:xfrm>
            <a:off x="539750" y="2178246"/>
            <a:ext cx="7287916" cy="1763368"/>
          </a:xfrm>
          <a:prstGeom prst="rect">
            <a:avLst/>
          </a:prstGeom>
          <a:noFill/>
          <a:ln>
            <a:noFill/>
          </a:ln>
          <a:effectLst/>
        </p:spPr>
        <p:txBody>
          <a:bodyPr wrap="square" anchor="ctr">
            <a:spAutoFit/>
          </a:bodyPr>
          <a:lstStyle>
            <a:lvl1pPr algn="l">
              <a:tabLst>
                <a:tab pos="971550" algn="l"/>
                <a:tab pos="4392613" algn="r"/>
              </a:tabLst>
              <a:defRPr sz="2400">
                <a:solidFill>
                  <a:schemeClr val="tx1"/>
                </a:solidFill>
                <a:latin typeface="Times New Roman"/>
                <a:ea typeface="宋体"/>
              </a:defRPr>
            </a:lvl1pPr>
            <a:lvl2pPr algn="l">
              <a:tabLst>
                <a:tab pos="971550" algn="l"/>
                <a:tab pos="4392613" algn="r"/>
              </a:tabLst>
              <a:defRPr sz="2400">
                <a:solidFill>
                  <a:schemeClr val="tx1"/>
                </a:solidFill>
                <a:latin typeface="Times New Roman"/>
                <a:ea typeface="宋体"/>
              </a:defRPr>
            </a:lvl2pPr>
            <a:lvl3pPr algn="l">
              <a:tabLst>
                <a:tab pos="971550" algn="l"/>
                <a:tab pos="4392613" algn="r"/>
              </a:tabLst>
              <a:defRPr sz="2400">
                <a:solidFill>
                  <a:schemeClr val="tx1"/>
                </a:solidFill>
                <a:latin typeface="Times New Roman"/>
                <a:ea typeface="宋体"/>
              </a:defRPr>
            </a:lvl3pPr>
            <a:lvl4pPr algn="l">
              <a:tabLst>
                <a:tab pos="971550" algn="l"/>
                <a:tab pos="4392613" algn="r"/>
              </a:tabLst>
              <a:defRPr sz="2400">
                <a:solidFill>
                  <a:schemeClr val="tx1"/>
                </a:solidFill>
                <a:latin typeface="Times New Roman"/>
                <a:ea typeface="宋体"/>
              </a:defRPr>
            </a:lvl4pPr>
            <a:lvl5pPr algn="l">
              <a:tabLst>
                <a:tab pos="971550" algn="l"/>
                <a:tab pos="4392613" algn="r"/>
              </a:tabLst>
              <a:defRPr sz="2400">
                <a:solidFill>
                  <a:schemeClr val="tx1"/>
                </a:solidFill>
                <a:latin typeface="Times New Roman"/>
                <a:ea typeface="宋体"/>
              </a:defRPr>
            </a:lvl5pPr>
            <a:lvl6pPr>
              <a:spcBef>
                <a:spcPts val="0"/>
              </a:spcBef>
              <a:spcAft>
                <a:spcPts val="0"/>
              </a:spcAft>
              <a:tabLst>
                <a:tab pos="971550" algn="l"/>
                <a:tab pos="4392613" algn="r"/>
              </a:tabLst>
              <a:defRPr sz="2400">
                <a:solidFill>
                  <a:schemeClr val="tx1"/>
                </a:solidFill>
                <a:latin typeface="Times New Roman"/>
                <a:ea typeface="宋体"/>
              </a:defRPr>
            </a:lvl6pPr>
            <a:lvl7pPr>
              <a:spcBef>
                <a:spcPts val="0"/>
              </a:spcBef>
              <a:spcAft>
                <a:spcPts val="0"/>
              </a:spcAft>
              <a:tabLst>
                <a:tab pos="971550" algn="l"/>
                <a:tab pos="4392613" algn="r"/>
              </a:tabLst>
              <a:defRPr sz="2400">
                <a:solidFill>
                  <a:schemeClr val="tx1"/>
                </a:solidFill>
                <a:latin typeface="Times New Roman"/>
                <a:ea typeface="宋体"/>
              </a:defRPr>
            </a:lvl7pPr>
            <a:lvl8pPr>
              <a:spcBef>
                <a:spcPts val="0"/>
              </a:spcBef>
              <a:spcAft>
                <a:spcPts val="0"/>
              </a:spcAft>
              <a:tabLst>
                <a:tab pos="971550" algn="l"/>
                <a:tab pos="4392613" algn="r"/>
              </a:tabLst>
              <a:defRPr sz="2400">
                <a:solidFill>
                  <a:schemeClr val="tx1"/>
                </a:solidFill>
                <a:latin typeface="Times New Roman"/>
                <a:ea typeface="宋体"/>
              </a:defRPr>
            </a:lvl8pPr>
            <a:lvl9pPr>
              <a:spcBef>
                <a:spcPts val="0"/>
              </a:spcBef>
              <a:spcAft>
                <a:spcPts val="0"/>
              </a:spcAft>
              <a:tabLst>
                <a:tab pos="971550" algn="l"/>
                <a:tab pos="4392613" algn="r"/>
              </a:tabLst>
              <a:defRPr sz="2400">
                <a:solidFill>
                  <a:schemeClr val="tx1"/>
                </a:solidFill>
                <a:latin typeface="Times New Roman"/>
                <a:ea typeface="宋体"/>
              </a:defRPr>
            </a:lvl9pPr>
          </a:lstStyle>
          <a:p>
            <a:pPr marL="0" marR="0" lvl="0" indent="0" algn="l" defTabSz="914400">
              <a:lnSpc>
                <a:spcPct val="160000"/>
              </a:lnSpc>
              <a:spcBef>
                <a:spcPts val="0"/>
              </a:spcBef>
              <a:spcAft>
                <a:spcPts val="0"/>
              </a:spcAft>
              <a:buClrTx/>
              <a:buSzTx/>
              <a:buFontTx/>
              <a:buNone/>
              <a:tabLst>
                <a:tab pos="971550" algn="l"/>
                <a:tab pos="4392613" algn="r"/>
              </a:tabLst>
              <a:defRPr/>
            </a:pPr>
            <a:r>
              <a:rPr lang="zh-CN" sz="2400" b="1" i="0" u="none" strike="noStrike" cap="none" spc="0">
                <a:ln>
                  <a:noFill/>
                </a:ln>
                <a:solidFill>
                  <a:srgbClr val="000066"/>
                </a:solidFill>
                <a:latin typeface="Arial"/>
                <a:ea typeface="Arial"/>
                <a:cs typeface="Arial"/>
              </a:rPr>
              <a:t>在传统中小规模器件设计方式的任意节点，随时介入</a:t>
            </a:r>
            <a:endParaRPr lang="en-US" b="1">
              <a:solidFill>
                <a:srgbClr val="000066"/>
              </a:solidFill>
              <a:latin typeface="Arial"/>
              <a:ea typeface="Arial"/>
            </a:endParaRPr>
          </a:p>
          <a:p>
            <a:pPr lvl="0" defTabSz="914400">
              <a:lnSpc>
                <a:spcPct val="160000"/>
              </a:lnSpc>
              <a:spcBef>
                <a:spcPts val="0"/>
              </a:spcBef>
              <a:spcAft>
                <a:spcPts val="0"/>
              </a:spcAft>
              <a:defRPr/>
            </a:pPr>
            <a:r>
              <a:rPr lang="zh-CN" b="1">
                <a:solidFill>
                  <a:srgbClr val="000066"/>
                </a:solidFill>
                <a:latin typeface="Arial"/>
                <a:ea typeface="Arial"/>
              </a:rPr>
              <a:t>节点</a:t>
            </a:r>
            <a:r>
              <a:rPr lang="zh-CN" sz="2400" b="1" i="0" u="none" strike="noStrike" cap="none" spc="0">
                <a:ln>
                  <a:noFill/>
                </a:ln>
                <a:solidFill>
                  <a:srgbClr val="000066"/>
                </a:solidFill>
                <a:latin typeface="Arial"/>
                <a:ea typeface="Arial"/>
                <a:cs typeface="Arial"/>
              </a:rPr>
              <a:t>包括且不</a:t>
            </a:r>
            <a:r>
              <a:rPr lang="zh-CN" b="1">
                <a:solidFill>
                  <a:srgbClr val="000066"/>
                </a:solidFill>
                <a:latin typeface="Arial"/>
                <a:ea typeface="Arial"/>
              </a:rPr>
              <a:t>限于“逻辑抽象”、“真值表”、“逻辑式”“原理图”</a:t>
            </a:r>
            <a:endParaRPr lang="zh-CN" sz="2400" b="1" i="0" u="none" strike="noStrike" cap="none" spc="0">
              <a:ln>
                <a:noFill/>
              </a:ln>
              <a:solidFill>
                <a:srgbClr val="000066"/>
              </a:solidFill>
              <a:latin typeface="Arial"/>
              <a:ea typeface="Arial"/>
              <a:cs typeface="Arial"/>
            </a:endParaRPr>
          </a:p>
        </p:txBody>
      </p:sp>
      <p:sp>
        <p:nvSpPr>
          <p:cNvPr id="377886" name="Rectangle 30"/>
          <p:cNvSpPr>
            <a:spLocks noChangeArrowheads="1" noGrp="1"/>
          </p:cNvSpPr>
          <p:nvPr/>
        </p:nvSpPr>
        <p:spPr bwMode="auto">
          <a:xfrm>
            <a:off x="755650" y="476250"/>
            <a:ext cx="6515100" cy="457200"/>
          </a:xfrm>
          <a:prstGeom prst="rect">
            <a:avLst/>
          </a:prstGeom>
          <a:noFill/>
          <a:ln>
            <a:noFill/>
          </a:ln>
          <a:effectLst/>
        </p:spPr>
        <p:txBody>
          <a:bodyPr anchor="ctr"/>
          <a:lstStyle/>
          <a:p>
            <a:pPr marL="0" marR="0" lvl="0" indent="0" algn="l" defTabSz="914400">
              <a:lnSpc>
                <a:spcPct val="100000"/>
              </a:lnSpc>
              <a:spcBef>
                <a:spcPts val="0"/>
              </a:spcBef>
              <a:spcAft>
                <a:spcPts val="0"/>
              </a:spcAft>
              <a:buClrTx/>
              <a:buSzTx/>
              <a:buFontTx/>
              <a:buNone/>
              <a:defRPr/>
            </a:pPr>
            <a:endParaRPr lang="zh-CN" sz="3200" b="1" i="0" u="none" strike="noStrike" cap="none" spc="0">
              <a:ln>
                <a:noFill/>
              </a:ln>
              <a:solidFill>
                <a:srgbClr val="CC0000"/>
              </a:solidFill>
              <a:latin typeface="Arial"/>
              <a:cs typeface="Arial"/>
            </a:endParaRPr>
          </a:p>
        </p:txBody>
      </p:sp>
      <p:sp>
        <p:nvSpPr>
          <p:cNvPr id="377887" name="Rectangle 31"/>
          <p:cNvSpPr>
            <a:spLocks noChangeArrowheads="1"/>
          </p:cNvSpPr>
          <p:nvPr/>
        </p:nvSpPr>
        <p:spPr bwMode="auto">
          <a:xfrm>
            <a:off x="539750" y="1721045"/>
            <a:ext cx="6477000" cy="457200"/>
          </a:xfrm>
          <a:prstGeom prst="rect">
            <a:avLst/>
          </a:prstGeom>
          <a:noFill/>
          <a:ln>
            <a:noFill/>
          </a:ln>
          <a:effectLst/>
        </p:spPr>
        <p:txBody>
          <a:bodyPr>
            <a:spAutoFit/>
          </a:bodyPr>
          <a:lstStyle/>
          <a:p>
            <a:pPr marL="0" marR="0" lvl="0" indent="0" algn="l" defTabSz="914400">
              <a:lnSpc>
                <a:spcPct val="100000"/>
              </a:lnSpc>
              <a:spcBef>
                <a:spcPts val="0"/>
              </a:spcBef>
              <a:spcAft>
                <a:spcPts val="0"/>
              </a:spcAft>
              <a:buClrTx/>
              <a:buSzTx/>
              <a:buFontTx/>
              <a:buNone/>
              <a:defRPr/>
            </a:pPr>
            <a:r>
              <a:rPr lang="zh-CN" sz="2400" b="1" i="0" u="none" strike="noStrike" cap="none" spc="0">
                <a:ln>
                  <a:noFill/>
                </a:ln>
                <a:solidFill>
                  <a:srgbClr val="000066"/>
                </a:solidFill>
                <a:latin typeface="Arial"/>
                <a:cs typeface="Arial"/>
              </a:rPr>
              <a:t>代码设计具有多样性</a:t>
            </a:r>
            <a:endParaRPr/>
          </a:p>
        </p:txBody>
      </p:sp>
      <p:sp>
        <p:nvSpPr>
          <p:cNvPr id="2" name="标题 1"/>
          <p:cNvSpPr>
            <a:spLocks noGrp="1"/>
          </p:cNvSpPr>
          <p:nvPr>
            <p:ph type="title"/>
          </p:nvPr>
        </p:nvSpPr>
        <p:spPr bwMode="auto">
          <a:xfrm>
            <a:off x="685800" y="484632"/>
            <a:ext cx="7772400" cy="807593"/>
          </a:xfrm>
        </p:spPr>
        <p:txBody>
          <a:bodyPr/>
          <a:lstStyle/>
          <a:p>
            <a:pPr>
              <a:defRPr/>
            </a:pPr>
            <a:r>
              <a:rPr lang="zh-CN" sz="4400" b="1" i="0" u="none" strike="noStrike" cap="none" spc="0">
                <a:ln>
                  <a:noFill/>
                </a:ln>
                <a:solidFill>
                  <a:srgbClr val="CC0000"/>
                </a:solidFill>
                <a:latin typeface="Arial"/>
                <a:ea typeface="Arial"/>
                <a:cs typeface="Arial"/>
              </a:rPr>
              <a:t>基于</a:t>
            </a:r>
            <a:r>
              <a:rPr lang="en-US" sz="4400" b="1" i="0" u="none" strike="noStrike" cap="none" spc="0">
                <a:ln>
                  <a:noFill/>
                </a:ln>
                <a:solidFill>
                  <a:srgbClr val="CC0000"/>
                </a:solidFill>
                <a:latin typeface="Arial"/>
                <a:ea typeface="Arial"/>
                <a:cs typeface="Arial"/>
              </a:rPr>
              <a:t>HDL</a:t>
            </a:r>
            <a:r>
              <a:rPr lang="zh-CN" sz="4400" b="1" i="0" u="none" strike="noStrike" cap="none" spc="0">
                <a:ln>
                  <a:noFill/>
                </a:ln>
                <a:solidFill>
                  <a:srgbClr val="CC0000"/>
                </a:solidFill>
                <a:latin typeface="Arial"/>
                <a:ea typeface="Arial"/>
                <a:cs typeface="Arial"/>
              </a:rPr>
              <a:t>的设计及步骤</a:t>
            </a:r>
            <a:endParaRPr lang="zh-CN">
              <a:latin typeface="Arial"/>
              <a:ea typeface="Arial"/>
            </a:endParaRPr>
          </a:p>
        </p:txBody>
      </p:sp>
      <p:sp>
        <p:nvSpPr>
          <p:cNvPr id="3" name="灯片编号占位符 2"/>
          <p:cNvSpPr>
            <a:spLocks noGrp="1"/>
          </p:cNvSpPr>
          <p:nvPr>
            <p:ph type="sldNum" sz="quarter" idx="12"/>
          </p:nvPr>
        </p:nvSpPr>
        <p:spPr bwMode="auto"/>
        <p:txBody>
          <a:bodyPr/>
          <a:lstStyle/>
          <a:p>
            <a:pPr>
              <a:defRPr/>
            </a:pPr>
            <a:fld id="{4FAB73BC-B049-4115-A692-8D63A059BFB8}" type="slidenum">
              <a:rPr lang="en-US"/>
              <a:t>46</a:t>
            </a:fld>
            <a:endParaRPr lang="en-US"/>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7885"/>
                                        </p:tgtEl>
                                        <p:attrNameLst>
                                          <p:attrName>style.visibility</p:attrName>
                                        </p:attrNameLst>
                                      </p:cBhvr>
                                      <p:to>
                                        <p:strVal val="visible"/>
                                      </p:to>
                                    </p:set>
                                    <p:animEffect transition="in" filter="strips(downRight)">
                                      <p:cBhvr>
                                        <p:cTn id="7" dur="500"/>
                                        <p:tgtEl>
                                          <p:spTgt spid="3778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7885" grpId="0"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69687" name="Rectangle 23"/>
          <p:cNvSpPr>
            <a:spLocks noChangeArrowheads="1"/>
          </p:cNvSpPr>
          <p:nvPr/>
        </p:nvSpPr>
        <p:spPr bwMode="auto">
          <a:xfrm>
            <a:off x="323850" y="1268413"/>
            <a:ext cx="8135938" cy="457200"/>
          </a:xfrm>
          <a:prstGeom prst="rect">
            <a:avLst/>
          </a:prstGeom>
          <a:noFill/>
          <a:ln>
            <a:noFill/>
          </a:ln>
          <a:effectLst/>
        </p:spPr>
        <p:txBody>
          <a:bodyPr wrap="none" anchor="ctr">
            <a:spAutoFit/>
          </a:bodyPr>
          <a:lstStyle/>
          <a:p>
            <a:pPr algn="l">
              <a:defRPr/>
            </a:pPr>
            <a:r>
              <a:rPr lang="zh-CN" sz="2400">
                <a:solidFill>
                  <a:srgbClr val="000066"/>
                </a:solidFill>
                <a:latin typeface="Times New Roman"/>
                <a:ea typeface="楷体_GB2312"/>
              </a:rPr>
              <a:t>例</a:t>
            </a:r>
            <a:r>
              <a:rPr lang="en-US" sz="2400">
                <a:solidFill>
                  <a:srgbClr val="000066"/>
                </a:solidFill>
                <a:latin typeface="Times New Roman"/>
                <a:ea typeface="楷体_GB2312"/>
              </a:rPr>
              <a:t>1  </a:t>
            </a:r>
            <a:r>
              <a:rPr lang="zh-CN" sz="2400">
                <a:solidFill>
                  <a:srgbClr val="000066"/>
                </a:solidFill>
                <a:latin typeface="Times New Roman"/>
                <a:ea typeface="楷体_GB2312"/>
              </a:rPr>
              <a:t>用</a:t>
            </a:r>
            <a:r>
              <a:rPr lang="en-US" sz="2400">
                <a:solidFill>
                  <a:srgbClr val="000066"/>
                </a:solidFill>
                <a:latin typeface="Times New Roman"/>
                <a:ea typeface="楷体_GB2312"/>
              </a:rPr>
              <a:t>D</a:t>
            </a:r>
            <a:r>
              <a:rPr lang="zh-CN" sz="2400">
                <a:solidFill>
                  <a:srgbClr val="000066"/>
                </a:solidFill>
                <a:latin typeface="Times New Roman"/>
                <a:ea typeface="楷体_GB2312"/>
              </a:rPr>
              <a:t>触发器设计一个</a:t>
            </a:r>
            <a:r>
              <a:rPr lang="en-US" sz="2400">
                <a:solidFill>
                  <a:srgbClr val="000066"/>
                </a:solidFill>
                <a:latin typeface="Times New Roman"/>
                <a:ea typeface="楷体_GB2312"/>
              </a:rPr>
              <a:t>8421 BCD</a:t>
            </a:r>
            <a:r>
              <a:rPr lang="zh-CN" sz="2400">
                <a:solidFill>
                  <a:srgbClr val="000066"/>
                </a:solidFill>
                <a:latin typeface="Times New Roman"/>
                <a:ea typeface="楷体_GB2312"/>
              </a:rPr>
              <a:t>码同步十进制加计数器。</a:t>
            </a:r>
            <a:endParaRPr/>
          </a:p>
        </p:txBody>
      </p:sp>
      <p:sp>
        <p:nvSpPr>
          <p:cNvPr id="369688" name="Rectangle 24"/>
          <p:cNvSpPr>
            <a:spLocks noChangeArrowheads="1"/>
          </p:cNvSpPr>
          <p:nvPr/>
        </p:nvSpPr>
        <p:spPr bwMode="auto">
          <a:xfrm>
            <a:off x="1619250" y="1844675"/>
            <a:ext cx="5235575" cy="457200"/>
          </a:xfrm>
          <a:prstGeom prst="rect">
            <a:avLst/>
          </a:prstGeom>
          <a:noFill/>
          <a:ln>
            <a:noFill/>
          </a:ln>
          <a:effectLst/>
        </p:spPr>
        <p:txBody>
          <a:bodyPr wrap="none" anchor="ctr">
            <a:spAutoFit/>
          </a:bodyPr>
          <a:lstStyle/>
          <a:p>
            <a:pPr algn="l">
              <a:defRPr/>
            </a:pPr>
            <a:r>
              <a:rPr lang="en-US" sz="2400">
                <a:solidFill>
                  <a:schemeClr val="folHlink"/>
                </a:solidFill>
                <a:latin typeface="Times New Roman"/>
                <a:ea typeface="楷体_GB2312"/>
                <a:cs typeface="Arial"/>
              </a:rPr>
              <a:t>  8421</a:t>
            </a:r>
            <a:r>
              <a:rPr lang="zh-CN" sz="2400">
                <a:solidFill>
                  <a:schemeClr val="folHlink"/>
                </a:solidFill>
                <a:latin typeface="楷体_GB2312"/>
                <a:ea typeface="楷体_GB2312"/>
                <a:cs typeface="Arial"/>
              </a:rPr>
              <a:t>码同步十进制加计数器的状态表</a:t>
            </a:r>
            <a:endParaRPr lang="zh-CN" b="0">
              <a:latin typeface="Arial"/>
              <a:ea typeface="楷体_GB2312"/>
              <a:cs typeface="Arial"/>
            </a:endParaRPr>
          </a:p>
        </p:txBody>
      </p:sp>
      <p:grpSp>
        <p:nvGrpSpPr>
          <p:cNvPr id="369689" name="Group 25"/>
          <p:cNvGrpSpPr/>
          <p:nvPr/>
        </p:nvGrpSpPr>
        <p:grpSpPr bwMode="auto">
          <a:xfrm>
            <a:off x="0" y="2289175"/>
            <a:ext cx="9144000" cy="4379913"/>
            <a:chOff x="0" y="1057"/>
            <a:chExt cx="5760" cy="2759"/>
          </a:xfrm>
        </p:grpSpPr>
        <p:sp>
          <p:nvSpPr>
            <p:cNvPr id="369690" name="Rectangle 26"/>
            <p:cNvSpPr>
              <a:spLocks noChangeArrowheads="1"/>
            </p:cNvSpPr>
            <p:nvPr/>
          </p:nvSpPr>
          <p:spPr bwMode="auto">
            <a:xfrm>
              <a:off x="0" y="1057"/>
              <a:ext cx="5760" cy="0"/>
            </a:xfrm>
            <a:prstGeom prst="rect">
              <a:avLst/>
            </a:prstGeom>
            <a:noFill/>
            <a:ln>
              <a:noFill/>
            </a:ln>
            <a:effectLst/>
          </p:spPr>
          <p:txBody>
            <a:bodyPr wrap="none" anchor="ctr">
              <a:spAutoFit/>
            </a:bodyPr>
            <a:lstStyle/>
            <a:p>
              <a:pPr>
                <a:defRPr/>
              </a:pPr>
              <a:endParaRPr lang="zh-CN"/>
            </a:p>
          </p:txBody>
        </p:sp>
        <p:sp>
          <p:nvSpPr>
            <p:cNvPr id="369691" name="Rectangle 27"/>
            <p:cNvSpPr>
              <a:spLocks noChangeArrowheads="1"/>
            </p:cNvSpPr>
            <p:nvPr/>
          </p:nvSpPr>
          <p:spPr bwMode="auto">
            <a:xfrm>
              <a:off x="0" y="1057"/>
              <a:ext cx="5760" cy="0"/>
            </a:xfrm>
            <a:prstGeom prst="rect">
              <a:avLst/>
            </a:prstGeom>
            <a:noFill/>
            <a:ln>
              <a:noFill/>
            </a:ln>
            <a:effectLst/>
          </p:spPr>
          <p:txBody>
            <a:bodyPr wrap="none" anchor="ctr">
              <a:spAutoFit/>
            </a:bodyPr>
            <a:lstStyle/>
            <a:p>
              <a:pPr>
                <a:defRPr/>
              </a:pPr>
              <a:endParaRPr lang="zh-CN"/>
            </a:p>
          </p:txBody>
        </p:sp>
        <p:sp>
          <p:nvSpPr>
            <p:cNvPr id="369692" name="Rectangle 28"/>
            <p:cNvSpPr>
              <a:spLocks noChangeArrowheads="1"/>
            </p:cNvSpPr>
            <p:nvPr/>
          </p:nvSpPr>
          <p:spPr bwMode="auto">
            <a:xfrm>
              <a:off x="0" y="1057"/>
              <a:ext cx="5760" cy="0"/>
            </a:xfrm>
            <a:prstGeom prst="rect">
              <a:avLst/>
            </a:prstGeom>
            <a:noFill/>
            <a:ln>
              <a:noFill/>
            </a:ln>
            <a:effectLst/>
          </p:spPr>
          <p:txBody>
            <a:bodyPr wrap="none" anchor="ctr">
              <a:spAutoFit/>
            </a:bodyPr>
            <a:lstStyle/>
            <a:p>
              <a:pPr>
                <a:defRPr/>
              </a:pPr>
              <a:endParaRPr lang="zh-CN"/>
            </a:p>
          </p:txBody>
        </p:sp>
        <p:sp>
          <p:nvSpPr>
            <p:cNvPr id="369693" name="Rectangle 29"/>
            <p:cNvSpPr>
              <a:spLocks noChangeArrowheads="1"/>
            </p:cNvSpPr>
            <p:nvPr/>
          </p:nvSpPr>
          <p:spPr bwMode="auto">
            <a:xfrm>
              <a:off x="0" y="1057"/>
              <a:ext cx="5760" cy="0"/>
            </a:xfrm>
            <a:prstGeom prst="rect">
              <a:avLst/>
            </a:prstGeom>
            <a:noFill/>
            <a:ln>
              <a:noFill/>
            </a:ln>
            <a:effectLst/>
          </p:spPr>
          <p:txBody>
            <a:bodyPr wrap="none" anchor="ctr">
              <a:spAutoFit/>
            </a:bodyPr>
            <a:lstStyle/>
            <a:p>
              <a:pPr>
                <a:defRPr/>
              </a:pPr>
              <a:endParaRPr lang="zh-CN"/>
            </a:p>
          </p:txBody>
        </p:sp>
        <p:sp>
          <p:nvSpPr>
            <p:cNvPr id="369694" name="Rectangle 30"/>
            <p:cNvSpPr>
              <a:spLocks noChangeArrowheads="1"/>
            </p:cNvSpPr>
            <p:nvPr/>
          </p:nvSpPr>
          <p:spPr bwMode="auto">
            <a:xfrm>
              <a:off x="0" y="1057"/>
              <a:ext cx="369" cy="0"/>
            </a:xfrm>
            <a:prstGeom prst="rect">
              <a:avLst/>
            </a:prstGeom>
            <a:noFill/>
            <a:ln>
              <a:noFill/>
            </a:ln>
            <a:effectLst/>
          </p:spPr>
          <p:txBody>
            <a:bodyPr wrap="none" anchor="ctr">
              <a:spAutoFit/>
            </a:bodyPr>
            <a:lstStyle/>
            <a:p>
              <a:pPr>
                <a:defRPr/>
              </a:pPr>
              <a:endParaRPr lang="zh-CN"/>
            </a:p>
          </p:txBody>
        </p:sp>
        <p:graphicFrame>
          <p:nvGraphicFramePr>
            <p:cNvPr id="369695" name="Object 31"/>
            <p:cNvGraphicFramePr>
              <a:graphicFrameLocks xmlns:a="http://schemas.openxmlformats.org/drawingml/2006/main" noChangeAspect="1"/>
            </p:cNvGraphicFramePr>
            <p:nvPr/>
          </p:nvGraphicFramePr>
          <p:xfrm>
            <a:off x="1243" y="1434"/>
            <a:ext cx="334" cy="359"/>
          </p:xfrm>
          <a:graphic>
            <a:graphicData uri="http://schemas.openxmlformats.org/presentationml/2006/ole">
              <p:oleObj name="oleObj" r:id="rId4" imgW="202565" imgH="215265" progId="Equation.3">
                <p:embed/>
                <p:pic>
                  <p:nvPicPr>
                    <p:cNvPr id="369695" name="Object 31"/>
                    <p:cNvPicPr/>
                    <p:nvPr/>
                  </p:nvPicPr>
                  <p:blipFill>
                    <a:blip r:embed="rId3"/>
                    <a:stretch/>
                  </p:blipFill>
                  <p:spPr bwMode="auto">
                    <a:xfrm>
                      <a:off x="1243" y="1434"/>
                      <a:ext cx="334" cy="359"/>
                    </a:xfrm>
                    <a:prstGeom prst="rect">
                      <a:avLst/>
                    </a:prstGeom>
                  </p:spPr>
                </p:pic>
              </p:oleObj>
            </a:graphicData>
          </a:graphic>
        </p:graphicFrame>
        <p:graphicFrame>
          <p:nvGraphicFramePr>
            <p:cNvPr id="369696" name="Object 32"/>
            <p:cNvGraphicFramePr>
              <a:graphicFrameLocks xmlns:a="http://schemas.openxmlformats.org/drawingml/2006/main" noChangeAspect="1"/>
            </p:cNvGraphicFramePr>
            <p:nvPr/>
          </p:nvGraphicFramePr>
          <p:xfrm>
            <a:off x="1554" y="1434"/>
            <a:ext cx="347" cy="372"/>
          </p:xfrm>
          <a:graphic>
            <a:graphicData uri="http://schemas.openxmlformats.org/presentationml/2006/ole">
              <p:oleObj name="oleObj" r:id="rId6" imgW="202565" imgH="215265" progId="Equation.3">
                <p:embed/>
                <p:pic>
                  <p:nvPicPr>
                    <p:cNvPr id="369696" name="Object 32"/>
                    <p:cNvPicPr/>
                    <p:nvPr/>
                  </p:nvPicPr>
                  <p:blipFill>
                    <a:blip r:embed="rId5"/>
                    <a:stretch/>
                  </p:blipFill>
                  <p:spPr bwMode="auto">
                    <a:xfrm>
                      <a:off x="1554" y="1434"/>
                      <a:ext cx="347" cy="372"/>
                    </a:xfrm>
                    <a:prstGeom prst="rect">
                      <a:avLst/>
                    </a:prstGeom>
                  </p:spPr>
                </p:pic>
              </p:oleObj>
            </a:graphicData>
          </a:graphic>
        </p:graphicFrame>
        <p:graphicFrame>
          <p:nvGraphicFramePr>
            <p:cNvPr id="369697" name="Object 33"/>
            <p:cNvGraphicFramePr>
              <a:graphicFrameLocks xmlns:a="http://schemas.openxmlformats.org/drawingml/2006/main" noChangeAspect="1"/>
            </p:cNvGraphicFramePr>
            <p:nvPr/>
          </p:nvGraphicFramePr>
          <p:xfrm>
            <a:off x="1886" y="1434"/>
            <a:ext cx="319" cy="358"/>
          </p:xfrm>
          <a:graphic>
            <a:graphicData uri="http://schemas.openxmlformats.org/presentationml/2006/ole">
              <p:oleObj name="oleObj" r:id="rId8" imgW="202565" imgH="215265" progId="Equation.3">
                <p:embed/>
                <p:pic>
                  <p:nvPicPr>
                    <p:cNvPr id="369697" name="Object 33"/>
                    <p:cNvPicPr/>
                    <p:nvPr/>
                  </p:nvPicPr>
                  <p:blipFill>
                    <a:blip r:embed="rId7"/>
                    <a:stretch/>
                  </p:blipFill>
                  <p:spPr bwMode="auto">
                    <a:xfrm>
                      <a:off x="1886" y="1434"/>
                      <a:ext cx="319" cy="358"/>
                    </a:xfrm>
                    <a:prstGeom prst="rect">
                      <a:avLst/>
                    </a:prstGeom>
                  </p:spPr>
                </p:pic>
              </p:oleObj>
            </a:graphicData>
          </a:graphic>
        </p:graphicFrame>
        <p:graphicFrame>
          <p:nvGraphicFramePr>
            <p:cNvPr id="369698" name="Object 34"/>
            <p:cNvGraphicFramePr>
              <a:graphicFrameLocks xmlns:a="http://schemas.openxmlformats.org/drawingml/2006/main" noChangeAspect="1"/>
            </p:cNvGraphicFramePr>
            <p:nvPr/>
          </p:nvGraphicFramePr>
          <p:xfrm>
            <a:off x="2138" y="1434"/>
            <a:ext cx="354" cy="358"/>
          </p:xfrm>
          <a:graphic>
            <a:graphicData uri="http://schemas.openxmlformats.org/presentationml/2006/ole">
              <p:oleObj name="oleObj" r:id="rId10" imgW="202565" imgH="215265" progId="Equation.3">
                <p:embed/>
                <p:pic>
                  <p:nvPicPr>
                    <p:cNvPr id="369698" name="Object 34"/>
                    <p:cNvPicPr/>
                    <p:nvPr/>
                  </p:nvPicPr>
                  <p:blipFill>
                    <a:blip r:embed="rId9"/>
                    <a:stretch/>
                  </p:blipFill>
                  <p:spPr bwMode="auto">
                    <a:xfrm>
                      <a:off x="2138" y="1434"/>
                      <a:ext cx="354" cy="358"/>
                    </a:xfrm>
                    <a:prstGeom prst="rect">
                      <a:avLst/>
                    </a:prstGeom>
                  </p:spPr>
                </p:pic>
              </p:oleObj>
            </a:graphicData>
          </a:graphic>
        </p:graphicFrame>
        <p:graphicFrame>
          <p:nvGraphicFramePr>
            <p:cNvPr id="369699" name="Object 35"/>
            <p:cNvGraphicFramePr>
              <a:graphicFrameLocks xmlns:a="http://schemas.openxmlformats.org/drawingml/2006/main" noChangeAspect="1"/>
            </p:cNvGraphicFramePr>
            <p:nvPr/>
          </p:nvGraphicFramePr>
          <p:xfrm>
            <a:off x="2484" y="1457"/>
            <a:ext cx="463" cy="333"/>
          </p:xfrm>
          <a:graphic>
            <a:graphicData uri="http://schemas.openxmlformats.org/presentationml/2006/ole">
              <p:oleObj name="oleObj" r:id="rId12" imgW="304165" imgH="215265" progId="Equation.3">
                <p:embed/>
                <p:pic>
                  <p:nvPicPr>
                    <p:cNvPr id="369699" name="Object 35"/>
                    <p:cNvPicPr/>
                    <p:nvPr/>
                  </p:nvPicPr>
                  <p:blipFill>
                    <a:blip r:embed="rId11"/>
                    <a:stretch/>
                  </p:blipFill>
                  <p:spPr bwMode="auto">
                    <a:xfrm>
                      <a:off x="2484" y="1457"/>
                      <a:ext cx="463" cy="333"/>
                    </a:xfrm>
                    <a:prstGeom prst="rect">
                      <a:avLst/>
                    </a:prstGeom>
                  </p:spPr>
                </p:pic>
              </p:oleObj>
            </a:graphicData>
          </a:graphic>
        </p:graphicFrame>
        <p:graphicFrame>
          <p:nvGraphicFramePr>
            <p:cNvPr id="369700" name="Object 36"/>
            <p:cNvGraphicFramePr>
              <a:graphicFrameLocks xmlns:a="http://schemas.openxmlformats.org/drawingml/2006/main" noChangeAspect="1"/>
            </p:cNvGraphicFramePr>
            <p:nvPr/>
          </p:nvGraphicFramePr>
          <p:xfrm>
            <a:off x="3019" y="1449"/>
            <a:ext cx="427" cy="339"/>
          </p:xfrm>
          <a:graphic>
            <a:graphicData uri="http://schemas.openxmlformats.org/presentationml/2006/ole">
              <p:oleObj name="oleObj" r:id="rId14" imgW="304165" imgH="215265" progId="Equation.3">
                <p:embed/>
                <p:pic>
                  <p:nvPicPr>
                    <p:cNvPr id="369700" name="Object 36"/>
                    <p:cNvPicPr/>
                    <p:nvPr/>
                  </p:nvPicPr>
                  <p:blipFill>
                    <a:blip r:embed="rId13"/>
                    <a:stretch/>
                  </p:blipFill>
                  <p:spPr bwMode="auto">
                    <a:xfrm>
                      <a:off x="3019" y="1449"/>
                      <a:ext cx="427" cy="339"/>
                    </a:xfrm>
                    <a:prstGeom prst="rect">
                      <a:avLst/>
                    </a:prstGeom>
                  </p:spPr>
                </p:pic>
              </p:oleObj>
            </a:graphicData>
          </a:graphic>
        </p:graphicFrame>
        <p:graphicFrame>
          <p:nvGraphicFramePr>
            <p:cNvPr id="369701" name="Object 37"/>
            <p:cNvGraphicFramePr>
              <a:graphicFrameLocks xmlns:a="http://schemas.openxmlformats.org/drawingml/2006/main" noChangeAspect="1"/>
            </p:cNvGraphicFramePr>
            <p:nvPr/>
          </p:nvGraphicFramePr>
          <p:xfrm>
            <a:off x="3555" y="1448"/>
            <a:ext cx="458" cy="324"/>
          </p:xfrm>
          <a:graphic>
            <a:graphicData uri="http://schemas.openxmlformats.org/presentationml/2006/ole">
              <p:oleObj name="oleObj" r:id="rId16" imgW="304165" imgH="215265" progId="Equation.3">
                <p:embed/>
                <p:pic>
                  <p:nvPicPr>
                    <p:cNvPr id="369701" name="Object 37"/>
                    <p:cNvPicPr/>
                    <p:nvPr/>
                  </p:nvPicPr>
                  <p:blipFill>
                    <a:blip r:embed="rId15"/>
                    <a:stretch/>
                  </p:blipFill>
                  <p:spPr bwMode="auto">
                    <a:xfrm>
                      <a:off x="3555" y="1448"/>
                      <a:ext cx="458" cy="324"/>
                    </a:xfrm>
                    <a:prstGeom prst="rect">
                      <a:avLst/>
                    </a:prstGeom>
                  </p:spPr>
                </p:pic>
              </p:oleObj>
            </a:graphicData>
          </a:graphic>
        </p:graphicFrame>
        <p:graphicFrame>
          <p:nvGraphicFramePr>
            <p:cNvPr id="369702" name="Object 38"/>
            <p:cNvGraphicFramePr>
              <a:graphicFrameLocks xmlns:a="http://schemas.openxmlformats.org/drawingml/2006/main" noChangeAspect="1"/>
            </p:cNvGraphicFramePr>
            <p:nvPr/>
          </p:nvGraphicFramePr>
          <p:xfrm>
            <a:off x="4090" y="1463"/>
            <a:ext cx="468" cy="338"/>
          </p:xfrm>
          <a:graphic>
            <a:graphicData uri="http://schemas.openxmlformats.org/presentationml/2006/ole">
              <p:oleObj name="oleObj" r:id="rId18" imgW="304165" imgH="215265" progId="Equation.3">
                <p:embed/>
                <p:pic>
                  <p:nvPicPr>
                    <p:cNvPr id="369702" name="Object 38"/>
                    <p:cNvPicPr/>
                    <p:nvPr/>
                  </p:nvPicPr>
                  <p:blipFill>
                    <a:blip r:embed="rId17"/>
                    <a:stretch/>
                  </p:blipFill>
                  <p:spPr bwMode="auto">
                    <a:xfrm>
                      <a:off x="4090" y="1463"/>
                      <a:ext cx="468" cy="338"/>
                    </a:xfrm>
                    <a:prstGeom prst="rect">
                      <a:avLst/>
                    </a:prstGeom>
                  </p:spPr>
                </p:pic>
              </p:oleObj>
            </a:graphicData>
          </a:graphic>
        </p:graphicFrame>
        <p:sp>
          <p:nvSpPr>
            <p:cNvPr id="369703" name="Rectangle 39"/>
            <p:cNvSpPr>
              <a:spLocks noChangeArrowheads="1"/>
            </p:cNvSpPr>
            <p:nvPr/>
          </p:nvSpPr>
          <p:spPr bwMode="auto">
            <a:xfrm>
              <a:off x="4059" y="3614"/>
              <a:ext cx="56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04" name="Rectangle 40"/>
            <p:cNvSpPr>
              <a:spLocks noChangeArrowheads="1"/>
            </p:cNvSpPr>
            <p:nvPr/>
          </p:nvSpPr>
          <p:spPr bwMode="auto">
            <a:xfrm>
              <a:off x="3532" y="3614"/>
              <a:ext cx="52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05" name="Rectangle 41"/>
            <p:cNvSpPr>
              <a:spLocks noChangeArrowheads="1"/>
            </p:cNvSpPr>
            <p:nvPr/>
          </p:nvSpPr>
          <p:spPr bwMode="auto">
            <a:xfrm>
              <a:off x="2987" y="3614"/>
              <a:ext cx="545"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06" name="Rectangle 42"/>
            <p:cNvSpPr>
              <a:spLocks noChangeArrowheads="1"/>
            </p:cNvSpPr>
            <p:nvPr/>
          </p:nvSpPr>
          <p:spPr bwMode="auto">
            <a:xfrm>
              <a:off x="2475" y="3614"/>
              <a:ext cx="512"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07" name="Rectangle 43"/>
            <p:cNvSpPr>
              <a:spLocks noChangeArrowheads="1"/>
            </p:cNvSpPr>
            <p:nvPr/>
          </p:nvSpPr>
          <p:spPr bwMode="auto">
            <a:xfrm>
              <a:off x="2178" y="3614"/>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08" name="Rectangle 44"/>
            <p:cNvSpPr>
              <a:spLocks noChangeArrowheads="1"/>
            </p:cNvSpPr>
            <p:nvPr/>
          </p:nvSpPr>
          <p:spPr bwMode="auto">
            <a:xfrm>
              <a:off x="1881" y="3614"/>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09" name="Rectangle 45"/>
            <p:cNvSpPr>
              <a:spLocks noChangeArrowheads="1"/>
            </p:cNvSpPr>
            <p:nvPr/>
          </p:nvSpPr>
          <p:spPr bwMode="auto">
            <a:xfrm>
              <a:off x="1584" y="3614"/>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10" name="Rectangle 46"/>
            <p:cNvSpPr>
              <a:spLocks noChangeArrowheads="1"/>
            </p:cNvSpPr>
            <p:nvPr/>
          </p:nvSpPr>
          <p:spPr bwMode="auto">
            <a:xfrm>
              <a:off x="1286" y="3614"/>
              <a:ext cx="298"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11" name="Rectangle 47"/>
            <p:cNvSpPr>
              <a:spLocks noChangeArrowheads="1"/>
            </p:cNvSpPr>
            <p:nvPr/>
          </p:nvSpPr>
          <p:spPr bwMode="auto">
            <a:xfrm>
              <a:off x="656" y="3614"/>
              <a:ext cx="630" cy="202"/>
            </a:xfrm>
            <a:prstGeom prst="rect">
              <a:avLst/>
            </a:prstGeom>
            <a:noFill/>
            <a:ln>
              <a:noFill/>
            </a:ln>
            <a:effectLst/>
          </p:spPr>
          <p:txBody>
            <a:bodyPr anchor="ctr"/>
            <a:lstStyle/>
            <a:p>
              <a:pPr>
                <a:defRPr/>
              </a:pPr>
              <a:r>
                <a:rPr lang="en-US" sz="2000" b="0">
                  <a:solidFill>
                    <a:srgbClr val="000066"/>
                  </a:solidFill>
                  <a:latin typeface="Times New Roman"/>
                  <a:cs typeface="Times New Roman"/>
                </a:rPr>
                <a:t>9</a:t>
              </a:r>
              <a:endParaRPr lang="en-US" sz="2000" b="0">
                <a:solidFill>
                  <a:srgbClr val="000066"/>
                </a:solidFill>
                <a:latin typeface="Arial"/>
              </a:endParaRPr>
            </a:p>
          </p:txBody>
        </p:sp>
        <p:sp>
          <p:nvSpPr>
            <p:cNvPr id="369712" name="Rectangle 48"/>
            <p:cNvSpPr>
              <a:spLocks noChangeArrowheads="1"/>
            </p:cNvSpPr>
            <p:nvPr/>
          </p:nvSpPr>
          <p:spPr bwMode="auto">
            <a:xfrm>
              <a:off x="4059" y="3412"/>
              <a:ext cx="56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13" name="Rectangle 49"/>
            <p:cNvSpPr>
              <a:spLocks noChangeArrowheads="1"/>
            </p:cNvSpPr>
            <p:nvPr/>
          </p:nvSpPr>
          <p:spPr bwMode="auto">
            <a:xfrm>
              <a:off x="3532" y="3412"/>
              <a:ext cx="52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14" name="Rectangle 50"/>
            <p:cNvSpPr>
              <a:spLocks noChangeArrowheads="1"/>
            </p:cNvSpPr>
            <p:nvPr/>
          </p:nvSpPr>
          <p:spPr bwMode="auto">
            <a:xfrm>
              <a:off x="2987" y="3412"/>
              <a:ext cx="545"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15" name="Rectangle 51"/>
            <p:cNvSpPr>
              <a:spLocks noChangeArrowheads="1"/>
            </p:cNvSpPr>
            <p:nvPr/>
          </p:nvSpPr>
          <p:spPr bwMode="auto">
            <a:xfrm>
              <a:off x="2475" y="3412"/>
              <a:ext cx="512"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16" name="Rectangle 52"/>
            <p:cNvSpPr>
              <a:spLocks noChangeArrowheads="1"/>
            </p:cNvSpPr>
            <p:nvPr/>
          </p:nvSpPr>
          <p:spPr bwMode="auto">
            <a:xfrm>
              <a:off x="2178" y="3412"/>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17" name="Rectangle 53"/>
            <p:cNvSpPr>
              <a:spLocks noChangeArrowheads="1"/>
            </p:cNvSpPr>
            <p:nvPr/>
          </p:nvSpPr>
          <p:spPr bwMode="auto">
            <a:xfrm>
              <a:off x="1881" y="3412"/>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18" name="Rectangle 54"/>
            <p:cNvSpPr>
              <a:spLocks noChangeArrowheads="1"/>
            </p:cNvSpPr>
            <p:nvPr/>
          </p:nvSpPr>
          <p:spPr bwMode="auto">
            <a:xfrm>
              <a:off x="1584" y="3412"/>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19" name="Rectangle 55"/>
            <p:cNvSpPr>
              <a:spLocks noChangeArrowheads="1"/>
            </p:cNvSpPr>
            <p:nvPr/>
          </p:nvSpPr>
          <p:spPr bwMode="auto">
            <a:xfrm>
              <a:off x="1286" y="3412"/>
              <a:ext cx="298"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20" name="Rectangle 56"/>
            <p:cNvSpPr>
              <a:spLocks noChangeArrowheads="1"/>
            </p:cNvSpPr>
            <p:nvPr/>
          </p:nvSpPr>
          <p:spPr bwMode="auto">
            <a:xfrm>
              <a:off x="656" y="3412"/>
              <a:ext cx="630" cy="202"/>
            </a:xfrm>
            <a:prstGeom prst="rect">
              <a:avLst/>
            </a:prstGeom>
            <a:noFill/>
            <a:ln>
              <a:noFill/>
            </a:ln>
            <a:effectLst/>
          </p:spPr>
          <p:txBody>
            <a:bodyPr anchor="ctr"/>
            <a:lstStyle/>
            <a:p>
              <a:pPr>
                <a:defRPr/>
              </a:pPr>
              <a:r>
                <a:rPr lang="en-US" sz="2000" b="0">
                  <a:solidFill>
                    <a:srgbClr val="000066"/>
                  </a:solidFill>
                  <a:latin typeface="Times New Roman"/>
                  <a:cs typeface="Times New Roman"/>
                </a:rPr>
                <a:t>8</a:t>
              </a:r>
              <a:endParaRPr lang="en-US" sz="2000" b="0">
                <a:solidFill>
                  <a:srgbClr val="000066"/>
                </a:solidFill>
                <a:latin typeface="Arial"/>
              </a:endParaRPr>
            </a:p>
          </p:txBody>
        </p:sp>
        <p:sp>
          <p:nvSpPr>
            <p:cNvPr id="369721" name="Rectangle 57"/>
            <p:cNvSpPr>
              <a:spLocks noChangeArrowheads="1"/>
            </p:cNvSpPr>
            <p:nvPr/>
          </p:nvSpPr>
          <p:spPr bwMode="auto">
            <a:xfrm>
              <a:off x="4059" y="3209"/>
              <a:ext cx="567" cy="203"/>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22" name="Rectangle 58"/>
            <p:cNvSpPr>
              <a:spLocks noChangeArrowheads="1"/>
            </p:cNvSpPr>
            <p:nvPr/>
          </p:nvSpPr>
          <p:spPr bwMode="auto">
            <a:xfrm>
              <a:off x="3532" y="3209"/>
              <a:ext cx="527" cy="203"/>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23" name="Rectangle 59"/>
            <p:cNvSpPr>
              <a:spLocks noChangeArrowheads="1"/>
            </p:cNvSpPr>
            <p:nvPr/>
          </p:nvSpPr>
          <p:spPr bwMode="auto">
            <a:xfrm>
              <a:off x="2987" y="3209"/>
              <a:ext cx="545" cy="203"/>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24" name="Rectangle 60"/>
            <p:cNvSpPr>
              <a:spLocks noChangeArrowheads="1"/>
            </p:cNvSpPr>
            <p:nvPr/>
          </p:nvSpPr>
          <p:spPr bwMode="auto">
            <a:xfrm>
              <a:off x="2475" y="3209"/>
              <a:ext cx="512" cy="203"/>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25" name="Rectangle 61"/>
            <p:cNvSpPr>
              <a:spLocks noChangeArrowheads="1"/>
            </p:cNvSpPr>
            <p:nvPr/>
          </p:nvSpPr>
          <p:spPr bwMode="auto">
            <a:xfrm>
              <a:off x="2178" y="3209"/>
              <a:ext cx="297" cy="203"/>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26" name="Rectangle 62"/>
            <p:cNvSpPr>
              <a:spLocks noChangeArrowheads="1"/>
            </p:cNvSpPr>
            <p:nvPr/>
          </p:nvSpPr>
          <p:spPr bwMode="auto">
            <a:xfrm>
              <a:off x="1881" y="3209"/>
              <a:ext cx="297" cy="203"/>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27" name="Rectangle 63"/>
            <p:cNvSpPr>
              <a:spLocks noChangeArrowheads="1"/>
            </p:cNvSpPr>
            <p:nvPr/>
          </p:nvSpPr>
          <p:spPr bwMode="auto">
            <a:xfrm>
              <a:off x="1584" y="3209"/>
              <a:ext cx="297" cy="203"/>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28" name="Rectangle 64"/>
            <p:cNvSpPr>
              <a:spLocks noChangeArrowheads="1"/>
            </p:cNvSpPr>
            <p:nvPr/>
          </p:nvSpPr>
          <p:spPr bwMode="auto">
            <a:xfrm>
              <a:off x="1286" y="3209"/>
              <a:ext cx="298" cy="203"/>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29" name="Rectangle 65"/>
            <p:cNvSpPr>
              <a:spLocks noChangeArrowheads="1"/>
            </p:cNvSpPr>
            <p:nvPr/>
          </p:nvSpPr>
          <p:spPr bwMode="auto">
            <a:xfrm>
              <a:off x="656" y="3209"/>
              <a:ext cx="630" cy="203"/>
            </a:xfrm>
            <a:prstGeom prst="rect">
              <a:avLst/>
            </a:prstGeom>
            <a:noFill/>
            <a:ln>
              <a:noFill/>
            </a:ln>
            <a:effectLst/>
          </p:spPr>
          <p:txBody>
            <a:bodyPr anchor="ctr"/>
            <a:lstStyle/>
            <a:p>
              <a:pPr>
                <a:defRPr/>
              </a:pPr>
              <a:r>
                <a:rPr lang="en-US" sz="2000" b="0">
                  <a:solidFill>
                    <a:srgbClr val="000066"/>
                  </a:solidFill>
                  <a:latin typeface="Times New Roman"/>
                  <a:cs typeface="Times New Roman"/>
                </a:rPr>
                <a:t>7</a:t>
              </a:r>
              <a:endParaRPr lang="en-US" sz="2000" b="0">
                <a:solidFill>
                  <a:srgbClr val="000066"/>
                </a:solidFill>
                <a:latin typeface="Arial"/>
              </a:endParaRPr>
            </a:p>
          </p:txBody>
        </p:sp>
        <p:sp>
          <p:nvSpPr>
            <p:cNvPr id="369730" name="Rectangle 66"/>
            <p:cNvSpPr>
              <a:spLocks noChangeArrowheads="1"/>
            </p:cNvSpPr>
            <p:nvPr/>
          </p:nvSpPr>
          <p:spPr bwMode="auto">
            <a:xfrm>
              <a:off x="4059" y="3007"/>
              <a:ext cx="56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31" name="Rectangle 67"/>
            <p:cNvSpPr>
              <a:spLocks noChangeArrowheads="1"/>
            </p:cNvSpPr>
            <p:nvPr/>
          </p:nvSpPr>
          <p:spPr bwMode="auto">
            <a:xfrm>
              <a:off x="3532" y="3007"/>
              <a:ext cx="52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32" name="Rectangle 68"/>
            <p:cNvSpPr>
              <a:spLocks noChangeArrowheads="1"/>
            </p:cNvSpPr>
            <p:nvPr/>
          </p:nvSpPr>
          <p:spPr bwMode="auto">
            <a:xfrm>
              <a:off x="2987" y="3007"/>
              <a:ext cx="545"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33" name="Rectangle 69"/>
            <p:cNvSpPr>
              <a:spLocks noChangeArrowheads="1"/>
            </p:cNvSpPr>
            <p:nvPr/>
          </p:nvSpPr>
          <p:spPr bwMode="auto">
            <a:xfrm>
              <a:off x="2475" y="3007"/>
              <a:ext cx="512"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34" name="Rectangle 70"/>
            <p:cNvSpPr>
              <a:spLocks noChangeArrowheads="1"/>
            </p:cNvSpPr>
            <p:nvPr/>
          </p:nvSpPr>
          <p:spPr bwMode="auto">
            <a:xfrm>
              <a:off x="2178" y="3007"/>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35" name="Rectangle 71"/>
            <p:cNvSpPr>
              <a:spLocks noChangeArrowheads="1"/>
            </p:cNvSpPr>
            <p:nvPr/>
          </p:nvSpPr>
          <p:spPr bwMode="auto">
            <a:xfrm>
              <a:off x="1881" y="3007"/>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36" name="Rectangle 72"/>
            <p:cNvSpPr>
              <a:spLocks noChangeArrowheads="1"/>
            </p:cNvSpPr>
            <p:nvPr/>
          </p:nvSpPr>
          <p:spPr bwMode="auto">
            <a:xfrm>
              <a:off x="1584" y="3007"/>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37" name="Rectangle 73"/>
            <p:cNvSpPr>
              <a:spLocks noChangeArrowheads="1"/>
            </p:cNvSpPr>
            <p:nvPr/>
          </p:nvSpPr>
          <p:spPr bwMode="auto">
            <a:xfrm>
              <a:off x="1286" y="3007"/>
              <a:ext cx="298"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38" name="Rectangle 74"/>
            <p:cNvSpPr>
              <a:spLocks noChangeArrowheads="1"/>
            </p:cNvSpPr>
            <p:nvPr/>
          </p:nvSpPr>
          <p:spPr bwMode="auto">
            <a:xfrm>
              <a:off x="656" y="3007"/>
              <a:ext cx="630" cy="202"/>
            </a:xfrm>
            <a:prstGeom prst="rect">
              <a:avLst/>
            </a:prstGeom>
            <a:noFill/>
            <a:ln>
              <a:noFill/>
            </a:ln>
            <a:effectLst/>
          </p:spPr>
          <p:txBody>
            <a:bodyPr anchor="ctr"/>
            <a:lstStyle/>
            <a:p>
              <a:pPr>
                <a:defRPr/>
              </a:pPr>
              <a:r>
                <a:rPr lang="en-US" sz="2000" b="0">
                  <a:solidFill>
                    <a:srgbClr val="000066"/>
                  </a:solidFill>
                  <a:latin typeface="Times New Roman"/>
                  <a:cs typeface="Times New Roman"/>
                </a:rPr>
                <a:t>6</a:t>
              </a:r>
              <a:endParaRPr lang="en-US" sz="2000" b="0">
                <a:solidFill>
                  <a:srgbClr val="000066"/>
                </a:solidFill>
                <a:latin typeface="Arial"/>
              </a:endParaRPr>
            </a:p>
          </p:txBody>
        </p:sp>
        <p:sp>
          <p:nvSpPr>
            <p:cNvPr id="369739" name="Rectangle 75"/>
            <p:cNvSpPr>
              <a:spLocks noChangeArrowheads="1"/>
            </p:cNvSpPr>
            <p:nvPr/>
          </p:nvSpPr>
          <p:spPr bwMode="auto">
            <a:xfrm>
              <a:off x="4059" y="2805"/>
              <a:ext cx="56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40" name="Rectangle 76"/>
            <p:cNvSpPr>
              <a:spLocks noChangeArrowheads="1"/>
            </p:cNvSpPr>
            <p:nvPr/>
          </p:nvSpPr>
          <p:spPr bwMode="auto">
            <a:xfrm>
              <a:off x="3532" y="2805"/>
              <a:ext cx="52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41" name="Rectangle 77"/>
            <p:cNvSpPr>
              <a:spLocks noChangeArrowheads="1"/>
            </p:cNvSpPr>
            <p:nvPr/>
          </p:nvSpPr>
          <p:spPr bwMode="auto">
            <a:xfrm>
              <a:off x="2987" y="2805"/>
              <a:ext cx="545"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42" name="Rectangle 78"/>
            <p:cNvSpPr>
              <a:spLocks noChangeArrowheads="1"/>
            </p:cNvSpPr>
            <p:nvPr/>
          </p:nvSpPr>
          <p:spPr bwMode="auto">
            <a:xfrm>
              <a:off x="2475" y="2805"/>
              <a:ext cx="512"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43" name="Rectangle 79"/>
            <p:cNvSpPr>
              <a:spLocks noChangeArrowheads="1"/>
            </p:cNvSpPr>
            <p:nvPr/>
          </p:nvSpPr>
          <p:spPr bwMode="auto">
            <a:xfrm>
              <a:off x="2178" y="2805"/>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44" name="Rectangle 80"/>
            <p:cNvSpPr>
              <a:spLocks noChangeArrowheads="1"/>
            </p:cNvSpPr>
            <p:nvPr/>
          </p:nvSpPr>
          <p:spPr bwMode="auto">
            <a:xfrm>
              <a:off x="1881" y="2805"/>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45" name="Rectangle 81"/>
            <p:cNvSpPr>
              <a:spLocks noChangeArrowheads="1"/>
            </p:cNvSpPr>
            <p:nvPr/>
          </p:nvSpPr>
          <p:spPr bwMode="auto">
            <a:xfrm>
              <a:off x="1584" y="2805"/>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46" name="Rectangle 82"/>
            <p:cNvSpPr>
              <a:spLocks noChangeArrowheads="1"/>
            </p:cNvSpPr>
            <p:nvPr/>
          </p:nvSpPr>
          <p:spPr bwMode="auto">
            <a:xfrm>
              <a:off x="1286" y="2805"/>
              <a:ext cx="298"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47" name="Rectangle 83"/>
            <p:cNvSpPr>
              <a:spLocks noChangeArrowheads="1"/>
            </p:cNvSpPr>
            <p:nvPr/>
          </p:nvSpPr>
          <p:spPr bwMode="auto">
            <a:xfrm>
              <a:off x="656" y="2805"/>
              <a:ext cx="630" cy="202"/>
            </a:xfrm>
            <a:prstGeom prst="rect">
              <a:avLst/>
            </a:prstGeom>
            <a:noFill/>
            <a:ln>
              <a:noFill/>
            </a:ln>
            <a:effectLst/>
          </p:spPr>
          <p:txBody>
            <a:bodyPr anchor="ctr"/>
            <a:lstStyle/>
            <a:p>
              <a:pPr>
                <a:defRPr/>
              </a:pPr>
              <a:r>
                <a:rPr lang="en-US" sz="2000" b="0">
                  <a:solidFill>
                    <a:srgbClr val="000066"/>
                  </a:solidFill>
                  <a:latin typeface="Times New Roman"/>
                  <a:cs typeface="Times New Roman"/>
                </a:rPr>
                <a:t>5</a:t>
              </a:r>
              <a:endParaRPr lang="en-US" sz="2000" b="0">
                <a:solidFill>
                  <a:srgbClr val="000066"/>
                </a:solidFill>
                <a:latin typeface="Arial"/>
              </a:endParaRPr>
            </a:p>
          </p:txBody>
        </p:sp>
        <p:sp>
          <p:nvSpPr>
            <p:cNvPr id="369748" name="Rectangle 84"/>
            <p:cNvSpPr>
              <a:spLocks noChangeArrowheads="1"/>
            </p:cNvSpPr>
            <p:nvPr/>
          </p:nvSpPr>
          <p:spPr bwMode="auto">
            <a:xfrm>
              <a:off x="4059" y="2603"/>
              <a:ext cx="56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49" name="Rectangle 85"/>
            <p:cNvSpPr>
              <a:spLocks noChangeArrowheads="1"/>
            </p:cNvSpPr>
            <p:nvPr/>
          </p:nvSpPr>
          <p:spPr bwMode="auto">
            <a:xfrm>
              <a:off x="3532" y="2603"/>
              <a:ext cx="52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50" name="Rectangle 86"/>
            <p:cNvSpPr>
              <a:spLocks noChangeArrowheads="1"/>
            </p:cNvSpPr>
            <p:nvPr/>
          </p:nvSpPr>
          <p:spPr bwMode="auto">
            <a:xfrm>
              <a:off x="2987" y="2603"/>
              <a:ext cx="545"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51" name="Rectangle 87"/>
            <p:cNvSpPr>
              <a:spLocks noChangeArrowheads="1"/>
            </p:cNvSpPr>
            <p:nvPr/>
          </p:nvSpPr>
          <p:spPr bwMode="auto">
            <a:xfrm>
              <a:off x="2475" y="2603"/>
              <a:ext cx="512"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52" name="Rectangle 88"/>
            <p:cNvSpPr>
              <a:spLocks noChangeArrowheads="1"/>
            </p:cNvSpPr>
            <p:nvPr/>
          </p:nvSpPr>
          <p:spPr bwMode="auto">
            <a:xfrm>
              <a:off x="2178" y="2603"/>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53" name="Rectangle 89"/>
            <p:cNvSpPr>
              <a:spLocks noChangeArrowheads="1"/>
            </p:cNvSpPr>
            <p:nvPr/>
          </p:nvSpPr>
          <p:spPr bwMode="auto">
            <a:xfrm>
              <a:off x="1881" y="2603"/>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54" name="Rectangle 90"/>
            <p:cNvSpPr>
              <a:spLocks noChangeArrowheads="1"/>
            </p:cNvSpPr>
            <p:nvPr/>
          </p:nvSpPr>
          <p:spPr bwMode="auto">
            <a:xfrm>
              <a:off x="1584" y="2603"/>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55" name="Rectangle 91"/>
            <p:cNvSpPr>
              <a:spLocks noChangeArrowheads="1"/>
            </p:cNvSpPr>
            <p:nvPr/>
          </p:nvSpPr>
          <p:spPr bwMode="auto">
            <a:xfrm>
              <a:off x="1286" y="2603"/>
              <a:ext cx="298"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56" name="Rectangle 92"/>
            <p:cNvSpPr>
              <a:spLocks noChangeArrowheads="1"/>
            </p:cNvSpPr>
            <p:nvPr/>
          </p:nvSpPr>
          <p:spPr bwMode="auto">
            <a:xfrm>
              <a:off x="656" y="2603"/>
              <a:ext cx="630" cy="202"/>
            </a:xfrm>
            <a:prstGeom prst="rect">
              <a:avLst/>
            </a:prstGeom>
            <a:noFill/>
            <a:ln>
              <a:noFill/>
            </a:ln>
            <a:effectLst/>
          </p:spPr>
          <p:txBody>
            <a:bodyPr anchor="ctr"/>
            <a:lstStyle/>
            <a:p>
              <a:pPr>
                <a:defRPr/>
              </a:pPr>
              <a:r>
                <a:rPr lang="en-US" sz="2000" b="0">
                  <a:solidFill>
                    <a:srgbClr val="000066"/>
                  </a:solidFill>
                  <a:latin typeface="Times New Roman"/>
                  <a:cs typeface="Times New Roman"/>
                </a:rPr>
                <a:t>4</a:t>
              </a:r>
              <a:endParaRPr lang="en-US" sz="2000" b="0">
                <a:solidFill>
                  <a:srgbClr val="000066"/>
                </a:solidFill>
                <a:latin typeface="Arial"/>
              </a:endParaRPr>
            </a:p>
          </p:txBody>
        </p:sp>
        <p:sp>
          <p:nvSpPr>
            <p:cNvPr id="369757" name="Rectangle 93"/>
            <p:cNvSpPr>
              <a:spLocks noChangeArrowheads="1"/>
            </p:cNvSpPr>
            <p:nvPr/>
          </p:nvSpPr>
          <p:spPr bwMode="auto">
            <a:xfrm>
              <a:off x="4059" y="2401"/>
              <a:ext cx="56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58" name="Rectangle 94"/>
            <p:cNvSpPr>
              <a:spLocks noChangeArrowheads="1"/>
            </p:cNvSpPr>
            <p:nvPr/>
          </p:nvSpPr>
          <p:spPr bwMode="auto">
            <a:xfrm>
              <a:off x="3532" y="2401"/>
              <a:ext cx="52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59" name="Rectangle 95"/>
            <p:cNvSpPr>
              <a:spLocks noChangeArrowheads="1"/>
            </p:cNvSpPr>
            <p:nvPr/>
          </p:nvSpPr>
          <p:spPr bwMode="auto">
            <a:xfrm>
              <a:off x="2987" y="2401"/>
              <a:ext cx="545"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60" name="Rectangle 96"/>
            <p:cNvSpPr>
              <a:spLocks noChangeArrowheads="1"/>
            </p:cNvSpPr>
            <p:nvPr/>
          </p:nvSpPr>
          <p:spPr bwMode="auto">
            <a:xfrm>
              <a:off x="2475" y="2401"/>
              <a:ext cx="512"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61" name="Rectangle 97"/>
            <p:cNvSpPr>
              <a:spLocks noChangeArrowheads="1"/>
            </p:cNvSpPr>
            <p:nvPr/>
          </p:nvSpPr>
          <p:spPr bwMode="auto">
            <a:xfrm>
              <a:off x="2178" y="2401"/>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62" name="Rectangle 98"/>
            <p:cNvSpPr>
              <a:spLocks noChangeArrowheads="1"/>
            </p:cNvSpPr>
            <p:nvPr/>
          </p:nvSpPr>
          <p:spPr bwMode="auto">
            <a:xfrm>
              <a:off x="1881" y="2401"/>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63" name="Rectangle 99"/>
            <p:cNvSpPr>
              <a:spLocks noChangeArrowheads="1"/>
            </p:cNvSpPr>
            <p:nvPr/>
          </p:nvSpPr>
          <p:spPr bwMode="auto">
            <a:xfrm>
              <a:off x="1584" y="2401"/>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64" name="Rectangle 100"/>
            <p:cNvSpPr>
              <a:spLocks noChangeArrowheads="1"/>
            </p:cNvSpPr>
            <p:nvPr/>
          </p:nvSpPr>
          <p:spPr bwMode="auto">
            <a:xfrm>
              <a:off x="1286" y="2401"/>
              <a:ext cx="298"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65" name="Rectangle 101"/>
            <p:cNvSpPr>
              <a:spLocks noChangeArrowheads="1"/>
            </p:cNvSpPr>
            <p:nvPr/>
          </p:nvSpPr>
          <p:spPr bwMode="auto">
            <a:xfrm>
              <a:off x="656" y="2401"/>
              <a:ext cx="630" cy="202"/>
            </a:xfrm>
            <a:prstGeom prst="rect">
              <a:avLst/>
            </a:prstGeom>
            <a:noFill/>
            <a:ln>
              <a:noFill/>
            </a:ln>
            <a:effectLst/>
          </p:spPr>
          <p:txBody>
            <a:bodyPr anchor="ctr"/>
            <a:lstStyle/>
            <a:p>
              <a:pPr>
                <a:defRPr/>
              </a:pPr>
              <a:r>
                <a:rPr lang="en-US" sz="2000" b="0">
                  <a:solidFill>
                    <a:srgbClr val="000066"/>
                  </a:solidFill>
                  <a:latin typeface="Times New Roman"/>
                  <a:cs typeface="Times New Roman"/>
                </a:rPr>
                <a:t>3</a:t>
              </a:r>
              <a:endParaRPr lang="en-US" sz="2000" b="0">
                <a:solidFill>
                  <a:srgbClr val="000066"/>
                </a:solidFill>
                <a:latin typeface="Arial"/>
              </a:endParaRPr>
            </a:p>
          </p:txBody>
        </p:sp>
        <p:sp>
          <p:nvSpPr>
            <p:cNvPr id="369766" name="Rectangle 102"/>
            <p:cNvSpPr>
              <a:spLocks noChangeArrowheads="1"/>
            </p:cNvSpPr>
            <p:nvPr/>
          </p:nvSpPr>
          <p:spPr bwMode="auto">
            <a:xfrm>
              <a:off x="4059" y="2198"/>
              <a:ext cx="567" cy="203"/>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67" name="Rectangle 103"/>
            <p:cNvSpPr>
              <a:spLocks noChangeArrowheads="1"/>
            </p:cNvSpPr>
            <p:nvPr/>
          </p:nvSpPr>
          <p:spPr bwMode="auto">
            <a:xfrm>
              <a:off x="3532" y="2198"/>
              <a:ext cx="527" cy="203"/>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68" name="Rectangle 104"/>
            <p:cNvSpPr>
              <a:spLocks noChangeArrowheads="1"/>
            </p:cNvSpPr>
            <p:nvPr/>
          </p:nvSpPr>
          <p:spPr bwMode="auto">
            <a:xfrm>
              <a:off x="2987" y="2198"/>
              <a:ext cx="545" cy="203"/>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69" name="Rectangle 105"/>
            <p:cNvSpPr>
              <a:spLocks noChangeArrowheads="1"/>
            </p:cNvSpPr>
            <p:nvPr/>
          </p:nvSpPr>
          <p:spPr bwMode="auto">
            <a:xfrm>
              <a:off x="2475" y="2198"/>
              <a:ext cx="512" cy="203"/>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70" name="Rectangle 106"/>
            <p:cNvSpPr>
              <a:spLocks noChangeArrowheads="1"/>
            </p:cNvSpPr>
            <p:nvPr/>
          </p:nvSpPr>
          <p:spPr bwMode="auto">
            <a:xfrm>
              <a:off x="2178" y="2198"/>
              <a:ext cx="297" cy="203"/>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71" name="Rectangle 107"/>
            <p:cNvSpPr>
              <a:spLocks noChangeArrowheads="1"/>
            </p:cNvSpPr>
            <p:nvPr/>
          </p:nvSpPr>
          <p:spPr bwMode="auto">
            <a:xfrm>
              <a:off x="1881" y="2198"/>
              <a:ext cx="297" cy="203"/>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72" name="Rectangle 108"/>
            <p:cNvSpPr>
              <a:spLocks noChangeArrowheads="1"/>
            </p:cNvSpPr>
            <p:nvPr/>
          </p:nvSpPr>
          <p:spPr bwMode="auto">
            <a:xfrm>
              <a:off x="1584" y="2198"/>
              <a:ext cx="297" cy="203"/>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73" name="Rectangle 109"/>
            <p:cNvSpPr>
              <a:spLocks noChangeArrowheads="1"/>
            </p:cNvSpPr>
            <p:nvPr/>
          </p:nvSpPr>
          <p:spPr bwMode="auto">
            <a:xfrm>
              <a:off x="1286" y="2198"/>
              <a:ext cx="298" cy="203"/>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74" name="Rectangle 110"/>
            <p:cNvSpPr>
              <a:spLocks noChangeArrowheads="1"/>
            </p:cNvSpPr>
            <p:nvPr/>
          </p:nvSpPr>
          <p:spPr bwMode="auto">
            <a:xfrm>
              <a:off x="656" y="2198"/>
              <a:ext cx="630" cy="203"/>
            </a:xfrm>
            <a:prstGeom prst="rect">
              <a:avLst/>
            </a:prstGeom>
            <a:noFill/>
            <a:ln>
              <a:noFill/>
            </a:ln>
            <a:effectLst/>
          </p:spPr>
          <p:txBody>
            <a:bodyPr anchor="ctr"/>
            <a:lstStyle/>
            <a:p>
              <a:pPr>
                <a:defRPr/>
              </a:pPr>
              <a:r>
                <a:rPr lang="en-US" sz="2000" b="0">
                  <a:solidFill>
                    <a:srgbClr val="000066"/>
                  </a:solidFill>
                  <a:latin typeface="Times New Roman"/>
                  <a:cs typeface="Times New Roman"/>
                </a:rPr>
                <a:t>2</a:t>
              </a:r>
              <a:endParaRPr lang="en-US" sz="2000" b="0">
                <a:solidFill>
                  <a:srgbClr val="000066"/>
                </a:solidFill>
                <a:latin typeface="Arial"/>
              </a:endParaRPr>
            </a:p>
          </p:txBody>
        </p:sp>
        <p:sp>
          <p:nvSpPr>
            <p:cNvPr id="369775" name="Rectangle 111"/>
            <p:cNvSpPr>
              <a:spLocks noChangeArrowheads="1"/>
            </p:cNvSpPr>
            <p:nvPr/>
          </p:nvSpPr>
          <p:spPr bwMode="auto">
            <a:xfrm>
              <a:off x="4059" y="1996"/>
              <a:ext cx="56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76" name="Rectangle 112"/>
            <p:cNvSpPr>
              <a:spLocks noChangeArrowheads="1"/>
            </p:cNvSpPr>
            <p:nvPr/>
          </p:nvSpPr>
          <p:spPr bwMode="auto">
            <a:xfrm>
              <a:off x="3532" y="1996"/>
              <a:ext cx="52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77" name="Rectangle 113"/>
            <p:cNvSpPr>
              <a:spLocks noChangeArrowheads="1"/>
            </p:cNvSpPr>
            <p:nvPr/>
          </p:nvSpPr>
          <p:spPr bwMode="auto">
            <a:xfrm>
              <a:off x="2987" y="1996"/>
              <a:ext cx="545"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78" name="Rectangle 114"/>
            <p:cNvSpPr>
              <a:spLocks noChangeArrowheads="1"/>
            </p:cNvSpPr>
            <p:nvPr/>
          </p:nvSpPr>
          <p:spPr bwMode="auto">
            <a:xfrm>
              <a:off x="2475" y="1996"/>
              <a:ext cx="512"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79" name="Rectangle 115"/>
            <p:cNvSpPr>
              <a:spLocks noChangeArrowheads="1"/>
            </p:cNvSpPr>
            <p:nvPr/>
          </p:nvSpPr>
          <p:spPr bwMode="auto">
            <a:xfrm>
              <a:off x="2178" y="1996"/>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80" name="Rectangle 116"/>
            <p:cNvSpPr>
              <a:spLocks noChangeArrowheads="1"/>
            </p:cNvSpPr>
            <p:nvPr/>
          </p:nvSpPr>
          <p:spPr bwMode="auto">
            <a:xfrm>
              <a:off x="1881" y="1996"/>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81" name="Rectangle 117"/>
            <p:cNvSpPr>
              <a:spLocks noChangeArrowheads="1"/>
            </p:cNvSpPr>
            <p:nvPr/>
          </p:nvSpPr>
          <p:spPr bwMode="auto">
            <a:xfrm>
              <a:off x="1584" y="1996"/>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82" name="Rectangle 118"/>
            <p:cNvSpPr>
              <a:spLocks noChangeArrowheads="1"/>
            </p:cNvSpPr>
            <p:nvPr/>
          </p:nvSpPr>
          <p:spPr bwMode="auto">
            <a:xfrm>
              <a:off x="1286" y="1996"/>
              <a:ext cx="298"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83" name="Rectangle 119"/>
            <p:cNvSpPr>
              <a:spLocks noChangeArrowheads="1"/>
            </p:cNvSpPr>
            <p:nvPr/>
          </p:nvSpPr>
          <p:spPr bwMode="auto">
            <a:xfrm>
              <a:off x="656" y="1996"/>
              <a:ext cx="630" cy="202"/>
            </a:xfrm>
            <a:prstGeom prst="rect">
              <a:avLst/>
            </a:prstGeom>
            <a:noFill/>
            <a:ln>
              <a:noFill/>
            </a:ln>
            <a:effectLst/>
          </p:spPr>
          <p:txBody>
            <a:bodyPr anchor="ctr"/>
            <a:lstStyle/>
            <a:p>
              <a:pPr>
                <a:defRPr/>
              </a:pPr>
              <a:r>
                <a:rPr lang="en-US" sz="2000" b="0">
                  <a:solidFill>
                    <a:srgbClr val="000066"/>
                  </a:solidFill>
                  <a:latin typeface="Times New Roman"/>
                  <a:cs typeface="Times New Roman"/>
                </a:rPr>
                <a:t>1</a:t>
              </a:r>
              <a:endParaRPr lang="en-US" sz="2000" b="0">
                <a:solidFill>
                  <a:srgbClr val="000066"/>
                </a:solidFill>
                <a:latin typeface="Arial"/>
              </a:endParaRPr>
            </a:p>
          </p:txBody>
        </p:sp>
        <p:sp>
          <p:nvSpPr>
            <p:cNvPr id="369784" name="Rectangle 120"/>
            <p:cNvSpPr>
              <a:spLocks noChangeArrowheads="1"/>
            </p:cNvSpPr>
            <p:nvPr/>
          </p:nvSpPr>
          <p:spPr bwMode="auto">
            <a:xfrm>
              <a:off x="4059" y="1794"/>
              <a:ext cx="56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69785" name="Rectangle 121"/>
            <p:cNvSpPr>
              <a:spLocks noChangeArrowheads="1"/>
            </p:cNvSpPr>
            <p:nvPr/>
          </p:nvSpPr>
          <p:spPr bwMode="auto">
            <a:xfrm>
              <a:off x="3532" y="1794"/>
              <a:ext cx="52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86" name="Rectangle 122"/>
            <p:cNvSpPr>
              <a:spLocks noChangeArrowheads="1"/>
            </p:cNvSpPr>
            <p:nvPr/>
          </p:nvSpPr>
          <p:spPr bwMode="auto">
            <a:xfrm>
              <a:off x="2987" y="1794"/>
              <a:ext cx="545"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87" name="Rectangle 123"/>
            <p:cNvSpPr>
              <a:spLocks noChangeArrowheads="1"/>
            </p:cNvSpPr>
            <p:nvPr/>
          </p:nvSpPr>
          <p:spPr bwMode="auto">
            <a:xfrm>
              <a:off x="2475" y="1794"/>
              <a:ext cx="512"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88" name="Rectangle 124"/>
            <p:cNvSpPr>
              <a:spLocks noChangeArrowheads="1"/>
            </p:cNvSpPr>
            <p:nvPr/>
          </p:nvSpPr>
          <p:spPr bwMode="auto">
            <a:xfrm>
              <a:off x="2178" y="1794"/>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89" name="Rectangle 125"/>
            <p:cNvSpPr>
              <a:spLocks noChangeArrowheads="1"/>
            </p:cNvSpPr>
            <p:nvPr/>
          </p:nvSpPr>
          <p:spPr bwMode="auto">
            <a:xfrm>
              <a:off x="1881" y="1794"/>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90" name="Rectangle 126"/>
            <p:cNvSpPr>
              <a:spLocks noChangeArrowheads="1"/>
            </p:cNvSpPr>
            <p:nvPr/>
          </p:nvSpPr>
          <p:spPr bwMode="auto">
            <a:xfrm>
              <a:off x="1584" y="1794"/>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91" name="Rectangle 127"/>
            <p:cNvSpPr>
              <a:spLocks noChangeArrowheads="1"/>
            </p:cNvSpPr>
            <p:nvPr/>
          </p:nvSpPr>
          <p:spPr bwMode="auto">
            <a:xfrm>
              <a:off x="1286" y="1794"/>
              <a:ext cx="298"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69792" name="Rectangle 128"/>
            <p:cNvSpPr>
              <a:spLocks noChangeArrowheads="1"/>
            </p:cNvSpPr>
            <p:nvPr/>
          </p:nvSpPr>
          <p:spPr bwMode="auto">
            <a:xfrm>
              <a:off x="656" y="1794"/>
              <a:ext cx="630" cy="202"/>
            </a:xfrm>
            <a:prstGeom prst="rect">
              <a:avLst/>
            </a:prstGeom>
            <a:noFill/>
            <a:ln>
              <a:noFill/>
            </a:ln>
            <a:effectLst/>
          </p:spPr>
          <p:txBody>
            <a:bodyPr anchor="ctr"/>
            <a:lstStyle/>
            <a:p>
              <a:pPr>
                <a:defRPr/>
              </a:pPr>
              <a:r>
                <a:rPr lang="en-US" sz="2000" b="0">
                  <a:solidFill>
                    <a:srgbClr val="000066"/>
                  </a:solidFill>
                  <a:latin typeface="Times New Roman"/>
                  <a:cs typeface="Times New Roman"/>
                </a:rPr>
                <a:t>0</a:t>
              </a:r>
              <a:endParaRPr lang="en-US" sz="2000" b="0">
                <a:solidFill>
                  <a:srgbClr val="000066"/>
                </a:solidFill>
                <a:latin typeface="Arial"/>
              </a:endParaRPr>
            </a:p>
          </p:txBody>
        </p:sp>
        <p:sp>
          <p:nvSpPr>
            <p:cNvPr id="369793" name="Rectangle 129"/>
            <p:cNvSpPr>
              <a:spLocks noChangeArrowheads="1"/>
            </p:cNvSpPr>
            <p:nvPr/>
          </p:nvSpPr>
          <p:spPr bwMode="auto">
            <a:xfrm>
              <a:off x="2475" y="1162"/>
              <a:ext cx="2151" cy="201"/>
            </a:xfrm>
            <a:prstGeom prst="rect">
              <a:avLst/>
            </a:prstGeom>
            <a:noFill/>
            <a:ln>
              <a:noFill/>
            </a:ln>
            <a:effectLst/>
          </p:spPr>
          <p:txBody>
            <a:bodyPr anchor="ctr"/>
            <a:lstStyle/>
            <a:p>
              <a:pPr>
                <a:defRPr/>
              </a:pPr>
              <a:r>
                <a:rPr lang="zh-CN" sz="1600">
                  <a:solidFill>
                    <a:srgbClr val="000066"/>
                  </a:solidFill>
                  <a:latin typeface="楷体_GB2312"/>
                  <a:ea typeface="楷体_GB2312"/>
                  <a:cs typeface="Times New Roman"/>
                </a:rPr>
                <a:t>次 态</a:t>
              </a:r>
              <a:endParaRPr lang="zh-CN" sz="2000" b="0">
                <a:solidFill>
                  <a:srgbClr val="000066"/>
                </a:solidFill>
                <a:latin typeface="Arial"/>
                <a:ea typeface="楷体_GB2312"/>
                <a:cs typeface="Times New Roman"/>
              </a:endParaRPr>
            </a:p>
          </p:txBody>
        </p:sp>
        <p:sp>
          <p:nvSpPr>
            <p:cNvPr id="369794" name="Rectangle 130"/>
            <p:cNvSpPr>
              <a:spLocks noChangeArrowheads="1"/>
            </p:cNvSpPr>
            <p:nvPr/>
          </p:nvSpPr>
          <p:spPr bwMode="auto">
            <a:xfrm>
              <a:off x="1286" y="1162"/>
              <a:ext cx="1189" cy="201"/>
            </a:xfrm>
            <a:prstGeom prst="rect">
              <a:avLst/>
            </a:prstGeom>
            <a:noFill/>
            <a:ln>
              <a:noFill/>
            </a:ln>
            <a:effectLst/>
          </p:spPr>
          <p:txBody>
            <a:bodyPr anchor="ctr"/>
            <a:lstStyle/>
            <a:p>
              <a:pPr>
                <a:defRPr/>
              </a:pPr>
              <a:r>
                <a:rPr lang="zh-CN" sz="1600">
                  <a:solidFill>
                    <a:schemeClr val="folHlink"/>
                  </a:solidFill>
                  <a:latin typeface="楷体_GB2312"/>
                  <a:ea typeface="楷体_GB2312"/>
                  <a:cs typeface="Times New Roman"/>
                </a:rPr>
                <a:t>现    态</a:t>
              </a:r>
              <a:endParaRPr/>
            </a:p>
          </p:txBody>
        </p:sp>
        <p:sp>
          <p:nvSpPr>
            <p:cNvPr id="369795" name="Rectangle 131"/>
            <p:cNvSpPr>
              <a:spLocks noChangeArrowheads="1"/>
            </p:cNvSpPr>
            <p:nvPr/>
          </p:nvSpPr>
          <p:spPr bwMode="auto">
            <a:xfrm>
              <a:off x="657" y="1162"/>
              <a:ext cx="630" cy="632"/>
            </a:xfrm>
            <a:prstGeom prst="rect">
              <a:avLst/>
            </a:prstGeom>
            <a:noFill/>
            <a:ln>
              <a:noFill/>
            </a:ln>
            <a:effectLst/>
          </p:spPr>
          <p:txBody>
            <a:bodyPr anchor="ctr"/>
            <a:lstStyle/>
            <a:p>
              <a:pPr>
                <a:defRPr/>
              </a:pPr>
              <a:r>
                <a:rPr lang="zh-CN" sz="1600">
                  <a:solidFill>
                    <a:schemeClr val="folHlink"/>
                  </a:solidFill>
                  <a:latin typeface="楷体_GB2312"/>
                  <a:ea typeface="楷体_GB2312"/>
                  <a:cs typeface="Times New Roman"/>
                </a:rPr>
                <a:t>计数脉冲</a:t>
              </a:r>
              <a:r>
                <a:rPr lang="en-US" sz="1600" i="1">
                  <a:solidFill>
                    <a:schemeClr val="folHlink"/>
                  </a:solidFill>
                  <a:latin typeface="Times New Roman"/>
                  <a:ea typeface="楷体_GB2312"/>
                  <a:cs typeface="Times New Roman"/>
                </a:rPr>
                <a:t>CP</a:t>
              </a:r>
              <a:r>
                <a:rPr lang="zh-CN" sz="1600">
                  <a:solidFill>
                    <a:schemeClr val="folHlink"/>
                  </a:solidFill>
                  <a:latin typeface="楷体_GB2312"/>
                  <a:ea typeface="楷体_GB2312"/>
                  <a:cs typeface="Times New Roman"/>
                </a:rPr>
                <a:t>的顺序</a:t>
              </a:r>
              <a:endParaRPr/>
            </a:p>
          </p:txBody>
        </p:sp>
        <p:sp>
          <p:nvSpPr>
            <p:cNvPr id="369796" name="Line 132"/>
            <p:cNvSpPr>
              <a:spLocks noChangeShapeType="1"/>
            </p:cNvSpPr>
            <p:nvPr/>
          </p:nvSpPr>
          <p:spPr bwMode="auto">
            <a:xfrm>
              <a:off x="656" y="1162"/>
              <a:ext cx="3970" cy="0"/>
            </a:xfrm>
            <a:prstGeom prst="line">
              <a:avLst/>
            </a:prstGeom>
            <a:noFill/>
            <a:ln w="25400" cap="rnd">
              <a:solidFill>
                <a:srgbClr val="000000"/>
              </a:solidFill>
              <a:round/>
              <a:headEnd/>
              <a:tailEnd/>
            </a:ln>
            <a:effectLst/>
          </p:spPr>
          <p:txBody>
            <a:bodyPr/>
            <a:lstStyle/>
            <a:p>
              <a:pPr>
                <a:defRPr/>
              </a:pPr>
              <a:endParaRPr lang="zh-CN"/>
            </a:p>
          </p:txBody>
        </p:sp>
        <p:sp>
          <p:nvSpPr>
            <p:cNvPr id="369797" name="Line 133"/>
            <p:cNvSpPr>
              <a:spLocks noChangeShapeType="1"/>
            </p:cNvSpPr>
            <p:nvPr/>
          </p:nvSpPr>
          <p:spPr bwMode="auto">
            <a:xfrm>
              <a:off x="656" y="3816"/>
              <a:ext cx="3970" cy="0"/>
            </a:xfrm>
            <a:prstGeom prst="line">
              <a:avLst/>
            </a:prstGeom>
            <a:noFill/>
            <a:ln w="25400" cap="rnd">
              <a:solidFill>
                <a:srgbClr val="000000"/>
              </a:solidFill>
              <a:round/>
              <a:headEnd/>
              <a:tailEnd/>
            </a:ln>
            <a:effectLst/>
          </p:spPr>
          <p:txBody>
            <a:bodyPr/>
            <a:lstStyle/>
            <a:p>
              <a:pPr>
                <a:defRPr/>
              </a:pPr>
              <a:endParaRPr lang="zh-CN"/>
            </a:p>
          </p:txBody>
        </p:sp>
        <p:sp>
          <p:nvSpPr>
            <p:cNvPr id="369798" name="Line 134"/>
            <p:cNvSpPr>
              <a:spLocks noChangeShapeType="1"/>
            </p:cNvSpPr>
            <p:nvPr/>
          </p:nvSpPr>
          <p:spPr bwMode="auto">
            <a:xfrm>
              <a:off x="656" y="1162"/>
              <a:ext cx="0" cy="2654"/>
            </a:xfrm>
            <a:prstGeom prst="line">
              <a:avLst/>
            </a:prstGeom>
            <a:noFill/>
            <a:ln w="9525" cap="rnd">
              <a:solidFill>
                <a:srgbClr val="000000"/>
              </a:solidFill>
              <a:round/>
              <a:headEnd/>
              <a:tailEnd/>
            </a:ln>
            <a:effectLst/>
          </p:spPr>
          <p:txBody>
            <a:bodyPr/>
            <a:lstStyle/>
            <a:p>
              <a:pPr>
                <a:defRPr/>
              </a:pPr>
              <a:endParaRPr lang="zh-CN"/>
            </a:p>
          </p:txBody>
        </p:sp>
        <p:sp>
          <p:nvSpPr>
            <p:cNvPr id="369799" name="Line 135"/>
            <p:cNvSpPr>
              <a:spLocks noChangeShapeType="1"/>
            </p:cNvSpPr>
            <p:nvPr/>
          </p:nvSpPr>
          <p:spPr bwMode="auto">
            <a:xfrm>
              <a:off x="4626" y="1162"/>
              <a:ext cx="0" cy="2654"/>
            </a:xfrm>
            <a:prstGeom prst="line">
              <a:avLst/>
            </a:prstGeom>
            <a:noFill/>
            <a:ln w="9525" cap="rnd">
              <a:solidFill>
                <a:srgbClr val="000000"/>
              </a:solidFill>
              <a:round/>
              <a:headEnd/>
              <a:tailEnd/>
            </a:ln>
            <a:effectLst/>
          </p:spPr>
          <p:txBody>
            <a:bodyPr/>
            <a:lstStyle/>
            <a:p>
              <a:pPr>
                <a:defRPr/>
              </a:pPr>
              <a:endParaRPr lang="zh-CN"/>
            </a:p>
          </p:txBody>
        </p:sp>
        <p:sp>
          <p:nvSpPr>
            <p:cNvPr id="369800" name="Line 136"/>
            <p:cNvSpPr>
              <a:spLocks noChangeShapeType="1"/>
            </p:cNvSpPr>
            <p:nvPr/>
          </p:nvSpPr>
          <p:spPr bwMode="auto">
            <a:xfrm>
              <a:off x="656" y="1794"/>
              <a:ext cx="3970" cy="0"/>
            </a:xfrm>
            <a:prstGeom prst="line">
              <a:avLst/>
            </a:prstGeom>
            <a:noFill/>
            <a:ln w="12700" cap="rnd">
              <a:solidFill>
                <a:srgbClr val="000000"/>
              </a:solidFill>
              <a:round/>
              <a:headEnd/>
              <a:tailEnd/>
            </a:ln>
            <a:effectLst/>
          </p:spPr>
          <p:txBody>
            <a:bodyPr/>
            <a:lstStyle/>
            <a:p>
              <a:pPr>
                <a:defRPr/>
              </a:pPr>
              <a:endParaRPr lang="zh-CN"/>
            </a:p>
          </p:txBody>
        </p:sp>
        <p:sp>
          <p:nvSpPr>
            <p:cNvPr id="369801" name="Line 137"/>
            <p:cNvSpPr>
              <a:spLocks noChangeShapeType="1"/>
            </p:cNvSpPr>
            <p:nvPr/>
          </p:nvSpPr>
          <p:spPr bwMode="auto">
            <a:xfrm>
              <a:off x="1286" y="1162"/>
              <a:ext cx="0" cy="2654"/>
            </a:xfrm>
            <a:prstGeom prst="line">
              <a:avLst/>
            </a:prstGeom>
            <a:noFill/>
            <a:ln w="12700" cap="rnd">
              <a:solidFill>
                <a:srgbClr val="000000"/>
              </a:solidFill>
              <a:round/>
              <a:headEnd/>
              <a:tailEnd/>
            </a:ln>
            <a:effectLst/>
          </p:spPr>
          <p:txBody>
            <a:bodyPr/>
            <a:lstStyle/>
            <a:p>
              <a:pPr>
                <a:defRPr/>
              </a:pPr>
              <a:endParaRPr lang="zh-CN"/>
            </a:p>
          </p:txBody>
        </p:sp>
        <p:sp>
          <p:nvSpPr>
            <p:cNvPr id="369802" name="Line 138"/>
            <p:cNvSpPr>
              <a:spLocks noChangeShapeType="1"/>
            </p:cNvSpPr>
            <p:nvPr/>
          </p:nvSpPr>
          <p:spPr bwMode="auto">
            <a:xfrm>
              <a:off x="1584" y="1363"/>
              <a:ext cx="0" cy="431"/>
            </a:xfrm>
            <a:prstGeom prst="line">
              <a:avLst/>
            </a:prstGeom>
            <a:noFill/>
            <a:ln w="12700" cap="rnd">
              <a:solidFill>
                <a:srgbClr val="000000"/>
              </a:solidFill>
              <a:round/>
              <a:headEnd/>
              <a:tailEnd/>
            </a:ln>
            <a:effectLst/>
          </p:spPr>
          <p:txBody>
            <a:bodyPr/>
            <a:lstStyle/>
            <a:p>
              <a:pPr>
                <a:defRPr/>
              </a:pPr>
              <a:endParaRPr lang="zh-CN"/>
            </a:p>
          </p:txBody>
        </p:sp>
        <p:sp>
          <p:nvSpPr>
            <p:cNvPr id="369803" name="Line 139"/>
            <p:cNvSpPr>
              <a:spLocks noChangeShapeType="1"/>
            </p:cNvSpPr>
            <p:nvPr/>
          </p:nvSpPr>
          <p:spPr bwMode="auto">
            <a:xfrm>
              <a:off x="1286" y="1363"/>
              <a:ext cx="3340" cy="0"/>
            </a:xfrm>
            <a:prstGeom prst="line">
              <a:avLst/>
            </a:prstGeom>
            <a:noFill/>
            <a:ln w="12700" cap="rnd">
              <a:solidFill>
                <a:srgbClr val="000000"/>
              </a:solidFill>
              <a:round/>
              <a:headEnd/>
              <a:tailEnd/>
            </a:ln>
            <a:effectLst/>
          </p:spPr>
          <p:txBody>
            <a:bodyPr/>
            <a:lstStyle/>
            <a:p>
              <a:pPr>
                <a:defRPr/>
              </a:pPr>
              <a:endParaRPr lang="zh-CN"/>
            </a:p>
          </p:txBody>
        </p:sp>
        <p:sp>
          <p:nvSpPr>
            <p:cNvPr id="369804" name="Line 140"/>
            <p:cNvSpPr>
              <a:spLocks noChangeShapeType="1"/>
            </p:cNvSpPr>
            <p:nvPr/>
          </p:nvSpPr>
          <p:spPr bwMode="auto">
            <a:xfrm>
              <a:off x="2475" y="1162"/>
              <a:ext cx="0" cy="2654"/>
            </a:xfrm>
            <a:prstGeom prst="line">
              <a:avLst/>
            </a:prstGeom>
            <a:noFill/>
            <a:ln w="12700" cap="rnd">
              <a:solidFill>
                <a:srgbClr val="000000"/>
              </a:solidFill>
              <a:round/>
              <a:headEnd/>
              <a:tailEnd/>
            </a:ln>
            <a:effectLst/>
          </p:spPr>
          <p:txBody>
            <a:bodyPr/>
            <a:lstStyle/>
            <a:p>
              <a:pPr>
                <a:defRPr/>
              </a:pPr>
              <a:endParaRPr lang="zh-CN"/>
            </a:p>
          </p:txBody>
        </p:sp>
        <p:sp>
          <p:nvSpPr>
            <p:cNvPr id="369805" name="Line 141"/>
            <p:cNvSpPr>
              <a:spLocks noChangeShapeType="1"/>
            </p:cNvSpPr>
            <p:nvPr/>
          </p:nvSpPr>
          <p:spPr bwMode="auto">
            <a:xfrm>
              <a:off x="1881" y="1363"/>
              <a:ext cx="0" cy="2453"/>
            </a:xfrm>
            <a:prstGeom prst="line">
              <a:avLst/>
            </a:prstGeom>
            <a:noFill/>
            <a:ln w="9525" cap="rnd">
              <a:solidFill>
                <a:srgbClr val="000000"/>
              </a:solidFill>
              <a:round/>
              <a:headEnd/>
              <a:tailEnd/>
            </a:ln>
            <a:effectLst/>
          </p:spPr>
          <p:txBody>
            <a:bodyPr/>
            <a:lstStyle/>
            <a:p>
              <a:pPr>
                <a:defRPr/>
              </a:pPr>
              <a:endParaRPr lang="zh-CN"/>
            </a:p>
          </p:txBody>
        </p:sp>
        <p:sp>
          <p:nvSpPr>
            <p:cNvPr id="369806" name="Line 142"/>
            <p:cNvSpPr>
              <a:spLocks noChangeShapeType="1"/>
            </p:cNvSpPr>
            <p:nvPr/>
          </p:nvSpPr>
          <p:spPr bwMode="auto">
            <a:xfrm>
              <a:off x="2170" y="1406"/>
              <a:ext cx="0" cy="431"/>
            </a:xfrm>
            <a:prstGeom prst="line">
              <a:avLst/>
            </a:prstGeom>
            <a:noFill/>
            <a:ln w="12700" cap="rnd">
              <a:solidFill>
                <a:srgbClr val="000000"/>
              </a:solidFill>
              <a:round/>
              <a:headEnd/>
              <a:tailEnd/>
            </a:ln>
            <a:effectLst/>
          </p:spPr>
          <p:txBody>
            <a:bodyPr/>
            <a:lstStyle/>
            <a:p>
              <a:pPr>
                <a:defRPr/>
              </a:pPr>
              <a:endParaRPr lang="zh-CN"/>
            </a:p>
          </p:txBody>
        </p:sp>
        <p:sp>
          <p:nvSpPr>
            <p:cNvPr id="369807" name="Line 143"/>
            <p:cNvSpPr>
              <a:spLocks noChangeShapeType="1"/>
            </p:cNvSpPr>
            <p:nvPr/>
          </p:nvSpPr>
          <p:spPr bwMode="auto">
            <a:xfrm>
              <a:off x="2987" y="1363"/>
              <a:ext cx="0" cy="2453"/>
            </a:xfrm>
            <a:prstGeom prst="line">
              <a:avLst/>
            </a:prstGeom>
            <a:noFill/>
            <a:ln w="9525" cap="rnd">
              <a:solidFill>
                <a:srgbClr val="000000"/>
              </a:solidFill>
              <a:round/>
              <a:headEnd/>
              <a:tailEnd/>
            </a:ln>
            <a:effectLst/>
          </p:spPr>
          <p:txBody>
            <a:bodyPr/>
            <a:lstStyle/>
            <a:p>
              <a:pPr>
                <a:defRPr/>
              </a:pPr>
              <a:endParaRPr lang="zh-CN"/>
            </a:p>
          </p:txBody>
        </p:sp>
        <p:sp>
          <p:nvSpPr>
            <p:cNvPr id="369808" name="Line 144"/>
            <p:cNvSpPr>
              <a:spLocks noChangeShapeType="1"/>
            </p:cNvSpPr>
            <p:nvPr/>
          </p:nvSpPr>
          <p:spPr bwMode="auto">
            <a:xfrm>
              <a:off x="3532" y="1363"/>
              <a:ext cx="0" cy="2453"/>
            </a:xfrm>
            <a:prstGeom prst="line">
              <a:avLst/>
            </a:prstGeom>
            <a:noFill/>
            <a:ln w="9525" cap="rnd">
              <a:solidFill>
                <a:srgbClr val="000000"/>
              </a:solidFill>
              <a:round/>
              <a:headEnd/>
              <a:tailEnd/>
            </a:ln>
            <a:effectLst/>
          </p:spPr>
          <p:txBody>
            <a:bodyPr/>
            <a:lstStyle/>
            <a:p>
              <a:pPr>
                <a:defRPr/>
              </a:pPr>
              <a:endParaRPr lang="zh-CN"/>
            </a:p>
          </p:txBody>
        </p:sp>
        <p:sp>
          <p:nvSpPr>
            <p:cNvPr id="369809" name="Line 145"/>
            <p:cNvSpPr>
              <a:spLocks noChangeShapeType="1"/>
            </p:cNvSpPr>
            <p:nvPr/>
          </p:nvSpPr>
          <p:spPr bwMode="auto">
            <a:xfrm>
              <a:off x="4059" y="1363"/>
              <a:ext cx="0" cy="2453"/>
            </a:xfrm>
            <a:prstGeom prst="line">
              <a:avLst/>
            </a:prstGeom>
            <a:noFill/>
            <a:ln w="9525" cap="rnd">
              <a:solidFill>
                <a:srgbClr val="000000"/>
              </a:solidFill>
              <a:round/>
              <a:headEnd/>
              <a:tailEnd/>
            </a:ln>
            <a:effectLst/>
          </p:spPr>
          <p:txBody>
            <a:bodyPr/>
            <a:lstStyle/>
            <a:p>
              <a:pPr>
                <a:defRPr/>
              </a:pPr>
              <a:endParaRPr lang="zh-CN"/>
            </a:p>
          </p:txBody>
        </p:sp>
        <p:sp>
          <p:nvSpPr>
            <p:cNvPr id="369810" name="Line 146"/>
            <p:cNvSpPr>
              <a:spLocks noChangeShapeType="1"/>
            </p:cNvSpPr>
            <p:nvPr/>
          </p:nvSpPr>
          <p:spPr bwMode="auto">
            <a:xfrm>
              <a:off x="656" y="1996"/>
              <a:ext cx="3970" cy="0"/>
            </a:xfrm>
            <a:prstGeom prst="line">
              <a:avLst/>
            </a:prstGeom>
            <a:noFill/>
            <a:ln w="9525" cap="rnd">
              <a:solidFill>
                <a:srgbClr val="000000"/>
              </a:solidFill>
              <a:round/>
              <a:headEnd/>
              <a:tailEnd/>
            </a:ln>
            <a:effectLst/>
          </p:spPr>
          <p:txBody>
            <a:bodyPr/>
            <a:lstStyle/>
            <a:p>
              <a:pPr>
                <a:defRPr/>
              </a:pPr>
              <a:endParaRPr lang="zh-CN"/>
            </a:p>
          </p:txBody>
        </p:sp>
        <p:sp>
          <p:nvSpPr>
            <p:cNvPr id="369811" name="Line 147"/>
            <p:cNvSpPr>
              <a:spLocks noChangeShapeType="1"/>
            </p:cNvSpPr>
            <p:nvPr/>
          </p:nvSpPr>
          <p:spPr bwMode="auto">
            <a:xfrm>
              <a:off x="1584" y="1794"/>
              <a:ext cx="0" cy="2021"/>
            </a:xfrm>
            <a:prstGeom prst="line">
              <a:avLst/>
            </a:prstGeom>
            <a:noFill/>
            <a:ln w="9525" cap="rnd">
              <a:solidFill>
                <a:srgbClr val="000000"/>
              </a:solidFill>
              <a:round/>
              <a:headEnd/>
              <a:tailEnd/>
            </a:ln>
            <a:effectLst/>
          </p:spPr>
          <p:txBody>
            <a:bodyPr/>
            <a:lstStyle/>
            <a:p>
              <a:pPr>
                <a:defRPr/>
              </a:pPr>
              <a:endParaRPr lang="zh-CN"/>
            </a:p>
          </p:txBody>
        </p:sp>
        <p:sp>
          <p:nvSpPr>
            <p:cNvPr id="369812" name="Line 148"/>
            <p:cNvSpPr>
              <a:spLocks noChangeShapeType="1"/>
            </p:cNvSpPr>
            <p:nvPr/>
          </p:nvSpPr>
          <p:spPr bwMode="auto">
            <a:xfrm>
              <a:off x="2178" y="1794"/>
              <a:ext cx="0" cy="2021"/>
            </a:xfrm>
            <a:prstGeom prst="line">
              <a:avLst/>
            </a:prstGeom>
            <a:noFill/>
            <a:ln w="9525" cap="rnd">
              <a:solidFill>
                <a:srgbClr val="000000"/>
              </a:solidFill>
              <a:round/>
              <a:headEnd/>
              <a:tailEnd/>
            </a:ln>
            <a:effectLst/>
          </p:spPr>
          <p:txBody>
            <a:bodyPr/>
            <a:lstStyle/>
            <a:p>
              <a:pPr>
                <a:defRPr/>
              </a:pPr>
              <a:endParaRPr lang="zh-CN"/>
            </a:p>
          </p:txBody>
        </p:sp>
        <p:sp>
          <p:nvSpPr>
            <p:cNvPr id="369813" name="Line 149"/>
            <p:cNvSpPr>
              <a:spLocks noChangeShapeType="1"/>
            </p:cNvSpPr>
            <p:nvPr/>
          </p:nvSpPr>
          <p:spPr bwMode="auto">
            <a:xfrm>
              <a:off x="656" y="2198"/>
              <a:ext cx="3970" cy="0"/>
            </a:xfrm>
            <a:prstGeom prst="line">
              <a:avLst/>
            </a:prstGeom>
            <a:noFill/>
            <a:ln w="9525" cap="rnd">
              <a:solidFill>
                <a:srgbClr val="000000"/>
              </a:solidFill>
              <a:round/>
              <a:headEnd/>
              <a:tailEnd/>
            </a:ln>
            <a:effectLst/>
          </p:spPr>
          <p:txBody>
            <a:bodyPr/>
            <a:lstStyle/>
            <a:p>
              <a:pPr>
                <a:defRPr/>
              </a:pPr>
              <a:endParaRPr lang="zh-CN"/>
            </a:p>
          </p:txBody>
        </p:sp>
        <p:sp>
          <p:nvSpPr>
            <p:cNvPr id="369814" name="Line 150"/>
            <p:cNvSpPr>
              <a:spLocks noChangeShapeType="1"/>
            </p:cNvSpPr>
            <p:nvPr/>
          </p:nvSpPr>
          <p:spPr bwMode="auto">
            <a:xfrm>
              <a:off x="656" y="2401"/>
              <a:ext cx="3970" cy="0"/>
            </a:xfrm>
            <a:prstGeom prst="line">
              <a:avLst/>
            </a:prstGeom>
            <a:noFill/>
            <a:ln w="9525" cap="rnd">
              <a:solidFill>
                <a:srgbClr val="000000"/>
              </a:solidFill>
              <a:round/>
              <a:headEnd/>
              <a:tailEnd/>
            </a:ln>
            <a:effectLst/>
          </p:spPr>
          <p:txBody>
            <a:bodyPr/>
            <a:lstStyle/>
            <a:p>
              <a:pPr>
                <a:defRPr/>
              </a:pPr>
              <a:endParaRPr lang="zh-CN"/>
            </a:p>
          </p:txBody>
        </p:sp>
        <p:sp>
          <p:nvSpPr>
            <p:cNvPr id="369815" name="Line 151"/>
            <p:cNvSpPr>
              <a:spLocks noChangeShapeType="1"/>
            </p:cNvSpPr>
            <p:nvPr/>
          </p:nvSpPr>
          <p:spPr bwMode="auto">
            <a:xfrm>
              <a:off x="656" y="2603"/>
              <a:ext cx="3970" cy="0"/>
            </a:xfrm>
            <a:prstGeom prst="line">
              <a:avLst/>
            </a:prstGeom>
            <a:noFill/>
            <a:ln w="9525" cap="rnd">
              <a:solidFill>
                <a:srgbClr val="000000"/>
              </a:solidFill>
              <a:round/>
              <a:headEnd/>
              <a:tailEnd/>
            </a:ln>
            <a:effectLst/>
          </p:spPr>
          <p:txBody>
            <a:bodyPr/>
            <a:lstStyle/>
            <a:p>
              <a:pPr>
                <a:defRPr/>
              </a:pPr>
              <a:endParaRPr lang="zh-CN"/>
            </a:p>
          </p:txBody>
        </p:sp>
        <p:sp>
          <p:nvSpPr>
            <p:cNvPr id="369816" name="Line 152"/>
            <p:cNvSpPr>
              <a:spLocks noChangeShapeType="1"/>
            </p:cNvSpPr>
            <p:nvPr/>
          </p:nvSpPr>
          <p:spPr bwMode="auto">
            <a:xfrm>
              <a:off x="656" y="2805"/>
              <a:ext cx="3970" cy="0"/>
            </a:xfrm>
            <a:prstGeom prst="line">
              <a:avLst/>
            </a:prstGeom>
            <a:noFill/>
            <a:ln w="9525" cap="rnd">
              <a:solidFill>
                <a:srgbClr val="000000"/>
              </a:solidFill>
              <a:round/>
              <a:headEnd/>
              <a:tailEnd/>
            </a:ln>
            <a:effectLst/>
          </p:spPr>
          <p:txBody>
            <a:bodyPr/>
            <a:lstStyle/>
            <a:p>
              <a:pPr>
                <a:defRPr/>
              </a:pPr>
              <a:endParaRPr lang="zh-CN"/>
            </a:p>
          </p:txBody>
        </p:sp>
        <p:sp>
          <p:nvSpPr>
            <p:cNvPr id="369817" name="Line 153"/>
            <p:cNvSpPr>
              <a:spLocks noChangeShapeType="1"/>
            </p:cNvSpPr>
            <p:nvPr/>
          </p:nvSpPr>
          <p:spPr bwMode="auto">
            <a:xfrm>
              <a:off x="656" y="3007"/>
              <a:ext cx="3970" cy="0"/>
            </a:xfrm>
            <a:prstGeom prst="line">
              <a:avLst/>
            </a:prstGeom>
            <a:noFill/>
            <a:ln w="9525" cap="rnd">
              <a:solidFill>
                <a:srgbClr val="000000"/>
              </a:solidFill>
              <a:round/>
              <a:headEnd/>
              <a:tailEnd/>
            </a:ln>
            <a:effectLst/>
          </p:spPr>
          <p:txBody>
            <a:bodyPr/>
            <a:lstStyle/>
            <a:p>
              <a:pPr>
                <a:defRPr/>
              </a:pPr>
              <a:endParaRPr lang="zh-CN"/>
            </a:p>
          </p:txBody>
        </p:sp>
        <p:sp>
          <p:nvSpPr>
            <p:cNvPr id="369818" name="Line 154"/>
            <p:cNvSpPr>
              <a:spLocks noChangeShapeType="1"/>
            </p:cNvSpPr>
            <p:nvPr/>
          </p:nvSpPr>
          <p:spPr bwMode="auto">
            <a:xfrm>
              <a:off x="656" y="3209"/>
              <a:ext cx="3970" cy="0"/>
            </a:xfrm>
            <a:prstGeom prst="line">
              <a:avLst/>
            </a:prstGeom>
            <a:noFill/>
            <a:ln w="9525" cap="rnd">
              <a:solidFill>
                <a:srgbClr val="000000"/>
              </a:solidFill>
              <a:round/>
              <a:headEnd/>
              <a:tailEnd/>
            </a:ln>
            <a:effectLst/>
          </p:spPr>
          <p:txBody>
            <a:bodyPr/>
            <a:lstStyle/>
            <a:p>
              <a:pPr>
                <a:defRPr/>
              </a:pPr>
              <a:endParaRPr lang="zh-CN"/>
            </a:p>
          </p:txBody>
        </p:sp>
        <p:sp>
          <p:nvSpPr>
            <p:cNvPr id="369819" name="Line 155"/>
            <p:cNvSpPr>
              <a:spLocks noChangeShapeType="1"/>
            </p:cNvSpPr>
            <p:nvPr/>
          </p:nvSpPr>
          <p:spPr bwMode="auto">
            <a:xfrm>
              <a:off x="656" y="3412"/>
              <a:ext cx="3970" cy="0"/>
            </a:xfrm>
            <a:prstGeom prst="line">
              <a:avLst/>
            </a:prstGeom>
            <a:noFill/>
            <a:ln w="9525" cap="rnd">
              <a:solidFill>
                <a:srgbClr val="000000"/>
              </a:solidFill>
              <a:round/>
              <a:headEnd/>
              <a:tailEnd/>
            </a:ln>
            <a:effectLst/>
          </p:spPr>
          <p:txBody>
            <a:bodyPr/>
            <a:lstStyle/>
            <a:p>
              <a:pPr>
                <a:defRPr/>
              </a:pPr>
              <a:endParaRPr lang="zh-CN"/>
            </a:p>
          </p:txBody>
        </p:sp>
        <p:sp>
          <p:nvSpPr>
            <p:cNvPr id="369820" name="Line 156"/>
            <p:cNvSpPr>
              <a:spLocks noChangeShapeType="1"/>
            </p:cNvSpPr>
            <p:nvPr/>
          </p:nvSpPr>
          <p:spPr bwMode="auto">
            <a:xfrm>
              <a:off x="656" y="3614"/>
              <a:ext cx="3970" cy="0"/>
            </a:xfrm>
            <a:prstGeom prst="line">
              <a:avLst/>
            </a:prstGeom>
            <a:noFill/>
            <a:ln w="9525" cap="rnd">
              <a:solidFill>
                <a:srgbClr val="000000"/>
              </a:solidFill>
              <a:round/>
              <a:headEnd/>
              <a:tailEnd/>
            </a:ln>
            <a:effectLst/>
          </p:spPr>
          <p:txBody>
            <a:bodyPr/>
            <a:lstStyle/>
            <a:p>
              <a:pPr>
                <a:defRPr/>
              </a:pPr>
              <a:endParaRPr lang="zh-CN"/>
            </a:p>
          </p:txBody>
        </p:sp>
      </p:grpSp>
      <p:sp>
        <p:nvSpPr>
          <p:cNvPr id="369821" name="Rectangle 157"/>
          <p:cNvSpPr>
            <a:spLocks noChangeArrowheads="1"/>
          </p:cNvSpPr>
          <p:nvPr/>
        </p:nvSpPr>
        <p:spPr bwMode="auto">
          <a:xfrm>
            <a:off x="539750" y="333375"/>
            <a:ext cx="7793038" cy="577849"/>
          </a:xfrm>
          <a:prstGeom prst="rect">
            <a:avLst/>
          </a:prstGeom>
          <a:noFill/>
          <a:ln>
            <a:noFill/>
          </a:ln>
          <a:effectLst/>
        </p:spPr>
        <p:txBody>
          <a:bodyPr anchor="b"/>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a:defRPr/>
            </a:pPr>
            <a:r>
              <a:rPr lang="en-US" sz="3200">
                <a:solidFill>
                  <a:schemeClr val="accent2"/>
                </a:solidFill>
                <a:latin typeface="Times New Roman"/>
              </a:rPr>
              <a:t>6.3.2  </a:t>
            </a:r>
            <a:r>
              <a:rPr lang="zh-CN" sz="3200">
                <a:solidFill>
                  <a:schemeClr val="accent2"/>
                </a:solidFill>
                <a:latin typeface="Times New Roman"/>
              </a:rPr>
              <a:t>同步时序逻辑电路设计举例</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69688"/>
                                        </p:tgtEl>
                                        <p:attrNameLst>
                                          <p:attrName>style.visibility</p:attrName>
                                        </p:attrNameLst>
                                      </p:cBhvr>
                                      <p:to>
                                        <p:strVal val="visible"/>
                                      </p:to>
                                    </p:set>
                                    <p:animEffect transition="in" filter="wipe(up)">
                                      <p:cBhvr>
                                        <p:cTn id="7" dur="500"/>
                                        <p:tgtEl>
                                          <p:spTgt spid="369688"/>
                                        </p:tgtEl>
                                      </p:cBhvr>
                                    </p:animEffect>
                                  </p:childTnLst>
                                </p:cTn>
                              </p:par>
                              <p:par>
                                <p:cTn id="8" presetID="22" presetClass="entr" presetSubtype="1" fill="hold" nodeType="withEffect">
                                  <p:stCondLst>
                                    <p:cond delay="0"/>
                                  </p:stCondLst>
                                  <p:childTnLst>
                                    <p:set>
                                      <p:cBhvr>
                                        <p:cTn id="9" dur="1" fill="hold">
                                          <p:stCondLst>
                                            <p:cond delay="0"/>
                                          </p:stCondLst>
                                        </p:cTn>
                                        <p:tgtEl>
                                          <p:spTgt spid="369689"/>
                                        </p:tgtEl>
                                        <p:attrNameLst>
                                          <p:attrName>style.visibility</p:attrName>
                                        </p:attrNameLst>
                                      </p:cBhvr>
                                      <p:to>
                                        <p:strVal val="visible"/>
                                      </p:to>
                                    </p:set>
                                    <p:animEffect transition="in" filter="wipe(up)">
                                      <p:cBhvr>
                                        <p:cTn id="10" dur="500"/>
                                        <p:tgtEl>
                                          <p:spTgt spid="3696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688" grpId="0"/>
    </p:bldLst>
  </p:timing>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70719" name="Line 31"/>
          <p:cNvSpPr>
            <a:spLocks noChangeShapeType="1"/>
          </p:cNvSpPr>
          <p:nvPr/>
        </p:nvSpPr>
        <p:spPr bwMode="auto">
          <a:xfrm>
            <a:off x="463550" y="1365250"/>
            <a:ext cx="8248650" cy="0"/>
          </a:xfrm>
          <a:prstGeom prst="line">
            <a:avLst/>
          </a:prstGeom>
          <a:noFill/>
          <a:ln w="25400" cap="rnd">
            <a:solidFill>
              <a:srgbClr val="000000"/>
            </a:solidFill>
            <a:round/>
            <a:headEnd/>
            <a:tailEnd/>
          </a:ln>
          <a:effectLst/>
        </p:spPr>
        <p:txBody>
          <a:bodyPr/>
          <a:lstStyle/>
          <a:p>
            <a:pPr>
              <a:defRPr/>
            </a:pPr>
            <a:endParaRPr lang="zh-CN"/>
          </a:p>
        </p:txBody>
      </p:sp>
      <p:sp>
        <p:nvSpPr>
          <p:cNvPr id="370720" name="Line 32"/>
          <p:cNvSpPr>
            <a:spLocks noChangeShapeType="1"/>
          </p:cNvSpPr>
          <p:nvPr/>
        </p:nvSpPr>
        <p:spPr bwMode="auto">
          <a:xfrm>
            <a:off x="463550" y="5578475"/>
            <a:ext cx="8212138" cy="0"/>
          </a:xfrm>
          <a:prstGeom prst="line">
            <a:avLst/>
          </a:prstGeom>
          <a:noFill/>
          <a:ln w="25400" cap="rnd">
            <a:solidFill>
              <a:srgbClr val="000000"/>
            </a:solidFill>
            <a:round/>
            <a:headEnd/>
            <a:tailEnd/>
          </a:ln>
          <a:effectLst/>
        </p:spPr>
        <p:txBody>
          <a:bodyPr/>
          <a:lstStyle/>
          <a:p>
            <a:pPr>
              <a:defRPr/>
            </a:pPr>
            <a:endParaRPr lang="zh-CN"/>
          </a:p>
        </p:txBody>
      </p:sp>
      <p:sp>
        <p:nvSpPr>
          <p:cNvPr id="370721" name="Line 33"/>
          <p:cNvSpPr>
            <a:spLocks noChangeShapeType="1"/>
          </p:cNvSpPr>
          <p:nvPr/>
        </p:nvSpPr>
        <p:spPr bwMode="auto">
          <a:xfrm>
            <a:off x="463550" y="2368550"/>
            <a:ext cx="8212138" cy="17463"/>
          </a:xfrm>
          <a:prstGeom prst="line">
            <a:avLst/>
          </a:prstGeom>
          <a:noFill/>
          <a:ln w="12700" cap="rnd">
            <a:solidFill>
              <a:srgbClr val="000000"/>
            </a:solidFill>
            <a:round/>
            <a:headEnd/>
            <a:tailEnd/>
          </a:ln>
          <a:effectLst/>
        </p:spPr>
        <p:txBody>
          <a:bodyPr/>
          <a:lstStyle/>
          <a:p>
            <a:pPr>
              <a:defRPr/>
            </a:pPr>
            <a:endParaRPr lang="zh-CN"/>
          </a:p>
        </p:txBody>
      </p:sp>
      <p:sp>
        <p:nvSpPr>
          <p:cNvPr id="370722" name="Line 34"/>
          <p:cNvSpPr>
            <a:spLocks noChangeShapeType="1"/>
          </p:cNvSpPr>
          <p:nvPr/>
        </p:nvSpPr>
        <p:spPr bwMode="auto">
          <a:xfrm>
            <a:off x="463550" y="2689225"/>
            <a:ext cx="8248650" cy="0"/>
          </a:xfrm>
          <a:prstGeom prst="line">
            <a:avLst/>
          </a:prstGeom>
          <a:noFill/>
          <a:ln w="9525" cap="rnd">
            <a:solidFill>
              <a:srgbClr val="000000"/>
            </a:solidFill>
            <a:round/>
            <a:headEnd/>
            <a:tailEnd/>
          </a:ln>
          <a:effectLst/>
        </p:spPr>
        <p:txBody>
          <a:bodyPr/>
          <a:lstStyle/>
          <a:p>
            <a:pPr>
              <a:defRPr/>
            </a:pPr>
            <a:endParaRPr lang="zh-CN"/>
          </a:p>
        </p:txBody>
      </p:sp>
      <p:grpSp>
        <p:nvGrpSpPr>
          <p:cNvPr id="370723" name="Group 35"/>
          <p:cNvGrpSpPr/>
          <p:nvPr/>
        </p:nvGrpSpPr>
        <p:grpSpPr bwMode="auto">
          <a:xfrm>
            <a:off x="463550" y="1365250"/>
            <a:ext cx="6302375" cy="4213225"/>
            <a:chOff x="43" y="1154"/>
            <a:chExt cx="3970" cy="2654"/>
          </a:xfrm>
        </p:grpSpPr>
        <p:graphicFrame>
          <p:nvGraphicFramePr>
            <p:cNvPr id="370724" name="Object 36"/>
            <p:cNvGraphicFramePr>
              <a:graphicFrameLocks xmlns:a="http://schemas.openxmlformats.org/drawingml/2006/main" noChangeAspect="1"/>
            </p:cNvGraphicFramePr>
            <p:nvPr/>
          </p:nvGraphicFramePr>
          <p:xfrm>
            <a:off x="630" y="1426"/>
            <a:ext cx="334" cy="359"/>
          </p:xfrm>
          <a:graphic>
            <a:graphicData uri="http://schemas.openxmlformats.org/presentationml/2006/ole">
              <p:oleObj name="oleObj" r:id="rId4" imgW="202565" imgH="215265" progId="Equation.3">
                <p:embed/>
                <p:pic>
                  <p:nvPicPr>
                    <p:cNvPr id="370724" name="Object 36"/>
                    <p:cNvPicPr/>
                    <p:nvPr/>
                  </p:nvPicPr>
                  <p:blipFill>
                    <a:blip r:embed="rId3"/>
                    <a:stretch/>
                  </p:blipFill>
                  <p:spPr bwMode="auto">
                    <a:xfrm>
                      <a:off x="630" y="1426"/>
                      <a:ext cx="334" cy="359"/>
                    </a:xfrm>
                    <a:prstGeom prst="rect">
                      <a:avLst/>
                    </a:prstGeom>
                  </p:spPr>
                </p:pic>
              </p:oleObj>
            </a:graphicData>
          </a:graphic>
        </p:graphicFrame>
        <p:graphicFrame>
          <p:nvGraphicFramePr>
            <p:cNvPr id="370725" name="Object 37"/>
            <p:cNvGraphicFramePr>
              <a:graphicFrameLocks xmlns:a="http://schemas.openxmlformats.org/drawingml/2006/main" noChangeAspect="1"/>
            </p:cNvGraphicFramePr>
            <p:nvPr/>
          </p:nvGraphicFramePr>
          <p:xfrm>
            <a:off x="941" y="1426"/>
            <a:ext cx="347" cy="372"/>
          </p:xfrm>
          <a:graphic>
            <a:graphicData uri="http://schemas.openxmlformats.org/presentationml/2006/ole">
              <p:oleObj name="oleObj" r:id="rId6" imgW="202565" imgH="215265" progId="Equation.3">
                <p:embed/>
                <p:pic>
                  <p:nvPicPr>
                    <p:cNvPr id="370725" name="Object 37"/>
                    <p:cNvPicPr/>
                    <p:nvPr/>
                  </p:nvPicPr>
                  <p:blipFill>
                    <a:blip r:embed="rId5"/>
                    <a:stretch/>
                  </p:blipFill>
                  <p:spPr bwMode="auto">
                    <a:xfrm>
                      <a:off x="941" y="1426"/>
                      <a:ext cx="347" cy="372"/>
                    </a:xfrm>
                    <a:prstGeom prst="rect">
                      <a:avLst/>
                    </a:prstGeom>
                  </p:spPr>
                </p:pic>
              </p:oleObj>
            </a:graphicData>
          </a:graphic>
        </p:graphicFrame>
        <p:graphicFrame>
          <p:nvGraphicFramePr>
            <p:cNvPr id="370726" name="Object 38"/>
            <p:cNvGraphicFramePr>
              <a:graphicFrameLocks xmlns:a="http://schemas.openxmlformats.org/drawingml/2006/main" noChangeAspect="1"/>
            </p:cNvGraphicFramePr>
            <p:nvPr/>
          </p:nvGraphicFramePr>
          <p:xfrm>
            <a:off x="1273" y="1426"/>
            <a:ext cx="319" cy="358"/>
          </p:xfrm>
          <a:graphic>
            <a:graphicData uri="http://schemas.openxmlformats.org/presentationml/2006/ole">
              <p:oleObj name="oleObj" r:id="rId8" imgW="202565" imgH="215265" progId="Equation.3">
                <p:embed/>
                <p:pic>
                  <p:nvPicPr>
                    <p:cNvPr id="370726" name="Object 38"/>
                    <p:cNvPicPr/>
                    <p:nvPr/>
                  </p:nvPicPr>
                  <p:blipFill>
                    <a:blip r:embed="rId7"/>
                    <a:stretch/>
                  </p:blipFill>
                  <p:spPr bwMode="auto">
                    <a:xfrm>
                      <a:off x="1273" y="1426"/>
                      <a:ext cx="319" cy="358"/>
                    </a:xfrm>
                    <a:prstGeom prst="rect">
                      <a:avLst/>
                    </a:prstGeom>
                  </p:spPr>
                </p:pic>
              </p:oleObj>
            </a:graphicData>
          </a:graphic>
        </p:graphicFrame>
        <p:graphicFrame>
          <p:nvGraphicFramePr>
            <p:cNvPr id="370727" name="Object 39"/>
            <p:cNvGraphicFramePr>
              <a:graphicFrameLocks xmlns:a="http://schemas.openxmlformats.org/drawingml/2006/main" noChangeAspect="1"/>
            </p:cNvGraphicFramePr>
            <p:nvPr/>
          </p:nvGraphicFramePr>
          <p:xfrm>
            <a:off x="1525" y="1426"/>
            <a:ext cx="354" cy="358"/>
          </p:xfrm>
          <a:graphic>
            <a:graphicData uri="http://schemas.openxmlformats.org/presentationml/2006/ole">
              <p:oleObj name="oleObj" r:id="rId10" imgW="202565" imgH="215265" progId="Equation.3">
                <p:embed/>
                <p:pic>
                  <p:nvPicPr>
                    <p:cNvPr id="370727" name="Object 39"/>
                    <p:cNvPicPr/>
                    <p:nvPr/>
                  </p:nvPicPr>
                  <p:blipFill>
                    <a:blip r:embed="rId9"/>
                    <a:stretch/>
                  </p:blipFill>
                  <p:spPr bwMode="auto">
                    <a:xfrm>
                      <a:off x="1525" y="1426"/>
                      <a:ext cx="354" cy="358"/>
                    </a:xfrm>
                    <a:prstGeom prst="rect">
                      <a:avLst/>
                    </a:prstGeom>
                  </p:spPr>
                </p:pic>
              </p:oleObj>
            </a:graphicData>
          </a:graphic>
        </p:graphicFrame>
        <p:graphicFrame>
          <p:nvGraphicFramePr>
            <p:cNvPr id="370728" name="Object 40"/>
            <p:cNvGraphicFramePr>
              <a:graphicFrameLocks xmlns:a="http://schemas.openxmlformats.org/drawingml/2006/main" noChangeAspect="1"/>
            </p:cNvGraphicFramePr>
            <p:nvPr/>
          </p:nvGraphicFramePr>
          <p:xfrm>
            <a:off x="1872" y="1449"/>
            <a:ext cx="463" cy="333"/>
          </p:xfrm>
          <a:graphic>
            <a:graphicData uri="http://schemas.openxmlformats.org/presentationml/2006/ole">
              <p:oleObj name="oleObj" r:id="rId12" imgW="304165" imgH="215265" progId="Equation.3">
                <p:embed/>
                <p:pic>
                  <p:nvPicPr>
                    <p:cNvPr id="370728" name="Object 40"/>
                    <p:cNvPicPr/>
                    <p:nvPr/>
                  </p:nvPicPr>
                  <p:blipFill>
                    <a:blip r:embed="rId11"/>
                    <a:stretch/>
                  </p:blipFill>
                  <p:spPr bwMode="auto">
                    <a:xfrm>
                      <a:off x="1872" y="1449"/>
                      <a:ext cx="463" cy="333"/>
                    </a:xfrm>
                    <a:prstGeom prst="rect">
                      <a:avLst/>
                    </a:prstGeom>
                  </p:spPr>
                </p:pic>
              </p:oleObj>
            </a:graphicData>
          </a:graphic>
        </p:graphicFrame>
        <p:graphicFrame>
          <p:nvGraphicFramePr>
            <p:cNvPr id="370729" name="Object 41"/>
            <p:cNvGraphicFramePr>
              <a:graphicFrameLocks xmlns:a="http://schemas.openxmlformats.org/drawingml/2006/main" noChangeAspect="1"/>
            </p:cNvGraphicFramePr>
            <p:nvPr/>
          </p:nvGraphicFramePr>
          <p:xfrm>
            <a:off x="2406" y="1441"/>
            <a:ext cx="427" cy="339"/>
          </p:xfrm>
          <a:graphic>
            <a:graphicData uri="http://schemas.openxmlformats.org/presentationml/2006/ole">
              <p:oleObj name="oleObj" r:id="rId14" imgW="304165" imgH="215265" progId="Equation.3">
                <p:embed/>
                <p:pic>
                  <p:nvPicPr>
                    <p:cNvPr id="370729" name="Object 41"/>
                    <p:cNvPicPr/>
                    <p:nvPr/>
                  </p:nvPicPr>
                  <p:blipFill>
                    <a:blip r:embed="rId13"/>
                    <a:stretch/>
                  </p:blipFill>
                  <p:spPr bwMode="auto">
                    <a:xfrm>
                      <a:off x="2406" y="1441"/>
                      <a:ext cx="427" cy="339"/>
                    </a:xfrm>
                    <a:prstGeom prst="rect">
                      <a:avLst/>
                    </a:prstGeom>
                  </p:spPr>
                </p:pic>
              </p:oleObj>
            </a:graphicData>
          </a:graphic>
        </p:graphicFrame>
        <p:graphicFrame>
          <p:nvGraphicFramePr>
            <p:cNvPr id="370730" name="Object 42"/>
            <p:cNvGraphicFramePr>
              <a:graphicFrameLocks xmlns:a="http://schemas.openxmlformats.org/drawingml/2006/main" noChangeAspect="1"/>
            </p:cNvGraphicFramePr>
            <p:nvPr/>
          </p:nvGraphicFramePr>
          <p:xfrm>
            <a:off x="2942" y="1440"/>
            <a:ext cx="458" cy="324"/>
          </p:xfrm>
          <a:graphic>
            <a:graphicData uri="http://schemas.openxmlformats.org/presentationml/2006/ole">
              <p:oleObj name="oleObj" r:id="rId16" imgW="304165" imgH="215265" progId="Equation.3">
                <p:embed/>
                <p:pic>
                  <p:nvPicPr>
                    <p:cNvPr id="370730" name="Object 42"/>
                    <p:cNvPicPr/>
                    <p:nvPr/>
                  </p:nvPicPr>
                  <p:blipFill>
                    <a:blip r:embed="rId15"/>
                    <a:stretch/>
                  </p:blipFill>
                  <p:spPr bwMode="auto">
                    <a:xfrm>
                      <a:off x="2942" y="1440"/>
                      <a:ext cx="458" cy="324"/>
                    </a:xfrm>
                    <a:prstGeom prst="rect">
                      <a:avLst/>
                    </a:prstGeom>
                  </p:spPr>
                </p:pic>
              </p:oleObj>
            </a:graphicData>
          </a:graphic>
        </p:graphicFrame>
        <p:graphicFrame>
          <p:nvGraphicFramePr>
            <p:cNvPr id="370731" name="Object 43"/>
            <p:cNvGraphicFramePr>
              <a:graphicFrameLocks xmlns:a="http://schemas.openxmlformats.org/drawingml/2006/main" noChangeAspect="1"/>
            </p:cNvGraphicFramePr>
            <p:nvPr/>
          </p:nvGraphicFramePr>
          <p:xfrm>
            <a:off x="3476" y="1456"/>
            <a:ext cx="468" cy="338"/>
          </p:xfrm>
          <a:graphic>
            <a:graphicData uri="http://schemas.openxmlformats.org/presentationml/2006/ole">
              <p:oleObj name="oleObj" r:id="rId18" imgW="304165" imgH="215265" progId="Equation.3">
                <p:embed/>
                <p:pic>
                  <p:nvPicPr>
                    <p:cNvPr id="370731" name="Object 43"/>
                    <p:cNvPicPr/>
                    <p:nvPr/>
                  </p:nvPicPr>
                  <p:blipFill>
                    <a:blip r:embed="rId17"/>
                    <a:stretch/>
                  </p:blipFill>
                  <p:spPr bwMode="auto">
                    <a:xfrm>
                      <a:off x="3476" y="1456"/>
                      <a:ext cx="468" cy="338"/>
                    </a:xfrm>
                    <a:prstGeom prst="rect">
                      <a:avLst/>
                    </a:prstGeom>
                  </p:spPr>
                </p:pic>
              </p:oleObj>
            </a:graphicData>
          </a:graphic>
        </p:graphicFrame>
        <p:sp>
          <p:nvSpPr>
            <p:cNvPr id="370732" name="Rectangle 44"/>
            <p:cNvSpPr>
              <a:spLocks noChangeArrowheads="1"/>
            </p:cNvSpPr>
            <p:nvPr/>
          </p:nvSpPr>
          <p:spPr bwMode="auto">
            <a:xfrm>
              <a:off x="3446" y="3606"/>
              <a:ext cx="56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33" name="Rectangle 45"/>
            <p:cNvSpPr>
              <a:spLocks noChangeArrowheads="1"/>
            </p:cNvSpPr>
            <p:nvPr/>
          </p:nvSpPr>
          <p:spPr bwMode="auto">
            <a:xfrm>
              <a:off x="2918" y="3606"/>
              <a:ext cx="52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34" name="Rectangle 46"/>
            <p:cNvSpPr>
              <a:spLocks noChangeArrowheads="1"/>
            </p:cNvSpPr>
            <p:nvPr/>
          </p:nvSpPr>
          <p:spPr bwMode="auto">
            <a:xfrm>
              <a:off x="2374" y="3606"/>
              <a:ext cx="545"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35" name="Rectangle 47"/>
            <p:cNvSpPr>
              <a:spLocks noChangeArrowheads="1"/>
            </p:cNvSpPr>
            <p:nvPr/>
          </p:nvSpPr>
          <p:spPr bwMode="auto">
            <a:xfrm>
              <a:off x="1862" y="3606"/>
              <a:ext cx="512"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36" name="Rectangle 48"/>
            <p:cNvSpPr>
              <a:spLocks noChangeArrowheads="1"/>
            </p:cNvSpPr>
            <p:nvPr/>
          </p:nvSpPr>
          <p:spPr bwMode="auto">
            <a:xfrm>
              <a:off x="1565" y="3606"/>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737" name="Rectangle 49"/>
            <p:cNvSpPr>
              <a:spLocks noChangeArrowheads="1"/>
            </p:cNvSpPr>
            <p:nvPr/>
          </p:nvSpPr>
          <p:spPr bwMode="auto">
            <a:xfrm>
              <a:off x="1268" y="3606"/>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38" name="Rectangle 50"/>
            <p:cNvSpPr>
              <a:spLocks noChangeArrowheads="1"/>
            </p:cNvSpPr>
            <p:nvPr/>
          </p:nvSpPr>
          <p:spPr bwMode="auto">
            <a:xfrm>
              <a:off x="971" y="3606"/>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39" name="Rectangle 51"/>
            <p:cNvSpPr>
              <a:spLocks noChangeArrowheads="1"/>
            </p:cNvSpPr>
            <p:nvPr/>
          </p:nvSpPr>
          <p:spPr bwMode="auto">
            <a:xfrm>
              <a:off x="673" y="3606"/>
              <a:ext cx="298"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740" name="Rectangle 52"/>
            <p:cNvSpPr>
              <a:spLocks noChangeArrowheads="1"/>
            </p:cNvSpPr>
            <p:nvPr/>
          </p:nvSpPr>
          <p:spPr bwMode="auto">
            <a:xfrm>
              <a:off x="43" y="3606"/>
              <a:ext cx="630" cy="202"/>
            </a:xfrm>
            <a:prstGeom prst="rect">
              <a:avLst/>
            </a:prstGeom>
            <a:noFill/>
            <a:ln>
              <a:noFill/>
            </a:ln>
            <a:effectLst/>
          </p:spPr>
          <p:txBody>
            <a:bodyPr anchor="ctr"/>
            <a:lstStyle/>
            <a:p>
              <a:pPr>
                <a:defRPr/>
              </a:pPr>
              <a:r>
                <a:rPr lang="en-US" sz="2000" b="0">
                  <a:solidFill>
                    <a:srgbClr val="000066"/>
                  </a:solidFill>
                  <a:latin typeface="Times New Roman"/>
                  <a:cs typeface="Times New Roman"/>
                </a:rPr>
                <a:t>9</a:t>
              </a:r>
              <a:endParaRPr lang="en-US" sz="2000" b="0">
                <a:solidFill>
                  <a:srgbClr val="000066"/>
                </a:solidFill>
                <a:latin typeface="Arial"/>
              </a:endParaRPr>
            </a:p>
          </p:txBody>
        </p:sp>
        <p:sp>
          <p:nvSpPr>
            <p:cNvPr id="370741" name="Rectangle 53"/>
            <p:cNvSpPr>
              <a:spLocks noChangeArrowheads="1"/>
            </p:cNvSpPr>
            <p:nvPr/>
          </p:nvSpPr>
          <p:spPr bwMode="auto">
            <a:xfrm>
              <a:off x="3446" y="3404"/>
              <a:ext cx="56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742" name="Rectangle 54"/>
            <p:cNvSpPr>
              <a:spLocks noChangeArrowheads="1"/>
            </p:cNvSpPr>
            <p:nvPr/>
          </p:nvSpPr>
          <p:spPr bwMode="auto">
            <a:xfrm>
              <a:off x="2918" y="3404"/>
              <a:ext cx="52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43" name="Rectangle 55"/>
            <p:cNvSpPr>
              <a:spLocks noChangeArrowheads="1"/>
            </p:cNvSpPr>
            <p:nvPr/>
          </p:nvSpPr>
          <p:spPr bwMode="auto">
            <a:xfrm>
              <a:off x="2374" y="3404"/>
              <a:ext cx="545"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44" name="Rectangle 56"/>
            <p:cNvSpPr>
              <a:spLocks noChangeArrowheads="1"/>
            </p:cNvSpPr>
            <p:nvPr/>
          </p:nvSpPr>
          <p:spPr bwMode="auto">
            <a:xfrm>
              <a:off x="1862" y="3404"/>
              <a:ext cx="512"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745" name="Rectangle 57"/>
            <p:cNvSpPr>
              <a:spLocks noChangeArrowheads="1"/>
            </p:cNvSpPr>
            <p:nvPr/>
          </p:nvSpPr>
          <p:spPr bwMode="auto">
            <a:xfrm>
              <a:off x="1565" y="3404"/>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46" name="Rectangle 58"/>
            <p:cNvSpPr>
              <a:spLocks noChangeArrowheads="1"/>
            </p:cNvSpPr>
            <p:nvPr/>
          </p:nvSpPr>
          <p:spPr bwMode="auto">
            <a:xfrm>
              <a:off x="1268" y="3404"/>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47" name="Rectangle 59"/>
            <p:cNvSpPr>
              <a:spLocks noChangeArrowheads="1"/>
            </p:cNvSpPr>
            <p:nvPr/>
          </p:nvSpPr>
          <p:spPr bwMode="auto">
            <a:xfrm>
              <a:off x="971" y="3404"/>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48" name="Rectangle 60"/>
            <p:cNvSpPr>
              <a:spLocks noChangeArrowheads="1"/>
            </p:cNvSpPr>
            <p:nvPr/>
          </p:nvSpPr>
          <p:spPr bwMode="auto">
            <a:xfrm>
              <a:off x="673" y="3404"/>
              <a:ext cx="298"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749" name="Rectangle 61"/>
            <p:cNvSpPr>
              <a:spLocks noChangeArrowheads="1"/>
            </p:cNvSpPr>
            <p:nvPr/>
          </p:nvSpPr>
          <p:spPr bwMode="auto">
            <a:xfrm>
              <a:off x="43" y="3404"/>
              <a:ext cx="630" cy="202"/>
            </a:xfrm>
            <a:prstGeom prst="rect">
              <a:avLst/>
            </a:prstGeom>
            <a:noFill/>
            <a:ln>
              <a:noFill/>
            </a:ln>
            <a:effectLst/>
          </p:spPr>
          <p:txBody>
            <a:bodyPr anchor="ctr"/>
            <a:lstStyle/>
            <a:p>
              <a:pPr>
                <a:defRPr/>
              </a:pPr>
              <a:r>
                <a:rPr lang="en-US" sz="2000" b="0">
                  <a:solidFill>
                    <a:srgbClr val="000066"/>
                  </a:solidFill>
                  <a:latin typeface="Times New Roman"/>
                  <a:cs typeface="Times New Roman"/>
                </a:rPr>
                <a:t>8</a:t>
              </a:r>
              <a:endParaRPr lang="en-US" sz="2000" b="0">
                <a:solidFill>
                  <a:srgbClr val="000066"/>
                </a:solidFill>
                <a:latin typeface="Arial"/>
              </a:endParaRPr>
            </a:p>
          </p:txBody>
        </p:sp>
        <p:sp>
          <p:nvSpPr>
            <p:cNvPr id="370750" name="Rectangle 62"/>
            <p:cNvSpPr>
              <a:spLocks noChangeArrowheads="1"/>
            </p:cNvSpPr>
            <p:nvPr/>
          </p:nvSpPr>
          <p:spPr bwMode="auto">
            <a:xfrm>
              <a:off x="3446" y="3201"/>
              <a:ext cx="567" cy="203"/>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51" name="Rectangle 63"/>
            <p:cNvSpPr>
              <a:spLocks noChangeArrowheads="1"/>
            </p:cNvSpPr>
            <p:nvPr/>
          </p:nvSpPr>
          <p:spPr bwMode="auto">
            <a:xfrm>
              <a:off x="2918" y="3201"/>
              <a:ext cx="527" cy="203"/>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52" name="Rectangle 64"/>
            <p:cNvSpPr>
              <a:spLocks noChangeArrowheads="1"/>
            </p:cNvSpPr>
            <p:nvPr/>
          </p:nvSpPr>
          <p:spPr bwMode="auto">
            <a:xfrm>
              <a:off x="2374" y="3201"/>
              <a:ext cx="545" cy="203"/>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53" name="Rectangle 65"/>
            <p:cNvSpPr>
              <a:spLocks noChangeArrowheads="1"/>
            </p:cNvSpPr>
            <p:nvPr/>
          </p:nvSpPr>
          <p:spPr bwMode="auto">
            <a:xfrm>
              <a:off x="1862" y="3201"/>
              <a:ext cx="512" cy="203"/>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754" name="Rectangle 66"/>
            <p:cNvSpPr>
              <a:spLocks noChangeArrowheads="1"/>
            </p:cNvSpPr>
            <p:nvPr/>
          </p:nvSpPr>
          <p:spPr bwMode="auto">
            <a:xfrm>
              <a:off x="1565" y="3201"/>
              <a:ext cx="297" cy="203"/>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755" name="Rectangle 67"/>
            <p:cNvSpPr>
              <a:spLocks noChangeArrowheads="1"/>
            </p:cNvSpPr>
            <p:nvPr/>
          </p:nvSpPr>
          <p:spPr bwMode="auto">
            <a:xfrm>
              <a:off x="1268" y="3201"/>
              <a:ext cx="297" cy="203"/>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756" name="Rectangle 68"/>
            <p:cNvSpPr>
              <a:spLocks noChangeArrowheads="1"/>
            </p:cNvSpPr>
            <p:nvPr/>
          </p:nvSpPr>
          <p:spPr bwMode="auto">
            <a:xfrm>
              <a:off x="971" y="3201"/>
              <a:ext cx="297" cy="203"/>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757" name="Rectangle 69"/>
            <p:cNvSpPr>
              <a:spLocks noChangeArrowheads="1"/>
            </p:cNvSpPr>
            <p:nvPr/>
          </p:nvSpPr>
          <p:spPr bwMode="auto">
            <a:xfrm>
              <a:off x="673" y="3201"/>
              <a:ext cx="298" cy="203"/>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58" name="Rectangle 70"/>
            <p:cNvSpPr>
              <a:spLocks noChangeArrowheads="1"/>
            </p:cNvSpPr>
            <p:nvPr/>
          </p:nvSpPr>
          <p:spPr bwMode="auto">
            <a:xfrm>
              <a:off x="43" y="3201"/>
              <a:ext cx="630" cy="203"/>
            </a:xfrm>
            <a:prstGeom prst="rect">
              <a:avLst/>
            </a:prstGeom>
            <a:noFill/>
            <a:ln>
              <a:noFill/>
            </a:ln>
            <a:effectLst/>
          </p:spPr>
          <p:txBody>
            <a:bodyPr anchor="ctr"/>
            <a:lstStyle/>
            <a:p>
              <a:pPr>
                <a:defRPr/>
              </a:pPr>
              <a:r>
                <a:rPr lang="en-US" sz="2000" b="0">
                  <a:solidFill>
                    <a:srgbClr val="000066"/>
                  </a:solidFill>
                  <a:latin typeface="Times New Roman"/>
                  <a:cs typeface="Times New Roman"/>
                </a:rPr>
                <a:t>7</a:t>
              </a:r>
              <a:endParaRPr lang="en-US" sz="2000" b="0">
                <a:solidFill>
                  <a:srgbClr val="000066"/>
                </a:solidFill>
                <a:latin typeface="Arial"/>
              </a:endParaRPr>
            </a:p>
          </p:txBody>
        </p:sp>
        <p:sp>
          <p:nvSpPr>
            <p:cNvPr id="370759" name="Rectangle 71"/>
            <p:cNvSpPr>
              <a:spLocks noChangeArrowheads="1"/>
            </p:cNvSpPr>
            <p:nvPr/>
          </p:nvSpPr>
          <p:spPr bwMode="auto">
            <a:xfrm>
              <a:off x="3446" y="2999"/>
              <a:ext cx="56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760" name="Rectangle 72"/>
            <p:cNvSpPr>
              <a:spLocks noChangeArrowheads="1"/>
            </p:cNvSpPr>
            <p:nvPr/>
          </p:nvSpPr>
          <p:spPr bwMode="auto">
            <a:xfrm>
              <a:off x="2918" y="2999"/>
              <a:ext cx="52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761" name="Rectangle 73"/>
            <p:cNvSpPr>
              <a:spLocks noChangeArrowheads="1"/>
            </p:cNvSpPr>
            <p:nvPr/>
          </p:nvSpPr>
          <p:spPr bwMode="auto">
            <a:xfrm>
              <a:off x="2374" y="2999"/>
              <a:ext cx="545"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762" name="Rectangle 74"/>
            <p:cNvSpPr>
              <a:spLocks noChangeArrowheads="1"/>
            </p:cNvSpPr>
            <p:nvPr/>
          </p:nvSpPr>
          <p:spPr bwMode="auto">
            <a:xfrm>
              <a:off x="1862" y="2999"/>
              <a:ext cx="512"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63" name="Rectangle 75"/>
            <p:cNvSpPr>
              <a:spLocks noChangeArrowheads="1"/>
            </p:cNvSpPr>
            <p:nvPr/>
          </p:nvSpPr>
          <p:spPr bwMode="auto">
            <a:xfrm>
              <a:off x="1565" y="2999"/>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64" name="Rectangle 76"/>
            <p:cNvSpPr>
              <a:spLocks noChangeArrowheads="1"/>
            </p:cNvSpPr>
            <p:nvPr/>
          </p:nvSpPr>
          <p:spPr bwMode="auto">
            <a:xfrm>
              <a:off x="1268" y="2999"/>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765" name="Rectangle 77"/>
            <p:cNvSpPr>
              <a:spLocks noChangeArrowheads="1"/>
            </p:cNvSpPr>
            <p:nvPr/>
          </p:nvSpPr>
          <p:spPr bwMode="auto">
            <a:xfrm>
              <a:off x="971" y="2999"/>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766" name="Rectangle 78"/>
            <p:cNvSpPr>
              <a:spLocks noChangeArrowheads="1"/>
            </p:cNvSpPr>
            <p:nvPr/>
          </p:nvSpPr>
          <p:spPr bwMode="auto">
            <a:xfrm>
              <a:off x="673" y="2999"/>
              <a:ext cx="298"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67" name="Rectangle 79"/>
            <p:cNvSpPr>
              <a:spLocks noChangeArrowheads="1"/>
            </p:cNvSpPr>
            <p:nvPr/>
          </p:nvSpPr>
          <p:spPr bwMode="auto">
            <a:xfrm>
              <a:off x="43" y="2999"/>
              <a:ext cx="630" cy="202"/>
            </a:xfrm>
            <a:prstGeom prst="rect">
              <a:avLst/>
            </a:prstGeom>
            <a:noFill/>
            <a:ln>
              <a:noFill/>
            </a:ln>
            <a:effectLst/>
          </p:spPr>
          <p:txBody>
            <a:bodyPr anchor="ctr"/>
            <a:lstStyle/>
            <a:p>
              <a:pPr>
                <a:defRPr/>
              </a:pPr>
              <a:r>
                <a:rPr lang="en-US" sz="2000" b="0">
                  <a:solidFill>
                    <a:srgbClr val="000066"/>
                  </a:solidFill>
                  <a:latin typeface="Times New Roman"/>
                  <a:cs typeface="Times New Roman"/>
                </a:rPr>
                <a:t>6</a:t>
              </a:r>
              <a:endParaRPr lang="en-US" sz="2000" b="0">
                <a:solidFill>
                  <a:srgbClr val="000066"/>
                </a:solidFill>
                <a:latin typeface="Arial"/>
              </a:endParaRPr>
            </a:p>
          </p:txBody>
        </p:sp>
        <p:sp>
          <p:nvSpPr>
            <p:cNvPr id="370768" name="Rectangle 80"/>
            <p:cNvSpPr>
              <a:spLocks noChangeArrowheads="1"/>
            </p:cNvSpPr>
            <p:nvPr/>
          </p:nvSpPr>
          <p:spPr bwMode="auto">
            <a:xfrm>
              <a:off x="3446" y="2797"/>
              <a:ext cx="56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69" name="Rectangle 81"/>
            <p:cNvSpPr>
              <a:spLocks noChangeArrowheads="1"/>
            </p:cNvSpPr>
            <p:nvPr/>
          </p:nvSpPr>
          <p:spPr bwMode="auto">
            <a:xfrm>
              <a:off x="2918" y="2797"/>
              <a:ext cx="52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770" name="Rectangle 82"/>
            <p:cNvSpPr>
              <a:spLocks noChangeArrowheads="1"/>
            </p:cNvSpPr>
            <p:nvPr/>
          </p:nvSpPr>
          <p:spPr bwMode="auto">
            <a:xfrm>
              <a:off x="2374" y="2797"/>
              <a:ext cx="545"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771" name="Rectangle 83"/>
            <p:cNvSpPr>
              <a:spLocks noChangeArrowheads="1"/>
            </p:cNvSpPr>
            <p:nvPr/>
          </p:nvSpPr>
          <p:spPr bwMode="auto">
            <a:xfrm>
              <a:off x="1862" y="2797"/>
              <a:ext cx="512"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72" name="Rectangle 84"/>
            <p:cNvSpPr>
              <a:spLocks noChangeArrowheads="1"/>
            </p:cNvSpPr>
            <p:nvPr/>
          </p:nvSpPr>
          <p:spPr bwMode="auto">
            <a:xfrm>
              <a:off x="1565" y="2797"/>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773" name="Rectangle 85"/>
            <p:cNvSpPr>
              <a:spLocks noChangeArrowheads="1"/>
            </p:cNvSpPr>
            <p:nvPr/>
          </p:nvSpPr>
          <p:spPr bwMode="auto">
            <a:xfrm>
              <a:off x="1268" y="2797"/>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74" name="Rectangle 86"/>
            <p:cNvSpPr>
              <a:spLocks noChangeArrowheads="1"/>
            </p:cNvSpPr>
            <p:nvPr/>
          </p:nvSpPr>
          <p:spPr bwMode="auto">
            <a:xfrm>
              <a:off x="971" y="2797"/>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775" name="Rectangle 87"/>
            <p:cNvSpPr>
              <a:spLocks noChangeArrowheads="1"/>
            </p:cNvSpPr>
            <p:nvPr/>
          </p:nvSpPr>
          <p:spPr bwMode="auto">
            <a:xfrm>
              <a:off x="673" y="2797"/>
              <a:ext cx="298"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76" name="Rectangle 88"/>
            <p:cNvSpPr>
              <a:spLocks noChangeArrowheads="1"/>
            </p:cNvSpPr>
            <p:nvPr/>
          </p:nvSpPr>
          <p:spPr bwMode="auto">
            <a:xfrm>
              <a:off x="43" y="2797"/>
              <a:ext cx="630" cy="202"/>
            </a:xfrm>
            <a:prstGeom prst="rect">
              <a:avLst/>
            </a:prstGeom>
            <a:noFill/>
            <a:ln>
              <a:noFill/>
            </a:ln>
            <a:effectLst/>
          </p:spPr>
          <p:txBody>
            <a:bodyPr anchor="ctr"/>
            <a:lstStyle/>
            <a:p>
              <a:pPr>
                <a:defRPr/>
              </a:pPr>
              <a:r>
                <a:rPr lang="en-US" sz="2000" b="0">
                  <a:solidFill>
                    <a:srgbClr val="000066"/>
                  </a:solidFill>
                  <a:latin typeface="Times New Roman"/>
                  <a:cs typeface="Times New Roman"/>
                </a:rPr>
                <a:t>5</a:t>
              </a:r>
              <a:endParaRPr lang="en-US" sz="2000" b="0">
                <a:solidFill>
                  <a:srgbClr val="000066"/>
                </a:solidFill>
                <a:latin typeface="Arial"/>
              </a:endParaRPr>
            </a:p>
          </p:txBody>
        </p:sp>
        <p:sp>
          <p:nvSpPr>
            <p:cNvPr id="370777" name="Rectangle 89"/>
            <p:cNvSpPr>
              <a:spLocks noChangeArrowheads="1"/>
            </p:cNvSpPr>
            <p:nvPr/>
          </p:nvSpPr>
          <p:spPr bwMode="auto">
            <a:xfrm>
              <a:off x="3446" y="2595"/>
              <a:ext cx="56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778" name="Rectangle 90"/>
            <p:cNvSpPr>
              <a:spLocks noChangeArrowheads="1"/>
            </p:cNvSpPr>
            <p:nvPr/>
          </p:nvSpPr>
          <p:spPr bwMode="auto">
            <a:xfrm>
              <a:off x="2918" y="2595"/>
              <a:ext cx="52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79" name="Rectangle 91"/>
            <p:cNvSpPr>
              <a:spLocks noChangeArrowheads="1"/>
            </p:cNvSpPr>
            <p:nvPr/>
          </p:nvSpPr>
          <p:spPr bwMode="auto">
            <a:xfrm>
              <a:off x="2374" y="2595"/>
              <a:ext cx="545"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780" name="Rectangle 92"/>
            <p:cNvSpPr>
              <a:spLocks noChangeArrowheads="1"/>
            </p:cNvSpPr>
            <p:nvPr/>
          </p:nvSpPr>
          <p:spPr bwMode="auto">
            <a:xfrm>
              <a:off x="1862" y="2595"/>
              <a:ext cx="512"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81" name="Rectangle 93"/>
            <p:cNvSpPr>
              <a:spLocks noChangeArrowheads="1"/>
            </p:cNvSpPr>
            <p:nvPr/>
          </p:nvSpPr>
          <p:spPr bwMode="auto">
            <a:xfrm>
              <a:off x="1565" y="2595"/>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82" name="Rectangle 94"/>
            <p:cNvSpPr>
              <a:spLocks noChangeArrowheads="1"/>
            </p:cNvSpPr>
            <p:nvPr/>
          </p:nvSpPr>
          <p:spPr bwMode="auto">
            <a:xfrm>
              <a:off x="1268" y="2595"/>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83" name="Rectangle 95"/>
            <p:cNvSpPr>
              <a:spLocks noChangeArrowheads="1"/>
            </p:cNvSpPr>
            <p:nvPr/>
          </p:nvSpPr>
          <p:spPr bwMode="auto">
            <a:xfrm>
              <a:off x="971" y="2595"/>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784" name="Rectangle 96"/>
            <p:cNvSpPr>
              <a:spLocks noChangeArrowheads="1"/>
            </p:cNvSpPr>
            <p:nvPr/>
          </p:nvSpPr>
          <p:spPr bwMode="auto">
            <a:xfrm>
              <a:off x="673" y="2595"/>
              <a:ext cx="298"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85" name="Rectangle 97"/>
            <p:cNvSpPr>
              <a:spLocks noChangeArrowheads="1"/>
            </p:cNvSpPr>
            <p:nvPr/>
          </p:nvSpPr>
          <p:spPr bwMode="auto">
            <a:xfrm>
              <a:off x="43" y="2595"/>
              <a:ext cx="630" cy="202"/>
            </a:xfrm>
            <a:prstGeom prst="rect">
              <a:avLst/>
            </a:prstGeom>
            <a:noFill/>
            <a:ln>
              <a:noFill/>
            </a:ln>
            <a:effectLst/>
          </p:spPr>
          <p:txBody>
            <a:bodyPr anchor="ctr"/>
            <a:lstStyle/>
            <a:p>
              <a:pPr>
                <a:defRPr/>
              </a:pPr>
              <a:r>
                <a:rPr lang="en-US" sz="2000" b="0">
                  <a:solidFill>
                    <a:srgbClr val="000066"/>
                  </a:solidFill>
                  <a:latin typeface="Times New Roman"/>
                  <a:cs typeface="Times New Roman"/>
                </a:rPr>
                <a:t>4</a:t>
              </a:r>
              <a:endParaRPr lang="en-US" sz="2000" b="0">
                <a:solidFill>
                  <a:srgbClr val="000066"/>
                </a:solidFill>
                <a:latin typeface="Arial"/>
              </a:endParaRPr>
            </a:p>
          </p:txBody>
        </p:sp>
        <p:sp>
          <p:nvSpPr>
            <p:cNvPr id="370786" name="Rectangle 98"/>
            <p:cNvSpPr>
              <a:spLocks noChangeArrowheads="1"/>
            </p:cNvSpPr>
            <p:nvPr/>
          </p:nvSpPr>
          <p:spPr bwMode="auto">
            <a:xfrm>
              <a:off x="3446" y="2393"/>
              <a:ext cx="56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87" name="Rectangle 99"/>
            <p:cNvSpPr>
              <a:spLocks noChangeArrowheads="1"/>
            </p:cNvSpPr>
            <p:nvPr/>
          </p:nvSpPr>
          <p:spPr bwMode="auto">
            <a:xfrm>
              <a:off x="2918" y="2393"/>
              <a:ext cx="52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88" name="Rectangle 100"/>
            <p:cNvSpPr>
              <a:spLocks noChangeArrowheads="1"/>
            </p:cNvSpPr>
            <p:nvPr/>
          </p:nvSpPr>
          <p:spPr bwMode="auto">
            <a:xfrm>
              <a:off x="2374" y="2393"/>
              <a:ext cx="545"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789" name="Rectangle 101"/>
            <p:cNvSpPr>
              <a:spLocks noChangeArrowheads="1"/>
            </p:cNvSpPr>
            <p:nvPr/>
          </p:nvSpPr>
          <p:spPr bwMode="auto">
            <a:xfrm>
              <a:off x="1862" y="2393"/>
              <a:ext cx="512"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90" name="Rectangle 102"/>
            <p:cNvSpPr>
              <a:spLocks noChangeArrowheads="1"/>
            </p:cNvSpPr>
            <p:nvPr/>
          </p:nvSpPr>
          <p:spPr bwMode="auto">
            <a:xfrm>
              <a:off x="1565" y="2393"/>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791" name="Rectangle 103"/>
            <p:cNvSpPr>
              <a:spLocks noChangeArrowheads="1"/>
            </p:cNvSpPr>
            <p:nvPr/>
          </p:nvSpPr>
          <p:spPr bwMode="auto">
            <a:xfrm>
              <a:off x="1268" y="2393"/>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792" name="Rectangle 104"/>
            <p:cNvSpPr>
              <a:spLocks noChangeArrowheads="1"/>
            </p:cNvSpPr>
            <p:nvPr/>
          </p:nvSpPr>
          <p:spPr bwMode="auto">
            <a:xfrm>
              <a:off x="971" y="2393"/>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93" name="Rectangle 105"/>
            <p:cNvSpPr>
              <a:spLocks noChangeArrowheads="1"/>
            </p:cNvSpPr>
            <p:nvPr/>
          </p:nvSpPr>
          <p:spPr bwMode="auto">
            <a:xfrm>
              <a:off x="673" y="2393"/>
              <a:ext cx="298"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94" name="Rectangle 106"/>
            <p:cNvSpPr>
              <a:spLocks noChangeArrowheads="1"/>
            </p:cNvSpPr>
            <p:nvPr/>
          </p:nvSpPr>
          <p:spPr bwMode="auto">
            <a:xfrm>
              <a:off x="43" y="2393"/>
              <a:ext cx="630" cy="202"/>
            </a:xfrm>
            <a:prstGeom prst="rect">
              <a:avLst/>
            </a:prstGeom>
            <a:noFill/>
            <a:ln>
              <a:noFill/>
            </a:ln>
            <a:effectLst/>
          </p:spPr>
          <p:txBody>
            <a:bodyPr anchor="ctr"/>
            <a:lstStyle/>
            <a:p>
              <a:pPr>
                <a:defRPr/>
              </a:pPr>
              <a:r>
                <a:rPr lang="en-US" sz="2000" b="0">
                  <a:solidFill>
                    <a:srgbClr val="000066"/>
                  </a:solidFill>
                  <a:latin typeface="Times New Roman"/>
                  <a:cs typeface="Times New Roman"/>
                </a:rPr>
                <a:t>3</a:t>
              </a:r>
              <a:endParaRPr lang="en-US" sz="2000" b="0">
                <a:solidFill>
                  <a:srgbClr val="000066"/>
                </a:solidFill>
                <a:latin typeface="Arial"/>
              </a:endParaRPr>
            </a:p>
          </p:txBody>
        </p:sp>
        <p:sp>
          <p:nvSpPr>
            <p:cNvPr id="370795" name="Rectangle 107"/>
            <p:cNvSpPr>
              <a:spLocks noChangeArrowheads="1"/>
            </p:cNvSpPr>
            <p:nvPr/>
          </p:nvSpPr>
          <p:spPr bwMode="auto">
            <a:xfrm>
              <a:off x="3446" y="2190"/>
              <a:ext cx="567" cy="203"/>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796" name="Rectangle 108"/>
            <p:cNvSpPr>
              <a:spLocks noChangeArrowheads="1"/>
            </p:cNvSpPr>
            <p:nvPr/>
          </p:nvSpPr>
          <p:spPr bwMode="auto">
            <a:xfrm>
              <a:off x="2918" y="2190"/>
              <a:ext cx="527" cy="203"/>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797" name="Rectangle 109"/>
            <p:cNvSpPr>
              <a:spLocks noChangeArrowheads="1"/>
            </p:cNvSpPr>
            <p:nvPr/>
          </p:nvSpPr>
          <p:spPr bwMode="auto">
            <a:xfrm>
              <a:off x="2374" y="2190"/>
              <a:ext cx="545" cy="203"/>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98" name="Rectangle 110"/>
            <p:cNvSpPr>
              <a:spLocks noChangeArrowheads="1"/>
            </p:cNvSpPr>
            <p:nvPr/>
          </p:nvSpPr>
          <p:spPr bwMode="auto">
            <a:xfrm>
              <a:off x="1862" y="2190"/>
              <a:ext cx="512" cy="203"/>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799" name="Rectangle 111"/>
            <p:cNvSpPr>
              <a:spLocks noChangeArrowheads="1"/>
            </p:cNvSpPr>
            <p:nvPr/>
          </p:nvSpPr>
          <p:spPr bwMode="auto">
            <a:xfrm>
              <a:off x="1565" y="2190"/>
              <a:ext cx="297" cy="203"/>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00" name="Rectangle 112"/>
            <p:cNvSpPr>
              <a:spLocks noChangeArrowheads="1"/>
            </p:cNvSpPr>
            <p:nvPr/>
          </p:nvSpPr>
          <p:spPr bwMode="auto">
            <a:xfrm>
              <a:off x="1268" y="2190"/>
              <a:ext cx="297" cy="203"/>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801" name="Rectangle 113"/>
            <p:cNvSpPr>
              <a:spLocks noChangeArrowheads="1"/>
            </p:cNvSpPr>
            <p:nvPr/>
          </p:nvSpPr>
          <p:spPr bwMode="auto">
            <a:xfrm>
              <a:off x="971" y="2190"/>
              <a:ext cx="297" cy="203"/>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02" name="Rectangle 114"/>
            <p:cNvSpPr>
              <a:spLocks noChangeArrowheads="1"/>
            </p:cNvSpPr>
            <p:nvPr/>
          </p:nvSpPr>
          <p:spPr bwMode="auto">
            <a:xfrm>
              <a:off x="673" y="2190"/>
              <a:ext cx="298" cy="203"/>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03" name="Rectangle 115"/>
            <p:cNvSpPr>
              <a:spLocks noChangeArrowheads="1"/>
            </p:cNvSpPr>
            <p:nvPr/>
          </p:nvSpPr>
          <p:spPr bwMode="auto">
            <a:xfrm>
              <a:off x="43" y="2190"/>
              <a:ext cx="630" cy="203"/>
            </a:xfrm>
            <a:prstGeom prst="rect">
              <a:avLst/>
            </a:prstGeom>
            <a:noFill/>
            <a:ln>
              <a:noFill/>
            </a:ln>
            <a:effectLst/>
          </p:spPr>
          <p:txBody>
            <a:bodyPr anchor="ctr"/>
            <a:lstStyle/>
            <a:p>
              <a:pPr>
                <a:defRPr/>
              </a:pPr>
              <a:r>
                <a:rPr lang="en-US" sz="2000" b="0">
                  <a:solidFill>
                    <a:srgbClr val="000066"/>
                  </a:solidFill>
                  <a:latin typeface="Times New Roman"/>
                  <a:cs typeface="Times New Roman"/>
                </a:rPr>
                <a:t>2</a:t>
              </a:r>
              <a:endParaRPr lang="en-US" sz="2000" b="0">
                <a:solidFill>
                  <a:srgbClr val="000066"/>
                </a:solidFill>
                <a:latin typeface="Arial"/>
              </a:endParaRPr>
            </a:p>
          </p:txBody>
        </p:sp>
        <p:sp>
          <p:nvSpPr>
            <p:cNvPr id="370804" name="Rectangle 116"/>
            <p:cNvSpPr>
              <a:spLocks noChangeArrowheads="1"/>
            </p:cNvSpPr>
            <p:nvPr/>
          </p:nvSpPr>
          <p:spPr bwMode="auto">
            <a:xfrm>
              <a:off x="3446" y="1988"/>
              <a:ext cx="56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05" name="Rectangle 117"/>
            <p:cNvSpPr>
              <a:spLocks noChangeArrowheads="1"/>
            </p:cNvSpPr>
            <p:nvPr/>
          </p:nvSpPr>
          <p:spPr bwMode="auto">
            <a:xfrm>
              <a:off x="2918" y="1988"/>
              <a:ext cx="52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806" name="Rectangle 118"/>
            <p:cNvSpPr>
              <a:spLocks noChangeArrowheads="1"/>
            </p:cNvSpPr>
            <p:nvPr/>
          </p:nvSpPr>
          <p:spPr bwMode="auto">
            <a:xfrm>
              <a:off x="2374" y="1988"/>
              <a:ext cx="545"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07" name="Rectangle 119"/>
            <p:cNvSpPr>
              <a:spLocks noChangeArrowheads="1"/>
            </p:cNvSpPr>
            <p:nvPr/>
          </p:nvSpPr>
          <p:spPr bwMode="auto">
            <a:xfrm>
              <a:off x="1862" y="1988"/>
              <a:ext cx="512"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08" name="Rectangle 120"/>
            <p:cNvSpPr>
              <a:spLocks noChangeArrowheads="1"/>
            </p:cNvSpPr>
            <p:nvPr/>
          </p:nvSpPr>
          <p:spPr bwMode="auto">
            <a:xfrm>
              <a:off x="1565" y="1988"/>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809" name="Rectangle 121"/>
            <p:cNvSpPr>
              <a:spLocks noChangeArrowheads="1"/>
            </p:cNvSpPr>
            <p:nvPr/>
          </p:nvSpPr>
          <p:spPr bwMode="auto">
            <a:xfrm>
              <a:off x="1268" y="1988"/>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10" name="Rectangle 122"/>
            <p:cNvSpPr>
              <a:spLocks noChangeArrowheads="1"/>
            </p:cNvSpPr>
            <p:nvPr/>
          </p:nvSpPr>
          <p:spPr bwMode="auto">
            <a:xfrm>
              <a:off x="971" y="1988"/>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11" name="Rectangle 123"/>
            <p:cNvSpPr>
              <a:spLocks noChangeArrowheads="1"/>
            </p:cNvSpPr>
            <p:nvPr/>
          </p:nvSpPr>
          <p:spPr bwMode="auto">
            <a:xfrm>
              <a:off x="673" y="1988"/>
              <a:ext cx="298"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12" name="Rectangle 124"/>
            <p:cNvSpPr>
              <a:spLocks noChangeArrowheads="1"/>
            </p:cNvSpPr>
            <p:nvPr/>
          </p:nvSpPr>
          <p:spPr bwMode="auto">
            <a:xfrm>
              <a:off x="43" y="1988"/>
              <a:ext cx="630" cy="202"/>
            </a:xfrm>
            <a:prstGeom prst="rect">
              <a:avLst/>
            </a:prstGeom>
            <a:noFill/>
            <a:ln>
              <a:noFill/>
            </a:ln>
            <a:effectLst/>
          </p:spPr>
          <p:txBody>
            <a:bodyPr anchor="ctr"/>
            <a:lstStyle/>
            <a:p>
              <a:pPr>
                <a:defRPr/>
              </a:pPr>
              <a:r>
                <a:rPr lang="en-US" sz="2000" b="0">
                  <a:solidFill>
                    <a:srgbClr val="000066"/>
                  </a:solidFill>
                  <a:latin typeface="Times New Roman"/>
                  <a:cs typeface="Times New Roman"/>
                </a:rPr>
                <a:t>1</a:t>
              </a:r>
              <a:endParaRPr lang="en-US" sz="2000" b="0">
                <a:solidFill>
                  <a:srgbClr val="000066"/>
                </a:solidFill>
                <a:latin typeface="Arial"/>
              </a:endParaRPr>
            </a:p>
          </p:txBody>
        </p:sp>
        <p:sp>
          <p:nvSpPr>
            <p:cNvPr id="370813" name="Rectangle 125"/>
            <p:cNvSpPr>
              <a:spLocks noChangeArrowheads="1"/>
            </p:cNvSpPr>
            <p:nvPr/>
          </p:nvSpPr>
          <p:spPr bwMode="auto">
            <a:xfrm>
              <a:off x="3446" y="1786"/>
              <a:ext cx="56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814" name="Rectangle 126"/>
            <p:cNvSpPr>
              <a:spLocks noChangeArrowheads="1"/>
            </p:cNvSpPr>
            <p:nvPr/>
          </p:nvSpPr>
          <p:spPr bwMode="auto">
            <a:xfrm>
              <a:off x="2918" y="1786"/>
              <a:ext cx="52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15" name="Rectangle 127"/>
            <p:cNvSpPr>
              <a:spLocks noChangeArrowheads="1"/>
            </p:cNvSpPr>
            <p:nvPr/>
          </p:nvSpPr>
          <p:spPr bwMode="auto">
            <a:xfrm>
              <a:off x="2374" y="1786"/>
              <a:ext cx="545"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16" name="Rectangle 128"/>
            <p:cNvSpPr>
              <a:spLocks noChangeArrowheads="1"/>
            </p:cNvSpPr>
            <p:nvPr/>
          </p:nvSpPr>
          <p:spPr bwMode="auto">
            <a:xfrm>
              <a:off x="1862" y="1786"/>
              <a:ext cx="512"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17" name="Rectangle 129"/>
            <p:cNvSpPr>
              <a:spLocks noChangeArrowheads="1"/>
            </p:cNvSpPr>
            <p:nvPr/>
          </p:nvSpPr>
          <p:spPr bwMode="auto">
            <a:xfrm>
              <a:off x="1565" y="1786"/>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18" name="Rectangle 130"/>
            <p:cNvSpPr>
              <a:spLocks noChangeArrowheads="1"/>
            </p:cNvSpPr>
            <p:nvPr/>
          </p:nvSpPr>
          <p:spPr bwMode="auto">
            <a:xfrm>
              <a:off x="1268" y="1786"/>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19" name="Rectangle 131"/>
            <p:cNvSpPr>
              <a:spLocks noChangeArrowheads="1"/>
            </p:cNvSpPr>
            <p:nvPr/>
          </p:nvSpPr>
          <p:spPr bwMode="auto">
            <a:xfrm>
              <a:off x="971" y="1786"/>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20" name="Rectangle 132"/>
            <p:cNvSpPr>
              <a:spLocks noChangeArrowheads="1"/>
            </p:cNvSpPr>
            <p:nvPr/>
          </p:nvSpPr>
          <p:spPr bwMode="auto">
            <a:xfrm>
              <a:off x="673" y="1786"/>
              <a:ext cx="298"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21" name="Rectangle 133"/>
            <p:cNvSpPr>
              <a:spLocks noChangeArrowheads="1"/>
            </p:cNvSpPr>
            <p:nvPr/>
          </p:nvSpPr>
          <p:spPr bwMode="auto">
            <a:xfrm>
              <a:off x="43" y="1786"/>
              <a:ext cx="630" cy="202"/>
            </a:xfrm>
            <a:prstGeom prst="rect">
              <a:avLst/>
            </a:prstGeom>
            <a:noFill/>
            <a:ln>
              <a:noFill/>
            </a:ln>
            <a:effectLst/>
          </p:spPr>
          <p:txBody>
            <a:bodyPr anchor="ctr"/>
            <a:lstStyle/>
            <a:p>
              <a:pPr>
                <a:defRPr/>
              </a:pPr>
              <a:r>
                <a:rPr lang="en-US" sz="2000" b="0">
                  <a:solidFill>
                    <a:srgbClr val="000066"/>
                  </a:solidFill>
                  <a:latin typeface="Times New Roman"/>
                  <a:cs typeface="Times New Roman"/>
                </a:rPr>
                <a:t>0</a:t>
              </a:r>
              <a:endParaRPr lang="en-US" sz="2000" b="0">
                <a:solidFill>
                  <a:srgbClr val="000066"/>
                </a:solidFill>
                <a:latin typeface="Arial"/>
              </a:endParaRPr>
            </a:p>
          </p:txBody>
        </p:sp>
        <p:sp>
          <p:nvSpPr>
            <p:cNvPr id="370822" name="Rectangle 134"/>
            <p:cNvSpPr>
              <a:spLocks noChangeArrowheads="1"/>
            </p:cNvSpPr>
            <p:nvPr/>
          </p:nvSpPr>
          <p:spPr bwMode="auto">
            <a:xfrm>
              <a:off x="1862" y="1154"/>
              <a:ext cx="2151" cy="201"/>
            </a:xfrm>
            <a:prstGeom prst="rect">
              <a:avLst/>
            </a:prstGeom>
            <a:noFill/>
            <a:ln>
              <a:noFill/>
            </a:ln>
            <a:effectLst/>
          </p:spPr>
          <p:txBody>
            <a:bodyPr anchor="ctr"/>
            <a:lstStyle/>
            <a:p>
              <a:pPr>
                <a:defRPr/>
              </a:pPr>
              <a:r>
                <a:rPr lang="zh-CN">
                  <a:solidFill>
                    <a:srgbClr val="000066"/>
                  </a:solidFill>
                  <a:latin typeface="楷体_GB2312"/>
                  <a:ea typeface="楷体_GB2312"/>
                  <a:cs typeface="Times New Roman"/>
                </a:rPr>
                <a:t>次 态</a:t>
              </a:r>
              <a:endParaRPr lang="zh-CN" b="0">
                <a:solidFill>
                  <a:srgbClr val="000066"/>
                </a:solidFill>
                <a:latin typeface="Arial"/>
                <a:ea typeface="楷体_GB2312"/>
                <a:cs typeface="Times New Roman"/>
              </a:endParaRPr>
            </a:p>
          </p:txBody>
        </p:sp>
        <p:sp>
          <p:nvSpPr>
            <p:cNvPr id="370823" name="Rectangle 135"/>
            <p:cNvSpPr>
              <a:spLocks noChangeArrowheads="1"/>
            </p:cNvSpPr>
            <p:nvPr/>
          </p:nvSpPr>
          <p:spPr bwMode="auto">
            <a:xfrm>
              <a:off x="673" y="1154"/>
              <a:ext cx="1189" cy="201"/>
            </a:xfrm>
            <a:prstGeom prst="rect">
              <a:avLst/>
            </a:prstGeom>
            <a:noFill/>
            <a:ln>
              <a:noFill/>
            </a:ln>
            <a:effectLst/>
          </p:spPr>
          <p:txBody>
            <a:bodyPr anchor="ctr"/>
            <a:lstStyle/>
            <a:p>
              <a:pPr>
                <a:defRPr/>
              </a:pPr>
              <a:r>
                <a:rPr lang="zh-CN">
                  <a:solidFill>
                    <a:schemeClr val="folHlink"/>
                  </a:solidFill>
                  <a:latin typeface="楷体_GB2312"/>
                  <a:ea typeface="楷体_GB2312"/>
                  <a:cs typeface="Times New Roman"/>
                </a:rPr>
                <a:t>现    态</a:t>
              </a:r>
              <a:endParaRPr/>
            </a:p>
          </p:txBody>
        </p:sp>
        <p:sp>
          <p:nvSpPr>
            <p:cNvPr id="370824" name="Rectangle 136"/>
            <p:cNvSpPr>
              <a:spLocks noChangeArrowheads="1"/>
            </p:cNvSpPr>
            <p:nvPr/>
          </p:nvSpPr>
          <p:spPr bwMode="auto">
            <a:xfrm>
              <a:off x="44" y="1154"/>
              <a:ext cx="630" cy="632"/>
            </a:xfrm>
            <a:prstGeom prst="rect">
              <a:avLst/>
            </a:prstGeom>
            <a:noFill/>
            <a:ln>
              <a:noFill/>
            </a:ln>
            <a:effectLst/>
          </p:spPr>
          <p:txBody>
            <a:bodyPr anchor="ctr"/>
            <a:lstStyle/>
            <a:p>
              <a:pPr>
                <a:defRPr/>
              </a:pPr>
              <a:r>
                <a:rPr lang="zh-CN" sz="1600">
                  <a:solidFill>
                    <a:schemeClr val="folHlink"/>
                  </a:solidFill>
                  <a:latin typeface="楷体_GB2312"/>
                  <a:ea typeface="楷体_GB2312"/>
                  <a:cs typeface="Times New Roman"/>
                </a:rPr>
                <a:t>计数脉冲</a:t>
              </a:r>
              <a:r>
                <a:rPr lang="en-US" sz="1600" i="1">
                  <a:solidFill>
                    <a:schemeClr val="folHlink"/>
                  </a:solidFill>
                  <a:latin typeface="Times New Roman"/>
                  <a:ea typeface="楷体_GB2312"/>
                  <a:cs typeface="Times New Roman"/>
                </a:rPr>
                <a:t>CP</a:t>
              </a:r>
              <a:r>
                <a:rPr lang="zh-CN" sz="1600">
                  <a:solidFill>
                    <a:schemeClr val="folHlink"/>
                  </a:solidFill>
                  <a:latin typeface="楷体_GB2312"/>
                  <a:ea typeface="楷体_GB2312"/>
                  <a:cs typeface="Times New Roman"/>
                </a:rPr>
                <a:t>的顺序</a:t>
              </a:r>
              <a:endParaRPr/>
            </a:p>
          </p:txBody>
        </p:sp>
        <p:sp>
          <p:nvSpPr>
            <p:cNvPr id="370825" name="Line 137"/>
            <p:cNvSpPr>
              <a:spLocks noChangeShapeType="1"/>
            </p:cNvSpPr>
            <p:nvPr/>
          </p:nvSpPr>
          <p:spPr bwMode="auto">
            <a:xfrm>
              <a:off x="43" y="1154"/>
              <a:ext cx="0" cy="2654"/>
            </a:xfrm>
            <a:prstGeom prst="line">
              <a:avLst/>
            </a:prstGeom>
            <a:noFill/>
            <a:ln w="9525" cap="rnd">
              <a:solidFill>
                <a:srgbClr val="000000"/>
              </a:solidFill>
              <a:round/>
              <a:headEnd/>
              <a:tailEnd/>
            </a:ln>
            <a:effectLst/>
          </p:spPr>
          <p:txBody>
            <a:bodyPr/>
            <a:lstStyle/>
            <a:p>
              <a:pPr>
                <a:defRPr/>
              </a:pPr>
              <a:endParaRPr lang="zh-CN"/>
            </a:p>
          </p:txBody>
        </p:sp>
        <p:sp>
          <p:nvSpPr>
            <p:cNvPr id="370826" name="Line 138"/>
            <p:cNvSpPr>
              <a:spLocks noChangeShapeType="1"/>
            </p:cNvSpPr>
            <p:nvPr/>
          </p:nvSpPr>
          <p:spPr bwMode="auto">
            <a:xfrm>
              <a:off x="4013" y="1154"/>
              <a:ext cx="0" cy="2654"/>
            </a:xfrm>
            <a:prstGeom prst="line">
              <a:avLst/>
            </a:prstGeom>
            <a:noFill/>
            <a:ln w="9525" cap="rnd">
              <a:solidFill>
                <a:srgbClr val="000000"/>
              </a:solidFill>
              <a:round/>
              <a:headEnd/>
              <a:tailEnd/>
            </a:ln>
            <a:effectLst/>
          </p:spPr>
          <p:txBody>
            <a:bodyPr/>
            <a:lstStyle/>
            <a:p>
              <a:pPr>
                <a:defRPr/>
              </a:pPr>
              <a:endParaRPr lang="zh-CN"/>
            </a:p>
          </p:txBody>
        </p:sp>
        <p:sp>
          <p:nvSpPr>
            <p:cNvPr id="370827" name="Line 139"/>
            <p:cNvSpPr>
              <a:spLocks noChangeShapeType="1"/>
            </p:cNvSpPr>
            <p:nvPr/>
          </p:nvSpPr>
          <p:spPr bwMode="auto">
            <a:xfrm>
              <a:off x="673" y="1154"/>
              <a:ext cx="0" cy="2654"/>
            </a:xfrm>
            <a:prstGeom prst="line">
              <a:avLst/>
            </a:prstGeom>
            <a:noFill/>
            <a:ln w="12700" cap="rnd">
              <a:solidFill>
                <a:srgbClr val="000000"/>
              </a:solidFill>
              <a:round/>
              <a:headEnd/>
              <a:tailEnd/>
            </a:ln>
            <a:effectLst/>
          </p:spPr>
          <p:txBody>
            <a:bodyPr/>
            <a:lstStyle/>
            <a:p>
              <a:pPr>
                <a:defRPr/>
              </a:pPr>
              <a:endParaRPr lang="zh-CN"/>
            </a:p>
          </p:txBody>
        </p:sp>
        <p:sp>
          <p:nvSpPr>
            <p:cNvPr id="370828" name="Line 140"/>
            <p:cNvSpPr>
              <a:spLocks noChangeShapeType="1"/>
            </p:cNvSpPr>
            <p:nvPr/>
          </p:nvSpPr>
          <p:spPr bwMode="auto">
            <a:xfrm>
              <a:off x="971" y="1355"/>
              <a:ext cx="0" cy="431"/>
            </a:xfrm>
            <a:prstGeom prst="line">
              <a:avLst/>
            </a:prstGeom>
            <a:noFill/>
            <a:ln w="12700" cap="rnd">
              <a:solidFill>
                <a:srgbClr val="000000"/>
              </a:solidFill>
              <a:round/>
              <a:headEnd/>
              <a:tailEnd/>
            </a:ln>
            <a:effectLst/>
          </p:spPr>
          <p:txBody>
            <a:bodyPr/>
            <a:lstStyle/>
            <a:p>
              <a:pPr>
                <a:defRPr/>
              </a:pPr>
              <a:endParaRPr lang="zh-CN"/>
            </a:p>
          </p:txBody>
        </p:sp>
        <p:sp>
          <p:nvSpPr>
            <p:cNvPr id="370829" name="Line 141"/>
            <p:cNvSpPr>
              <a:spLocks noChangeShapeType="1"/>
            </p:cNvSpPr>
            <p:nvPr/>
          </p:nvSpPr>
          <p:spPr bwMode="auto">
            <a:xfrm>
              <a:off x="1862" y="1154"/>
              <a:ext cx="0" cy="2654"/>
            </a:xfrm>
            <a:prstGeom prst="line">
              <a:avLst/>
            </a:prstGeom>
            <a:noFill/>
            <a:ln w="12700" cap="rnd">
              <a:solidFill>
                <a:srgbClr val="000000"/>
              </a:solidFill>
              <a:round/>
              <a:headEnd/>
              <a:tailEnd/>
            </a:ln>
            <a:effectLst/>
          </p:spPr>
          <p:txBody>
            <a:bodyPr/>
            <a:lstStyle/>
            <a:p>
              <a:pPr>
                <a:defRPr/>
              </a:pPr>
              <a:endParaRPr lang="zh-CN"/>
            </a:p>
          </p:txBody>
        </p:sp>
        <p:sp>
          <p:nvSpPr>
            <p:cNvPr id="370830" name="Line 142"/>
            <p:cNvSpPr>
              <a:spLocks noChangeShapeType="1"/>
            </p:cNvSpPr>
            <p:nvPr/>
          </p:nvSpPr>
          <p:spPr bwMode="auto">
            <a:xfrm>
              <a:off x="1268" y="1355"/>
              <a:ext cx="0" cy="2453"/>
            </a:xfrm>
            <a:prstGeom prst="line">
              <a:avLst/>
            </a:prstGeom>
            <a:noFill/>
            <a:ln w="9525" cap="rnd">
              <a:solidFill>
                <a:srgbClr val="000000"/>
              </a:solidFill>
              <a:round/>
              <a:headEnd/>
              <a:tailEnd/>
            </a:ln>
            <a:effectLst/>
          </p:spPr>
          <p:txBody>
            <a:bodyPr/>
            <a:lstStyle/>
            <a:p>
              <a:pPr>
                <a:defRPr/>
              </a:pPr>
              <a:endParaRPr lang="zh-CN"/>
            </a:p>
          </p:txBody>
        </p:sp>
        <p:sp>
          <p:nvSpPr>
            <p:cNvPr id="370831" name="Line 143"/>
            <p:cNvSpPr>
              <a:spLocks noChangeShapeType="1"/>
            </p:cNvSpPr>
            <p:nvPr/>
          </p:nvSpPr>
          <p:spPr bwMode="auto">
            <a:xfrm>
              <a:off x="1556" y="1398"/>
              <a:ext cx="0" cy="431"/>
            </a:xfrm>
            <a:prstGeom prst="line">
              <a:avLst/>
            </a:prstGeom>
            <a:noFill/>
            <a:ln w="12700" cap="rnd">
              <a:solidFill>
                <a:srgbClr val="000000"/>
              </a:solidFill>
              <a:round/>
              <a:headEnd/>
              <a:tailEnd/>
            </a:ln>
            <a:effectLst/>
          </p:spPr>
          <p:txBody>
            <a:bodyPr/>
            <a:lstStyle/>
            <a:p>
              <a:pPr>
                <a:defRPr/>
              </a:pPr>
              <a:endParaRPr lang="zh-CN"/>
            </a:p>
          </p:txBody>
        </p:sp>
        <p:sp>
          <p:nvSpPr>
            <p:cNvPr id="370832" name="Line 144"/>
            <p:cNvSpPr>
              <a:spLocks noChangeShapeType="1"/>
            </p:cNvSpPr>
            <p:nvPr/>
          </p:nvSpPr>
          <p:spPr bwMode="auto">
            <a:xfrm>
              <a:off x="2374" y="1355"/>
              <a:ext cx="0" cy="2453"/>
            </a:xfrm>
            <a:prstGeom prst="line">
              <a:avLst/>
            </a:prstGeom>
            <a:noFill/>
            <a:ln w="9525" cap="rnd">
              <a:solidFill>
                <a:srgbClr val="000000"/>
              </a:solidFill>
              <a:round/>
              <a:headEnd/>
              <a:tailEnd/>
            </a:ln>
            <a:effectLst/>
          </p:spPr>
          <p:txBody>
            <a:bodyPr/>
            <a:lstStyle/>
            <a:p>
              <a:pPr>
                <a:defRPr/>
              </a:pPr>
              <a:endParaRPr lang="zh-CN"/>
            </a:p>
          </p:txBody>
        </p:sp>
        <p:sp>
          <p:nvSpPr>
            <p:cNvPr id="370833" name="Line 145"/>
            <p:cNvSpPr>
              <a:spLocks noChangeShapeType="1"/>
            </p:cNvSpPr>
            <p:nvPr/>
          </p:nvSpPr>
          <p:spPr bwMode="auto">
            <a:xfrm>
              <a:off x="2918" y="1355"/>
              <a:ext cx="0" cy="2453"/>
            </a:xfrm>
            <a:prstGeom prst="line">
              <a:avLst/>
            </a:prstGeom>
            <a:noFill/>
            <a:ln w="9525" cap="rnd">
              <a:solidFill>
                <a:srgbClr val="000000"/>
              </a:solidFill>
              <a:round/>
              <a:headEnd/>
              <a:tailEnd/>
            </a:ln>
            <a:effectLst/>
          </p:spPr>
          <p:txBody>
            <a:bodyPr/>
            <a:lstStyle/>
            <a:p>
              <a:pPr>
                <a:defRPr/>
              </a:pPr>
              <a:endParaRPr lang="zh-CN"/>
            </a:p>
          </p:txBody>
        </p:sp>
        <p:sp>
          <p:nvSpPr>
            <p:cNvPr id="370834" name="Line 146"/>
            <p:cNvSpPr>
              <a:spLocks noChangeShapeType="1"/>
            </p:cNvSpPr>
            <p:nvPr/>
          </p:nvSpPr>
          <p:spPr bwMode="auto">
            <a:xfrm>
              <a:off x="3446" y="1355"/>
              <a:ext cx="0" cy="2453"/>
            </a:xfrm>
            <a:prstGeom prst="line">
              <a:avLst/>
            </a:prstGeom>
            <a:noFill/>
            <a:ln w="9525" cap="rnd">
              <a:solidFill>
                <a:srgbClr val="000000"/>
              </a:solidFill>
              <a:round/>
              <a:headEnd/>
              <a:tailEnd/>
            </a:ln>
            <a:effectLst/>
          </p:spPr>
          <p:txBody>
            <a:bodyPr/>
            <a:lstStyle/>
            <a:p>
              <a:pPr>
                <a:defRPr/>
              </a:pPr>
              <a:endParaRPr lang="zh-CN"/>
            </a:p>
          </p:txBody>
        </p:sp>
        <p:sp>
          <p:nvSpPr>
            <p:cNvPr id="370835" name="Line 147"/>
            <p:cNvSpPr>
              <a:spLocks noChangeShapeType="1"/>
            </p:cNvSpPr>
            <p:nvPr/>
          </p:nvSpPr>
          <p:spPr bwMode="auto">
            <a:xfrm>
              <a:off x="971" y="1786"/>
              <a:ext cx="0" cy="2021"/>
            </a:xfrm>
            <a:prstGeom prst="line">
              <a:avLst/>
            </a:prstGeom>
            <a:noFill/>
            <a:ln w="9525" cap="rnd">
              <a:solidFill>
                <a:srgbClr val="000000"/>
              </a:solidFill>
              <a:round/>
              <a:headEnd/>
              <a:tailEnd/>
            </a:ln>
            <a:effectLst/>
          </p:spPr>
          <p:txBody>
            <a:bodyPr/>
            <a:lstStyle/>
            <a:p>
              <a:pPr>
                <a:defRPr/>
              </a:pPr>
              <a:endParaRPr lang="zh-CN"/>
            </a:p>
          </p:txBody>
        </p:sp>
        <p:sp>
          <p:nvSpPr>
            <p:cNvPr id="370836" name="Line 148"/>
            <p:cNvSpPr>
              <a:spLocks noChangeShapeType="1"/>
            </p:cNvSpPr>
            <p:nvPr/>
          </p:nvSpPr>
          <p:spPr bwMode="auto">
            <a:xfrm>
              <a:off x="1565" y="1786"/>
              <a:ext cx="0" cy="2021"/>
            </a:xfrm>
            <a:prstGeom prst="line">
              <a:avLst/>
            </a:prstGeom>
            <a:noFill/>
            <a:ln w="9525" cap="rnd">
              <a:solidFill>
                <a:srgbClr val="000000"/>
              </a:solidFill>
              <a:round/>
              <a:headEnd/>
              <a:tailEnd/>
            </a:ln>
            <a:effectLst/>
          </p:spPr>
          <p:txBody>
            <a:bodyPr/>
            <a:lstStyle/>
            <a:p>
              <a:pPr>
                <a:defRPr/>
              </a:pPr>
              <a:endParaRPr lang="zh-CN"/>
            </a:p>
          </p:txBody>
        </p:sp>
      </p:grpSp>
      <p:sp>
        <p:nvSpPr>
          <p:cNvPr id="370837" name="Line 149"/>
          <p:cNvSpPr>
            <a:spLocks noChangeShapeType="1"/>
          </p:cNvSpPr>
          <p:nvPr/>
        </p:nvSpPr>
        <p:spPr bwMode="auto">
          <a:xfrm>
            <a:off x="463550" y="3009900"/>
            <a:ext cx="8212138" cy="0"/>
          </a:xfrm>
          <a:prstGeom prst="line">
            <a:avLst/>
          </a:prstGeom>
          <a:noFill/>
          <a:ln w="9525" cap="rnd">
            <a:solidFill>
              <a:srgbClr val="000000"/>
            </a:solidFill>
            <a:round/>
            <a:headEnd/>
            <a:tailEnd/>
          </a:ln>
          <a:effectLst/>
        </p:spPr>
        <p:txBody>
          <a:bodyPr/>
          <a:lstStyle/>
          <a:p>
            <a:pPr>
              <a:defRPr/>
            </a:pPr>
            <a:endParaRPr lang="zh-CN"/>
          </a:p>
        </p:txBody>
      </p:sp>
      <p:sp>
        <p:nvSpPr>
          <p:cNvPr id="370838" name="Line 150"/>
          <p:cNvSpPr>
            <a:spLocks noChangeShapeType="1"/>
          </p:cNvSpPr>
          <p:nvPr/>
        </p:nvSpPr>
        <p:spPr bwMode="auto">
          <a:xfrm>
            <a:off x="463550" y="3332163"/>
            <a:ext cx="8212138" cy="0"/>
          </a:xfrm>
          <a:prstGeom prst="line">
            <a:avLst/>
          </a:prstGeom>
          <a:noFill/>
          <a:ln w="9525" cap="rnd">
            <a:solidFill>
              <a:srgbClr val="000000"/>
            </a:solidFill>
            <a:round/>
            <a:headEnd/>
            <a:tailEnd/>
          </a:ln>
          <a:effectLst/>
        </p:spPr>
        <p:txBody>
          <a:bodyPr/>
          <a:lstStyle/>
          <a:p>
            <a:pPr>
              <a:defRPr/>
            </a:pPr>
            <a:endParaRPr lang="zh-CN"/>
          </a:p>
        </p:txBody>
      </p:sp>
      <p:sp>
        <p:nvSpPr>
          <p:cNvPr id="370839" name="Line 151"/>
          <p:cNvSpPr>
            <a:spLocks noChangeShapeType="1"/>
          </p:cNvSpPr>
          <p:nvPr/>
        </p:nvSpPr>
        <p:spPr bwMode="auto">
          <a:xfrm>
            <a:off x="463550" y="3652838"/>
            <a:ext cx="8212138" cy="0"/>
          </a:xfrm>
          <a:prstGeom prst="line">
            <a:avLst/>
          </a:prstGeom>
          <a:noFill/>
          <a:ln w="9525" cap="rnd">
            <a:solidFill>
              <a:srgbClr val="000000"/>
            </a:solidFill>
            <a:round/>
            <a:headEnd/>
            <a:tailEnd/>
          </a:ln>
          <a:effectLst/>
        </p:spPr>
        <p:txBody>
          <a:bodyPr/>
          <a:lstStyle/>
          <a:p>
            <a:pPr>
              <a:defRPr/>
            </a:pPr>
            <a:endParaRPr lang="zh-CN"/>
          </a:p>
        </p:txBody>
      </p:sp>
      <p:sp>
        <p:nvSpPr>
          <p:cNvPr id="370840" name="Line 152"/>
          <p:cNvSpPr>
            <a:spLocks noChangeShapeType="1"/>
          </p:cNvSpPr>
          <p:nvPr/>
        </p:nvSpPr>
        <p:spPr bwMode="auto">
          <a:xfrm>
            <a:off x="463550" y="3973512"/>
            <a:ext cx="8248650" cy="0"/>
          </a:xfrm>
          <a:prstGeom prst="line">
            <a:avLst/>
          </a:prstGeom>
          <a:noFill/>
          <a:ln w="9525" cap="rnd">
            <a:solidFill>
              <a:srgbClr val="000000"/>
            </a:solidFill>
            <a:round/>
            <a:headEnd/>
            <a:tailEnd/>
          </a:ln>
          <a:effectLst/>
        </p:spPr>
        <p:txBody>
          <a:bodyPr/>
          <a:lstStyle/>
          <a:p>
            <a:pPr>
              <a:defRPr/>
            </a:pPr>
            <a:endParaRPr lang="zh-CN"/>
          </a:p>
        </p:txBody>
      </p:sp>
      <p:sp>
        <p:nvSpPr>
          <p:cNvPr id="370841" name="Line 153"/>
          <p:cNvSpPr>
            <a:spLocks noChangeShapeType="1"/>
          </p:cNvSpPr>
          <p:nvPr/>
        </p:nvSpPr>
        <p:spPr bwMode="auto">
          <a:xfrm>
            <a:off x="430213" y="4294188"/>
            <a:ext cx="8248650" cy="0"/>
          </a:xfrm>
          <a:prstGeom prst="line">
            <a:avLst/>
          </a:prstGeom>
          <a:noFill/>
          <a:ln w="9525" cap="rnd">
            <a:solidFill>
              <a:srgbClr val="000000"/>
            </a:solidFill>
            <a:round/>
            <a:headEnd/>
            <a:tailEnd/>
          </a:ln>
          <a:effectLst/>
        </p:spPr>
        <p:txBody>
          <a:bodyPr/>
          <a:lstStyle/>
          <a:p>
            <a:pPr>
              <a:defRPr/>
            </a:pPr>
            <a:endParaRPr lang="zh-CN"/>
          </a:p>
        </p:txBody>
      </p:sp>
      <p:sp>
        <p:nvSpPr>
          <p:cNvPr id="370842" name="Line 154"/>
          <p:cNvSpPr>
            <a:spLocks noChangeShapeType="1"/>
          </p:cNvSpPr>
          <p:nvPr/>
        </p:nvSpPr>
        <p:spPr bwMode="auto">
          <a:xfrm>
            <a:off x="463550" y="4614863"/>
            <a:ext cx="8248650" cy="0"/>
          </a:xfrm>
          <a:prstGeom prst="line">
            <a:avLst/>
          </a:prstGeom>
          <a:noFill/>
          <a:ln w="9525" cap="rnd">
            <a:solidFill>
              <a:srgbClr val="000000"/>
            </a:solidFill>
            <a:round/>
            <a:headEnd/>
            <a:tailEnd/>
          </a:ln>
          <a:effectLst/>
        </p:spPr>
        <p:txBody>
          <a:bodyPr/>
          <a:lstStyle/>
          <a:p>
            <a:pPr>
              <a:defRPr/>
            </a:pPr>
            <a:endParaRPr lang="zh-CN"/>
          </a:p>
        </p:txBody>
      </p:sp>
      <p:sp>
        <p:nvSpPr>
          <p:cNvPr id="370843" name="Line 155"/>
          <p:cNvSpPr>
            <a:spLocks noChangeShapeType="1"/>
          </p:cNvSpPr>
          <p:nvPr/>
        </p:nvSpPr>
        <p:spPr bwMode="auto">
          <a:xfrm>
            <a:off x="463550" y="4937125"/>
            <a:ext cx="8212138" cy="0"/>
          </a:xfrm>
          <a:prstGeom prst="line">
            <a:avLst/>
          </a:prstGeom>
          <a:noFill/>
          <a:ln w="9525" cap="rnd">
            <a:solidFill>
              <a:srgbClr val="000000"/>
            </a:solidFill>
            <a:round/>
            <a:headEnd/>
            <a:tailEnd/>
          </a:ln>
          <a:effectLst/>
        </p:spPr>
        <p:txBody>
          <a:bodyPr/>
          <a:lstStyle/>
          <a:p>
            <a:pPr>
              <a:defRPr/>
            </a:pPr>
            <a:endParaRPr lang="zh-CN"/>
          </a:p>
        </p:txBody>
      </p:sp>
      <p:sp>
        <p:nvSpPr>
          <p:cNvPr id="370844" name="Line 156"/>
          <p:cNvSpPr>
            <a:spLocks noChangeShapeType="1"/>
          </p:cNvSpPr>
          <p:nvPr/>
        </p:nvSpPr>
        <p:spPr bwMode="auto">
          <a:xfrm>
            <a:off x="463550" y="5257800"/>
            <a:ext cx="8212138" cy="0"/>
          </a:xfrm>
          <a:prstGeom prst="line">
            <a:avLst/>
          </a:prstGeom>
          <a:noFill/>
          <a:ln w="9525" cap="rnd">
            <a:solidFill>
              <a:srgbClr val="000000"/>
            </a:solidFill>
            <a:round/>
            <a:headEnd/>
            <a:tailEnd/>
          </a:ln>
          <a:effectLst/>
        </p:spPr>
        <p:txBody>
          <a:bodyPr/>
          <a:lstStyle/>
          <a:p>
            <a:pPr>
              <a:defRPr/>
            </a:pPr>
            <a:endParaRPr lang="zh-CN"/>
          </a:p>
        </p:txBody>
      </p:sp>
      <p:sp>
        <p:nvSpPr>
          <p:cNvPr id="370845" name="Rectangle 157"/>
          <p:cNvSpPr>
            <a:spLocks noChangeArrowheads="1"/>
          </p:cNvSpPr>
          <p:nvPr/>
        </p:nvSpPr>
        <p:spPr bwMode="auto">
          <a:xfrm>
            <a:off x="466725" y="549275"/>
            <a:ext cx="2944813" cy="457200"/>
          </a:xfrm>
          <a:prstGeom prst="rect">
            <a:avLst/>
          </a:prstGeom>
          <a:noFill/>
          <a:ln>
            <a:noFill/>
          </a:ln>
          <a:effectLst/>
        </p:spPr>
        <p:txBody>
          <a:bodyPr wrap="none" anchor="ctr">
            <a:spAutoFit/>
          </a:bodyPr>
          <a:lstStyle/>
          <a:p>
            <a:pPr algn="l">
              <a:defRPr/>
            </a:pPr>
            <a:r>
              <a:rPr lang="en-US" sz="2400">
                <a:latin typeface="楷体_GB2312"/>
                <a:ea typeface="楷体_GB2312"/>
              </a:rPr>
              <a:t>(2) </a:t>
            </a:r>
            <a:r>
              <a:rPr lang="zh-CN" sz="2400">
                <a:latin typeface="楷体_GB2312"/>
                <a:ea typeface="楷体_GB2312"/>
              </a:rPr>
              <a:t>确定激励方程组</a:t>
            </a:r>
            <a:endParaRPr/>
          </a:p>
        </p:txBody>
      </p:sp>
      <p:grpSp>
        <p:nvGrpSpPr>
          <p:cNvPr id="370846" name="Group 158"/>
          <p:cNvGrpSpPr/>
          <p:nvPr/>
        </p:nvGrpSpPr>
        <p:grpSpPr bwMode="auto">
          <a:xfrm>
            <a:off x="6797675" y="3629025"/>
            <a:ext cx="1887538" cy="1925638"/>
            <a:chOff x="4033" y="2580"/>
            <a:chExt cx="1189" cy="1213"/>
          </a:xfrm>
        </p:grpSpPr>
        <p:sp>
          <p:nvSpPr>
            <p:cNvPr id="370847" name="Rectangle 159"/>
            <p:cNvSpPr>
              <a:spLocks noChangeArrowheads="1"/>
            </p:cNvSpPr>
            <p:nvPr/>
          </p:nvSpPr>
          <p:spPr bwMode="auto">
            <a:xfrm>
              <a:off x="4925" y="3591"/>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48" name="Rectangle 160"/>
            <p:cNvSpPr>
              <a:spLocks noChangeArrowheads="1"/>
            </p:cNvSpPr>
            <p:nvPr/>
          </p:nvSpPr>
          <p:spPr bwMode="auto">
            <a:xfrm>
              <a:off x="4628" y="3591"/>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49" name="Rectangle 161"/>
            <p:cNvSpPr>
              <a:spLocks noChangeArrowheads="1"/>
            </p:cNvSpPr>
            <p:nvPr/>
          </p:nvSpPr>
          <p:spPr bwMode="auto">
            <a:xfrm>
              <a:off x="4331" y="3591"/>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50" name="Rectangle 162"/>
            <p:cNvSpPr>
              <a:spLocks noChangeArrowheads="1"/>
            </p:cNvSpPr>
            <p:nvPr/>
          </p:nvSpPr>
          <p:spPr bwMode="auto">
            <a:xfrm>
              <a:off x="4033" y="3591"/>
              <a:ext cx="298"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51" name="Rectangle 163"/>
            <p:cNvSpPr>
              <a:spLocks noChangeArrowheads="1"/>
            </p:cNvSpPr>
            <p:nvPr/>
          </p:nvSpPr>
          <p:spPr bwMode="auto">
            <a:xfrm>
              <a:off x="4925" y="3389"/>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852" name="Rectangle 164"/>
            <p:cNvSpPr>
              <a:spLocks noChangeArrowheads="1"/>
            </p:cNvSpPr>
            <p:nvPr/>
          </p:nvSpPr>
          <p:spPr bwMode="auto">
            <a:xfrm>
              <a:off x="4628" y="3389"/>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53" name="Rectangle 165"/>
            <p:cNvSpPr>
              <a:spLocks noChangeArrowheads="1"/>
            </p:cNvSpPr>
            <p:nvPr/>
          </p:nvSpPr>
          <p:spPr bwMode="auto">
            <a:xfrm>
              <a:off x="4331" y="3389"/>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54" name="Rectangle 166"/>
            <p:cNvSpPr>
              <a:spLocks noChangeArrowheads="1"/>
            </p:cNvSpPr>
            <p:nvPr/>
          </p:nvSpPr>
          <p:spPr bwMode="auto">
            <a:xfrm>
              <a:off x="4033" y="3389"/>
              <a:ext cx="298"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855" name="Rectangle 167"/>
            <p:cNvSpPr>
              <a:spLocks noChangeArrowheads="1"/>
            </p:cNvSpPr>
            <p:nvPr/>
          </p:nvSpPr>
          <p:spPr bwMode="auto">
            <a:xfrm>
              <a:off x="4925" y="3186"/>
              <a:ext cx="297" cy="203"/>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56" name="Rectangle 168"/>
            <p:cNvSpPr>
              <a:spLocks noChangeArrowheads="1"/>
            </p:cNvSpPr>
            <p:nvPr/>
          </p:nvSpPr>
          <p:spPr bwMode="auto">
            <a:xfrm>
              <a:off x="4628" y="3186"/>
              <a:ext cx="297" cy="203"/>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57" name="Rectangle 169"/>
            <p:cNvSpPr>
              <a:spLocks noChangeArrowheads="1"/>
            </p:cNvSpPr>
            <p:nvPr/>
          </p:nvSpPr>
          <p:spPr bwMode="auto">
            <a:xfrm>
              <a:off x="4331" y="3186"/>
              <a:ext cx="297" cy="203"/>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58" name="Rectangle 170"/>
            <p:cNvSpPr>
              <a:spLocks noChangeArrowheads="1"/>
            </p:cNvSpPr>
            <p:nvPr/>
          </p:nvSpPr>
          <p:spPr bwMode="auto">
            <a:xfrm>
              <a:off x="4033" y="3186"/>
              <a:ext cx="298" cy="203"/>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859" name="Rectangle 171"/>
            <p:cNvSpPr>
              <a:spLocks noChangeArrowheads="1"/>
            </p:cNvSpPr>
            <p:nvPr/>
          </p:nvSpPr>
          <p:spPr bwMode="auto">
            <a:xfrm>
              <a:off x="4925" y="2984"/>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860" name="Rectangle 172"/>
            <p:cNvSpPr>
              <a:spLocks noChangeArrowheads="1"/>
            </p:cNvSpPr>
            <p:nvPr/>
          </p:nvSpPr>
          <p:spPr bwMode="auto">
            <a:xfrm>
              <a:off x="4628" y="2984"/>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861" name="Rectangle 173"/>
            <p:cNvSpPr>
              <a:spLocks noChangeArrowheads="1"/>
            </p:cNvSpPr>
            <p:nvPr/>
          </p:nvSpPr>
          <p:spPr bwMode="auto">
            <a:xfrm>
              <a:off x="4331" y="2984"/>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862" name="Rectangle 174"/>
            <p:cNvSpPr>
              <a:spLocks noChangeArrowheads="1"/>
            </p:cNvSpPr>
            <p:nvPr/>
          </p:nvSpPr>
          <p:spPr bwMode="auto">
            <a:xfrm>
              <a:off x="4033" y="2984"/>
              <a:ext cx="298"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63" name="Rectangle 175"/>
            <p:cNvSpPr>
              <a:spLocks noChangeArrowheads="1"/>
            </p:cNvSpPr>
            <p:nvPr/>
          </p:nvSpPr>
          <p:spPr bwMode="auto">
            <a:xfrm>
              <a:off x="4925" y="2782"/>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64" name="Rectangle 176"/>
            <p:cNvSpPr>
              <a:spLocks noChangeArrowheads="1"/>
            </p:cNvSpPr>
            <p:nvPr/>
          </p:nvSpPr>
          <p:spPr bwMode="auto">
            <a:xfrm>
              <a:off x="4628" y="2782"/>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865" name="Rectangle 177"/>
            <p:cNvSpPr>
              <a:spLocks noChangeArrowheads="1"/>
            </p:cNvSpPr>
            <p:nvPr/>
          </p:nvSpPr>
          <p:spPr bwMode="auto">
            <a:xfrm>
              <a:off x="4331" y="2782"/>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866" name="Rectangle 178"/>
            <p:cNvSpPr>
              <a:spLocks noChangeArrowheads="1"/>
            </p:cNvSpPr>
            <p:nvPr/>
          </p:nvSpPr>
          <p:spPr bwMode="auto">
            <a:xfrm>
              <a:off x="4033" y="2782"/>
              <a:ext cx="298"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67" name="Rectangle 179"/>
            <p:cNvSpPr>
              <a:spLocks noChangeArrowheads="1"/>
            </p:cNvSpPr>
            <p:nvPr/>
          </p:nvSpPr>
          <p:spPr bwMode="auto">
            <a:xfrm>
              <a:off x="4925" y="2580"/>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868" name="Rectangle 180"/>
            <p:cNvSpPr>
              <a:spLocks noChangeArrowheads="1"/>
            </p:cNvSpPr>
            <p:nvPr/>
          </p:nvSpPr>
          <p:spPr bwMode="auto">
            <a:xfrm>
              <a:off x="4628" y="2580"/>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69" name="Rectangle 181"/>
            <p:cNvSpPr>
              <a:spLocks noChangeArrowheads="1"/>
            </p:cNvSpPr>
            <p:nvPr/>
          </p:nvSpPr>
          <p:spPr bwMode="auto">
            <a:xfrm>
              <a:off x="4331" y="2580"/>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870" name="Rectangle 182"/>
            <p:cNvSpPr>
              <a:spLocks noChangeArrowheads="1"/>
            </p:cNvSpPr>
            <p:nvPr/>
          </p:nvSpPr>
          <p:spPr bwMode="auto">
            <a:xfrm>
              <a:off x="4033" y="2580"/>
              <a:ext cx="298"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grpSp>
      <p:grpSp>
        <p:nvGrpSpPr>
          <p:cNvPr id="370871" name="Group 183"/>
          <p:cNvGrpSpPr/>
          <p:nvPr/>
        </p:nvGrpSpPr>
        <p:grpSpPr bwMode="auto">
          <a:xfrm>
            <a:off x="6797675" y="3308350"/>
            <a:ext cx="1887538" cy="320675"/>
            <a:chOff x="4033" y="2378"/>
            <a:chExt cx="1189" cy="202"/>
          </a:xfrm>
        </p:grpSpPr>
        <p:sp>
          <p:nvSpPr>
            <p:cNvPr id="370872" name="Rectangle 184"/>
            <p:cNvSpPr>
              <a:spLocks noChangeArrowheads="1"/>
            </p:cNvSpPr>
            <p:nvPr/>
          </p:nvSpPr>
          <p:spPr bwMode="auto">
            <a:xfrm>
              <a:off x="4925" y="2378"/>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73" name="Rectangle 185"/>
            <p:cNvSpPr>
              <a:spLocks noChangeArrowheads="1"/>
            </p:cNvSpPr>
            <p:nvPr/>
          </p:nvSpPr>
          <p:spPr bwMode="auto">
            <a:xfrm>
              <a:off x="4628" y="2378"/>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74" name="Rectangle 186"/>
            <p:cNvSpPr>
              <a:spLocks noChangeArrowheads="1"/>
            </p:cNvSpPr>
            <p:nvPr/>
          </p:nvSpPr>
          <p:spPr bwMode="auto">
            <a:xfrm>
              <a:off x="4331" y="2378"/>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875" name="Rectangle 187"/>
            <p:cNvSpPr>
              <a:spLocks noChangeArrowheads="1"/>
            </p:cNvSpPr>
            <p:nvPr/>
          </p:nvSpPr>
          <p:spPr bwMode="auto">
            <a:xfrm>
              <a:off x="4033" y="2378"/>
              <a:ext cx="298"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grpSp>
      <p:grpSp>
        <p:nvGrpSpPr>
          <p:cNvPr id="370876" name="Group 188"/>
          <p:cNvGrpSpPr/>
          <p:nvPr/>
        </p:nvGrpSpPr>
        <p:grpSpPr bwMode="auto">
          <a:xfrm>
            <a:off x="6797675" y="2986088"/>
            <a:ext cx="1887538" cy="322262"/>
            <a:chOff x="4033" y="2175"/>
            <a:chExt cx="1189" cy="203"/>
          </a:xfrm>
        </p:grpSpPr>
        <p:sp>
          <p:nvSpPr>
            <p:cNvPr id="370877" name="Rectangle 189"/>
            <p:cNvSpPr>
              <a:spLocks noChangeArrowheads="1"/>
            </p:cNvSpPr>
            <p:nvPr/>
          </p:nvSpPr>
          <p:spPr bwMode="auto">
            <a:xfrm>
              <a:off x="4925" y="2175"/>
              <a:ext cx="297" cy="203"/>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878" name="Rectangle 190"/>
            <p:cNvSpPr>
              <a:spLocks noChangeArrowheads="1"/>
            </p:cNvSpPr>
            <p:nvPr/>
          </p:nvSpPr>
          <p:spPr bwMode="auto">
            <a:xfrm>
              <a:off x="4628" y="2175"/>
              <a:ext cx="297" cy="203"/>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879" name="Rectangle 191"/>
            <p:cNvSpPr>
              <a:spLocks noChangeArrowheads="1"/>
            </p:cNvSpPr>
            <p:nvPr/>
          </p:nvSpPr>
          <p:spPr bwMode="auto">
            <a:xfrm>
              <a:off x="4331" y="2175"/>
              <a:ext cx="297" cy="203"/>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80" name="Rectangle 192"/>
            <p:cNvSpPr>
              <a:spLocks noChangeArrowheads="1"/>
            </p:cNvSpPr>
            <p:nvPr/>
          </p:nvSpPr>
          <p:spPr bwMode="auto">
            <a:xfrm>
              <a:off x="4033" y="2175"/>
              <a:ext cx="298" cy="203"/>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grpSp>
      <p:grpSp>
        <p:nvGrpSpPr>
          <p:cNvPr id="370881" name="Group 193"/>
          <p:cNvGrpSpPr/>
          <p:nvPr/>
        </p:nvGrpSpPr>
        <p:grpSpPr bwMode="auto">
          <a:xfrm>
            <a:off x="6797675" y="2665413"/>
            <a:ext cx="1887538" cy="320675"/>
            <a:chOff x="4033" y="1973"/>
            <a:chExt cx="1189" cy="202"/>
          </a:xfrm>
        </p:grpSpPr>
        <p:sp>
          <p:nvSpPr>
            <p:cNvPr id="370882" name="Rectangle 194"/>
            <p:cNvSpPr>
              <a:spLocks noChangeArrowheads="1"/>
            </p:cNvSpPr>
            <p:nvPr/>
          </p:nvSpPr>
          <p:spPr bwMode="auto">
            <a:xfrm>
              <a:off x="4925" y="1973"/>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83" name="Rectangle 195"/>
            <p:cNvSpPr>
              <a:spLocks noChangeArrowheads="1"/>
            </p:cNvSpPr>
            <p:nvPr/>
          </p:nvSpPr>
          <p:spPr bwMode="auto">
            <a:xfrm>
              <a:off x="4628" y="1973"/>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884" name="Rectangle 196"/>
            <p:cNvSpPr>
              <a:spLocks noChangeArrowheads="1"/>
            </p:cNvSpPr>
            <p:nvPr/>
          </p:nvSpPr>
          <p:spPr bwMode="auto">
            <a:xfrm>
              <a:off x="4331" y="1973"/>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85" name="Rectangle 197"/>
            <p:cNvSpPr>
              <a:spLocks noChangeArrowheads="1"/>
            </p:cNvSpPr>
            <p:nvPr/>
          </p:nvSpPr>
          <p:spPr bwMode="auto">
            <a:xfrm>
              <a:off x="4033" y="1973"/>
              <a:ext cx="298"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grpSp>
      <p:grpSp>
        <p:nvGrpSpPr>
          <p:cNvPr id="370886" name="Group 198"/>
          <p:cNvGrpSpPr/>
          <p:nvPr/>
        </p:nvGrpSpPr>
        <p:grpSpPr bwMode="auto">
          <a:xfrm>
            <a:off x="6797675" y="2344738"/>
            <a:ext cx="1887538" cy="320675"/>
            <a:chOff x="4033" y="1771"/>
            <a:chExt cx="1189" cy="202"/>
          </a:xfrm>
        </p:grpSpPr>
        <p:sp>
          <p:nvSpPr>
            <p:cNvPr id="370887" name="Rectangle 199"/>
            <p:cNvSpPr>
              <a:spLocks noChangeArrowheads="1"/>
            </p:cNvSpPr>
            <p:nvPr/>
          </p:nvSpPr>
          <p:spPr bwMode="auto">
            <a:xfrm>
              <a:off x="4925" y="1771"/>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1</a:t>
              </a:r>
              <a:endParaRPr lang="en-US" sz="2000" b="0">
                <a:solidFill>
                  <a:srgbClr val="000066"/>
                </a:solidFill>
                <a:latin typeface="Arial"/>
              </a:endParaRPr>
            </a:p>
          </p:txBody>
        </p:sp>
        <p:sp>
          <p:nvSpPr>
            <p:cNvPr id="370888" name="Rectangle 200"/>
            <p:cNvSpPr>
              <a:spLocks noChangeArrowheads="1"/>
            </p:cNvSpPr>
            <p:nvPr/>
          </p:nvSpPr>
          <p:spPr bwMode="auto">
            <a:xfrm>
              <a:off x="4628" y="1771"/>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89" name="Rectangle 201"/>
            <p:cNvSpPr>
              <a:spLocks noChangeArrowheads="1"/>
            </p:cNvSpPr>
            <p:nvPr/>
          </p:nvSpPr>
          <p:spPr bwMode="auto">
            <a:xfrm>
              <a:off x="4331" y="1771"/>
              <a:ext cx="297"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sp>
          <p:nvSpPr>
            <p:cNvPr id="370890" name="Rectangle 202"/>
            <p:cNvSpPr>
              <a:spLocks noChangeArrowheads="1"/>
            </p:cNvSpPr>
            <p:nvPr/>
          </p:nvSpPr>
          <p:spPr bwMode="auto">
            <a:xfrm>
              <a:off x="4033" y="1771"/>
              <a:ext cx="298" cy="202"/>
            </a:xfrm>
            <a:prstGeom prst="rect">
              <a:avLst/>
            </a:prstGeom>
            <a:noFill/>
            <a:ln>
              <a:noFill/>
            </a:ln>
            <a:effectLst/>
          </p:spPr>
          <p:txBody>
            <a:bodyPr anchor="ctr"/>
            <a:lstStyle/>
            <a:p>
              <a:pPr>
                <a:defRPr/>
              </a:pPr>
              <a:r>
                <a:rPr lang="en-US" sz="2000">
                  <a:solidFill>
                    <a:srgbClr val="000066"/>
                  </a:solidFill>
                  <a:latin typeface="Times New Roman"/>
                  <a:cs typeface="Times New Roman"/>
                </a:rPr>
                <a:t>0</a:t>
              </a:r>
              <a:endParaRPr lang="en-US" sz="2000" b="0">
                <a:solidFill>
                  <a:srgbClr val="000066"/>
                </a:solidFill>
                <a:latin typeface="Arial"/>
              </a:endParaRPr>
            </a:p>
          </p:txBody>
        </p:sp>
      </p:grpSp>
      <p:sp>
        <p:nvSpPr>
          <p:cNvPr id="370891" name="Line 203"/>
          <p:cNvSpPr>
            <a:spLocks noChangeShapeType="1"/>
          </p:cNvSpPr>
          <p:nvPr/>
        </p:nvSpPr>
        <p:spPr bwMode="auto">
          <a:xfrm>
            <a:off x="8685213" y="1341438"/>
            <a:ext cx="0" cy="4213225"/>
          </a:xfrm>
          <a:prstGeom prst="line">
            <a:avLst/>
          </a:prstGeom>
          <a:noFill/>
          <a:ln w="12700" cap="rnd">
            <a:solidFill>
              <a:srgbClr val="000000"/>
            </a:solidFill>
            <a:round/>
            <a:headEnd/>
            <a:tailEnd/>
          </a:ln>
          <a:effectLst/>
        </p:spPr>
        <p:txBody>
          <a:bodyPr/>
          <a:lstStyle/>
          <a:p>
            <a:pPr>
              <a:defRPr/>
            </a:pPr>
            <a:endParaRPr lang="zh-CN"/>
          </a:p>
        </p:txBody>
      </p:sp>
      <p:sp>
        <p:nvSpPr>
          <p:cNvPr id="370892" name="Line 204"/>
          <p:cNvSpPr>
            <a:spLocks noChangeShapeType="1"/>
          </p:cNvSpPr>
          <p:nvPr/>
        </p:nvSpPr>
        <p:spPr bwMode="auto">
          <a:xfrm>
            <a:off x="7742238" y="1660525"/>
            <a:ext cx="0" cy="3894138"/>
          </a:xfrm>
          <a:prstGeom prst="line">
            <a:avLst/>
          </a:prstGeom>
          <a:noFill/>
          <a:ln w="9525" cap="rnd">
            <a:solidFill>
              <a:srgbClr val="000000"/>
            </a:solidFill>
            <a:round/>
            <a:headEnd/>
            <a:tailEnd/>
          </a:ln>
          <a:effectLst/>
        </p:spPr>
        <p:txBody>
          <a:bodyPr/>
          <a:lstStyle/>
          <a:p>
            <a:pPr>
              <a:defRPr/>
            </a:pPr>
            <a:endParaRPr lang="zh-CN"/>
          </a:p>
        </p:txBody>
      </p:sp>
      <p:grpSp>
        <p:nvGrpSpPr>
          <p:cNvPr id="370893" name="Group 205"/>
          <p:cNvGrpSpPr/>
          <p:nvPr/>
        </p:nvGrpSpPr>
        <p:grpSpPr bwMode="auto">
          <a:xfrm>
            <a:off x="6729413" y="1341438"/>
            <a:ext cx="1965325" cy="1071562"/>
            <a:chOff x="3990" y="1139"/>
            <a:chExt cx="1237" cy="675"/>
          </a:xfrm>
        </p:grpSpPr>
        <p:grpSp>
          <p:nvGrpSpPr>
            <p:cNvPr id="370894" name="Group 206"/>
            <p:cNvGrpSpPr/>
            <p:nvPr/>
          </p:nvGrpSpPr>
          <p:grpSpPr bwMode="auto">
            <a:xfrm>
              <a:off x="3990" y="1139"/>
              <a:ext cx="1237" cy="632"/>
              <a:chOff x="3990" y="1139"/>
              <a:chExt cx="1237" cy="632"/>
            </a:xfrm>
          </p:grpSpPr>
          <p:graphicFrame>
            <p:nvGraphicFramePr>
              <p:cNvPr id="370895" name="Object 207"/>
              <p:cNvGraphicFramePr>
                <a:graphicFrameLocks xmlns:a="http://schemas.openxmlformats.org/drawingml/2006/main" noChangeAspect="1"/>
              </p:cNvGraphicFramePr>
              <p:nvPr/>
            </p:nvGraphicFramePr>
            <p:xfrm>
              <a:off x="3990" y="1432"/>
              <a:ext cx="334" cy="317"/>
            </p:xfrm>
            <a:graphic>
              <a:graphicData uri="http://schemas.openxmlformats.org/presentationml/2006/ole">
                <p:oleObj name="oleObj" r:id="rId20" imgW="202565" imgH="189865" progId="Equation.3">
                  <p:embed/>
                  <p:pic>
                    <p:nvPicPr>
                      <p:cNvPr id="370895" name="Object 207"/>
                      <p:cNvPicPr/>
                      <p:nvPr/>
                    </p:nvPicPr>
                    <p:blipFill>
                      <a:blip r:embed="rId19"/>
                      <a:stretch/>
                    </p:blipFill>
                    <p:spPr bwMode="auto">
                      <a:xfrm>
                        <a:off x="3990" y="1432"/>
                        <a:ext cx="334" cy="317"/>
                      </a:xfrm>
                      <a:prstGeom prst="rect">
                        <a:avLst/>
                      </a:prstGeom>
                    </p:spPr>
                  </p:pic>
                </p:oleObj>
              </a:graphicData>
            </a:graphic>
          </p:graphicFrame>
          <p:graphicFrame>
            <p:nvGraphicFramePr>
              <p:cNvPr id="370896" name="Object 208"/>
              <p:cNvGraphicFramePr>
                <a:graphicFrameLocks xmlns:a="http://schemas.openxmlformats.org/drawingml/2006/main" noChangeAspect="1"/>
              </p:cNvGraphicFramePr>
              <p:nvPr/>
            </p:nvGraphicFramePr>
            <p:xfrm>
              <a:off x="4301" y="1432"/>
              <a:ext cx="347" cy="328"/>
            </p:xfrm>
            <a:graphic>
              <a:graphicData uri="http://schemas.openxmlformats.org/presentationml/2006/ole">
                <p:oleObj name="oleObj" r:id="rId22" imgW="202565" imgH="189865" progId="Equation.3">
                  <p:embed/>
                  <p:pic>
                    <p:nvPicPr>
                      <p:cNvPr id="370896" name="Object 208"/>
                      <p:cNvPicPr/>
                      <p:nvPr/>
                    </p:nvPicPr>
                    <p:blipFill>
                      <a:blip r:embed="rId21"/>
                      <a:stretch/>
                    </p:blipFill>
                    <p:spPr bwMode="auto">
                      <a:xfrm>
                        <a:off x="4301" y="1432"/>
                        <a:ext cx="347" cy="328"/>
                      </a:xfrm>
                      <a:prstGeom prst="rect">
                        <a:avLst/>
                      </a:prstGeom>
                    </p:spPr>
                  </p:pic>
                </p:oleObj>
              </a:graphicData>
            </a:graphic>
          </p:graphicFrame>
          <p:graphicFrame>
            <p:nvGraphicFramePr>
              <p:cNvPr id="370897" name="Object 209"/>
              <p:cNvGraphicFramePr>
                <a:graphicFrameLocks xmlns:a="http://schemas.openxmlformats.org/drawingml/2006/main" noChangeAspect="1"/>
              </p:cNvGraphicFramePr>
              <p:nvPr/>
            </p:nvGraphicFramePr>
            <p:xfrm>
              <a:off x="4642" y="1432"/>
              <a:ext cx="300" cy="316"/>
            </p:xfrm>
            <a:graphic>
              <a:graphicData uri="http://schemas.openxmlformats.org/presentationml/2006/ole">
                <p:oleObj name="oleObj" r:id="rId24" imgW="189865" imgH="189865" progId="Equation.3">
                  <p:embed/>
                  <p:pic>
                    <p:nvPicPr>
                      <p:cNvPr id="370897" name="Object 209"/>
                      <p:cNvPicPr/>
                      <p:nvPr/>
                    </p:nvPicPr>
                    <p:blipFill>
                      <a:blip r:embed="rId23"/>
                      <a:stretch/>
                    </p:blipFill>
                    <p:spPr bwMode="auto">
                      <a:xfrm>
                        <a:off x="4642" y="1432"/>
                        <a:ext cx="300" cy="316"/>
                      </a:xfrm>
                      <a:prstGeom prst="rect">
                        <a:avLst/>
                      </a:prstGeom>
                    </p:spPr>
                  </p:pic>
                </p:oleObj>
              </a:graphicData>
            </a:graphic>
          </p:graphicFrame>
          <p:graphicFrame>
            <p:nvGraphicFramePr>
              <p:cNvPr id="370898" name="Object 210"/>
              <p:cNvGraphicFramePr>
                <a:graphicFrameLocks xmlns:a="http://schemas.openxmlformats.org/drawingml/2006/main" noChangeAspect="1"/>
              </p:cNvGraphicFramePr>
              <p:nvPr/>
            </p:nvGraphicFramePr>
            <p:xfrm>
              <a:off x="4896" y="1432"/>
              <a:ext cx="332" cy="316"/>
            </p:xfrm>
            <a:graphic>
              <a:graphicData uri="http://schemas.openxmlformats.org/presentationml/2006/ole">
                <p:oleObj name="oleObj" r:id="rId26" imgW="189865" imgH="189865" progId="Equation.3">
                  <p:embed/>
                  <p:pic>
                    <p:nvPicPr>
                      <p:cNvPr id="370898" name="Object 210"/>
                      <p:cNvPicPr/>
                      <p:nvPr/>
                    </p:nvPicPr>
                    <p:blipFill>
                      <a:blip r:embed="rId25"/>
                      <a:stretch/>
                    </p:blipFill>
                    <p:spPr bwMode="auto">
                      <a:xfrm>
                        <a:off x="4896" y="1432"/>
                        <a:ext cx="332" cy="316"/>
                      </a:xfrm>
                      <a:prstGeom prst="rect">
                        <a:avLst/>
                      </a:prstGeom>
                    </p:spPr>
                  </p:pic>
                </p:oleObj>
              </a:graphicData>
            </a:graphic>
          </p:graphicFrame>
          <p:sp>
            <p:nvSpPr>
              <p:cNvPr id="370899" name="Rectangle 211"/>
              <p:cNvSpPr>
                <a:spLocks noChangeArrowheads="1"/>
              </p:cNvSpPr>
              <p:nvPr/>
            </p:nvSpPr>
            <p:spPr bwMode="auto">
              <a:xfrm>
                <a:off x="4033" y="1139"/>
                <a:ext cx="1189" cy="201"/>
              </a:xfrm>
              <a:prstGeom prst="rect">
                <a:avLst/>
              </a:prstGeom>
              <a:noFill/>
              <a:ln>
                <a:noFill/>
              </a:ln>
              <a:effectLst/>
            </p:spPr>
            <p:txBody>
              <a:bodyPr anchor="ctr"/>
              <a:lstStyle/>
              <a:p>
                <a:pPr>
                  <a:defRPr/>
                </a:pPr>
                <a:r>
                  <a:rPr lang="zh-CN">
                    <a:solidFill>
                      <a:schemeClr val="folHlink"/>
                    </a:solidFill>
                    <a:latin typeface="楷体_GB2312"/>
                    <a:ea typeface="楷体_GB2312"/>
                    <a:cs typeface="Times New Roman"/>
                  </a:rPr>
                  <a:t>激励信号</a:t>
                </a:r>
                <a:endParaRPr/>
              </a:p>
            </p:txBody>
          </p:sp>
          <p:sp>
            <p:nvSpPr>
              <p:cNvPr id="370900" name="Line 212"/>
              <p:cNvSpPr>
                <a:spLocks noChangeShapeType="1"/>
              </p:cNvSpPr>
              <p:nvPr/>
            </p:nvSpPr>
            <p:spPr bwMode="auto">
              <a:xfrm>
                <a:off x="4331" y="1344"/>
                <a:ext cx="0" cy="427"/>
              </a:xfrm>
              <a:prstGeom prst="line">
                <a:avLst/>
              </a:prstGeom>
              <a:noFill/>
              <a:ln w="12700" cap="rnd">
                <a:solidFill>
                  <a:srgbClr val="000000"/>
                </a:solidFill>
                <a:round/>
                <a:headEnd/>
                <a:tailEnd/>
              </a:ln>
              <a:effectLst/>
            </p:spPr>
            <p:txBody>
              <a:bodyPr/>
              <a:lstStyle/>
              <a:p>
                <a:pPr>
                  <a:defRPr/>
                </a:pPr>
                <a:endParaRPr lang="zh-CN"/>
              </a:p>
            </p:txBody>
          </p:sp>
        </p:grpSp>
        <p:sp>
          <p:nvSpPr>
            <p:cNvPr id="370901" name="Line 213"/>
            <p:cNvSpPr>
              <a:spLocks noChangeShapeType="1"/>
            </p:cNvSpPr>
            <p:nvPr/>
          </p:nvSpPr>
          <p:spPr bwMode="auto">
            <a:xfrm>
              <a:off x="4917" y="1383"/>
              <a:ext cx="0" cy="431"/>
            </a:xfrm>
            <a:prstGeom prst="line">
              <a:avLst/>
            </a:prstGeom>
            <a:noFill/>
            <a:ln w="12700" cap="rnd">
              <a:solidFill>
                <a:srgbClr val="000000"/>
              </a:solidFill>
              <a:round/>
              <a:headEnd/>
              <a:tailEnd/>
            </a:ln>
            <a:effectLst/>
          </p:spPr>
          <p:txBody>
            <a:bodyPr/>
            <a:lstStyle/>
            <a:p>
              <a:pPr>
                <a:defRPr/>
              </a:pPr>
              <a:endParaRPr lang="zh-CN"/>
            </a:p>
          </p:txBody>
        </p:sp>
      </p:grpSp>
      <p:sp>
        <p:nvSpPr>
          <p:cNvPr id="370902" name="Line 214"/>
          <p:cNvSpPr>
            <a:spLocks noChangeShapeType="1"/>
          </p:cNvSpPr>
          <p:nvPr/>
        </p:nvSpPr>
        <p:spPr bwMode="auto">
          <a:xfrm>
            <a:off x="7270750" y="2344738"/>
            <a:ext cx="0" cy="3209925"/>
          </a:xfrm>
          <a:prstGeom prst="line">
            <a:avLst/>
          </a:prstGeom>
          <a:noFill/>
          <a:ln w="9525" cap="rnd">
            <a:solidFill>
              <a:srgbClr val="000000"/>
            </a:solidFill>
            <a:round/>
            <a:headEnd/>
            <a:tailEnd/>
          </a:ln>
          <a:effectLst/>
        </p:spPr>
        <p:txBody>
          <a:bodyPr/>
          <a:lstStyle/>
          <a:p>
            <a:pPr>
              <a:defRPr/>
            </a:pPr>
            <a:endParaRPr lang="zh-CN"/>
          </a:p>
        </p:txBody>
      </p:sp>
      <p:sp>
        <p:nvSpPr>
          <p:cNvPr id="370903" name="Line 215"/>
          <p:cNvSpPr>
            <a:spLocks noChangeShapeType="1"/>
          </p:cNvSpPr>
          <p:nvPr/>
        </p:nvSpPr>
        <p:spPr bwMode="auto">
          <a:xfrm>
            <a:off x="8213725" y="2344738"/>
            <a:ext cx="0" cy="3209925"/>
          </a:xfrm>
          <a:prstGeom prst="line">
            <a:avLst/>
          </a:prstGeom>
          <a:noFill/>
          <a:ln w="9525" cap="rnd">
            <a:solidFill>
              <a:srgbClr val="000000"/>
            </a:solidFill>
            <a:round/>
            <a:headEnd/>
            <a:tailEnd/>
          </a:ln>
          <a:effectLst/>
        </p:spPr>
        <p:txBody>
          <a:bodyPr/>
          <a:lstStyle/>
          <a:p>
            <a:pPr>
              <a:defRPr/>
            </a:pPr>
            <a:endParaRPr lang="zh-CN"/>
          </a:p>
        </p:txBody>
      </p:sp>
      <p:sp>
        <p:nvSpPr>
          <p:cNvPr id="370904" name="Line 216"/>
          <p:cNvSpPr>
            <a:spLocks noChangeShapeType="1"/>
          </p:cNvSpPr>
          <p:nvPr/>
        </p:nvSpPr>
        <p:spPr bwMode="auto">
          <a:xfrm>
            <a:off x="1474788" y="1701800"/>
            <a:ext cx="7200900" cy="0"/>
          </a:xfrm>
          <a:prstGeom prst="line">
            <a:avLst/>
          </a:prstGeom>
          <a:noFill/>
          <a:ln w="9525" cap="rnd">
            <a:solidFill>
              <a:srgbClr val="000000"/>
            </a:solidFill>
            <a:round/>
            <a:headEnd/>
            <a:tailEnd/>
          </a:ln>
          <a:effectLst/>
        </p:spPr>
        <p:txBody>
          <a:bodyPr/>
          <a:lstStyle/>
          <a:p>
            <a:pPr>
              <a:defRPr/>
            </a:pPr>
            <a:endParaRPr lang="zh-CN"/>
          </a:p>
        </p:txBody>
      </p:sp>
      <p:sp>
        <p:nvSpPr>
          <p:cNvPr id="370906" name="Rectangle 218"/>
          <p:cNvSpPr>
            <a:spLocks noChangeArrowheads="1"/>
          </p:cNvSpPr>
          <p:nvPr/>
        </p:nvSpPr>
        <p:spPr bwMode="auto">
          <a:xfrm>
            <a:off x="609600" y="6337299"/>
            <a:ext cx="6048375" cy="406400"/>
          </a:xfrm>
          <a:prstGeom prst="rect">
            <a:avLst/>
          </a:prstGeom>
          <a:solidFill>
            <a:srgbClr val="FFFFFF">
              <a:alpha val="0"/>
            </a:srgbClr>
          </a:solidFill>
          <a:ln w="9525">
            <a:solidFill>
              <a:srgbClr val="FF0066">
                <a:alpha val="0"/>
              </a:srgbClr>
            </a:solidFill>
            <a:miter lim="800000"/>
            <a:headEnd/>
            <a:tailEnd/>
          </a:ln>
          <a:effectLst/>
        </p:spPr>
        <p:txBody>
          <a:bodyPr>
            <a:spAutoFit/>
          </a:bodyPr>
          <a:lstStyle/>
          <a:p>
            <a:pPr algn="l">
              <a:defRPr/>
            </a:pPr>
            <a:r>
              <a:rPr lang="en-US" sz="2000" i="1">
                <a:solidFill>
                  <a:schemeClr val="accent2"/>
                </a:solidFill>
                <a:latin typeface="Times New Roman"/>
                <a:ea typeface="楷体_GB2312"/>
              </a:rPr>
              <a:t>D</a:t>
            </a:r>
            <a:r>
              <a:rPr lang="en-US" sz="2000" baseline="-25000">
                <a:solidFill>
                  <a:schemeClr val="accent2"/>
                </a:solidFill>
                <a:latin typeface="Times New Roman"/>
                <a:ea typeface="楷体_GB2312"/>
              </a:rPr>
              <a:t>3</a:t>
            </a:r>
            <a:r>
              <a:rPr lang="zh-CN" sz="2000">
                <a:solidFill>
                  <a:schemeClr val="accent2"/>
                </a:solidFill>
                <a:latin typeface="Times New Roman"/>
                <a:ea typeface="楷体_GB2312"/>
              </a:rPr>
              <a:t>、 </a:t>
            </a:r>
            <a:r>
              <a:rPr lang="en-US" sz="2000" i="1">
                <a:solidFill>
                  <a:schemeClr val="accent2"/>
                </a:solidFill>
                <a:latin typeface="Times New Roman"/>
                <a:ea typeface="楷体_GB2312"/>
              </a:rPr>
              <a:t>D</a:t>
            </a:r>
            <a:r>
              <a:rPr lang="en-US" sz="2000" baseline="-25000">
                <a:solidFill>
                  <a:schemeClr val="accent2"/>
                </a:solidFill>
                <a:latin typeface="Times New Roman"/>
                <a:ea typeface="楷体_GB2312"/>
              </a:rPr>
              <a:t>2</a:t>
            </a:r>
            <a:r>
              <a:rPr lang="zh-CN" sz="2000">
                <a:solidFill>
                  <a:schemeClr val="accent2"/>
                </a:solidFill>
                <a:latin typeface="Times New Roman"/>
                <a:ea typeface="楷体_GB2312"/>
              </a:rPr>
              <a:t>、  </a:t>
            </a:r>
            <a:r>
              <a:rPr lang="en-US" sz="2000" i="1">
                <a:solidFill>
                  <a:schemeClr val="accent2"/>
                </a:solidFill>
                <a:latin typeface="Times New Roman"/>
                <a:ea typeface="楷体_GB2312"/>
              </a:rPr>
              <a:t>D</a:t>
            </a:r>
            <a:r>
              <a:rPr lang="en-US" sz="2000" baseline="-25000">
                <a:solidFill>
                  <a:schemeClr val="accent2"/>
                </a:solidFill>
                <a:latin typeface="Times New Roman"/>
                <a:ea typeface="楷体_GB2312"/>
              </a:rPr>
              <a:t>1</a:t>
            </a:r>
            <a:r>
              <a:rPr lang="zh-CN" sz="2000">
                <a:solidFill>
                  <a:schemeClr val="accent2"/>
                </a:solidFill>
                <a:latin typeface="Times New Roman"/>
                <a:ea typeface="楷体_GB2312"/>
              </a:rPr>
              <a:t>、 </a:t>
            </a:r>
            <a:r>
              <a:rPr lang="en-US" sz="2000" i="1">
                <a:solidFill>
                  <a:schemeClr val="accent2"/>
                </a:solidFill>
                <a:latin typeface="Times New Roman"/>
                <a:ea typeface="楷体_GB2312"/>
              </a:rPr>
              <a:t>D</a:t>
            </a:r>
            <a:r>
              <a:rPr lang="en-US" sz="2000" baseline="-25000">
                <a:solidFill>
                  <a:schemeClr val="accent2"/>
                </a:solidFill>
                <a:latin typeface="Times New Roman"/>
                <a:ea typeface="楷体_GB2312"/>
              </a:rPr>
              <a:t>0</a:t>
            </a:r>
            <a:r>
              <a:rPr lang="zh-CN" sz="2000">
                <a:solidFill>
                  <a:schemeClr val="accent2"/>
                </a:solidFill>
                <a:latin typeface="Times New Roman"/>
                <a:ea typeface="楷体_GB2312"/>
              </a:rPr>
              <a:t>是触发器</a:t>
            </a:r>
            <a:r>
              <a:rPr lang="zh-CN" sz="2000">
                <a:solidFill>
                  <a:schemeClr val="accent2"/>
                </a:solidFill>
                <a:latin typeface="楷体_GB2312"/>
                <a:ea typeface="楷体_GB2312"/>
              </a:rPr>
              <a:t>现态的函数</a:t>
            </a:r>
            <a:endParaRPr/>
          </a:p>
        </p:txBody>
      </p:sp>
      <p:sp>
        <p:nvSpPr>
          <p:cNvPr id="370907" name="Rectangle 219"/>
          <p:cNvSpPr>
            <a:spLocks noChangeArrowheads="1"/>
          </p:cNvSpPr>
          <p:nvPr/>
        </p:nvSpPr>
        <p:spPr bwMode="auto">
          <a:xfrm>
            <a:off x="611188" y="5830888"/>
            <a:ext cx="5988050" cy="396875"/>
          </a:xfrm>
          <a:prstGeom prst="rect">
            <a:avLst/>
          </a:prstGeom>
          <a:noFill/>
          <a:ln>
            <a:noFill/>
          </a:ln>
          <a:effectLst/>
        </p:spPr>
        <p:txBody>
          <a:bodyPr wrap="none">
            <a:spAutoFit/>
          </a:bodyPr>
          <a:lstStyle/>
          <a:p>
            <a:pPr algn="l">
              <a:defRPr/>
            </a:pPr>
            <a:r>
              <a:rPr lang="en-US" sz="2000" i="1">
                <a:solidFill>
                  <a:schemeClr val="accent2"/>
                </a:solidFill>
                <a:latin typeface="Times New Roman"/>
                <a:ea typeface="楷体_GB2312"/>
              </a:rPr>
              <a:t>D</a:t>
            </a:r>
            <a:r>
              <a:rPr lang="en-US" sz="2000" baseline="-25000">
                <a:solidFill>
                  <a:schemeClr val="accent2"/>
                </a:solidFill>
                <a:latin typeface="Times New Roman"/>
                <a:ea typeface="楷体_GB2312"/>
              </a:rPr>
              <a:t>3</a:t>
            </a:r>
            <a:r>
              <a:rPr lang="zh-CN" sz="2000">
                <a:solidFill>
                  <a:schemeClr val="accent2"/>
                </a:solidFill>
                <a:latin typeface="Times New Roman"/>
                <a:ea typeface="楷体_GB2312"/>
              </a:rPr>
              <a:t>、 </a:t>
            </a:r>
            <a:r>
              <a:rPr lang="en-US" sz="2000" i="1">
                <a:solidFill>
                  <a:schemeClr val="accent2"/>
                </a:solidFill>
                <a:latin typeface="Times New Roman"/>
                <a:ea typeface="楷体_GB2312"/>
              </a:rPr>
              <a:t>D</a:t>
            </a:r>
            <a:r>
              <a:rPr lang="en-US" sz="2000" baseline="-25000">
                <a:solidFill>
                  <a:schemeClr val="accent2"/>
                </a:solidFill>
                <a:latin typeface="Times New Roman"/>
                <a:ea typeface="楷体_GB2312"/>
              </a:rPr>
              <a:t>2</a:t>
            </a:r>
            <a:r>
              <a:rPr lang="zh-CN" sz="2000">
                <a:solidFill>
                  <a:schemeClr val="accent2"/>
                </a:solidFill>
                <a:latin typeface="Times New Roman"/>
                <a:ea typeface="楷体_GB2312"/>
              </a:rPr>
              <a:t>、  </a:t>
            </a:r>
            <a:r>
              <a:rPr lang="en-US" sz="2000" i="1">
                <a:solidFill>
                  <a:schemeClr val="accent2"/>
                </a:solidFill>
                <a:latin typeface="Times New Roman"/>
                <a:ea typeface="楷体_GB2312"/>
              </a:rPr>
              <a:t>D</a:t>
            </a:r>
            <a:r>
              <a:rPr lang="en-US" sz="2000" baseline="-25000">
                <a:solidFill>
                  <a:schemeClr val="accent2"/>
                </a:solidFill>
                <a:latin typeface="Times New Roman"/>
                <a:ea typeface="楷体_GB2312"/>
              </a:rPr>
              <a:t>1</a:t>
            </a:r>
            <a:r>
              <a:rPr lang="zh-CN" sz="2000">
                <a:solidFill>
                  <a:schemeClr val="accent2"/>
                </a:solidFill>
                <a:latin typeface="Times New Roman"/>
                <a:ea typeface="楷体_GB2312"/>
              </a:rPr>
              <a:t>、 </a:t>
            </a:r>
            <a:r>
              <a:rPr lang="en-US" sz="2000" i="1">
                <a:solidFill>
                  <a:schemeClr val="accent2"/>
                </a:solidFill>
                <a:latin typeface="Times New Roman"/>
                <a:ea typeface="楷体_GB2312"/>
              </a:rPr>
              <a:t>D</a:t>
            </a:r>
            <a:r>
              <a:rPr lang="en-US" sz="2000" baseline="-25000">
                <a:solidFill>
                  <a:schemeClr val="accent2"/>
                </a:solidFill>
                <a:latin typeface="Times New Roman"/>
                <a:ea typeface="楷体_GB2312"/>
              </a:rPr>
              <a:t>0</a:t>
            </a:r>
            <a:r>
              <a:rPr lang="zh-CN" sz="2000" baseline="-25000">
                <a:solidFill>
                  <a:schemeClr val="accent2"/>
                </a:solidFill>
                <a:latin typeface="Times New Roman"/>
                <a:ea typeface="楷体_GB2312"/>
              </a:rPr>
              <a:t>、</a:t>
            </a:r>
            <a:r>
              <a:rPr lang="zh-CN" sz="2000">
                <a:solidFill>
                  <a:schemeClr val="accent2"/>
                </a:solidFill>
                <a:latin typeface="Times New Roman"/>
                <a:ea typeface="楷体_GB2312"/>
              </a:rPr>
              <a:t>是触发器</a:t>
            </a:r>
            <a:r>
              <a:rPr lang="zh-CN" sz="2000">
                <a:solidFill>
                  <a:schemeClr val="accent2"/>
                </a:solidFill>
                <a:latin typeface="楷体_GB2312"/>
                <a:ea typeface="楷体_GB2312"/>
              </a:rPr>
              <a:t>现态还是次态的函数？</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70893"/>
                                        </p:tgtEl>
                                        <p:attrNameLst>
                                          <p:attrName>style.visibility</p:attrName>
                                        </p:attrNameLst>
                                      </p:cBhvr>
                                      <p:to>
                                        <p:strVal val="visible"/>
                                      </p:to>
                                    </p:set>
                                    <p:animEffect transition="in" filter="wipe(up)">
                                      <p:cBhvr>
                                        <p:cTn id="7" dur="500"/>
                                        <p:tgtEl>
                                          <p:spTgt spid="37089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70886"/>
                                        </p:tgtEl>
                                        <p:attrNameLst>
                                          <p:attrName>style.visibility</p:attrName>
                                        </p:attrNameLst>
                                      </p:cBhvr>
                                      <p:to>
                                        <p:strVal val="visible"/>
                                      </p:to>
                                    </p:set>
                                    <p:animEffect transition="in" filter="wipe(up)">
                                      <p:cBhvr>
                                        <p:cTn id="12" dur="500"/>
                                        <p:tgtEl>
                                          <p:spTgt spid="37088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70881"/>
                                        </p:tgtEl>
                                        <p:attrNameLst>
                                          <p:attrName>style.visibility</p:attrName>
                                        </p:attrNameLst>
                                      </p:cBhvr>
                                      <p:to>
                                        <p:strVal val="visible"/>
                                      </p:to>
                                    </p:set>
                                    <p:animEffect transition="in" filter="wipe(up)">
                                      <p:cBhvr>
                                        <p:cTn id="17" dur="500"/>
                                        <p:tgtEl>
                                          <p:spTgt spid="37088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370876"/>
                                        </p:tgtEl>
                                        <p:attrNameLst>
                                          <p:attrName>style.visibility</p:attrName>
                                        </p:attrNameLst>
                                      </p:cBhvr>
                                      <p:to>
                                        <p:strVal val="visible"/>
                                      </p:to>
                                    </p:set>
                                    <p:animEffect transition="in" filter="wipe(up)">
                                      <p:cBhvr>
                                        <p:cTn id="22" dur="500"/>
                                        <p:tgtEl>
                                          <p:spTgt spid="37087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370871"/>
                                        </p:tgtEl>
                                        <p:attrNameLst>
                                          <p:attrName>style.visibility</p:attrName>
                                        </p:attrNameLst>
                                      </p:cBhvr>
                                      <p:to>
                                        <p:strVal val="visible"/>
                                      </p:to>
                                    </p:set>
                                    <p:animEffect transition="in" filter="wipe(up)">
                                      <p:cBhvr>
                                        <p:cTn id="27" dur="500"/>
                                        <p:tgtEl>
                                          <p:spTgt spid="37087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370846"/>
                                        </p:tgtEl>
                                        <p:attrNameLst>
                                          <p:attrName>style.visibility</p:attrName>
                                        </p:attrNameLst>
                                      </p:cBhvr>
                                      <p:to>
                                        <p:strVal val="visible"/>
                                      </p:to>
                                    </p:set>
                                    <p:animEffect transition="in" filter="wipe(up)">
                                      <p:cBhvr>
                                        <p:cTn id="32" dur="500"/>
                                        <p:tgtEl>
                                          <p:spTgt spid="37084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370907"/>
                                        </p:tgtEl>
                                        <p:attrNameLst>
                                          <p:attrName>style.visibility</p:attrName>
                                        </p:attrNameLst>
                                      </p:cBhvr>
                                      <p:to>
                                        <p:strVal val="visible"/>
                                      </p:to>
                                    </p:set>
                                    <p:animEffect transition="in" filter="strips(downRight)">
                                      <p:cBhvr>
                                        <p:cTn id="37" dur="500"/>
                                        <p:tgtEl>
                                          <p:spTgt spid="37090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370906"/>
                                        </p:tgtEl>
                                        <p:attrNameLst>
                                          <p:attrName>style.visibility</p:attrName>
                                        </p:attrNameLst>
                                      </p:cBhvr>
                                      <p:to>
                                        <p:strVal val="visible"/>
                                      </p:to>
                                    </p:set>
                                    <p:animEffect transition="in" filter="wipe(up)">
                                      <p:cBhvr>
                                        <p:cTn id="42" dur="500"/>
                                        <p:tgtEl>
                                          <p:spTgt spid="3709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906" grpId="0" animBg="1"/>
      <p:bldP spid="370907" grpId="0"/>
    </p:bldLst>
  </p:timing>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371720" name="Object 8"/>
          <p:cNvGraphicFramePr>
            <a:graphicFrameLocks xmlns:a="http://schemas.openxmlformats.org/drawingml/2006/main" noChangeAspect="1"/>
          </p:cNvGraphicFramePr>
          <p:nvPr/>
        </p:nvGraphicFramePr>
        <p:xfrm>
          <a:off x="2125663" y="1844675"/>
          <a:ext cx="2374900" cy="1263650"/>
        </p:xfrm>
        <a:graphic>
          <a:graphicData uri="http://schemas.openxmlformats.org/presentationml/2006/ole">
            <p:oleObj name="oleObj" r:id="rId4" imgW="1619250" imgH="885825" progId="Word.Picture.8">
              <p:embed/>
              <p:pic>
                <p:nvPicPr>
                  <p:cNvPr id="371720" name="Object 8"/>
                  <p:cNvPicPr/>
                  <p:nvPr/>
                </p:nvPicPr>
                <p:blipFill>
                  <a:blip r:embed="rId3"/>
                  <a:stretch/>
                </p:blipFill>
                <p:spPr bwMode="auto">
                  <a:xfrm>
                    <a:off x="2125663" y="1844675"/>
                    <a:ext cx="2374900" cy="1263650"/>
                  </a:xfrm>
                  <a:prstGeom prst="rect">
                    <a:avLst/>
                  </a:prstGeom>
                </p:spPr>
              </p:pic>
            </p:oleObj>
          </a:graphicData>
        </a:graphic>
      </p:graphicFrame>
      <p:graphicFrame>
        <p:nvGraphicFramePr>
          <p:cNvPr id="371721" name="Object 9"/>
          <p:cNvGraphicFramePr>
            <a:graphicFrameLocks xmlns:a="http://schemas.openxmlformats.org/drawingml/2006/main" noChangeAspect="1"/>
          </p:cNvGraphicFramePr>
          <p:nvPr/>
        </p:nvGraphicFramePr>
        <p:xfrm>
          <a:off x="1187450" y="3716338"/>
          <a:ext cx="5940425" cy="2814637"/>
        </p:xfrm>
        <a:graphic>
          <a:graphicData uri="http://schemas.openxmlformats.org/presentationml/2006/ole">
            <p:oleObj name="oleObj" r:id="rId6" imgW="4010025" imgH="2009775" progId="Word.Picture.8">
              <p:embed/>
              <p:pic>
                <p:nvPicPr>
                  <p:cNvPr id="371721" name="Object 9"/>
                  <p:cNvPicPr/>
                  <p:nvPr/>
                </p:nvPicPr>
                <p:blipFill>
                  <a:blip r:embed="rId5"/>
                  <a:stretch/>
                </p:blipFill>
                <p:spPr bwMode="auto">
                  <a:xfrm>
                    <a:off x="1187450" y="3716338"/>
                    <a:ext cx="5940425" cy="2814637"/>
                  </a:xfrm>
                  <a:prstGeom prst="rect">
                    <a:avLst/>
                  </a:prstGeom>
                </p:spPr>
              </p:pic>
            </p:oleObj>
          </a:graphicData>
        </a:graphic>
      </p:graphicFrame>
      <p:sp>
        <p:nvSpPr>
          <p:cNvPr id="371722" name="Rectangle 10"/>
          <p:cNvSpPr>
            <a:spLocks noChangeArrowheads="1"/>
          </p:cNvSpPr>
          <p:nvPr/>
        </p:nvSpPr>
        <p:spPr bwMode="auto">
          <a:xfrm>
            <a:off x="503238" y="441325"/>
            <a:ext cx="4473575" cy="457200"/>
          </a:xfrm>
          <a:prstGeom prst="rect">
            <a:avLst/>
          </a:prstGeom>
          <a:noFill/>
          <a:ln>
            <a:noFill/>
          </a:ln>
          <a:effectLst/>
        </p:spPr>
        <p:txBody>
          <a:bodyPr wrap="none" anchor="ctr">
            <a:spAutoFit/>
          </a:bodyPr>
          <a:lstStyle/>
          <a:p>
            <a:pPr algn="l">
              <a:defRPr/>
            </a:pPr>
            <a:r>
              <a:rPr lang="zh-CN" sz="2400">
                <a:solidFill>
                  <a:schemeClr val="folHlink"/>
                </a:solidFill>
                <a:latin typeface="楷体_GB2312"/>
                <a:ea typeface="楷体_GB2312"/>
                <a:cs typeface="Times New Roman"/>
              </a:rPr>
              <a:t>画出各触发器激励信号的卡诺图</a:t>
            </a:r>
            <a:endParaRPr lang="zh-CN" sz="2400">
              <a:latin typeface="Arial"/>
              <a:ea typeface="楷体_GB2312"/>
              <a:cs typeface="Times New Roman"/>
            </a:endParaRPr>
          </a:p>
        </p:txBody>
      </p:sp>
      <p:graphicFrame>
        <p:nvGraphicFramePr>
          <p:cNvPr id="371723" name="Object 11"/>
          <p:cNvGraphicFramePr>
            <a:graphicFrameLocks xmlns:a="http://schemas.openxmlformats.org/drawingml/2006/main" noChangeAspect="1"/>
          </p:cNvGraphicFramePr>
          <p:nvPr/>
        </p:nvGraphicFramePr>
        <p:xfrm>
          <a:off x="5724524" y="836613"/>
          <a:ext cx="2892425" cy="2867025"/>
        </p:xfrm>
        <a:graphic>
          <a:graphicData uri="http://schemas.openxmlformats.org/presentationml/2006/ole">
            <p:oleObj name="oleObj" r:id="rId8" imgW="1971675" imgH="2009775" progId="Word.Picture.8">
              <p:embed/>
              <p:pic>
                <p:nvPicPr>
                  <p:cNvPr id="371723" name="Object 11"/>
                  <p:cNvPicPr/>
                  <p:nvPr/>
                </p:nvPicPr>
                <p:blipFill>
                  <a:blip r:embed="rId7"/>
                  <a:stretch/>
                </p:blipFill>
                <p:spPr bwMode="auto">
                  <a:xfrm>
                    <a:off x="5724524" y="836613"/>
                    <a:ext cx="2892425" cy="2867025"/>
                  </a:xfrm>
                  <a:prstGeom prst="rect">
                    <a:avLst/>
                  </a:prstGeom>
                </p:spPr>
              </p:pic>
            </p:oleObj>
          </a:graphicData>
        </a:graphic>
      </p:graphicFrame>
      <p:graphicFrame>
        <p:nvGraphicFramePr>
          <p:cNvPr id="371724" name="Object 12"/>
          <p:cNvGraphicFramePr>
            <a:graphicFrameLocks xmlns:a="http://schemas.openxmlformats.org/drawingml/2006/main" noChangeAspect="1"/>
          </p:cNvGraphicFramePr>
          <p:nvPr/>
        </p:nvGraphicFramePr>
        <p:xfrm>
          <a:off x="1763713" y="765175"/>
          <a:ext cx="2892425" cy="2867025"/>
        </p:xfrm>
        <a:graphic>
          <a:graphicData uri="http://schemas.openxmlformats.org/presentationml/2006/ole">
            <p:oleObj name="oleObj" r:id="rId10" imgW="1971675" imgH="2009775" progId="Word.Picture.8">
              <p:embed/>
              <p:pic>
                <p:nvPicPr>
                  <p:cNvPr id="371724" name="Object 12"/>
                  <p:cNvPicPr/>
                  <p:nvPr/>
                </p:nvPicPr>
                <p:blipFill>
                  <a:blip r:embed="rId9"/>
                  <a:stretch/>
                </p:blipFill>
                <p:spPr bwMode="auto">
                  <a:xfrm>
                    <a:off x="1763713" y="765175"/>
                    <a:ext cx="2892425" cy="2867025"/>
                  </a:xfrm>
                  <a:prstGeom prst="rect">
                    <a:avLst/>
                  </a:prstGeom>
                </p:spPr>
              </p:pic>
            </p:oleObj>
          </a:graphicData>
        </a:graphic>
      </p:graphicFrame>
      <p:graphicFrame>
        <p:nvGraphicFramePr>
          <p:cNvPr id="371725" name="Object 13"/>
          <p:cNvGraphicFramePr>
            <a:graphicFrameLocks xmlns:a="http://schemas.openxmlformats.org/drawingml/2006/main" noChangeAspect="1"/>
          </p:cNvGraphicFramePr>
          <p:nvPr/>
        </p:nvGraphicFramePr>
        <p:xfrm>
          <a:off x="900113" y="3357563"/>
          <a:ext cx="3060700" cy="581025"/>
        </p:xfrm>
        <a:graphic>
          <a:graphicData uri="http://schemas.openxmlformats.org/presentationml/2006/ole">
            <p:oleObj name="oleObj" r:id="rId12" imgW="1320165" imgH="252730" progId="Equation.3">
              <p:embed/>
              <p:pic>
                <p:nvPicPr>
                  <p:cNvPr id="371725" name="Object 13"/>
                  <p:cNvPicPr/>
                  <p:nvPr/>
                </p:nvPicPr>
                <p:blipFill>
                  <a:blip r:embed="rId11"/>
                  <a:stretch/>
                </p:blipFill>
                <p:spPr bwMode="auto">
                  <a:xfrm>
                    <a:off x="900113" y="3357563"/>
                    <a:ext cx="3060700" cy="581025"/>
                  </a:xfrm>
                  <a:prstGeom prst="rect">
                    <a:avLst/>
                  </a:prstGeom>
                </p:spPr>
              </p:pic>
            </p:oleObj>
          </a:graphicData>
        </a:graphic>
      </p:graphicFrame>
      <p:graphicFrame>
        <p:nvGraphicFramePr>
          <p:cNvPr id="371726" name="Object 14"/>
          <p:cNvGraphicFramePr>
            <a:graphicFrameLocks xmlns:a="http://schemas.openxmlformats.org/drawingml/2006/main" noChangeAspect="1"/>
          </p:cNvGraphicFramePr>
          <p:nvPr/>
        </p:nvGraphicFramePr>
        <p:xfrm>
          <a:off x="4787900" y="3500438"/>
          <a:ext cx="3924300" cy="576262"/>
        </p:xfrm>
        <a:graphic>
          <a:graphicData uri="http://schemas.openxmlformats.org/presentationml/2006/ole">
            <p:oleObj name="oleObj" r:id="rId14" imgW="1790065" imgH="252730" progId="Equation.3">
              <p:embed/>
              <p:pic>
                <p:nvPicPr>
                  <p:cNvPr id="371726" name="Object 14"/>
                  <p:cNvPicPr/>
                  <p:nvPr/>
                </p:nvPicPr>
                <p:blipFill>
                  <a:blip r:embed="rId13"/>
                  <a:stretch/>
                </p:blipFill>
                <p:spPr bwMode="auto">
                  <a:xfrm>
                    <a:off x="4787900" y="3500438"/>
                    <a:ext cx="3924300" cy="576262"/>
                  </a:xfrm>
                  <a:prstGeom prst="rect">
                    <a:avLst/>
                  </a:prstGeom>
                </p:spPr>
              </p:pic>
            </p:oleObj>
          </a:graphicData>
        </a:graphic>
      </p:graphicFrame>
      <p:graphicFrame>
        <p:nvGraphicFramePr>
          <p:cNvPr id="371727" name="Object 15"/>
          <p:cNvGraphicFramePr>
            <a:graphicFrameLocks xmlns:a="http://schemas.openxmlformats.org/drawingml/2006/main" noChangeAspect="1"/>
          </p:cNvGraphicFramePr>
          <p:nvPr/>
        </p:nvGraphicFramePr>
        <p:xfrm>
          <a:off x="1042988" y="6284913"/>
          <a:ext cx="3111500" cy="573087"/>
        </p:xfrm>
        <a:graphic>
          <a:graphicData uri="http://schemas.openxmlformats.org/presentationml/2006/ole">
            <p:oleObj name="oleObj" r:id="rId16" imgW="1320165" imgH="252730" progId="Equation.3">
              <p:embed/>
              <p:pic>
                <p:nvPicPr>
                  <p:cNvPr id="371727" name="Object 15"/>
                  <p:cNvPicPr/>
                  <p:nvPr/>
                </p:nvPicPr>
                <p:blipFill>
                  <a:blip r:embed="rId15"/>
                  <a:stretch/>
                </p:blipFill>
                <p:spPr bwMode="auto">
                  <a:xfrm>
                    <a:off x="1042988" y="6284913"/>
                    <a:ext cx="3111500" cy="573087"/>
                  </a:xfrm>
                  <a:prstGeom prst="rect">
                    <a:avLst/>
                  </a:prstGeom>
                </p:spPr>
              </p:pic>
            </p:oleObj>
          </a:graphicData>
        </a:graphic>
      </p:graphicFrame>
      <p:graphicFrame>
        <p:nvGraphicFramePr>
          <p:cNvPr id="371728" name="Object 16"/>
          <p:cNvGraphicFramePr>
            <a:graphicFrameLocks xmlns:a="http://schemas.openxmlformats.org/drawingml/2006/main" noChangeAspect="1"/>
          </p:cNvGraphicFramePr>
          <p:nvPr/>
        </p:nvGraphicFramePr>
        <p:xfrm>
          <a:off x="4787900" y="6221413"/>
          <a:ext cx="1368425" cy="636587"/>
        </p:xfrm>
        <a:graphic>
          <a:graphicData uri="http://schemas.openxmlformats.org/presentationml/2006/ole">
            <p:oleObj name="oleObj" r:id="rId18" imgW="532765" imgH="252730" progId="Equation.3">
              <p:embed/>
              <p:pic>
                <p:nvPicPr>
                  <p:cNvPr id="371728" name="Object 16"/>
                  <p:cNvPicPr/>
                  <p:nvPr/>
                </p:nvPicPr>
                <p:blipFill>
                  <a:blip r:embed="rId17"/>
                  <a:stretch/>
                </p:blipFill>
                <p:spPr bwMode="auto">
                  <a:xfrm>
                    <a:off x="4787900" y="6221413"/>
                    <a:ext cx="1368425" cy="636587"/>
                  </a:xfrm>
                  <a:prstGeom prst="rect">
                    <a:avLst/>
                  </a:prstGeom>
                </p:spPr>
              </p:pic>
            </p:oleObj>
          </a:graphicData>
        </a:graphic>
      </p:graphicFrame>
      <p:sp>
        <p:nvSpPr>
          <p:cNvPr id="371729" name="Rectangle 17"/>
          <p:cNvSpPr>
            <a:spLocks noChangeArrowheads="1"/>
          </p:cNvSpPr>
          <p:nvPr/>
        </p:nvSpPr>
        <p:spPr bwMode="auto">
          <a:xfrm>
            <a:off x="4368800" y="2270125"/>
            <a:ext cx="406400" cy="244475"/>
          </a:xfrm>
          <a:prstGeom prst="rect">
            <a:avLst/>
          </a:prstGeom>
          <a:noFill/>
          <a:ln>
            <a:noFill/>
          </a:ln>
          <a:effectLst/>
        </p:spPr>
        <p:txBody>
          <a:bodyPr wrap="none" anchor="ctr">
            <a:spAutoFit/>
          </a:bodyPr>
          <a:lstStyle/>
          <a:p>
            <a:pPr>
              <a:defRPr/>
            </a:pPr>
            <a:r>
              <a:rPr lang="en-US" sz="1000" b="0">
                <a:latin typeface="Times New Roman"/>
                <a:cs typeface="Times New Roman"/>
              </a:rPr>
              <a:t>       </a:t>
            </a:r>
            <a:endParaRPr lang="en-US" b="0">
              <a:latin typeface="Arial"/>
            </a:endParaRPr>
          </a:p>
        </p:txBody>
      </p:sp>
      <p:sp>
        <p:nvSpPr>
          <p:cNvPr id="371730" name="Rectangle 18"/>
          <p:cNvSpPr>
            <a:spLocks noChangeArrowheads="1"/>
          </p:cNvSpPr>
          <p:nvPr/>
        </p:nvSpPr>
        <p:spPr bwMode="auto">
          <a:xfrm>
            <a:off x="4368800" y="2752725"/>
            <a:ext cx="406400" cy="244475"/>
          </a:xfrm>
          <a:prstGeom prst="rect">
            <a:avLst/>
          </a:prstGeom>
          <a:noFill/>
          <a:ln>
            <a:noFill/>
          </a:ln>
          <a:effectLst/>
        </p:spPr>
        <p:txBody>
          <a:bodyPr wrap="none" anchor="ctr">
            <a:spAutoFit/>
          </a:bodyPr>
          <a:lstStyle/>
          <a:p>
            <a:pPr>
              <a:defRPr/>
            </a:pPr>
            <a:r>
              <a:rPr lang="en-US" sz="1000" b="0">
                <a:latin typeface="Times New Roman"/>
                <a:cs typeface="Times New Roman"/>
              </a:rPr>
              <a:t>       </a:t>
            </a:r>
            <a:endParaRPr lang="en-US" b="0">
              <a:latin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d"/>
      </p:transition>
    </mc:Choice>
    <mc:Fallback>
      <p:transition spd="slow" advClick="1">
        <p:wipe dir="d"/>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71724"/>
                                        </p:tgtEl>
                                        <p:attrNameLst>
                                          <p:attrName>style.visibility</p:attrName>
                                        </p:attrNameLst>
                                      </p:cBhvr>
                                      <p:to>
                                        <p:strVal val="visible"/>
                                      </p:to>
                                    </p:set>
                                    <p:animEffect transition="in" filter="box(in)">
                                      <p:cBhvr>
                                        <p:cTn id="7" dur="500"/>
                                        <p:tgtEl>
                                          <p:spTgt spid="3717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371720"/>
                                        </p:tgtEl>
                                        <p:attrNameLst>
                                          <p:attrName>style.visibility</p:attrName>
                                        </p:attrNameLst>
                                      </p:cBhvr>
                                      <p:to>
                                        <p:strVal val="visible"/>
                                      </p:to>
                                    </p:set>
                                    <p:animEffect transition="in" filter="box(in)">
                                      <p:cBhvr>
                                        <p:cTn id="12" dur="500"/>
                                        <p:tgtEl>
                                          <p:spTgt spid="37172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71725"/>
                                        </p:tgtEl>
                                        <p:attrNameLst>
                                          <p:attrName>style.visibility</p:attrName>
                                        </p:attrNameLst>
                                      </p:cBhvr>
                                      <p:to>
                                        <p:strVal val="visible"/>
                                      </p:to>
                                    </p:set>
                                    <p:animEffect transition="in" filter="strips(downRight)">
                                      <p:cBhvr>
                                        <p:cTn id="17" dur="500"/>
                                        <p:tgtEl>
                                          <p:spTgt spid="37172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371723"/>
                                        </p:tgtEl>
                                        <p:attrNameLst>
                                          <p:attrName>style.visibility</p:attrName>
                                        </p:attrNameLst>
                                      </p:cBhvr>
                                      <p:to>
                                        <p:strVal val="visible"/>
                                      </p:to>
                                    </p:set>
                                    <p:animEffect transition="in" filter="box(in)">
                                      <p:cBhvr>
                                        <p:cTn id="22" dur="500"/>
                                        <p:tgtEl>
                                          <p:spTgt spid="37172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371726"/>
                                        </p:tgtEl>
                                        <p:attrNameLst>
                                          <p:attrName>style.visibility</p:attrName>
                                        </p:attrNameLst>
                                      </p:cBhvr>
                                      <p:to>
                                        <p:strVal val="visible"/>
                                      </p:to>
                                    </p:set>
                                    <p:animEffect transition="in" filter="strips(downRight)">
                                      <p:cBhvr>
                                        <p:cTn id="27" dur="500"/>
                                        <p:tgtEl>
                                          <p:spTgt spid="37172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371721"/>
                                        </p:tgtEl>
                                        <p:attrNameLst>
                                          <p:attrName>style.visibility</p:attrName>
                                        </p:attrNameLst>
                                      </p:cBhvr>
                                      <p:to>
                                        <p:strVal val="visible"/>
                                      </p:to>
                                    </p:set>
                                    <p:animEffect transition="in" filter="wipe(up)">
                                      <p:cBhvr>
                                        <p:cTn id="32" dur="500"/>
                                        <p:tgtEl>
                                          <p:spTgt spid="37172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371727"/>
                                        </p:tgtEl>
                                        <p:attrNameLst>
                                          <p:attrName>style.visibility</p:attrName>
                                        </p:attrNameLst>
                                      </p:cBhvr>
                                      <p:to>
                                        <p:strVal val="visible"/>
                                      </p:to>
                                    </p:set>
                                    <p:animEffect transition="in" filter="strips(downRight)">
                                      <p:cBhvr>
                                        <p:cTn id="37" dur="500"/>
                                        <p:tgtEl>
                                          <p:spTgt spid="37172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371728"/>
                                        </p:tgtEl>
                                        <p:attrNameLst>
                                          <p:attrName>style.visibility</p:attrName>
                                        </p:attrNameLst>
                                      </p:cBhvr>
                                      <p:to>
                                        <p:strVal val="visible"/>
                                      </p:to>
                                    </p:set>
                                    <p:animEffect transition="in" filter="strips(downRight)">
                                      <p:cBhvr>
                                        <p:cTn id="42" dur="500"/>
                                        <p:tgtEl>
                                          <p:spTgt spid="3717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372760" name="Object 24"/>
          <p:cNvGraphicFramePr>
            <a:graphicFrameLocks xmlns:a="http://schemas.openxmlformats.org/drawingml/2006/main" noChangeAspect="1"/>
          </p:cNvGraphicFramePr>
          <p:nvPr/>
        </p:nvGraphicFramePr>
        <p:xfrm>
          <a:off x="2328863" y="4814888"/>
          <a:ext cx="4887912" cy="1171575"/>
        </p:xfrm>
        <a:graphic>
          <a:graphicData uri="http://schemas.openxmlformats.org/presentationml/2006/ole">
            <p:oleObj name="oleObj" r:id="rId4" imgW="4152900" imgH="990600" progId="Word.Picture.8">
              <p:embed/>
              <p:pic>
                <p:nvPicPr>
                  <p:cNvPr id="372760" name="Object 24"/>
                  <p:cNvPicPr/>
                  <p:nvPr/>
                </p:nvPicPr>
                <p:blipFill>
                  <a:blip r:embed="rId3"/>
                  <a:stretch/>
                </p:blipFill>
                <p:spPr bwMode="auto">
                  <a:xfrm>
                    <a:off x="2328863" y="4814888"/>
                    <a:ext cx="4887912" cy="1171575"/>
                  </a:xfrm>
                  <a:prstGeom prst="rect">
                    <a:avLst/>
                  </a:prstGeom>
                </p:spPr>
              </p:pic>
            </p:oleObj>
          </a:graphicData>
        </a:graphic>
      </p:graphicFrame>
      <p:sp>
        <p:nvSpPr>
          <p:cNvPr id="372761" name="Rectangle 25"/>
          <p:cNvSpPr>
            <a:spLocks noChangeArrowheads="1"/>
          </p:cNvSpPr>
          <p:nvPr/>
        </p:nvSpPr>
        <p:spPr bwMode="auto">
          <a:xfrm>
            <a:off x="684213" y="476250"/>
            <a:ext cx="1716087" cy="457200"/>
          </a:xfrm>
          <a:prstGeom prst="rect">
            <a:avLst/>
          </a:prstGeom>
          <a:noFill/>
          <a:ln>
            <a:noFill/>
          </a:ln>
          <a:effectLst/>
        </p:spPr>
        <p:txBody>
          <a:bodyPr wrap="none" anchor="ctr">
            <a:spAutoFit/>
          </a:bodyPr>
          <a:lstStyle/>
          <a:p>
            <a:pPr algn="l">
              <a:defRPr/>
            </a:pPr>
            <a:r>
              <a:rPr lang="zh-CN" sz="2400">
                <a:solidFill>
                  <a:schemeClr val="folHlink"/>
                </a:solidFill>
                <a:latin typeface="楷体_GB2312"/>
                <a:ea typeface="楷体_GB2312"/>
              </a:rPr>
              <a:t>画出逻辑图</a:t>
            </a:r>
            <a:endParaRPr/>
          </a:p>
        </p:txBody>
      </p:sp>
      <p:graphicFrame>
        <p:nvGraphicFramePr>
          <p:cNvPr id="372762" name="Object 26"/>
          <p:cNvGraphicFramePr>
            <a:graphicFrameLocks xmlns:a="http://schemas.openxmlformats.org/drawingml/2006/main" noChangeAspect="1"/>
          </p:cNvGraphicFramePr>
          <p:nvPr/>
        </p:nvGraphicFramePr>
        <p:xfrm>
          <a:off x="1403350" y="4508500"/>
          <a:ext cx="5357813" cy="955675"/>
        </p:xfrm>
        <a:graphic>
          <a:graphicData uri="http://schemas.openxmlformats.org/presentationml/2006/ole">
            <p:oleObj name="oleObj" r:id="rId6" imgW="4553585" imgH="808990" progId="Word.Picture.8">
              <p:embed/>
              <p:pic>
                <p:nvPicPr>
                  <p:cNvPr id="372762" name="Object 26"/>
                  <p:cNvPicPr/>
                  <p:nvPr/>
                </p:nvPicPr>
                <p:blipFill>
                  <a:blip r:embed="rId5"/>
                  <a:stretch/>
                </p:blipFill>
                <p:spPr bwMode="auto">
                  <a:xfrm>
                    <a:off x="1403350" y="4508500"/>
                    <a:ext cx="5357813" cy="955675"/>
                  </a:xfrm>
                  <a:prstGeom prst="rect">
                    <a:avLst/>
                  </a:prstGeom>
                </p:spPr>
              </p:pic>
            </p:oleObj>
          </a:graphicData>
        </a:graphic>
      </p:graphicFrame>
      <p:graphicFrame>
        <p:nvGraphicFramePr>
          <p:cNvPr id="372763" name="Object 27"/>
          <p:cNvGraphicFramePr>
            <a:graphicFrameLocks xmlns:a="http://schemas.openxmlformats.org/drawingml/2006/main" noChangeAspect="1"/>
          </p:cNvGraphicFramePr>
          <p:nvPr/>
        </p:nvGraphicFramePr>
        <p:xfrm>
          <a:off x="1042988" y="1412875"/>
          <a:ext cx="3060700" cy="581025"/>
        </p:xfrm>
        <a:graphic>
          <a:graphicData uri="http://schemas.openxmlformats.org/presentationml/2006/ole">
            <p:oleObj name="oleObj" r:id="rId8" imgW="1320165" imgH="252730" progId="Equation.3">
              <p:embed/>
              <p:pic>
                <p:nvPicPr>
                  <p:cNvPr id="372763" name="Object 27"/>
                  <p:cNvPicPr/>
                  <p:nvPr/>
                </p:nvPicPr>
                <p:blipFill>
                  <a:blip r:embed="rId7"/>
                  <a:stretch/>
                </p:blipFill>
                <p:spPr bwMode="auto">
                  <a:xfrm>
                    <a:off x="1042988" y="1412875"/>
                    <a:ext cx="3060700" cy="581025"/>
                  </a:xfrm>
                  <a:prstGeom prst="rect">
                    <a:avLst/>
                  </a:prstGeom>
                </p:spPr>
              </p:pic>
            </p:oleObj>
          </a:graphicData>
        </a:graphic>
      </p:graphicFrame>
      <p:graphicFrame>
        <p:nvGraphicFramePr>
          <p:cNvPr id="372764" name="Object 28"/>
          <p:cNvGraphicFramePr>
            <a:graphicFrameLocks xmlns:a="http://schemas.openxmlformats.org/drawingml/2006/main" noChangeAspect="1"/>
          </p:cNvGraphicFramePr>
          <p:nvPr/>
        </p:nvGraphicFramePr>
        <p:xfrm>
          <a:off x="4787900" y="1557337"/>
          <a:ext cx="3924300" cy="576262"/>
        </p:xfrm>
        <a:graphic>
          <a:graphicData uri="http://schemas.openxmlformats.org/presentationml/2006/ole">
            <p:oleObj name="oleObj" r:id="rId10" imgW="1790065" imgH="252730" progId="Equation.3">
              <p:embed/>
              <p:pic>
                <p:nvPicPr>
                  <p:cNvPr id="372764" name="Object 28"/>
                  <p:cNvPicPr/>
                  <p:nvPr/>
                </p:nvPicPr>
                <p:blipFill>
                  <a:blip r:embed="rId9"/>
                  <a:stretch/>
                </p:blipFill>
                <p:spPr bwMode="auto">
                  <a:xfrm>
                    <a:off x="4787900" y="1557337"/>
                    <a:ext cx="3924300" cy="576262"/>
                  </a:xfrm>
                  <a:prstGeom prst="rect">
                    <a:avLst/>
                  </a:prstGeom>
                </p:spPr>
              </p:pic>
            </p:oleObj>
          </a:graphicData>
        </a:graphic>
      </p:graphicFrame>
      <p:graphicFrame>
        <p:nvGraphicFramePr>
          <p:cNvPr id="372765" name="Object 29"/>
          <p:cNvGraphicFramePr>
            <a:graphicFrameLocks xmlns:a="http://schemas.openxmlformats.org/drawingml/2006/main" noChangeAspect="1"/>
          </p:cNvGraphicFramePr>
          <p:nvPr/>
        </p:nvGraphicFramePr>
        <p:xfrm>
          <a:off x="1042988" y="2276475"/>
          <a:ext cx="3111500" cy="573088"/>
        </p:xfrm>
        <a:graphic>
          <a:graphicData uri="http://schemas.openxmlformats.org/presentationml/2006/ole">
            <p:oleObj name="oleObj" r:id="rId12" imgW="1320165" imgH="252730" progId="Equation.3">
              <p:embed/>
              <p:pic>
                <p:nvPicPr>
                  <p:cNvPr id="372765" name="Object 29"/>
                  <p:cNvPicPr/>
                  <p:nvPr/>
                </p:nvPicPr>
                <p:blipFill>
                  <a:blip r:embed="rId11"/>
                  <a:stretch/>
                </p:blipFill>
                <p:spPr bwMode="auto">
                  <a:xfrm>
                    <a:off x="1042988" y="2276475"/>
                    <a:ext cx="3111500" cy="573088"/>
                  </a:xfrm>
                  <a:prstGeom prst="rect">
                    <a:avLst/>
                  </a:prstGeom>
                </p:spPr>
              </p:pic>
            </p:oleObj>
          </a:graphicData>
        </a:graphic>
      </p:graphicFrame>
      <p:graphicFrame>
        <p:nvGraphicFramePr>
          <p:cNvPr id="372766" name="Object 30"/>
          <p:cNvGraphicFramePr>
            <a:graphicFrameLocks xmlns:a="http://schemas.openxmlformats.org/drawingml/2006/main" noChangeAspect="1"/>
          </p:cNvGraphicFramePr>
          <p:nvPr/>
        </p:nvGraphicFramePr>
        <p:xfrm>
          <a:off x="4859338" y="2276475"/>
          <a:ext cx="1368425" cy="636588"/>
        </p:xfrm>
        <a:graphic>
          <a:graphicData uri="http://schemas.openxmlformats.org/presentationml/2006/ole">
            <p:oleObj name="oleObj" r:id="rId14" imgW="532765" imgH="252730" progId="Equation.3">
              <p:embed/>
              <p:pic>
                <p:nvPicPr>
                  <p:cNvPr id="372766" name="Object 30"/>
                  <p:cNvPicPr/>
                  <p:nvPr/>
                </p:nvPicPr>
                <p:blipFill>
                  <a:blip r:embed="rId13"/>
                  <a:stretch/>
                </p:blipFill>
                <p:spPr bwMode="auto">
                  <a:xfrm>
                    <a:off x="4859338" y="2276475"/>
                    <a:ext cx="1368425" cy="636588"/>
                  </a:xfrm>
                  <a:prstGeom prst="rect">
                    <a:avLst/>
                  </a:prstGeom>
                </p:spPr>
              </p:pic>
            </p:oleObj>
          </a:graphicData>
        </a:graphic>
      </p:graphicFrame>
      <p:graphicFrame>
        <p:nvGraphicFramePr>
          <p:cNvPr id="372767" name="Object 31"/>
          <p:cNvGraphicFramePr>
            <a:graphicFrameLocks xmlns:a="http://schemas.openxmlformats.org/drawingml/2006/main" noChangeAspect="1"/>
          </p:cNvGraphicFramePr>
          <p:nvPr/>
        </p:nvGraphicFramePr>
        <p:xfrm>
          <a:off x="900113" y="2922588"/>
          <a:ext cx="6334125" cy="3098800"/>
        </p:xfrm>
        <a:graphic>
          <a:graphicData uri="http://schemas.openxmlformats.org/presentationml/2006/ole">
            <p:oleObj name="oleObj" r:id="rId16" imgW="4923155" imgH="2400300" progId="Word.Picture.8">
              <p:embed/>
              <p:pic>
                <p:nvPicPr>
                  <p:cNvPr id="372767" name="Object 31"/>
                  <p:cNvPicPr/>
                  <p:nvPr/>
                </p:nvPicPr>
                <p:blipFill>
                  <a:blip r:embed="rId15"/>
                  <a:stretch/>
                </p:blipFill>
                <p:spPr bwMode="auto">
                  <a:xfrm>
                    <a:off x="900113" y="2922588"/>
                    <a:ext cx="6334125" cy="3098800"/>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d"/>
      </p:transition>
    </mc:Choice>
    <mc:Fallback>
      <p:transition spd="slow" advClick="1">
        <p:wipe dir="d"/>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72760"/>
                                        </p:tgtEl>
                                        <p:attrNameLst>
                                          <p:attrName>style.visibility</p:attrName>
                                        </p:attrNameLst>
                                      </p:cBhvr>
                                      <p:to>
                                        <p:strVal val="visible"/>
                                      </p:to>
                                    </p:set>
                                    <p:animEffect transition="in" filter="wipe(up)">
                                      <p:cBhvr>
                                        <p:cTn id="7" dur="500"/>
                                        <p:tgtEl>
                                          <p:spTgt spid="37276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72762"/>
                                        </p:tgtEl>
                                        <p:attrNameLst>
                                          <p:attrName>style.visibility</p:attrName>
                                        </p:attrNameLst>
                                      </p:cBhvr>
                                      <p:to>
                                        <p:strVal val="visible"/>
                                      </p:to>
                                    </p:set>
                                    <p:animEffect transition="in" filter="wipe(up)">
                                      <p:cBhvr>
                                        <p:cTn id="12" dur="500"/>
                                        <p:tgtEl>
                                          <p:spTgt spid="37276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72767"/>
                                        </p:tgtEl>
                                        <p:attrNameLst>
                                          <p:attrName>style.visibility</p:attrName>
                                        </p:attrNameLst>
                                      </p:cBhvr>
                                      <p:to>
                                        <p:strVal val="visible"/>
                                      </p:to>
                                    </p:set>
                                    <p:animEffect transition="in" filter="wipe(up)">
                                      <p:cBhvr>
                                        <p:cTn id="17" dur="500"/>
                                        <p:tgtEl>
                                          <p:spTgt spid="3727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74797" name="Rectangle 13"/>
          <p:cNvSpPr>
            <a:spLocks noChangeArrowheads="1"/>
          </p:cNvSpPr>
          <p:nvPr/>
        </p:nvSpPr>
        <p:spPr bwMode="auto">
          <a:xfrm>
            <a:off x="1042988" y="1412875"/>
            <a:ext cx="2328862" cy="457200"/>
          </a:xfrm>
          <a:prstGeom prst="rect">
            <a:avLst/>
          </a:prstGeom>
          <a:noFill/>
          <a:ln>
            <a:noFill/>
          </a:ln>
          <a:effectLst/>
        </p:spPr>
        <p:txBody>
          <a:bodyPr wrap="none" anchor="ctr">
            <a:spAutoFit/>
          </a:bodyPr>
          <a:lstStyle/>
          <a:p>
            <a:pPr algn="l">
              <a:defRPr/>
            </a:pPr>
            <a:r>
              <a:rPr lang="zh-CN" sz="2400">
                <a:solidFill>
                  <a:schemeClr val="folHlink"/>
                </a:solidFill>
                <a:latin typeface="楷体_GB2312"/>
                <a:ea typeface="楷体_GB2312"/>
                <a:cs typeface="Arial"/>
              </a:rPr>
              <a:t>画出完全状态图</a:t>
            </a:r>
            <a:endParaRPr lang="zh-CN" b="0">
              <a:latin typeface="Arial"/>
              <a:ea typeface="楷体_GB2312"/>
              <a:cs typeface="Arial"/>
            </a:endParaRPr>
          </a:p>
        </p:txBody>
      </p:sp>
      <p:sp>
        <p:nvSpPr>
          <p:cNvPr id="374799" name="Rectangle 15"/>
          <p:cNvSpPr>
            <a:spLocks noChangeArrowheads="1"/>
          </p:cNvSpPr>
          <p:nvPr/>
        </p:nvSpPr>
        <p:spPr bwMode="auto">
          <a:xfrm>
            <a:off x="3276600" y="5805488"/>
            <a:ext cx="2941638" cy="457200"/>
          </a:xfrm>
          <a:prstGeom prst="rect">
            <a:avLst/>
          </a:prstGeom>
          <a:noFill/>
          <a:ln>
            <a:noFill/>
          </a:ln>
          <a:effectLst/>
        </p:spPr>
        <p:txBody>
          <a:bodyPr wrap="none" anchor="ctr">
            <a:spAutoFit/>
          </a:bodyPr>
          <a:lstStyle/>
          <a:p>
            <a:pPr algn="l">
              <a:defRPr/>
            </a:pPr>
            <a:r>
              <a:rPr lang="zh-CN" sz="2400">
                <a:solidFill>
                  <a:schemeClr val="folHlink"/>
                </a:solidFill>
                <a:latin typeface="楷体_GB2312"/>
                <a:ea typeface="楷体_GB2312"/>
                <a:cs typeface="Arial"/>
              </a:rPr>
              <a:t>电路具有自启动能力</a:t>
            </a:r>
            <a:endParaRPr lang="zh-CN" b="0">
              <a:latin typeface="Arial"/>
              <a:ea typeface="楷体_GB2312"/>
              <a:cs typeface="Arial"/>
            </a:endParaRPr>
          </a:p>
        </p:txBody>
      </p:sp>
      <p:grpSp>
        <p:nvGrpSpPr>
          <p:cNvPr id="374889" name="Group 105"/>
          <p:cNvGrpSpPr/>
          <p:nvPr/>
        </p:nvGrpSpPr>
        <p:grpSpPr bwMode="auto">
          <a:xfrm>
            <a:off x="1258888" y="2205038"/>
            <a:ext cx="5329237" cy="3619500"/>
            <a:chOff x="1156" y="1344"/>
            <a:chExt cx="2994" cy="2099"/>
          </a:xfrm>
        </p:grpSpPr>
        <p:graphicFrame>
          <p:nvGraphicFramePr>
            <p:cNvPr id="374798" name="Object 14"/>
            <p:cNvGraphicFramePr>
              <a:graphicFrameLocks xmlns:a="http://schemas.openxmlformats.org/drawingml/2006/main" noChangeAspect="1"/>
            </p:cNvGraphicFramePr>
            <p:nvPr/>
          </p:nvGraphicFramePr>
          <p:xfrm>
            <a:off x="1156" y="1344"/>
            <a:ext cx="1940" cy="1462"/>
          </p:xfrm>
          <a:graphic>
            <a:graphicData uri="http://schemas.openxmlformats.org/presentationml/2006/ole">
              <p:oleObj name="oleObj" r:id="rId4" imgW="2437765" imgH="1828800" progId="Word.Picture.8">
                <p:embed/>
                <p:pic>
                  <p:nvPicPr>
                    <p:cNvPr id="374798" name="Object 14"/>
                    <p:cNvPicPr/>
                    <p:nvPr/>
                  </p:nvPicPr>
                  <p:blipFill>
                    <a:blip r:embed="rId3"/>
                    <a:stretch/>
                  </p:blipFill>
                  <p:spPr bwMode="auto">
                    <a:xfrm>
                      <a:off x="1156" y="1344"/>
                      <a:ext cx="1940" cy="1462"/>
                    </a:xfrm>
                    <a:prstGeom prst="rect">
                      <a:avLst/>
                    </a:prstGeom>
                  </p:spPr>
                </p:pic>
              </p:oleObj>
            </a:graphicData>
          </a:graphic>
        </p:graphicFrame>
        <p:graphicFrame>
          <p:nvGraphicFramePr>
            <p:cNvPr id="374805" name="Object 21"/>
            <p:cNvGraphicFramePr>
              <a:graphicFrameLocks xmlns:a="http://schemas.openxmlformats.org/drawingml/2006/main" noChangeAspect="1"/>
            </p:cNvGraphicFramePr>
            <p:nvPr/>
          </p:nvGraphicFramePr>
          <p:xfrm>
            <a:off x="1156" y="2841"/>
            <a:ext cx="888" cy="602"/>
          </p:xfrm>
          <a:graphic>
            <a:graphicData uri="http://schemas.openxmlformats.org/presentationml/2006/ole">
              <p:oleObj name="oleObj" r:id="rId6" imgW="1115060" imgH="752475" progId="Word.Picture.8">
                <p:embed/>
                <p:pic>
                  <p:nvPicPr>
                    <p:cNvPr id="374805" name="Object 21"/>
                    <p:cNvPicPr/>
                    <p:nvPr/>
                  </p:nvPicPr>
                  <p:blipFill>
                    <a:blip r:embed="rId5"/>
                    <a:stretch/>
                  </p:blipFill>
                  <p:spPr bwMode="auto">
                    <a:xfrm>
                      <a:off x="1156" y="2841"/>
                      <a:ext cx="888" cy="602"/>
                    </a:xfrm>
                    <a:prstGeom prst="rect">
                      <a:avLst/>
                    </a:prstGeom>
                  </p:spPr>
                </p:pic>
              </p:oleObj>
            </a:graphicData>
          </a:graphic>
        </p:graphicFrame>
        <p:graphicFrame>
          <p:nvGraphicFramePr>
            <p:cNvPr id="374806" name="Object 22"/>
            <p:cNvGraphicFramePr>
              <a:graphicFrameLocks xmlns:a="http://schemas.openxmlformats.org/drawingml/2006/main" noChangeAspect="1"/>
            </p:cNvGraphicFramePr>
            <p:nvPr/>
          </p:nvGraphicFramePr>
          <p:xfrm>
            <a:off x="3029" y="1594"/>
            <a:ext cx="1076" cy="373"/>
          </p:xfrm>
          <a:graphic>
            <a:graphicData uri="http://schemas.openxmlformats.org/presentationml/2006/ole">
              <p:oleObj name="oleObj" r:id="rId8" imgW="1353185" imgH="466090" progId="Word.Picture.8">
                <p:embed/>
                <p:pic>
                  <p:nvPicPr>
                    <p:cNvPr id="374806" name="Object 22"/>
                    <p:cNvPicPr/>
                    <p:nvPr/>
                  </p:nvPicPr>
                  <p:blipFill>
                    <a:blip r:embed="rId7"/>
                    <a:stretch/>
                  </p:blipFill>
                  <p:spPr bwMode="auto">
                    <a:xfrm>
                      <a:off x="3029" y="1594"/>
                      <a:ext cx="1076" cy="373"/>
                    </a:xfrm>
                    <a:prstGeom prst="rect">
                      <a:avLst/>
                    </a:prstGeom>
                  </p:spPr>
                </p:pic>
              </p:oleObj>
            </a:graphicData>
          </a:graphic>
        </p:graphicFrame>
        <p:graphicFrame>
          <p:nvGraphicFramePr>
            <p:cNvPr id="374807" name="Object 23"/>
            <p:cNvGraphicFramePr>
              <a:graphicFrameLocks xmlns:a="http://schemas.openxmlformats.org/drawingml/2006/main" noChangeAspect="1"/>
            </p:cNvGraphicFramePr>
            <p:nvPr/>
          </p:nvGraphicFramePr>
          <p:xfrm>
            <a:off x="3074" y="2075"/>
            <a:ext cx="1076" cy="381"/>
          </p:xfrm>
          <a:graphic>
            <a:graphicData uri="http://schemas.openxmlformats.org/presentationml/2006/ole">
              <p:oleObj name="oleObj" r:id="rId10" imgW="1353185" imgH="474980" progId="Word.Picture.8">
                <p:embed/>
                <p:pic>
                  <p:nvPicPr>
                    <p:cNvPr id="374807" name="Object 23"/>
                    <p:cNvPicPr/>
                    <p:nvPr/>
                  </p:nvPicPr>
                  <p:blipFill>
                    <a:blip r:embed="rId9"/>
                    <a:stretch/>
                  </p:blipFill>
                  <p:spPr bwMode="auto">
                    <a:xfrm>
                      <a:off x="3074" y="2075"/>
                      <a:ext cx="1076" cy="381"/>
                    </a:xfrm>
                    <a:prstGeom prst="rect">
                      <a:avLst/>
                    </a:prstGeom>
                  </p:spPr>
                </p:pic>
              </p:oleObj>
            </a:graphicData>
          </a:graphic>
        </p:graphicFrame>
      </p:grpSp>
      <p:sp>
        <p:nvSpPr>
          <p:cNvPr id="374890" name="Rectangle 106"/>
          <p:cNvSpPr>
            <a:spLocks noChangeArrowheads="1"/>
          </p:cNvSpPr>
          <p:nvPr/>
        </p:nvSpPr>
        <p:spPr bwMode="auto">
          <a:xfrm>
            <a:off x="684213" y="549275"/>
            <a:ext cx="5089525" cy="457200"/>
          </a:xfrm>
          <a:prstGeom prst="rect">
            <a:avLst/>
          </a:prstGeom>
          <a:noFill/>
          <a:ln>
            <a:noFill/>
          </a:ln>
          <a:effectLst/>
        </p:spPr>
        <p:txBody>
          <a:bodyPr wrap="none" anchor="ctr">
            <a:spAutoFit/>
          </a:bodyPr>
          <a:lstStyle/>
          <a:p>
            <a:pPr algn="l">
              <a:defRPr/>
            </a:pPr>
            <a:r>
              <a:rPr lang="en-US" sz="2400">
                <a:solidFill>
                  <a:schemeClr val="folHlink"/>
                </a:solidFill>
                <a:latin typeface="楷体_GB2312"/>
                <a:ea typeface="楷体_GB2312"/>
              </a:rPr>
              <a:t>(3) </a:t>
            </a:r>
            <a:r>
              <a:rPr lang="zh-CN" sz="2400">
                <a:solidFill>
                  <a:schemeClr val="folHlink"/>
                </a:solidFill>
                <a:latin typeface="楷体_GB2312"/>
                <a:ea typeface="楷体_GB2312"/>
              </a:rPr>
              <a:t>画出逻辑图，并检查自启动能力</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4797"/>
                                        </p:tgtEl>
                                        <p:attrNameLst>
                                          <p:attrName>style.visibility</p:attrName>
                                        </p:attrNameLst>
                                      </p:cBhvr>
                                      <p:to>
                                        <p:strVal val="visible"/>
                                      </p:to>
                                    </p:set>
                                    <p:animEffect transition="in" filter="strips(downRight)">
                                      <p:cBhvr>
                                        <p:cTn id="7" dur="500"/>
                                        <p:tgtEl>
                                          <p:spTgt spid="37479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374889"/>
                                        </p:tgtEl>
                                        <p:attrNameLst>
                                          <p:attrName>style.visibility</p:attrName>
                                        </p:attrNameLst>
                                      </p:cBhvr>
                                      <p:to>
                                        <p:strVal val="visible"/>
                                      </p:to>
                                    </p:set>
                                    <p:animEffect transition="in" filter="box(in)">
                                      <p:cBhvr>
                                        <p:cTn id="12" dur="500"/>
                                        <p:tgtEl>
                                          <p:spTgt spid="37488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74799"/>
                                        </p:tgtEl>
                                        <p:attrNameLst>
                                          <p:attrName>style.visibility</p:attrName>
                                        </p:attrNameLst>
                                      </p:cBhvr>
                                      <p:to>
                                        <p:strVal val="visible"/>
                                      </p:to>
                                    </p:set>
                                    <p:animEffect transition="in" filter="strips(downRight)">
                                      <p:cBhvr>
                                        <p:cTn id="17" dur="500"/>
                                        <p:tgtEl>
                                          <p:spTgt spid="3747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4797" grpId="0"/>
      <p:bldP spid="374799" grpId="0"/>
    </p:bldLst>
  </p:timing>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0">
  <p:cSld name="">
    <p:spTree>
      <p:nvGrpSpPr>
        <p:cNvPr id="1" name=""/>
        <p:cNvGrpSpPr/>
        <p:nvPr/>
      </p:nvGrpSpPr>
      <p:grpSpPr bwMode="auto">
        <a:xfrm>
          <a:off x="0" y="0"/>
          <a:ext cx="0" cy="0"/>
          <a:chOff x="0" y="0"/>
          <a:chExt cx="0" cy="0"/>
        </a:xfrm>
      </p:grpSpPr>
      <p:sp>
        <p:nvSpPr>
          <p:cNvPr id="2" name="矩形 1"/>
          <p:cNvSpPr/>
          <p:nvPr/>
        </p:nvSpPr>
        <p:spPr bwMode="auto">
          <a:xfrm>
            <a:off x="899490" y="1628750"/>
            <a:ext cx="4572000" cy="3416320"/>
          </a:xfrm>
          <a:prstGeom prst="rect">
            <a:avLst/>
          </a:prstGeom>
        </p:spPr>
        <p:txBody>
          <a:bodyPr>
            <a:spAutoFit/>
          </a:bodyPr>
          <a:lstStyle/>
          <a:p>
            <a:pPr algn="l">
              <a:defRPr/>
            </a:pPr>
            <a:r>
              <a:rPr lang="en-US" sz="2400"/>
              <a:t>reg</a:t>
            </a:r>
            <a:r>
              <a:rPr lang="en-US" sz="2400"/>
              <a:t> [3:0]Q;</a:t>
            </a:r>
            <a:endParaRPr/>
          </a:p>
          <a:p>
            <a:pPr algn="l">
              <a:defRPr/>
            </a:pPr>
            <a:endParaRPr lang="en-US" sz="2400"/>
          </a:p>
          <a:p>
            <a:pPr algn="l">
              <a:defRPr/>
            </a:pPr>
            <a:r>
              <a:rPr lang="en-US" sz="2400"/>
              <a:t>always@(</a:t>
            </a:r>
            <a:r>
              <a:rPr lang="en-US" sz="2400"/>
              <a:t>posedge</a:t>
            </a:r>
            <a:r>
              <a:rPr lang="en-US" sz="2400"/>
              <a:t> CP or </a:t>
            </a:r>
            <a:r>
              <a:rPr lang="en-US" sz="2400"/>
              <a:t>negedge</a:t>
            </a:r>
            <a:r>
              <a:rPr lang="en-US" sz="2400"/>
              <a:t> R)</a:t>
            </a:r>
            <a:endParaRPr/>
          </a:p>
          <a:p>
            <a:pPr algn="l">
              <a:defRPr/>
            </a:pPr>
            <a:r>
              <a:rPr lang="en-US" sz="2400"/>
              <a:t>if (R==0 )</a:t>
            </a:r>
            <a:endParaRPr/>
          </a:p>
          <a:p>
            <a:pPr algn="l">
              <a:defRPr/>
            </a:pPr>
            <a:r>
              <a:rPr lang="en-US" sz="2400"/>
              <a:t>	Q&lt;=0;</a:t>
            </a:r>
            <a:endParaRPr/>
          </a:p>
          <a:p>
            <a:pPr algn="l">
              <a:defRPr/>
            </a:pPr>
            <a:r>
              <a:rPr lang="en-US" sz="2400"/>
              <a:t>else if (Q&lt;9)</a:t>
            </a:r>
            <a:endParaRPr/>
          </a:p>
          <a:p>
            <a:pPr algn="l">
              <a:defRPr/>
            </a:pPr>
            <a:r>
              <a:rPr lang="en-US" sz="2400"/>
              <a:t>	Q&lt;=Q+1;</a:t>
            </a:r>
            <a:endParaRPr/>
          </a:p>
          <a:p>
            <a:pPr algn="l">
              <a:defRPr/>
            </a:pPr>
            <a:r>
              <a:rPr lang="en-US" sz="2400"/>
              <a:t>else</a:t>
            </a:r>
            <a:endParaRPr/>
          </a:p>
          <a:p>
            <a:pPr algn="l">
              <a:defRPr/>
            </a:pPr>
            <a:r>
              <a:rPr lang="en-US" sz="2400"/>
              <a:t>	Q&lt;=0;</a:t>
            </a:r>
            <a:endParaRPr/>
          </a:p>
        </p:txBody>
      </p:sp>
      <p:sp>
        <p:nvSpPr>
          <p:cNvPr id="3" name="标题 2"/>
          <p:cNvSpPr>
            <a:spLocks noGrp="1"/>
          </p:cNvSpPr>
          <p:nvPr>
            <p:ph type="title"/>
          </p:nvPr>
        </p:nvSpPr>
        <p:spPr bwMode="auto"/>
        <p:txBody>
          <a:bodyPr/>
          <a:lstStyle/>
          <a:p>
            <a:pPr>
              <a:defRPr/>
            </a:pPr>
            <a:r>
              <a:rPr lang="en-US"/>
              <a:t>Verilog HDL</a:t>
            </a:r>
            <a:endParaRPr lang="zh-CN"/>
          </a:p>
        </p:txBody>
      </p:sp>
      <p:sp>
        <p:nvSpPr>
          <p:cNvPr id="4" name="矩形 3"/>
          <p:cNvSpPr/>
          <p:nvPr/>
        </p:nvSpPr>
        <p:spPr bwMode="auto">
          <a:xfrm>
            <a:off x="4355970" y="4005079"/>
            <a:ext cx="4572000" cy="2308324"/>
          </a:xfrm>
          <a:prstGeom prst="rect">
            <a:avLst/>
          </a:prstGeom>
        </p:spPr>
        <p:txBody>
          <a:bodyPr>
            <a:spAutoFit/>
          </a:bodyPr>
          <a:lstStyle/>
          <a:p>
            <a:pPr algn="l">
              <a:defRPr/>
            </a:pPr>
            <a:r>
              <a:rPr lang="zh-CN" sz="2400"/>
              <a:t>可编程器件代码设计时，一般会考虑增加一个异步复位信号（如</a:t>
            </a:r>
            <a:r>
              <a:rPr lang="en-US" sz="2400"/>
              <a:t>R</a:t>
            </a:r>
            <a:r>
              <a:rPr lang="zh-CN" sz="2400"/>
              <a:t>）</a:t>
            </a:r>
            <a:endParaRPr lang="en-US" sz="2400"/>
          </a:p>
          <a:p>
            <a:pPr algn="l">
              <a:defRPr/>
            </a:pPr>
            <a:r>
              <a:rPr lang="zh-CN" sz="2400"/>
              <a:t>代码在无关项处理上，并未如传统设计那样优化，而是统一处理，目的是更快捷的进入自启动状态。</a:t>
            </a:r>
            <a:endParaRPr lang="en-US" sz="24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75845" name="Rectangle 37"/>
          <p:cNvSpPr>
            <a:spLocks noChangeArrowheads="1"/>
          </p:cNvSpPr>
          <p:nvPr/>
        </p:nvSpPr>
        <p:spPr bwMode="auto">
          <a:xfrm>
            <a:off x="466725" y="549275"/>
            <a:ext cx="838200" cy="457200"/>
          </a:xfrm>
          <a:prstGeom prst="rect">
            <a:avLst/>
          </a:prstGeom>
          <a:solidFill>
            <a:srgbClr val="FFFFFF">
              <a:alpha val="0"/>
            </a:srgbClr>
          </a:solidFill>
          <a:ln>
            <a:noFill/>
          </a:ln>
          <a:effectLst/>
        </p:spPr>
        <p:txBody>
          <a:bodyPr>
            <a:spAutoFit/>
          </a:bodyPr>
          <a:lstStyle/>
          <a:p>
            <a:pPr algn="l">
              <a:defRPr/>
            </a:pPr>
            <a:r>
              <a:rPr lang="zh-CN" sz="2400">
                <a:solidFill>
                  <a:srgbClr val="000066"/>
                </a:solidFill>
                <a:latin typeface="Times New Roman"/>
                <a:ea typeface="楷体_GB2312"/>
              </a:rPr>
              <a:t>例</a:t>
            </a:r>
            <a:r>
              <a:rPr lang="en-US" sz="2400">
                <a:solidFill>
                  <a:srgbClr val="000066"/>
                </a:solidFill>
                <a:latin typeface="Times New Roman"/>
                <a:ea typeface="楷体_GB2312"/>
              </a:rPr>
              <a:t>2:</a:t>
            </a:r>
            <a:endParaRPr/>
          </a:p>
        </p:txBody>
      </p:sp>
      <p:sp>
        <p:nvSpPr>
          <p:cNvPr id="375846" name="Rectangle 38"/>
          <p:cNvSpPr>
            <a:spLocks noChangeArrowheads="1"/>
          </p:cNvSpPr>
          <p:nvPr/>
        </p:nvSpPr>
        <p:spPr bwMode="auto">
          <a:xfrm>
            <a:off x="1116013" y="476250"/>
            <a:ext cx="7696200" cy="1792288"/>
          </a:xfrm>
          <a:prstGeom prst="rect">
            <a:avLst/>
          </a:prstGeom>
          <a:solidFill>
            <a:srgbClr val="FFFFFF">
              <a:alpha val="0"/>
            </a:srgbClr>
          </a:solidFill>
          <a:ln>
            <a:noFill/>
          </a:ln>
          <a:effectLst/>
        </p:spPr>
        <p:txBody>
          <a:bodyPr anchor="ctr">
            <a:spAutoFit/>
          </a:bodyPr>
          <a:lstStyle/>
          <a:p>
            <a:pPr algn="l">
              <a:lnSpc>
                <a:spcPct val="155000"/>
              </a:lnSpc>
              <a:defRPr/>
            </a:pPr>
            <a:r>
              <a:rPr lang="zh-CN" sz="2400">
                <a:solidFill>
                  <a:srgbClr val="000066"/>
                </a:solidFill>
                <a:latin typeface="Times New Roman"/>
                <a:ea typeface="楷体_GB2312"/>
              </a:rPr>
              <a:t>设计一个串行数据检测器。电路的输入信号</a:t>
            </a:r>
            <a:r>
              <a:rPr lang="en-US" sz="2400">
                <a:solidFill>
                  <a:srgbClr val="000066"/>
                </a:solidFill>
                <a:latin typeface="Times New Roman"/>
                <a:ea typeface="楷体_GB2312"/>
              </a:rPr>
              <a:t>X</a:t>
            </a:r>
            <a:r>
              <a:rPr lang="zh-CN" sz="2400">
                <a:solidFill>
                  <a:srgbClr val="000066"/>
                </a:solidFill>
                <a:latin typeface="Times New Roman"/>
                <a:ea typeface="楷体_GB2312"/>
              </a:rPr>
              <a:t>是与时钟脉冲同步的串行数据，输出信号为</a:t>
            </a:r>
            <a:r>
              <a:rPr lang="en-US" sz="2400">
                <a:solidFill>
                  <a:srgbClr val="000066"/>
                </a:solidFill>
                <a:latin typeface="Times New Roman"/>
                <a:ea typeface="楷体_GB2312"/>
              </a:rPr>
              <a:t>Z</a:t>
            </a:r>
            <a:r>
              <a:rPr lang="zh-CN" sz="2400">
                <a:solidFill>
                  <a:srgbClr val="000066"/>
                </a:solidFill>
                <a:latin typeface="Times New Roman"/>
                <a:ea typeface="楷体_GB2312"/>
              </a:rPr>
              <a:t>；要求电路输入信号</a:t>
            </a:r>
            <a:r>
              <a:rPr lang="en-US" sz="2400">
                <a:solidFill>
                  <a:srgbClr val="000066"/>
                </a:solidFill>
                <a:latin typeface="Times New Roman"/>
                <a:ea typeface="楷体_GB2312"/>
              </a:rPr>
              <a:t>X</a:t>
            </a:r>
            <a:r>
              <a:rPr lang="zh-CN" sz="2400">
                <a:solidFill>
                  <a:srgbClr val="000066"/>
                </a:solidFill>
                <a:latin typeface="Times New Roman"/>
                <a:ea typeface="楷体_GB2312"/>
              </a:rPr>
              <a:t>出现</a:t>
            </a:r>
            <a:r>
              <a:rPr lang="en-US" sz="2400">
                <a:solidFill>
                  <a:srgbClr val="000066"/>
                </a:solidFill>
                <a:latin typeface="Times New Roman"/>
                <a:ea typeface="楷体_GB2312"/>
              </a:rPr>
              <a:t>110</a:t>
            </a:r>
            <a:r>
              <a:rPr lang="zh-CN" sz="2400">
                <a:solidFill>
                  <a:srgbClr val="000066"/>
                </a:solidFill>
                <a:latin typeface="Times New Roman"/>
                <a:ea typeface="楷体_GB2312"/>
              </a:rPr>
              <a:t>序列时，输出信号</a:t>
            </a:r>
            <a:r>
              <a:rPr lang="en-US" sz="2400">
                <a:solidFill>
                  <a:srgbClr val="000066"/>
                </a:solidFill>
                <a:latin typeface="Times New Roman"/>
                <a:ea typeface="楷体_GB2312"/>
              </a:rPr>
              <a:t>Z</a:t>
            </a:r>
            <a:r>
              <a:rPr lang="zh-CN" sz="2400">
                <a:solidFill>
                  <a:srgbClr val="000066"/>
                </a:solidFill>
                <a:latin typeface="Times New Roman"/>
                <a:ea typeface="楷体_GB2312"/>
              </a:rPr>
              <a:t>为</a:t>
            </a:r>
            <a:r>
              <a:rPr lang="en-US" sz="2400">
                <a:solidFill>
                  <a:srgbClr val="000066"/>
                </a:solidFill>
                <a:latin typeface="Times New Roman"/>
                <a:ea typeface="楷体_GB2312"/>
              </a:rPr>
              <a:t>1</a:t>
            </a:r>
            <a:r>
              <a:rPr lang="zh-CN" sz="2400">
                <a:solidFill>
                  <a:srgbClr val="000066"/>
                </a:solidFill>
                <a:latin typeface="Times New Roman"/>
                <a:ea typeface="楷体_GB2312"/>
              </a:rPr>
              <a:t>，否则为</a:t>
            </a:r>
            <a:r>
              <a:rPr lang="en-US" sz="2400">
                <a:solidFill>
                  <a:srgbClr val="000066"/>
                </a:solidFill>
                <a:latin typeface="Times New Roman"/>
                <a:ea typeface="楷体_GB2312"/>
              </a:rPr>
              <a:t>0</a:t>
            </a:r>
            <a:r>
              <a:rPr lang="zh-CN" sz="2400">
                <a:solidFill>
                  <a:srgbClr val="000066"/>
                </a:solidFill>
                <a:latin typeface="Times New Roman"/>
                <a:ea typeface="楷体_GB2312"/>
              </a:rPr>
              <a:t>。</a:t>
            </a:r>
            <a:endParaRPr/>
          </a:p>
        </p:txBody>
      </p:sp>
      <p:sp>
        <p:nvSpPr>
          <p:cNvPr id="375970" name="Rectangle 162"/>
          <p:cNvSpPr>
            <a:spLocks noChangeArrowheads="1"/>
          </p:cNvSpPr>
          <p:nvPr/>
        </p:nvSpPr>
        <p:spPr bwMode="auto">
          <a:xfrm>
            <a:off x="1706563" y="4684713"/>
            <a:ext cx="2505074" cy="585787"/>
          </a:xfrm>
          <a:prstGeom prst="rect">
            <a:avLst/>
          </a:prstGeom>
          <a:noFill/>
          <a:ln>
            <a:noFill/>
          </a:ln>
          <a:effectLst/>
        </p:spPr>
        <p:txBody>
          <a:bodyPr anchor="ctr">
            <a:spAutoFit/>
          </a:bodyPr>
          <a:lstStyle/>
          <a:p>
            <a:pPr algn="l">
              <a:lnSpc>
                <a:spcPct val="135000"/>
              </a:lnSpc>
              <a:defRPr/>
            </a:pPr>
            <a:r>
              <a:rPr lang="en-US" sz="2400">
                <a:solidFill>
                  <a:srgbClr val="000066"/>
                </a:solidFill>
                <a:latin typeface="Times New Roman"/>
                <a:ea typeface="楷体_GB2312"/>
              </a:rPr>
              <a:t>a —— </a:t>
            </a:r>
            <a:r>
              <a:rPr lang="zh-CN" sz="2400">
                <a:solidFill>
                  <a:srgbClr val="000066"/>
                </a:solidFill>
                <a:latin typeface="Times New Roman"/>
                <a:ea typeface="楷体_GB2312"/>
              </a:rPr>
              <a:t>初始状态</a:t>
            </a:r>
            <a:r>
              <a:rPr lang="en-US" sz="2400">
                <a:solidFill>
                  <a:srgbClr val="000066"/>
                </a:solidFill>
                <a:latin typeface="Times New Roman"/>
                <a:ea typeface="楷体_GB2312"/>
              </a:rPr>
              <a:t>;</a:t>
            </a:r>
            <a:endParaRPr/>
          </a:p>
        </p:txBody>
      </p:sp>
      <p:sp>
        <p:nvSpPr>
          <p:cNvPr id="375971" name="Rectangle 163"/>
          <p:cNvSpPr>
            <a:spLocks noChangeArrowheads="1"/>
          </p:cNvSpPr>
          <p:nvPr/>
        </p:nvSpPr>
        <p:spPr bwMode="auto">
          <a:xfrm>
            <a:off x="4552950" y="4694238"/>
            <a:ext cx="2719388" cy="585787"/>
          </a:xfrm>
          <a:prstGeom prst="rect">
            <a:avLst/>
          </a:prstGeom>
          <a:noFill/>
          <a:ln>
            <a:noFill/>
          </a:ln>
          <a:effectLst/>
        </p:spPr>
        <p:txBody>
          <a:bodyPr anchor="ctr">
            <a:spAutoFit/>
          </a:bodyPr>
          <a:lstStyle/>
          <a:p>
            <a:pPr algn="l">
              <a:lnSpc>
                <a:spcPct val="135000"/>
              </a:lnSpc>
              <a:defRPr/>
            </a:pPr>
            <a:r>
              <a:rPr lang="en-US" sz="2400">
                <a:solidFill>
                  <a:srgbClr val="000066"/>
                </a:solidFill>
                <a:latin typeface="Times New Roman"/>
                <a:ea typeface="楷体_GB2312"/>
              </a:rPr>
              <a:t>b—— A</a:t>
            </a:r>
            <a:r>
              <a:rPr lang="zh-CN" sz="2400">
                <a:solidFill>
                  <a:srgbClr val="000066"/>
                </a:solidFill>
                <a:latin typeface="Times New Roman"/>
                <a:ea typeface="楷体_GB2312"/>
              </a:rPr>
              <a:t>输入</a:t>
            </a:r>
            <a:r>
              <a:rPr lang="en-US" sz="2400">
                <a:solidFill>
                  <a:srgbClr val="000066"/>
                </a:solidFill>
                <a:latin typeface="Times New Roman"/>
                <a:ea typeface="楷体_GB2312"/>
              </a:rPr>
              <a:t>1</a:t>
            </a:r>
            <a:r>
              <a:rPr lang="zh-CN" sz="2400">
                <a:solidFill>
                  <a:srgbClr val="000066"/>
                </a:solidFill>
                <a:latin typeface="Times New Roman"/>
                <a:ea typeface="楷体_GB2312"/>
              </a:rPr>
              <a:t>后</a:t>
            </a:r>
            <a:r>
              <a:rPr lang="en-US" sz="2400">
                <a:solidFill>
                  <a:srgbClr val="000066"/>
                </a:solidFill>
                <a:latin typeface="Times New Roman"/>
                <a:ea typeface="楷体_GB2312"/>
              </a:rPr>
              <a:t>;</a:t>
            </a:r>
            <a:endParaRPr/>
          </a:p>
        </p:txBody>
      </p:sp>
      <p:sp>
        <p:nvSpPr>
          <p:cNvPr id="375972" name="Rectangle 164"/>
          <p:cNvSpPr>
            <a:spLocks noChangeArrowheads="1"/>
          </p:cNvSpPr>
          <p:nvPr/>
        </p:nvSpPr>
        <p:spPr bwMode="auto">
          <a:xfrm>
            <a:off x="1692275" y="5291138"/>
            <a:ext cx="2935288" cy="585787"/>
          </a:xfrm>
          <a:prstGeom prst="rect">
            <a:avLst/>
          </a:prstGeom>
          <a:noFill/>
          <a:ln>
            <a:noFill/>
          </a:ln>
          <a:effectLst/>
        </p:spPr>
        <p:txBody>
          <a:bodyPr anchor="ctr">
            <a:spAutoFit/>
          </a:bodyPr>
          <a:lstStyle/>
          <a:p>
            <a:pPr algn="l">
              <a:lnSpc>
                <a:spcPct val="135000"/>
              </a:lnSpc>
              <a:defRPr/>
            </a:pPr>
            <a:r>
              <a:rPr lang="en-US" sz="2400">
                <a:solidFill>
                  <a:srgbClr val="000066"/>
                </a:solidFill>
                <a:latin typeface="Times New Roman"/>
                <a:ea typeface="楷体_GB2312"/>
              </a:rPr>
              <a:t>c —— A</a:t>
            </a:r>
            <a:r>
              <a:rPr lang="zh-CN" sz="2400">
                <a:solidFill>
                  <a:srgbClr val="000066"/>
                </a:solidFill>
                <a:latin typeface="Times New Roman"/>
                <a:ea typeface="楷体_GB2312"/>
              </a:rPr>
              <a:t>输入</a:t>
            </a:r>
            <a:r>
              <a:rPr lang="en-US" sz="2400">
                <a:solidFill>
                  <a:srgbClr val="000066"/>
                </a:solidFill>
                <a:latin typeface="Times New Roman"/>
                <a:ea typeface="楷体_GB2312"/>
              </a:rPr>
              <a:t>11</a:t>
            </a:r>
            <a:r>
              <a:rPr lang="zh-CN" sz="2400">
                <a:solidFill>
                  <a:srgbClr val="000066"/>
                </a:solidFill>
                <a:latin typeface="Times New Roman"/>
                <a:ea typeface="楷体_GB2312"/>
              </a:rPr>
              <a:t>后</a:t>
            </a:r>
            <a:r>
              <a:rPr lang="en-US" sz="2400">
                <a:solidFill>
                  <a:srgbClr val="000066"/>
                </a:solidFill>
                <a:latin typeface="Times New Roman"/>
                <a:ea typeface="楷体_GB2312"/>
              </a:rPr>
              <a:t>;</a:t>
            </a:r>
            <a:endParaRPr/>
          </a:p>
        </p:txBody>
      </p:sp>
      <p:sp>
        <p:nvSpPr>
          <p:cNvPr id="375973" name="Rectangle 165"/>
          <p:cNvSpPr>
            <a:spLocks noChangeArrowheads="1"/>
          </p:cNvSpPr>
          <p:nvPr/>
        </p:nvSpPr>
        <p:spPr bwMode="auto">
          <a:xfrm>
            <a:off x="4560888" y="5195888"/>
            <a:ext cx="3179762" cy="585787"/>
          </a:xfrm>
          <a:prstGeom prst="rect">
            <a:avLst/>
          </a:prstGeom>
          <a:noFill/>
          <a:ln>
            <a:noFill/>
          </a:ln>
          <a:effectLst/>
        </p:spPr>
        <p:txBody>
          <a:bodyPr>
            <a:spAutoFit/>
          </a:bodyPr>
          <a:lstStyle/>
          <a:p>
            <a:pPr algn="l">
              <a:lnSpc>
                <a:spcPct val="135000"/>
              </a:lnSpc>
              <a:defRPr/>
            </a:pPr>
            <a:r>
              <a:rPr lang="en-US" sz="2400">
                <a:solidFill>
                  <a:srgbClr val="000066"/>
                </a:solidFill>
                <a:latin typeface="Times New Roman"/>
                <a:ea typeface="楷体_GB2312"/>
              </a:rPr>
              <a:t>d —— A</a:t>
            </a:r>
            <a:r>
              <a:rPr lang="zh-CN" sz="2400">
                <a:solidFill>
                  <a:srgbClr val="000066"/>
                </a:solidFill>
                <a:latin typeface="Times New Roman"/>
                <a:ea typeface="楷体_GB2312"/>
              </a:rPr>
              <a:t>输入</a:t>
            </a:r>
            <a:r>
              <a:rPr lang="en-US" sz="2400">
                <a:solidFill>
                  <a:srgbClr val="000066"/>
                </a:solidFill>
                <a:latin typeface="Times New Roman"/>
                <a:ea typeface="楷体_GB2312"/>
              </a:rPr>
              <a:t>110</a:t>
            </a:r>
            <a:r>
              <a:rPr lang="zh-CN" sz="2400">
                <a:solidFill>
                  <a:srgbClr val="000066"/>
                </a:solidFill>
                <a:latin typeface="Times New Roman"/>
                <a:ea typeface="楷体_GB2312"/>
              </a:rPr>
              <a:t>后。 </a:t>
            </a:r>
            <a:endParaRPr/>
          </a:p>
        </p:txBody>
      </p:sp>
      <p:sp>
        <p:nvSpPr>
          <p:cNvPr id="375974" name="Rectangle 166"/>
          <p:cNvSpPr>
            <a:spLocks noChangeArrowheads="1"/>
          </p:cNvSpPr>
          <p:nvPr/>
        </p:nvSpPr>
        <p:spPr bwMode="auto">
          <a:xfrm>
            <a:off x="1331913" y="4364038"/>
            <a:ext cx="7386637" cy="457200"/>
          </a:xfrm>
          <a:prstGeom prst="rect">
            <a:avLst/>
          </a:prstGeom>
          <a:noFill/>
          <a:ln>
            <a:noFill/>
          </a:ln>
          <a:effectLst/>
        </p:spPr>
        <p:txBody>
          <a:bodyPr wrap="none">
            <a:spAutoFit/>
          </a:bodyPr>
          <a:lstStyle/>
          <a:p>
            <a:pPr algn="l">
              <a:defRPr/>
            </a:pPr>
            <a:r>
              <a:rPr lang="en-US" sz="2400">
                <a:solidFill>
                  <a:srgbClr val="000066"/>
                </a:solidFill>
                <a:latin typeface="楷体_GB2312"/>
                <a:ea typeface="楷体_GB2312"/>
              </a:rPr>
              <a:t>2.</a:t>
            </a:r>
            <a:r>
              <a:rPr lang="zh-CN" sz="2400">
                <a:solidFill>
                  <a:srgbClr val="000066"/>
                </a:solidFill>
                <a:latin typeface="楷体_GB2312"/>
                <a:ea typeface="楷体_GB2312"/>
              </a:rPr>
              <a:t>）定义输入 输出逻辑状态和每个电路状态的含义；</a:t>
            </a:r>
            <a:endParaRPr/>
          </a:p>
        </p:txBody>
      </p:sp>
      <p:sp>
        <p:nvSpPr>
          <p:cNvPr id="375975" name="Rectangle 167"/>
          <p:cNvSpPr>
            <a:spLocks noChangeArrowheads="1"/>
          </p:cNvSpPr>
          <p:nvPr/>
        </p:nvSpPr>
        <p:spPr bwMode="auto">
          <a:xfrm>
            <a:off x="1368425" y="3167062"/>
            <a:ext cx="5854700" cy="622300"/>
          </a:xfrm>
          <a:prstGeom prst="rect">
            <a:avLst/>
          </a:prstGeom>
          <a:noFill/>
          <a:ln>
            <a:noFill/>
          </a:ln>
          <a:effectLst/>
        </p:spPr>
        <p:txBody>
          <a:bodyPr wrap="none">
            <a:spAutoFit/>
          </a:bodyPr>
          <a:lstStyle/>
          <a:p>
            <a:pPr algn="l">
              <a:lnSpc>
                <a:spcPct val="145000"/>
              </a:lnSpc>
              <a:spcBef>
                <a:spcPts val="0"/>
              </a:spcBef>
              <a:buClr>
                <a:schemeClr val="tx1"/>
              </a:buClr>
              <a:defRPr/>
            </a:pPr>
            <a:r>
              <a:rPr lang="en-US" sz="2400">
                <a:solidFill>
                  <a:srgbClr val="000066"/>
                </a:solidFill>
                <a:latin typeface="楷体_GB2312"/>
                <a:ea typeface="楷体_GB2312"/>
              </a:rPr>
              <a:t>1.</a:t>
            </a:r>
            <a:r>
              <a:rPr lang="zh-CN" sz="2400">
                <a:solidFill>
                  <a:srgbClr val="000066"/>
                </a:solidFill>
                <a:latin typeface="楷体_GB2312"/>
                <a:ea typeface="楷体_GB2312"/>
              </a:rPr>
              <a:t>）确定输入、输出变量及电路的状态数</a:t>
            </a:r>
            <a:r>
              <a:rPr lang="en-US" sz="2400">
                <a:solidFill>
                  <a:srgbClr val="000066"/>
                </a:solidFill>
                <a:latin typeface="楷体_GB2312"/>
                <a:ea typeface="楷体_GB2312"/>
              </a:rPr>
              <a:t>:</a:t>
            </a:r>
            <a:endParaRPr lang="en-US" sz="2400">
              <a:solidFill>
                <a:srgbClr val="000066"/>
              </a:solidFill>
              <a:latin typeface="楷体_GB2312"/>
              <a:ea typeface="楷体_GB2312"/>
            </a:endParaRPr>
          </a:p>
        </p:txBody>
      </p:sp>
      <p:sp>
        <p:nvSpPr>
          <p:cNvPr id="375976" name="Rectangle 168"/>
          <p:cNvSpPr>
            <a:spLocks noChangeArrowheads="1"/>
          </p:cNvSpPr>
          <p:nvPr/>
        </p:nvSpPr>
        <p:spPr bwMode="auto">
          <a:xfrm>
            <a:off x="1655763" y="3898900"/>
            <a:ext cx="1981200" cy="457200"/>
          </a:xfrm>
          <a:prstGeom prst="rect">
            <a:avLst/>
          </a:prstGeom>
          <a:solidFill>
            <a:srgbClr val="FFFFFF">
              <a:alpha val="0"/>
            </a:srgbClr>
          </a:solidFill>
          <a:ln>
            <a:noFill/>
          </a:ln>
          <a:effectLst/>
        </p:spPr>
        <p:txBody>
          <a:bodyPr>
            <a:spAutoFit/>
          </a:bodyPr>
          <a:lstStyle/>
          <a:p>
            <a:pPr algn="l">
              <a:defRPr/>
            </a:pPr>
            <a:r>
              <a:rPr lang="zh-CN" sz="2400">
                <a:solidFill>
                  <a:srgbClr val="000066"/>
                </a:solidFill>
                <a:latin typeface="Times New Roman"/>
                <a:ea typeface="楷体_GB2312"/>
              </a:rPr>
              <a:t>输入</a:t>
            </a:r>
            <a:r>
              <a:rPr lang="zh-CN" sz="2400">
                <a:solidFill>
                  <a:srgbClr val="000066"/>
                </a:solidFill>
                <a:latin typeface="Times New Roman"/>
                <a:ea typeface="楷体_GB2312"/>
              </a:rPr>
              <a:t>变量：</a:t>
            </a:r>
            <a:r>
              <a:rPr lang="en-US" sz="2400">
                <a:solidFill>
                  <a:srgbClr val="000066"/>
                </a:solidFill>
                <a:latin typeface="Times New Roman"/>
                <a:ea typeface="楷体_GB2312"/>
              </a:rPr>
              <a:t>A</a:t>
            </a:r>
            <a:endParaRPr/>
          </a:p>
        </p:txBody>
      </p:sp>
      <p:sp>
        <p:nvSpPr>
          <p:cNvPr id="375978" name="Rectangle 170"/>
          <p:cNvSpPr>
            <a:spLocks noChangeArrowheads="1"/>
          </p:cNvSpPr>
          <p:nvPr/>
        </p:nvSpPr>
        <p:spPr bwMode="auto">
          <a:xfrm>
            <a:off x="5940425" y="3898900"/>
            <a:ext cx="1981200" cy="457200"/>
          </a:xfrm>
          <a:prstGeom prst="rect">
            <a:avLst/>
          </a:prstGeom>
          <a:solidFill>
            <a:srgbClr val="FFFFFF">
              <a:alpha val="0"/>
            </a:srgbClr>
          </a:solidFill>
          <a:ln>
            <a:noFill/>
          </a:ln>
          <a:effectLst/>
        </p:spPr>
        <p:txBody>
          <a:bodyPr>
            <a:spAutoFit/>
          </a:bodyPr>
          <a:lstStyle/>
          <a:p>
            <a:pPr algn="l">
              <a:defRPr/>
            </a:pPr>
            <a:r>
              <a:rPr lang="zh-CN" sz="2400">
                <a:solidFill>
                  <a:srgbClr val="000066"/>
                </a:solidFill>
                <a:latin typeface="Times New Roman"/>
                <a:ea typeface="楷体_GB2312"/>
              </a:rPr>
              <a:t>状态数：</a:t>
            </a:r>
            <a:r>
              <a:rPr lang="en-US" sz="2400">
                <a:solidFill>
                  <a:srgbClr val="000066"/>
                </a:solidFill>
                <a:latin typeface="Times New Roman"/>
                <a:ea typeface="楷体_GB2312"/>
              </a:rPr>
              <a:t>4</a:t>
            </a:r>
            <a:r>
              <a:rPr lang="zh-CN" sz="2400">
                <a:solidFill>
                  <a:srgbClr val="000066"/>
                </a:solidFill>
                <a:latin typeface="Times New Roman"/>
                <a:ea typeface="楷体_GB2312"/>
              </a:rPr>
              <a:t>个</a:t>
            </a:r>
            <a:endParaRPr/>
          </a:p>
        </p:txBody>
      </p:sp>
      <p:sp>
        <p:nvSpPr>
          <p:cNvPr id="375979" name="Rectangle 171"/>
          <p:cNvSpPr>
            <a:spLocks noChangeArrowheads="1"/>
          </p:cNvSpPr>
          <p:nvPr/>
        </p:nvSpPr>
        <p:spPr bwMode="auto">
          <a:xfrm>
            <a:off x="3743325" y="3863975"/>
            <a:ext cx="1981200" cy="457200"/>
          </a:xfrm>
          <a:prstGeom prst="rect">
            <a:avLst/>
          </a:prstGeom>
          <a:solidFill>
            <a:srgbClr val="FFFFFF">
              <a:alpha val="0"/>
            </a:srgbClr>
          </a:solidFill>
          <a:ln>
            <a:noFill/>
          </a:ln>
          <a:effectLst/>
        </p:spPr>
        <p:txBody>
          <a:bodyPr>
            <a:spAutoFit/>
          </a:bodyPr>
          <a:lstStyle/>
          <a:p>
            <a:pPr algn="l">
              <a:defRPr/>
            </a:pPr>
            <a:r>
              <a:rPr lang="zh-CN" sz="2400">
                <a:solidFill>
                  <a:srgbClr val="000066"/>
                </a:solidFill>
                <a:latin typeface="Times New Roman"/>
                <a:ea typeface="楷体_GB2312"/>
              </a:rPr>
              <a:t>输出</a:t>
            </a:r>
            <a:r>
              <a:rPr lang="zh-CN" sz="2400">
                <a:solidFill>
                  <a:srgbClr val="000066"/>
                </a:solidFill>
                <a:latin typeface="Times New Roman"/>
                <a:ea typeface="楷体_GB2312"/>
              </a:rPr>
              <a:t>变量：</a:t>
            </a:r>
            <a:r>
              <a:rPr lang="en-US" sz="2400">
                <a:solidFill>
                  <a:srgbClr val="000066"/>
                </a:solidFill>
                <a:latin typeface="Times New Roman"/>
                <a:ea typeface="楷体_GB2312"/>
              </a:rPr>
              <a:t>Z</a:t>
            </a:r>
            <a:endParaRPr/>
          </a:p>
        </p:txBody>
      </p:sp>
      <p:sp>
        <p:nvSpPr>
          <p:cNvPr id="375980" name="Rectangle 172"/>
          <p:cNvSpPr>
            <a:spLocks noChangeArrowheads="1"/>
          </p:cNvSpPr>
          <p:nvPr/>
        </p:nvSpPr>
        <p:spPr bwMode="auto">
          <a:xfrm>
            <a:off x="466725" y="2349500"/>
            <a:ext cx="7993063" cy="622300"/>
          </a:xfrm>
          <a:prstGeom prst="rect">
            <a:avLst/>
          </a:prstGeom>
          <a:noFill/>
          <a:ln>
            <a:noFill/>
          </a:ln>
          <a:effectLst/>
        </p:spPr>
        <p:txBody>
          <a:bodyPr>
            <a:spAutoFit/>
          </a:bodyPr>
          <a:lstStyle/>
          <a:p>
            <a:pPr algn="l">
              <a:lnSpc>
                <a:spcPct val="145000"/>
              </a:lnSpc>
              <a:buClr>
                <a:schemeClr val="tx1"/>
              </a:buClr>
              <a:defRPr/>
            </a:pPr>
            <a:r>
              <a:rPr lang="zh-CN" sz="2400">
                <a:solidFill>
                  <a:srgbClr val="000066"/>
                </a:solidFill>
                <a:latin typeface="Times New Roman"/>
                <a:ea typeface="楷体_GB2312"/>
              </a:rPr>
              <a:t>解</a:t>
            </a:r>
            <a:r>
              <a:rPr lang="en-US" sz="2400">
                <a:solidFill>
                  <a:srgbClr val="000066"/>
                </a:solidFill>
                <a:latin typeface="Times New Roman"/>
                <a:ea typeface="楷体_GB2312"/>
              </a:rPr>
              <a:t>:   (1</a:t>
            </a:r>
            <a:r>
              <a:rPr lang="en-US" sz="2400">
                <a:solidFill>
                  <a:srgbClr val="000066"/>
                </a:solidFill>
                <a:latin typeface="楷体_GB2312"/>
                <a:ea typeface="楷体_GB2312"/>
              </a:rPr>
              <a:t>)</a:t>
            </a:r>
            <a:r>
              <a:rPr lang="zh-CN" sz="2400">
                <a:solidFill>
                  <a:srgbClr val="000066"/>
                </a:solidFill>
                <a:latin typeface="楷体_GB2312"/>
                <a:ea typeface="楷体_GB2312"/>
              </a:rPr>
              <a:t>根据给定的逻辑功能建立原始状态图和原始状态表</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75846"/>
                                        </p:tgtEl>
                                        <p:attrNameLst>
                                          <p:attrName>style.visibility</p:attrName>
                                        </p:attrNameLst>
                                      </p:cBhvr>
                                      <p:to>
                                        <p:strVal val="visible"/>
                                      </p:to>
                                    </p:set>
                                    <p:animEffect transition="in" filter="wipe(up)">
                                      <p:cBhvr>
                                        <p:cTn id="7" dur="500"/>
                                        <p:tgtEl>
                                          <p:spTgt spid="3758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75980"/>
                                        </p:tgtEl>
                                        <p:attrNameLst>
                                          <p:attrName>style.visibility</p:attrName>
                                        </p:attrNameLst>
                                      </p:cBhvr>
                                      <p:to>
                                        <p:strVal val="visible"/>
                                      </p:to>
                                    </p:set>
                                    <p:animEffect transition="in" filter="strips(downRight)">
                                      <p:cBhvr>
                                        <p:cTn id="12" dur="500"/>
                                        <p:tgtEl>
                                          <p:spTgt spid="37598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75975"/>
                                        </p:tgtEl>
                                        <p:attrNameLst>
                                          <p:attrName>style.visibility</p:attrName>
                                        </p:attrNameLst>
                                      </p:cBhvr>
                                      <p:to>
                                        <p:strVal val="visible"/>
                                      </p:to>
                                    </p:set>
                                    <p:animEffect transition="in" filter="strips(downRight)">
                                      <p:cBhvr>
                                        <p:cTn id="17" dur="500"/>
                                        <p:tgtEl>
                                          <p:spTgt spid="37597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75976"/>
                                        </p:tgtEl>
                                        <p:attrNameLst>
                                          <p:attrName>style.visibility</p:attrName>
                                        </p:attrNameLst>
                                      </p:cBhvr>
                                      <p:to>
                                        <p:strVal val="visible"/>
                                      </p:to>
                                    </p:set>
                                    <p:animEffect transition="in" filter="strips(downRight)">
                                      <p:cBhvr>
                                        <p:cTn id="22" dur="500"/>
                                        <p:tgtEl>
                                          <p:spTgt spid="37597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75979"/>
                                        </p:tgtEl>
                                        <p:attrNameLst>
                                          <p:attrName>style.visibility</p:attrName>
                                        </p:attrNameLst>
                                      </p:cBhvr>
                                      <p:to>
                                        <p:strVal val="visible"/>
                                      </p:to>
                                    </p:set>
                                    <p:animEffect transition="in" filter="strips(downRight)">
                                      <p:cBhvr>
                                        <p:cTn id="27" dur="500"/>
                                        <p:tgtEl>
                                          <p:spTgt spid="37597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75974"/>
                                        </p:tgtEl>
                                        <p:attrNameLst>
                                          <p:attrName>style.visibility</p:attrName>
                                        </p:attrNameLst>
                                      </p:cBhvr>
                                      <p:to>
                                        <p:strVal val="visible"/>
                                      </p:to>
                                    </p:set>
                                    <p:animEffect transition="in" filter="strips(downRight)">
                                      <p:cBhvr>
                                        <p:cTn id="32" dur="500"/>
                                        <p:tgtEl>
                                          <p:spTgt spid="37597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375970"/>
                                        </p:tgtEl>
                                        <p:attrNameLst>
                                          <p:attrName>style.visibility</p:attrName>
                                        </p:attrNameLst>
                                      </p:cBhvr>
                                      <p:to>
                                        <p:strVal val="visible"/>
                                      </p:to>
                                    </p:set>
                                    <p:animEffect transition="in" filter="strips(downRight)">
                                      <p:cBhvr>
                                        <p:cTn id="37" dur="500"/>
                                        <p:tgtEl>
                                          <p:spTgt spid="37597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375971"/>
                                        </p:tgtEl>
                                        <p:attrNameLst>
                                          <p:attrName>style.visibility</p:attrName>
                                        </p:attrNameLst>
                                      </p:cBhvr>
                                      <p:to>
                                        <p:strVal val="visible"/>
                                      </p:to>
                                    </p:set>
                                    <p:animEffect transition="in" filter="strips(downRight)">
                                      <p:cBhvr>
                                        <p:cTn id="42" dur="500"/>
                                        <p:tgtEl>
                                          <p:spTgt spid="375971"/>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375972"/>
                                        </p:tgtEl>
                                        <p:attrNameLst>
                                          <p:attrName>style.visibility</p:attrName>
                                        </p:attrNameLst>
                                      </p:cBhvr>
                                      <p:to>
                                        <p:strVal val="visible"/>
                                      </p:to>
                                    </p:set>
                                    <p:animEffect transition="in" filter="strips(downRight)">
                                      <p:cBhvr>
                                        <p:cTn id="47" dur="500"/>
                                        <p:tgtEl>
                                          <p:spTgt spid="375972"/>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grpId="0" nodeType="clickEffect">
                                  <p:stCondLst>
                                    <p:cond delay="0"/>
                                  </p:stCondLst>
                                  <p:childTnLst>
                                    <p:set>
                                      <p:cBhvr>
                                        <p:cTn id="51" dur="1" fill="hold">
                                          <p:stCondLst>
                                            <p:cond delay="0"/>
                                          </p:stCondLst>
                                        </p:cTn>
                                        <p:tgtEl>
                                          <p:spTgt spid="375973"/>
                                        </p:tgtEl>
                                        <p:attrNameLst>
                                          <p:attrName>style.visibility</p:attrName>
                                        </p:attrNameLst>
                                      </p:cBhvr>
                                      <p:to>
                                        <p:strVal val="visible"/>
                                      </p:to>
                                    </p:set>
                                    <p:animEffect transition="in" filter="strips(downRight)">
                                      <p:cBhvr>
                                        <p:cTn id="52" dur="500"/>
                                        <p:tgtEl>
                                          <p:spTgt spid="375973"/>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375978"/>
                                        </p:tgtEl>
                                        <p:attrNameLst>
                                          <p:attrName>style.visibility</p:attrName>
                                        </p:attrNameLst>
                                      </p:cBhvr>
                                      <p:to>
                                        <p:strVal val="visible"/>
                                      </p:to>
                                    </p:set>
                                    <p:animEffect transition="in" filter="strips(downRight)">
                                      <p:cBhvr>
                                        <p:cTn id="57" dur="500"/>
                                        <p:tgtEl>
                                          <p:spTgt spid="3759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846" grpId="0" animBg="1" autoUpdateAnimBg="0"/>
      <p:bldP spid="375970" grpId="0" autoUpdateAnimBg="0"/>
      <p:bldP spid="375971" grpId="0" autoUpdateAnimBg="0"/>
      <p:bldP spid="375972" grpId="0" autoUpdateAnimBg="0"/>
      <p:bldP spid="375973" grpId="0" autoUpdateAnimBg="0"/>
      <p:bldP spid="375974" grpId="0" autoUpdateAnimBg="0"/>
      <p:bldP spid="375975" grpId="0" autoUpdateAnimBg="0"/>
      <p:bldP spid="375976" grpId="0" animBg="1" autoUpdateAnimBg="0"/>
      <p:bldP spid="375978" grpId="0" animBg="1" autoUpdateAnimBg="0"/>
      <p:bldP spid="375979" grpId="0" animBg="1" autoUpdateAnimBg="0"/>
      <p:bldP spid="375980"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78906" name="Rectangle 26"/>
          <p:cNvSpPr>
            <a:spLocks noChangeArrowheads="1"/>
          </p:cNvSpPr>
          <p:nvPr/>
        </p:nvSpPr>
        <p:spPr bwMode="auto">
          <a:xfrm>
            <a:off x="5653088" y="1989138"/>
            <a:ext cx="2995612" cy="358775"/>
          </a:xfrm>
          <a:prstGeom prst="rect">
            <a:avLst/>
          </a:prstGeom>
          <a:solidFill>
            <a:srgbClr val="FFCC99">
              <a:alpha val="42999"/>
            </a:srgbClr>
          </a:solidFill>
          <a:ln>
            <a:noFill/>
          </a:ln>
          <a:effectLst/>
        </p:spPr>
        <p:txBody>
          <a:bodyPr anchor="ctr">
            <a:spAutoFit/>
          </a:bodyPr>
          <a:lstStyle/>
          <a:p>
            <a:pPr>
              <a:defRPr/>
            </a:pPr>
            <a:endParaRPr lang="zh-CN"/>
          </a:p>
        </p:txBody>
      </p:sp>
      <p:sp>
        <p:nvSpPr>
          <p:cNvPr id="378907" name="Rectangle 27"/>
          <p:cNvSpPr>
            <a:spLocks noChangeArrowheads="1"/>
          </p:cNvSpPr>
          <p:nvPr/>
        </p:nvSpPr>
        <p:spPr bwMode="auto">
          <a:xfrm>
            <a:off x="5653088" y="3284538"/>
            <a:ext cx="2995612" cy="358775"/>
          </a:xfrm>
          <a:prstGeom prst="rect">
            <a:avLst/>
          </a:prstGeom>
          <a:solidFill>
            <a:srgbClr val="FFCC99">
              <a:alpha val="42999"/>
            </a:srgbClr>
          </a:solidFill>
          <a:ln>
            <a:noFill/>
          </a:ln>
          <a:effectLst/>
        </p:spPr>
        <p:txBody>
          <a:bodyPr anchor="ctr">
            <a:spAutoFit/>
          </a:bodyPr>
          <a:lstStyle/>
          <a:p>
            <a:pPr>
              <a:defRPr/>
            </a:pPr>
            <a:endParaRPr lang="zh-CN"/>
          </a:p>
        </p:txBody>
      </p:sp>
      <p:sp>
        <p:nvSpPr>
          <p:cNvPr id="378908" name="Rectangle 28"/>
          <p:cNvSpPr>
            <a:spLocks noChangeArrowheads="1"/>
          </p:cNvSpPr>
          <p:nvPr/>
        </p:nvSpPr>
        <p:spPr bwMode="auto">
          <a:xfrm>
            <a:off x="503238" y="4076699"/>
            <a:ext cx="3187700" cy="482600"/>
          </a:xfrm>
          <a:prstGeom prst="rect">
            <a:avLst/>
          </a:prstGeom>
          <a:noFill/>
          <a:ln>
            <a:noFill/>
          </a:ln>
          <a:effectLst/>
        </p:spPr>
        <p:txBody>
          <a:bodyPr anchor="b"/>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a:defRPr/>
            </a:pPr>
            <a:r>
              <a:rPr lang="en-US" sz="2400">
                <a:solidFill>
                  <a:schemeClr val="folHlink"/>
                </a:solidFill>
                <a:latin typeface="Times New Roman"/>
              </a:rPr>
              <a:t>  2. </a:t>
            </a:r>
            <a:r>
              <a:rPr lang="zh-CN" sz="2400">
                <a:solidFill>
                  <a:schemeClr val="folHlink"/>
                </a:solidFill>
                <a:latin typeface="Times New Roman"/>
              </a:rPr>
              <a:t>状态化简</a:t>
            </a:r>
            <a:endParaRPr/>
          </a:p>
        </p:txBody>
      </p:sp>
      <p:sp>
        <p:nvSpPr>
          <p:cNvPr id="378909" name="Rectangle 29"/>
          <p:cNvSpPr>
            <a:spLocks noChangeArrowheads="1"/>
          </p:cNvSpPr>
          <p:nvPr/>
        </p:nvSpPr>
        <p:spPr bwMode="auto">
          <a:xfrm>
            <a:off x="755650" y="620713"/>
            <a:ext cx="3779838" cy="403225"/>
          </a:xfrm>
          <a:prstGeom prst="rect">
            <a:avLst/>
          </a:prstGeom>
          <a:solidFill>
            <a:srgbClr val="FFFFFF">
              <a:alpha val="0"/>
            </a:srgbClr>
          </a:solidFill>
          <a:ln>
            <a:noFill/>
          </a:ln>
          <a:effectLst/>
        </p:spPr>
        <p:txBody>
          <a:bodyPr anchor="b"/>
          <a:lstStyle>
            <a:lvl1pPr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marL="457200">
              <a:spcBef>
                <a:spcPts val="0"/>
              </a:spcBef>
              <a:spcAft>
                <a:spcPts val="0"/>
              </a:spcAft>
              <a:defRPr sz="2400">
                <a:solidFill>
                  <a:schemeClr val="tx1"/>
                </a:solidFill>
                <a:latin typeface="Times New Roman"/>
                <a:ea typeface="宋体"/>
              </a:defRPr>
            </a:lvl6pPr>
            <a:lvl7pPr marL="914400">
              <a:spcBef>
                <a:spcPts val="0"/>
              </a:spcBef>
              <a:spcAft>
                <a:spcPts val="0"/>
              </a:spcAft>
              <a:defRPr sz="2400">
                <a:solidFill>
                  <a:schemeClr val="tx1"/>
                </a:solidFill>
                <a:latin typeface="Times New Roman"/>
                <a:ea typeface="宋体"/>
              </a:defRPr>
            </a:lvl7pPr>
            <a:lvl8pPr marL="1371600">
              <a:spcBef>
                <a:spcPts val="0"/>
              </a:spcBef>
              <a:spcAft>
                <a:spcPts val="0"/>
              </a:spcAft>
              <a:defRPr sz="2400">
                <a:solidFill>
                  <a:schemeClr val="tx1"/>
                </a:solidFill>
                <a:latin typeface="Times New Roman"/>
                <a:ea typeface="宋体"/>
              </a:defRPr>
            </a:lvl8pPr>
            <a:lvl9pPr marL="1828800">
              <a:spcBef>
                <a:spcPts val="0"/>
              </a:spcBef>
              <a:spcAft>
                <a:spcPts val="0"/>
              </a:spcAft>
              <a:defRPr sz="2400">
                <a:solidFill>
                  <a:schemeClr val="tx1"/>
                </a:solidFill>
                <a:latin typeface="Times New Roman"/>
                <a:ea typeface="宋体"/>
              </a:defRPr>
            </a:lvl9pPr>
          </a:lstStyle>
          <a:p>
            <a:pPr algn="ctr">
              <a:defRPr/>
            </a:pPr>
            <a:r>
              <a:rPr lang="zh-CN">
                <a:solidFill>
                  <a:srgbClr val="000099"/>
                </a:solidFill>
                <a:ea typeface="楷体_GB2312"/>
              </a:rPr>
              <a:t>（</a:t>
            </a:r>
            <a:r>
              <a:rPr lang="en-US">
                <a:solidFill>
                  <a:srgbClr val="000099"/>
                </a:solidFill>
                <a:ea typeface="楷体_GB2312"/>
              </a:rPr>
              <a:t>2</a:t>
            </a:r>
            <a:r>
              <a:rPr lang="zh-CN">
                <a:solidFill>
                  <a:srgbClr val="000099"/>
                </a:solidFill>
                <a:ea typeface="楷体_GB2312"/>
              </a:rPr>
              <a:t>）列出原始状态转换表</a:t>
            </a:r>
            <a:endParaRPr/>
          </a:p>
        </p:txBody>
      </p:sp>
      <p:sp>
        <p:nvSpPr>
          <p:cNvPr id="378910" name="AutoShape 30"/>
          <p:cNvSpPr>
            <a:spLocks noChangeArrowheads="1"/>
          </p:cNvSpPr>
          <p:nvPr/>
        </p:nvSpPr>
        <p:spPr bwMode="auto">
          <a:xfrm>
            <a:off x="3995738" y="2924175"/>
            <a:ext cx="1403350" cy="468313"/>
          </a:xfrm>
          <a:prstGeom prst="rightArrow">
            <a:avLst>
              <a:gd name="adj1" fmla="val 56519"/>
              <a:gd name="adj2" fmla="val 48820"/>
            </a:avLst>
          </a:prstGeom>
          <a:solidFill>
            <a:srgbClr val="CC3399">
              <a:alpha val="38000"/>
            </a:srgbClr>
          </a:solidFill>
          <a:ln w="9525">
            <a:solidFill>
              <a:srgbClr val="CC3399"/>
            </a:solidFill>
            <a:miter lim="800000"/>
            <a:headEnd/>
            <a:tailEnd/>
          </a:ln>
          <a:effectLst/>
        </p:spPr>
        <p:txBody>
          <a:bodyPr wrap="none" anchor="ctr"/>
          <a:lstStyle/>
          <a:p>
            <a:pPr>
              <a:defRPr/>
            </a:pPr>
            <a:endParaRPr lang="zh-CN"/>
          </a:p>
        </p:txBody>
      </p:sp>
      <p:graphicFrame>
        <p:nvGraphicFramePr>
          <p:cNvPr id="379117" name="Group 237"/>
          <p:cNvGraphicFramePr>
            <a:graphicFrameLocks xmlns:a="http://schemas.openxmlformats.org/drawingml/2006/main" noGrp="1"/>
          </p:cNvGraphicFramePr>
          <p:nvPr/>
        </p:nvGraphicFramePr>
        <p:xfrm>
          <a:off x="5705475" y="1084263"/>
          <a:ext cx="2881312" cy="2571750"/>
        </p:xfrm>
        <a:graphic>
          <a:graphicData uri="http://schemas.openxmlformats.org/drawingml/2006/table">
            <a:tbl>
              <a:tblPr firstRow="0" firstCol="0" lastRow="0" lastCol="0" bandRow="0" bandCol="0"/>
              <a:tblGrid>
                <a:gridCol w="742950"/>
                <a:gridCol w="1108075"/>
                <a:gridCol w="1030288"/>
              </a:tblGrid>
              <a:tr h="322263">
                <a:tc rowSpan="2">
                  <a:txBody>
                    <a:bodyPr/>
                    <a:p>
                      <a:pPr marL="469900" marR="0" lvl="0" indent="-469900" algn="ctr" defTabSz="914400">
                        <a:lnSpc>
                          <a:spcPct val="100000"/>
                        </a:lnSpc>
                        <a:spcBef>
                          <a:spcPts val="0"/>
                        </a:spcBef>
                        <a:spcAft>
                          <a:spcPts val="0"/>
                        </a:spcAft>
                        <a:buClr>
                          <a:schemeClr val="accent2"/>
                        </a:buClr>
                        <a:buSzTx/>
                        <a:buFont typeface="Wingdings"/>
                        <a:buNone/>
                        <a:tabLst>
                          <a:tab pos="266700" algn="l"/>
                        </a:tabLst>
                        <a:defRPr/>
                      </a:pPr>
                      <a:r>
                        <a:rPr lang="zh-CN" sz="2000" b="1" i="0" u="none" strike="noStrike" cap="none">
                          <a:ln>
                            <a:noFill/>
                          </a:ln>
                          <a:solidFill>
                            <a:srgbClr val="000099"/>
                          </a:solidFill>
                          <a:latin typeface="Times New Roman"/>
                          <a:ea typeface="楷体_GB2312"/>
                          <a:cs typeface="Times New Roman"/>
                        </a:rPr>
                        <a:t>现态</a:t>
                      </a:r>
                      <a:endParaRPr/>
                    </a:p>
                  </a:txBody>
                  <a:tcPr anchor="ctr">
                    <a:lnL w="12700" algn="ctr">
                      <a:solidFill>
                        <a:schemeClr val="tx1"/>
                      </a:solidFill>
                    </a:lnL>
                    <a:lnR w="12700" algn="ctr">
                      <a:solidFill>
                        <a:srgbClr val="000000"/>
                      </a:solidFill>
                    </a:lnR>
                    <a:lnT w="12700" algn="ctr">
                      <a:solidFill>
                        <a:srgbClr val="000000"/>
                      </a:solidFill>
                    </a:lnT>
                    <a:lnB w="12700" algn="ctr">
                      <a:solidFill>
                        <a:srgbClr val="000000"/>
                      </a:solidFill>
                    </a:lnB>
                    <a:noFill/>
                  </a:tcPr>
                </a:tc>
                <a:tc gridSpan="2">
                  <a:txBody>
                    <a:bodyPr/>
                    <a:p>
                      <a:pPr marL="469900" marR="0" lvl="0" indent="-469900" algn="ctr" defTabSz="914400">
                        <a:lnSpc>
                          <a:spcPct val="100000"/>
                        </a:lnSpc>
                        <a:spcBef>
                          <a:spcPts val="0"/>
                        </a:spcBef>
                        <a:spcAft>
                          <a:spcPts val="0"/>
                        </a:spcAft>
                        <a:buClr>
                          <a:schemeClr val="accent2"/>
                        </a:buClr>
                        <a:buSzTx/>
                        <a:buFont typeface="Wingdings"/>
                        <a:buNone/>
                        <a:defRPr/>
                      </a:pPr>
                      <a:r>
                        <a:rPr lang="zh-CN" sz="2200" b="1" i="0" u="none" strike="noStrike" cap="none">
                          <a:ln>
                            <a:noFill/>
                          </a:ln>
                          <a:solidFill>
                            <a:srgbClr val="000099"/>
                          </a:solidFill>
                          <a:latin typeface="Times New Roman"/>
                          <a:ea typeface="楷体_GB2312"/>
                        </a:rPr>
                        <a:t>次态</a:t>
                      </a:r>
                      <a:r>
                        <a:rPr lang="en-US" sz="2200" b="1" i="0" u="none" strike="noStrike" cap="none">
                          <a:ln>
                            <a:noFill/>
                          </a:ln>
                          <a:solidFill>
                            <a:srgbClr val="000099"/>
                          </a:solidFill>
                          <a:latin typeface="Times New Roman"/>
                          <a:ea typeface="楷体_GB2312"/>
                        </a:rPr>
                        <a:t>/</a:t>
                      </a:r>
                      <a:r>
                        <a:rPr lang="zh-CN" sz="2200" b="1" i="0" u="none" strike="noStrike" cap="none">
                          <a:ln>
                            <a:noFill/>
                          </a:ln>
                          <a:solidFill>
                            <a:srgbClr val="000099"/>
                          </a:solidFill>
                          <a:latin typeface="Times New Roman"/>
                          <a:ea typeface="楷体_GB2312"/>
                        </a:rPr>
                        <a:t>输出</a:t>
                      </a:r>
                      <a:endParaRPr/>
                    </a:p>
                  </a:txBody>
                  <a:tcPr anchor="ctr">
                    <a:lnL w="12700" algn="ctr">
                      <a:solidFill>
                        <a:srgbClr val="000000"/>
                      </a:solidFill>
                    </a:lnL>
                    <a:lnR w="12700" algn="ctr">
                      <a:solidFill>
                        <a:schemeClr val="tx1"/>
                      </a:solidFill>
                    </a:lnR>
                    <a:lnT w="12700" algn="ctr">
                      <a:solidFill>
                        <a:srgbClr val="000000"/>
                      </a:solidFill>
                    </a:lnT>
                    <a:lnB w="12700" algn="ctr">
                      <a:solidFill>
                        <a:srgbClr val="000000"/>
                      </a:solidFill>
                    </a:lnB>
                    <a:noFill/>
                  </a:tcPr>
                </a:tc>
                <a:tc hMerge="1">
                  <a:txBody>
                    <a:bodyPr/>
                    <a:p>
                      <a:endParaRPr/>
                    </a:p>
                  </a:txBody>
                </a:tc>
              </a:tr>
              <a:tr h="322263">
                <a:tc vMerge="1">
                  <a:txBody>
                    <a:bodyPr/>
                    <a:p>
                      <a:pPr>
                        <a:defRPr/>
                      </a:pPr>
                      <a:endParaRPr lang="zh-CN"/>
                    </a:p>
                  </a:txBody>
                  <a:tcPr/>
                </a:tc>
                <a:tc>
                  <a:txBody>
                    <a:bodyPr/>
                    <a:p>
                      <a:pPr marL="469900" marR="0" lvl="0" indent="-469900" algn="ctr" defTabSz="914400">
                        <a:lnSpc>
                          <a:spcPct val="100000"/>
                        </a:lnSpc>
                        <a:spcBef>
                          <a:spcPts val="0"/>
                        </a:spcBef>
                        <a:spcAft>
                          <a:spcPts val="0"/>
                        </a:spcAft>
                        <a:buClr>
                          <a:schemeClr val="accent2"/>
                        </a:buClr>
                        <a:buSzTx/>
                        <a:buFont typeface="Wingdings"/>
                        <a:buNone/>
                        <a:defRPr/>
                      </a:pPr>
                      <a:r>
                        <a:rPr lang="en-US" sz="2200" b="1" i="0" u="none" strike="noStrike" cap="none">
                          <a:ln>
                            <a:noFill/>
                          </a:ln>
                          <a:solidFill>
                            <a:srgbClr val="000099"/>
                          </a:solidFill>
                          <a:latin typeface="Times New Roman"/>
                          <a:ea typeface="楷体_GB2312"/>
                        </a:rPr>
                        <a:t>A=0</a:t>
                      </a:r>
                      <a:endParaRPr/>
                    </a:p>
                  </a:txBody>
                  <a:tcPr anchor="ctr">
                    <a:lnL w="12700" algn="ctr">
                      <a:solidFill>
                        <a:srgbClr val="000000"/>
                      </a:solidFill>
                    </a:lnL>
                    <a:lnR w="12700" algn="ctr">
                      <a:solidFill>
                        <a:srgbClr val="000000"/>
                      </a:solidFill>
                    </a:lnR>
                    <a:lnT w="12700" algn="ctr">
                      <a:solidFill>
                        <a:srgbClr val="000000"/>
                      </a:solidFill>
                    </a:lnT>
                    <a:lnB w="12700" algn="ctr">
                      <a:solidFill>
                        <a:srgbClr val="000000"/>
                      </a:solidFill>
                    </a:lnB>
                    <a:noFill/>
                  </a:tcPr>
                </a:tc>
                <a:tc>
                  <a:txBody>
                    <a:bodyPr/>
                    <a:p>
                      <a:pPr marL="469900" marR="0" lvl="0" indent="-469900" algn="ctr" defTabSz="914400">
                        <a:lnSpc>
                          <a:spcPct val="100000"/>
                        </a:lnSpc>
                        <a:spcBef>
                          <a:spcPts val="0"/>
                        </a:spcBef>
                        <a:spcAft>
                          <a:spcPts val="0"/>
                        </a:spcAft>
                        <a:buClr>
                          <a:schemeClr val="accent2"/>
                        </a:buClr>
                        <a:buSzTx/>
                        <a:buFont typeface="Wingdings"/>
                        <a:buNone/>
                        <a:defRPr/>
                      </a:pPr>
                      <a:r>
                        <a:rPr lang="en-US" sz="2200" b="1" i="0" u="none" strike="noStrike" cap="none">
                          <a:ln>
                            <a:noFill/>
                          </a:ln>
                          <a:solidFill>
                            <a:srgbClr val="000099"/>
                          </a:solidFill>
                          <a:latin typeface="Times New Roman"/>
                          <a:ea typeface="楷体_GB2312"/>
                        </a:rPr>
                        <a:t>A=1</a:t>
                      </a:r>
                      <a:endParaRPr/>
                    </a:p>
                  </a:txBody>
                  <a:tcPr anchor="ctr">
                    <a:lnL w="12700" algn="ctr">
                      <a:solidFill>
                        <a:srgbClr val="000000"/>
                      </a:solidFill>
                    </a:lnL>
                    <a:lnR w="12700" algn="ctr">
                      <a:solidFill>
                        <a:schemeClr val="tx1"/>
                      </a:solidFill>
                    </a:lnR>
                    <a:lnT w="12700" algn="ctr">
                      <a:solidFill>
                        <a:srgbClr val="000000"/>
                      </a:solidFill>
                    </a:lnT>
                    <a:lnB w="12700" algn="ctr">
                      <a:solidFill>
                        <a:srgbClr val="000000"/>
                      </a:solidFill>
                    </a:lnB>
                    <a:noFill/>
                  </a:tcPr>
                </a:tc>
              </a:tr>
              <a:tr h="438150">
                <a:tc>
                  <a:txBody>
                    <a:bodyPr/>
                    <a:p>
                      <a:pPr marL="469900" marR="0" lvl="0" indent="-469900" algn="ctr" defTabSz="914400">
                        <a:lnSpc>
                          <a:spcPct val="100000"/>
                        </a:lnSpc>
                        <a:spcBef>
                          <a:spcPts val="0"/>
                        </a:spcBef>
                        <a:spcAft>
                          <a:spcPts val="0"/>
                        </a:spcAft>
                        <a:buClr>
                          <a:schemeClr val="accent2"/>
                        </a:buClr>
                        <a:buSzTx/>
                        <a:buFont typeface="Wingdings"/>
                        <a:buNone/>
                        <a:defRPr/>
                      </a:pPr>
                      <a:r>
                        <a:rPr lang="en-US" sz="2200" b="1" i="0" u="none" strike="noStrike" cap="none">
                          <a:ln>
                            <a:noFill/>
                          </a:ln>
                          <a:solidFill>
                            <a:srgbClr val="000099"/>
                          </a:solidFill>
                          <a:latin typeface="Times New Roman"/>
                          <a:ea typeface="楷体_GB2312"/>
                        </a:rPr>
                        <a:t>a</a:t>
                      </a:r>
                      <a:endParaRPr/>
                    </a:p>
                  </a:txBody>
                  <a:tcPr anchor="ctr">
                    <a:lnL w="12700" algn="ctr">
                      <a:solidFill>
                        <a:schemeClr val="tx1"/>
                      </a:solidFill>
                    </a:lnL>
                    <a:lnR w="12700" algn="ctr">
                      <a:solidFill>
                        <a:srgbClr val="000000"/>
                      </a:solidFill>
                    </a:lnR>
                    <a:lnT w="12700" algn="ctr">
                      <a:solidFill>
                        <a:srgbClr val="000000"/>
                      </a:solidFill>
                    </a:lnT>
                    <a:lnB w="12700" algn="ctr">
                      <a:noFill/>
                    </a:lnB>
                    <a:noFill/>
                  </a:tcPr>
                </a:tc>
                <a:tc>
                  <a:txBody>
                    <a:bodyPr/>
                    <a:p>
                      <a:pPr marL="469900" marR="0" lvl="0" indent="-469900" algn="ctr" defTabSz="914400">
                        <a:lnSpc>
                          <a:spcPct val="100000"/>
                        </a:lnSpc>
                        <a:spcBef>
                          <a:spcPts val="0"/>
                        </a:spcBef>
                        <a:spcAft>
                          <a:spcPts val="0"/>
                        </a:spcAft>
                        <a:buClr>
                          <a:schemeClr val="accent2"/>
                        </a:buClr>
                        <a:buSzTx/>
                        <a:buFont typeface="Wingdings"/>
                        <a:buNone/>
                        <a:defRPr/>
                      </a:pPr>
                      <a:r>
                        <a:rPr lang="en-US" sz="2200" b="1" i="0" u="none" strike="noStrike" cap="none">
                          <a:ln>
                            <a:noFill/>
                          </a:ln>
                          <a:solidFill>
                            <a:srgbClr val="000099"/>
                          </a:solidFill>
                          <a:latin typeface="Times New Roman"/>
                          <a:ea typeface="楷体_GB2312"/>
                        </a:rPr>
                        <a:t>a</a:t>
                      </a:r>
                      <a:r>
                        <a:rPr lang="en-US" sz="2200" b="1" i="0" u="none" strike="noStrike" cap="none" baseline="-25000">
                          <a:ln>
                            <a:noFill/>
                          </a:ln>
                          <a:solidFill>
                            <a:srgbClr val="000099"/>
                          </a:solidFill>
                          <a:latin typeface="Times New Roman"/>
                          <a:ea typeface="楷体_GB2312"/>
                        </a:rPr>
                        <a:t> </a:t>
                      </a:r>
                      <a:r>
                        <a:rPr lang="en-US" sz="2200" b="1" i="0" u="none" strike="noStrike" cap="none">
                          <a:ln>
                            <a:noFill/>
                          </a:ln>
                          <a:solidFill>
                            <a:srgbClr val="000099"/>
                          </a:solidFill>
                          <a:latin typeface="Times New Roman"/>
                          <a:ea typeface="楷体_GB2312"/>
                        </a:rPr>
                        <a:t>/ 0</a:t>
                      </a:r>
                      <a:endParaRPr/>
                    </a:p>
                  </a:txBody>
                  <a:tcPr anchor="ctr">
                    <a:lnL w="12700" algn="ctr">
                      <a:solidFill>
                        <a:srgbClr val="000000"/>
                      </a:solidFill>
                    </a:lnL>
                    <a:lnR w="12700" algn="ctr">
                      <a:solidFill>
                        <a:srgbClr val="000000"/>
                      </a:solidFill>
                    </a:lnR>
                    <a:lnT w="12700" algn="ctr">
                      <a:solidFill>
                        <a:srgbClr val="000000"/>
                      </a:solidFill>
                    </a:lnT>
                    <a:lnB w="12700" algn="ctr">
                      <a:noFill/>
                    </a:lnB>
                    <a:noFill/>
                  </a:tcPr>
                </a:tc>
                <a:tc>
                  <a:txBody>
                    <a:bodyPr/>
                    <a:p>
                      <a:pPr marL="469900" marR="0" lvl="0" indent="-469900" algn="ctr" defTabSz="914400">
                        <a:lnSpc>
                          <a:spcPct val="100000"/>
                        </a:lnSpc>
                        <a:spcBef>
                          <a:spcPts val="0"/>
                        </a:spcBef>
                        <a:spcAft>
                          <a:spcPts val="0"/>
                        </a:spcAft>
                        <a:buClr>
                          <a:schemeClr val="accent2"/>
                        </a:buClr>
                        <a:buSzTx/>
                        <a:buFont typeface="Wingdings"/>
                        <a:buNone/>
                        <a:defRPr/>
                      </a:pPr>
                      <a:r>
                        <a:rPr lang="en-US" sz="2200" b="1" i="0" u="none" strike="noStrike" cap="none">
                          <a:ln>
                            <a:noFill/>
                          </a:ln>
                          <a:solidFill>
                            <a:srgbClr val="000099"/>
                          </a:solidFill>
                          <a:latin typeface="Times New Roman"/>
                          <a:ea typeface="楷体_GB2312"/>
                        </a:rPr>
                        <a:t>b</a:t>
                      </a:r>
                      <a:r>
                        <a:rPr lang="en-US" sz="2200" b="1" i="0" u="none" strike="noStrike" cap="none" baseline="-25000">
                          <a:ln>
                            <a:noFill/>
                          </a:ln>
                          <a:solidFill>
                            <a:srgbClr val="000099"/>
                          </a:solidFill>
                          <a:latin typeface="Times New Roman"/>
                          <a:ea typeface="楷体_GB2312"/>
                        </a:rPr>
                        <a:t> </a:t>
                      </a:r>
                      <a:r>
                        <a:rPr lang="en-US" sz="2200" b="1" i="0" u="none" strike="noStrike" cap="none">
                          <a:ln>
                            <a:noFill/>
                          </a:ln>
                          <a:solidFill>
                            <a:srgbClr val="000099"/>
                          </a:solidFill>
                          <a:latin typeface="Times New Roman"/>
                          <a:ea typeface="楷体_GB2312"/>
                        </a:rPr>
                        <a:t>/ 0</a:t>
                      </a:r>
                      <a:endParaRPr/>
                    </a:p>
                  </a:txBody>
                  <a:tcPr anchor="ctr">
                    <a:lnL w="12700" algn="ctr">
                      <a:solidFill>
                        <a:srgbClr val="000000"/>
                      </a:solidFill>
                    </a:lnL>
                    <a:lnR w="12700" algn="ctr">
                      <a:solidFill>
                        <a:schemeClr val="tx1"/>
                      </a:solidFill>
                    </a:lnR>
                    <a:lnT w="12700" algn="ctr">
                      <a:solidFill>
                        <a:srgbClr val="000000"/>
                      </a:solidFill>
                    </a:lnT>
                    <a:lnB w="12700" algn="ctr">
                      <a:noFill/>
                    </a:lnB>
                    <a:noFill/>
                  </a:tcPr>
                </a:tc>
              </a:tr>
              <a:tr h="322263">
                <a:tc>
                  <a:txBody>
                    <a:bodyPr/>
                    <a:p>
                      <a:pPr marL="469900" marR="0" lvl="0" indent="-469900" algn="ctr" defTabSz="914400">
                        <a:lnSpc>
                          <a:spcPct val="100000"/>
                        </a:lnSpc>
                        <a:spcBef>
                          <a:spcPts val="0"/>
                        </a:spcBef>
                        <a:spcAft>
                          <a:spcPts val="0"/>
                        </a:spcAft>
                        <a:buClr>
                          <a:schemeClr val="accent2"/>
                        </a:buClr>
                        <a:buSzTx/>
                        <a:buFont typeface="Wingdings"/>
                        <a:buNone/>
                        <a:defRPr/>
                      </a:pPr>
                      <a:r>
                        <a:rPr lang="en-US" sz="2200" b="1" i="0" u="none" strike="noStrike" cap="none">
                          <a:ln>
                            <a:noFill/>
                          </a:ln>
                          <a:solidFill>
                            <a:srgbClr val="000099"/>
                          </a:solidFill>
                          <a:latin typeface="Times New Roman"/>
                          <a:ea typeface="楷体_GB2312"/>
                        </a:rPr>
                        <a:t>b</a:t>
                      </a:r>
                      <a:endParaRPr/>
                    </a:p>
                  </a:txBody>
                  <a:tcPr anchor="ctr">
                    <a:lnL w="12700" algn="ctr">
                      <a:solidFill>
                        <a:schemeClr val="tx1"/>
                      </a:solidFill>
                    </a:lnL>
                    <a:lnR w="12700" algn="ctr">
                      <a:solidFill>
                        <a:srgbClr val="000000"/>
                      </a:solidFill>
                    </a:lnR>
                    <a:lnT w="12700" algn="ctr">
                      <a:noFill/>
                    </a:lnT>
                    <a:lnB w="12700" algn="ctr">
                      <a:noFill/>
                    </a:lnB>
                    <a:noFill/>
                  </a:tcPr>
                </a:tc>
                <a:tc>
                  <a:txBody>
                    <a:bodyPr/>
                    <a:p>
                      <a:pPr marL="469900" marR="0" lvl="0" indent="-469900" algn="ctr" defTabSz="914400">
                        <a:lnSpc>
                          <a:spcPct val="100000"/>
                        </a:lnSpc>
                        <a:spcBef>
                          <a:spcPts val="0"/>
                        </a:spcBef>
                        <a:spcAft>
                          <a:spcPts val="0"/>
                        </a:spcAft>
                        <a:buClr>
                          <a:schemeClr val="accent2"/>
                        </a:buClr>
                        <a:buSzTx/>
                        <a:buFont typeface="Wingdings"/>
                        <a:buNone/>
                        <a:defRPr/>
                      </a:pPr>
                      <a:r>
                        <a:rPr lang="en-US" sz="2200" b="1" i="0" u="none" strike="noStrike" cap="none">
                          <a:ln>
                            <a:noFill/>
                          </a:ln>
                          <a:solidFill>
                            <a:srgbClr val="000099"/>
                          </a:solidFill>
                          <a:latin typeface="Times New Roman"/>
                          <a:ea typeface="楷体_GB2312"/>
                        </a:rPr>
                        <a:t>a</a:t>
                      </a:r>
                      <a:r>
                        <a:rPr lang="en-US" sz="2200" b="1" i="0" u="none" strike="noStrike" cap="none" baseline="-25000">
                          <a:ln>
                            <a:noFill/>
                          </a:ln>
                          <a:solidFill>
                            <a:srgbClr val="000099"/>
                          </a:solidFill>
                          <a:latin typeface="Times New Roman"/>
                          <a:ea typeface="楷体_GB2312"/>
                        </a:rPr>
                        <a:t> </a:t>
                      </a:r>
                      <a:r>
                        <a:rPr lang="en-US" sz="2200" b="1" i="0" u="none" strike="noStrike" cap="none">
                          <a:ln>
                            <a:noFill/>
                          </a:ln>
                          <a:solidFill>
                            <a:srgbClr val="000099"/>
                          </a:solidFill>
                          <a:latin typeface="Times New Roman"/>
                          <a:ea typeface="楷体_GB2312"/>
                        </a:rPr>
                        <a:t>/ 0</a:t>
                      </a:r>
                      <a:endParaRPr/>
                    </a:p>
                  </a:txBody>
                  <a:tcPr anchor="ctr">
                    <a:lnL w="12700" algn="ctr">
                      <a:solidFill>
                        <a:srgbClr val="000000"/>
                      </a:solidFill>
                    </a:lnL>
                    <a:lnR w="12700" algn="ctr">
                      <a:solidFill>
                        <a:srgbClr val="000000"/>
                      </a:solidFill>
                    </a:lnR>
                    <a:lnT w="12700" algn="ctr">
                      <a:noFill/>
                    </a:lnT>
                    <a:lnB w="12700" algn="ctr">
                      <a:noFill/>
                    </a:lnB>
                    <a:noFill/>
                  </a:tcPr>
                </a:tc>
                <a:tc>
                  <a:txBody>
                    <a:bodyPr/>
                    <a:p>
                      <a:pPr marL="469900" marR="0" lvl="0" indent="-469900" algn="ctr" defTabSz="914400">
                        <a:lnSpc>
                          <a:spcPct val="100000"/>
                        </a:lnSpc>
                        <a:spcBef>
                          <a:spcPts val="0"/>
                        </a:spcBef>
                        <a:spcAft>
                          <a:spcPts val="0"/>
                        </a:spcAft>
                        <a:buClr>
                          <a:schemeClr val="accent2"/>
                        </a:buClr>
                        <a:buSzTx/>
                        <a:buFont typeface="Wingdings"/>
                        <a:buNone/>
                        <a:defRPr/>
                      </a:pPr>
                      <a:r>
                        <a:rPr lang="en-US" sz="2200" b="1" i="0" u="none" strike="noStrike" cap="none">
                          <a:ln>
                            <a:noFill/>
                          </a:ln>
                          <a:solidFill>
                            <a:srgbClr val="000099"/>
                          </a:solidFill>
                          <a:latin typeface="Times New Roman"/>
                          <a:ea typeface="楷体_GB2312"/>
                        </a:rPr>
                        <a:t>c</a:t>
                      </a:r>
                      <a:r>
                        <a:rPr lang="en-US" sz="2200" b="1" i="0" u="none" strike="noStrike" cap="none" baseline="-25000">
                          <a:ln>
                            <a:noFill/>
                          </a:ln>
                          <a:solidFill>
                            <a:srgbClr val="000099"/>
                          </a:solidFill>
                          <a:latin typeface="Times New Roman"/>
                          <a:ea typeface="楷体_GB2312"/>
                        </a:rPr>
                        <a:t> </a:t>
                      </a:r>
                      <a:r>
                        <a:rPr lang="en-US" sz="2200" b="1" i="0" u="none" strike="noStrike" cap="none">
                          <a:ln>
                            <a:noFill/>
                          </a:ln>
                          <a:solidFill>
                            <a:srgbClr val="000099"/>
                          </a:solidFill>
                          <a:latin typeface="Times New Roman"/>
                          <a:ea typeface="楷体_GB2312"/>
                        </a:rPr>
                        <a:t>/ 0</a:t>
                      </a:r>
                      <a:endParaRPr/>
                    </a:p>
                  </a:txBody>
                  <a:tcPr anchor="ctr">
                    <a:lnL w="12700" algn="ctr">
                      <a:solidFill>
                        <a:srgbClr val="000000"/>
                      </a:solidFill>
                    </a:lnL>
                    <a:lnR w="12700" algn="ctr">
                      <a:solidFill>
                        <a:schemeClr val="tx1"/>
                      </a:solidFill>
                    </a:lnR>
                    <a:lnT w="12700" algn="ctr">
                      <a:noFill/>
                    </a:lnT>
                    <a:lnB w="12700" algn="ctr">
                      <a:noFill/>
                    </a:lnB>
                    <a:noFill/>
                  </a:tcPr>
                </a:tc>
              </a:tr>
              <a:tr h="322263">
                <a:tc>
                  <a:txBody>
                    <a:bodyPr/>
                    <a:p>
                      <a:pPr marL="469900" marR="0" lvl="0" indent="-469900" algn="ctr" defTabSz="914400">
                        <a:lnSpc>
                          <a:spcPct val="100000"/>
                        </a:lnSpc>
                        <a:spcBef>
                          <a:spcPts val="0"/>
                        </a:spcBef>
                        <a:spcAft>
                          <a:spcPts val="0"/>
                        </a:spcAft>
                        <a:buClr>
                          <a:schemeClr val="accent2"/>
                        </a:buClr>
                        <a:buSzTx/>
                        <a:buFont typeface="Wingdings"/>
                        <a:buNone/>
                        <a:defRPr/>
                      </a:pPr>
                      <a:r>
                        <a:rPr lang="en-US" sz="2200" b="1" i="0" u="none" strike="noStrike" cap="none">
                          <a:ln>
                            <a:noFill/>
                          </a:ln>
                          <a:solidFill>
                            <a:srgbClr val="000099"/>
                          </a:solidFill>
                          <a:latin typeface="Times New Roman"/>
                          <a:ea typeface="楷体_GB2312"/>
                        </a:rPr>
                        <a:t>c</a:t>
                      </a:r>
                      <a:endParaRPr/>
                    </a:p>
                  </a:txBody>
                  <a:tcPr anchor="ctr">
                    <a:lnL w="12700" algn="ctr">
                      <a:solidFill>
                        <a:schemeClr val="tx1"/>
                      </a:solidFill>
                    </a:lnL>
                    <a:lnR w="12700" algn="ctr">
                      <a:solidFill>
                        <a:srgbClr val="000000"/>
                      </a:solidFill>
                    </a:lnR>
                    <a:lnT w="12700" algn="ctr">
                      <a:noFill/>
                    </a:lnT>
                    <a:lnB w="12700" algn="ctr">
                      <a:noFill/>
                    </a:lnB>
                    <a:noFill/>
                  </a:tcPr>
                </a:tc>
                <a:tc>
                  <a:txBody>
                    <a:bodyPr/>
                    <a:p>
                      <a:pPr marL="469900" marR="0" lvl="0" indent="-469900" algn="ctr" defTabSz="914400">
                        <a:lnSpc>
                          <a:spcPct val="100000"/>
                        </a:lnSpc>
                        <a:spcBef>
                          <a:spcPts val="0"/>
                        </a:spcBef>
                        <a:spcAft>
                          <a:spcPts val="0"/>
                        </a:spcAft>
                        <a:buClr>
                          <a:schemeClr val="accent2"/>
                        </a:buClr>
                        <a:buSzTx/>
                        <a:buFont typeface="Wingdings"/>
                        <a:buNone/>
                        <a:defRPr/>
                      </a:pPr>
                      <a:r>
                        <a:rPr lang="en-US" sz="2200" b="1" i="0" u="none" strike="noStrike" cap="none">
                          <a:ln>
                            <a:noFill/>
                          </a:ln>
                          <a:solidFill>
                            <a:srgbClr val="000099"/>
                          </a:solidFill>
                          <a:latin typeface="Times New Roman"/>
                          <a:ea typeface="楷体_GB2312"/>
                        </a:rPr>
                        <a:t>d/ 1</a:t>
                      </a:r>
                      <a:endParaRPr/>
                    </a:p>
                  </a:txBody>
                  <a:tcPr anchor="ctr">
                    <a:lnL w="12700" algn="ctr">
                      <a:solidFill>
                        <a:srgbClr val="000000"/>
                      </a:solidFill>
                    </a:lnL>
                    <a:lnR w="12700" algn="ctr">
                      <a:solidFill>
                        <a:srgbClr val="000000"/>
                      </a:solidFill>
                    </a:lnR>
                    <a:lnT w="12700" algn="ctr">
                      <a:noFill/>
                    </a:lnT>
                    <a:lnB w="12700" algn="ctr">
                      <a:noFill/>
                    </a:lnB>
                    <a:noFill/>
                  </a:tcPr>
                </a:tc>
                <a:tc>
                  <a:txBody>
                    <a:bodyPr/>
                    <a:p>
                      <a:pPr marL="469900" marR="0" lvl="0" indent="-469900" algn="ctr" defTabSz="914400">
                        <a:lnSpc>
                          <a:spcPct val="100000"/>
                        </a:lnSpc>
                        <a:spcBef>
                          <a:spcPts val="0"/>
                        </a:spcBef>
                        <a:spcAft>
                          <a:spcPts val="0"/>
                        </a:spcAft>
                        <a:buClr>
                          <a:schemeClr val="accent2"/>
                        </a:buClr>
                        <a:buSzTx/>
                        <a:buFont typeface="Wingdings"/>
                        <a:buNone/>
                        <a:defRPr/>
                      </a:pPr>
                      <a:r>
                        <a:rPr lang="en-US" sz="2200" b="1" i="0" u="none" strike="noStrike" cap="none">
                          <a:ln>
                            <a:noFill/>
                          </a:ln>
                          <a:solidFill>
                            <a:srgbClr val="000099"/>
                          </a:solidFill>
                          <a:latin typeface="Times New Roman"/>
                          <a:ea typeface="楷体_GB2312"/>
                        </a:rPr>
                        <a:t>c/ 0</a:t>
                      </a:r>
                      <a:endParaRPr/>
                    </a:p>
                  </a:txBody>
                  <a:tcPr anchor="ctr">
                    <a:lnL w="12700" algn="ctr">
                      <a:solidFill>
                        <a:srgbClr val="000000"/>
                      </a:solidFill>
                    </a:lnL>
                    <a:lnR w="12700" algn="ctr">
                      <a:solidFill>
                        <a:schemeClr val="tx1"/>
                      </a:solidFill>
                    </a:lnR>
                    <a:lnT w="12700" algn="ctr">
                      <a:noFill/>
                    </a:lnT>
                    <a:lnB w="12700" algn="ctr">
                      <a:noFill/>
                    </a:lnB>
                    <a:noFill/>
                  </a:tcPr>
                </a:tc>
              </a:tr>
              <a:tr h="404813">
                <a:tc>
                  <a:txBody>
                    <a:bodyPr/>
                    <a:p>
                      <a:pPr marL="469900" marR="0" lvl="0" indent="-469900" algn="ctr" defTabSz="914400">
                        <a:lnSpc>
                          <a:spcPct val="100000"/>
                        </a:lnSpc>
                        <a:spcBef>
                          <a:spcPts val="0"/>
                        </a:spcBef>
                        <a:spcAft>
                          <a:spcPts val="0"/>
                        </a:spcAft>
                        <a:buClr>
                          <a:schemeClr val="accent2"/>
                        </a:buClr>
                        <a:buSzTx/>
                        <a:buFont typeface="Wingdings"/>
                        <a:buNone/>
                        <a:defRPr/>
                      </a:pPr>
                      <a:r>
                        <a:rPr lang="en-US" sz="2200" b="1" i="0" u="none" strike="noStrike" cap="none">
                          <a:ln>
                            <a:noFill/>
                          </a:ln>
                          <a:solidFill>
                            <a:srgbClr val="000099"/>
                          </a:solidFill>
                          <a:latin typeface="Times New Roman"/>
                          <a:ea typeface="楷体_GB2312"/>
                        </a:rPr>
                        <a:t>d</a:t>
                      </a:r>
                      <a:endParaRPr/>
                    </a:p>
                  </a:txBody>
                  <a:tcPr anchor="ctr">
                    <a:lnL w="12700" algn="ctr">
                      <a:solidFill>
                        <a:schemeClr val="tx1"/>
                      </a:solidFill>
                    </a:lnL>
                    <a:lnR w="12700" algn="ctr">
                      <a:solidFill>
                        <a:srgbClr val="000000"/>
                      </a:solidFill>
                    </a:lnR>
                    <a:lnT w="12700" algn="ctr">
                      <a:noFill/>
                    </a:lnT>
                    <a:lnB w="12700" algn="ctr">
                      <a:solidFill>
                        <a:srgbClr val="000000"/>
                      </a:solidFill>
                    </a:lnB>
                    <a:noFill/>
                  </a:tcPr>
                </a:tc>
                <a:tc>
                  <a:txBody>
                    <a:bodyPr/>
                    <a:p>
                      <a:pPr marL="469900" marR="0" lvl="0" indent="-469900" algn="ctr" defTabSz="914400">
                        <a:lnSpc>
                          <a:spcPct val="100000"/>
                        </a:lnSpc>
                        <a:spcBef>
                          <a:spcPts val="0"/>
                        </a:spcBef>
                        <a:spcAft>
                          <a:spcPts val="0"/>
                        </a:spcAft>
                        <a:buClr>
                          <a:schemeClr val="accent2"/>
                        </a:buClr>
                        <a:buSzTx/>
                        <a:buFont typeface="Wingdings"/>
                        <a:buNone/>
                        <a:defRPr/>
                      </a:pPr>
                      <a:r>
                        <a:rPr lang="en-US" sz="2200" b="1" i="0" u="none" strike="noStrike" cap="none">
                          <a:ln>
                            <a:noFill/>
                          </a:ln>
                          <a:solidFill>
                            <a:srgbClr val="000099"/>
                          </a:solidFill>
                          <a:latin typeface="Times New Roman"/>
                          <a:ea typeface="楷体_GB2312"/>
                        </a:rPr>
                        <a:t>a/ 0</a:t>
                      </a:r>
                      <a:endParaRPr/>
                    </a:p>
                  </a:txBody>
                  <a:tcPr anchor="ctr">
                    <a:lnL w="12700" algn="ctr">
                      <a:solidFill>
                        <a:srgbClr val="000000"/>
                      </a:solidFill>
                    </a:lnL>
                    <a:lnR w="12700" algn="ctr">
                      <a:solidFill>
                        <a:srgbClr val="000000"/>
                      </a:solidFill>
                    </a:lnR>
                    <a:lnT w="12700" algn="ctr">
                      <a:noFill/>
                    </a:lnT>
                    <a:lnB w="12700" algn="ctr">
                      <a:solidFill>
                        <a:srgbClr val="000000"/>
                      </a:solidFill>
                    </a:lnB>
                    <a:noFill/>
                  </a:tcPr>
                </a:tc>
                <a:tc>
                  <a:txBody>
                    <a:bodyPr/>
                    <a:p>
                      <a:pPr marL="469900" marR="0" lvl="0" indent="-469900" algn="ctr" defTabSz="914400">
                        <a:lnSpc>
                          <a:spcPct val="100000"/>
                        </a:lnSpc>
                        <a:spcBef>
                          <a:spcPts val="0"/>
                        </a:spcBef>
                        <a:spcAft>
                          <a:spcPts val="0"/>
                        </a:spcAft>
                        <a:buClr>
                          <a:schemeClr val="accent2"/>
                        </a:buClr>
                        <a:buSzTx/>
                        <a:buFont typeface="Wingdings"/>
                        <a:buNone/>
                        <a:defRPr/>
                      </a:pPr>
                      <a:r>
                        <a:rPr lang="en-US" sz="2200" b="1" i="0" u="none" strike="noStrike" cap="none">
                          <a:ln>
                            <a:noFill/>
                          </a:ln>
                          <a:solidFill>
                            <a:srgbClr val="000099"/>
                          </a:solidFill>
                          <a:latin typeface="Times New Roman"/>
                          <a:ea typeface="楷体_GB2312"/>
                        </a:rPr>
                        <a:t>b/ 0</a:t>
                      </a:r>
                      <a:endParaRPr/>
                    </a:p>
                  </a:txBody>
                  <a:tcPr anchor="ctr">
                    <a:lnL w="12700" algn="ctr">
                      <a:solidFill>
                        <a:srgbClr val="000000"/>
                      </a:solidFill>
                    </a:lnL>
                    <a:lnR w="12700" algn="ctr">
                      <a:solidFill>
                        <a:schemeClr val="tx1"/>
                      </a:solidFill>
                    </a:lnR>
                    <a:lnT w="12700" algn="ctr">
                      <a:noFill/>
                    </a:lnT>
                    <a:lnB w="12700" algn="ctr">
                      <a:solidFill>
                        <a:srgbClr val="000000"/>
                      </a:solidFill>
                    </a:lnB>
                    <a:noFill/>
                  </a:tcPr>
                </a:tc>
              </a:tr>
            </a:tbl>
          </a:graphicData>
        </a:graphic>
      </p:graphicFrame>
      <p:sp>
        <p:nvSpPr>
          <p:cNvPr id="378973" name="AutoShape 93"/>
          <p:cNvSpPr>
            <a:spLocks noChangeArrowheads="1"/>
          </p:cNvSpPr>
          <p:nvPr/>
        </p:nvSpPr>
        <p:spPr bwMode="auto">
          <a:xfrm>
            <a:off x="7023100" y="3775075"/>
            <a:ext cx="393700" cy="482600"/>
          </a:xfrm>
          <a:prstGeom prst="downArrow">
            <a:avLst>
              <a:gd name="adj1" fmla="val 50000"/>
              <a:gd name="adj2" fmla="val 30645"/>
            </a:avLst>
          </a:prstGeom>
          <a:solidFill>
            <a:srgbClr val="CC3399">
              <a:alpha val="38000"/>
            </a:srgbClr>
          </a:solidFill>
          <a:ln w="9525">
            <a:solidFill>
              <a:srgbClr val="CC3399"/>
            </a:solidFill>
            <a:miter lim="800000"/>
            <a:headEnd/>
            <a:tailEnd/>
          </a:ln>
          <a:effectLst/>
        </p:spPr>
        <p:txBody>
          <a:bodyPr wrap="none" anchor="ctr"/>
          <a:lstStyle/>
          <a:p>
            <a:pPr>
              <a:defRPr/>
            </a:pPr>
            <a:endParaRPr lang="zh-CN"/>
          </a:p>
        </p:txBody>
      </p:sp>
      <p:graphicFrame>
        <p:nvGraphicFramePr>
          <p:cNvPr id="379118" name="Group 238"/>
          <p:cNvGraphicFramePr>
            <a:graphicFrameLocks xmlns:a="http://schemas.openxmlformats.org/drawingml/2006/main" noGrp="1"/>
          </p:cNvGraphicFramePr>
          <p:nvPr/>
        </p:nvGraphicFramePr>
        <p:xfrm>
          <a:off x="5513388" y="4343400"/>
          <a:ext cx="3060700" cy="2174876"/>
        </p:xfrm>
        <a:graphic>
          <a:graphicData uri="http://schemas.openxmlformats.org/drawingml/2006/table">
            <a:tbl>
              <a:tblPr firstRow="0" firstCol="0" lastRow="0" lastCol="0" bandRow="0" bandCol="0"/>
              <a:tblGrid>
                <a:gridCol w="781050"/>
                <a:gridCol w="1109662"/>
                <a:gridCol w="1169988"/>
              </a:tblGrid>
              <a:tr h="431800">
                <a:tc rowSpan="2">
                  <a:txBody>
                    <a:bodyPr/>
                    <a:p>
                      <a:pPr marL="0" marR="0" lvl="0" indent="0" algn="ctr" defTabSz="914400">
                        <a:lnSpc>
                          <a:spcPct val="100000"/>
                        </a:lnSpc>
                        <a:spcBef>
                          <a:spcPts val="0"/>
                        </a:spcBef>
                        <a:spcAft>
                          <a:spcPts val="0"/>
                        </a:spcAft>
                        <a:buClr>
                          <a:schemeClr val="accent2"/>
                        </a:buClr>
                        <a:buSzTx/>
                        <a:buFont typeface="Wingdings"/>
                        <a:buNone/>
                        <a:tabLst>
                          <a:tab pos="266700" algn="l"/>
                        </a:tabLst>
                        <a:defRPr/>
                      </a:pPr>
                      <a:r>
                        <a:rPr lang="zh-CN" sz="2000" b="1" i="0" u="none" strike="noStrike" cap="none">
                          <a:ln>
                            <a:noFill/>
                          </a:ln>
                          <a:solidFill>
                            <a:srgbClr val="000099"/>
                          </a:solidFill>
                          <a:latin typeface="Times New Roman"/>
                          <a:ea typeface="楷体_GB2312"/>
                          <a:cs typeface="Times New Roman"/>
                        </a:rPr>
                        <a:t>现态</a:t>
                      </a:r>
                      <a:endParaRPr lang="zh-CN" sz="3900" b="1" i="0" u="none" strike="noStrike" cap="none">
                        <a:ln>
                          <a:noFill/>
                        </a:ln>
                        <a:solidFill>
                          <a:srgbClr val="000099"/>
                        </a:solidFill>
                        <a:latin typeface="Times New Roman"/>
                        <a:ea typeface="楷体_GB2312"/>
                        <a:cs typeface="Times New Roman"/>
                      </a:endParaRPr>
                    </a:p>
                  </a:txBody>
                  <a:tcPr anchor="ctr">
                    <a:lnL w="12700" algn="ctr">
                      <a:solidFill>
                        <a:schemeClr val="tx1"/>
                      </a:solidFill>
                    </a:lnL>
                    <a:lnR w="12700" algn="ctr">
                      <a:solidFill>
                        <a:schemeClr val="tx1"/>
                      </a:solidFill>
                    </a:lnR>
                    <a:lnT w="12700" algn="ctr">
                      <a:solidFill>
                        <a:srgbClr val="000000"/>
                      </a:solidFill>
                    </a:lnT>
                    <a:lnB w="12700" algn="ctr">
                      <a:solidFill>
                        <a:schemeClr val="tx1"/>
                      </a:solidFill>
                    </a:lnB>
                    <a:solidFill>
                      <a:schemeClr val="bg1"/>
                    </a:solidFill>
                  </a:tcPr>
                </a:tc>
                <a:tc gridSpan="2">
                  <a:txBody>
                    <a:bodyPr/>
                    <a:p>
                      <a:pPr marL="0" marR="0" lvl="0" indent="0" algn="ctr" defTabSz="914400">
                        <a:lnSpc>
                          <a:spcPct val="100000"/>
                        </a:lnSpc>
                        <a:spcBef>
                          <a:spcPts val="0"/>
                        </a:spcBef>
                        <a:spcAft>
                          <a:spcPts val="0"/>
                        </a:spcAft>
                        <a:buClr>
                          <a:schemeClr val="accent2"/>
                        </a:buClr>
                        <a:buSzTx/>
                        <a:buFont typeface="Wingdings"/>
                        <a:buNone/>
                        <a:defRPr/>
                      </a:pPr>
                      <a:r>
                        <a:rPr lang="zh-CN" sz="2000" b="1" i="0" u="none" strike="noStrike" cap="none">
                          <a:ln>
                            <a:noFill/>
                          </a:ln>
                          <a:solidFill>
                            <a:srgbClr val="000099"/>
                          </a:solidFill>
                          <a:latin typeface="Times New Roman"/>
                          <a:ea typeface="楷体_GB2312"/>
                        </a:rPr>
                        <a:t>次态／输出</a:t>
                      </a:r>
                      <a:endParaRPr lang="zh-CN" sz="3900" b="1" i="0" u="none" strike="noStrike" cap="none">
                        <a:ln>
                          <a:noFill/>
                        </a:ln>
                        <a:solidFill>
                          <a:srgbClr val="000099"/>
                        </a:solidFill>
                        <a:latin typeface="Times New Roman"/>
                        <a:ea typeface="楷体_GB2312"/>
                      </a:endParaRPr>
                    </a:p>
                  </a:txBody>
                  <a:tcPr anchor="ctr">
                    <a:lnL w="12700" algn="ctr">
                      <a:solidFill>
                        <a:schemeClr val="tx1"/>
                      </a:solidFill>
                    </a:lnL>
                    <a:lnR w="12700" algn="ctr">
                      <a:solidFill>
                        <a:schemeClr val="tx1"/>
                      </a:solidFill>
                    </a:lnR>
                    <a:lnT w="12700" algn="ctr">
                      <a:solidFill>
                        <a:srgbClr val="000000"/>
                      </a:solidFill>
                    </a:lnT>
                    <a:lnB w="12700" algn="ctr">
                      <a:solidFill>
                        <a:schemeClr val="tx1"/>
                      </a:solidFill>
                    </a:lnB>
                    <a:solidFill>
                      <a:schemeClr val="bg1"/>
                    </a:solidFill>
                  </a:tcPr>
                </a:tc>
                <a:tc hMerge="1">
                  <a:txBody>
                    <a:bodyPr/>
                    <a:p>
                      <a:endParaRPr/>
                    </a:p>
                  </a:txBody>
                </a:tc>
              </a:tr>
              <a:tr h="431800">
                <a:tc vMerge="1">
                  <a:txBody>
                    <a:bodyPr/>
                    <a:p>
                      <a:pPr>
                        <a:defRPr/>
                      </a:pPr>
                      <a:endParaRPr lang="zh-CN"/>
                    </a:p>
                  </a:txBody>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1" i="0" u="none" strike="noStrike" cap="none">
                          <a:ln>
                            <a:noFill/>
                          </a:ln>
                          <a:solidFill>
                            <a:srgbClr val="000099"/>
                          </a:solidFill>
                          <a:latin typeface="Times New Roman"/>
                          <a:ea typeface="楷体_GB2312"/>
                        </a:rPr>
                        <a:t>A=0</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1" i="0" u="none" strike="noStrike" cap="none">
                          <a:ln>
                            <a:noFill/>
                          </a:ln>
                          <a:solidFill>
                            <a:srgbClr val="000099"/>
                          </a:solidFill>
                          <a:latin typeface="Times New Roman"/>
                          <a:ea typeface="楷体_GB2312"/>
                        </a:rPr>
                        <a:t>A=1</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r>
              <a:tr h="430213">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1" i="0" u="none" strike="noStrike" cap="none">
                          <a:ln>
                            <a:noFill/>
                          </a:ln>
                          <a:solidFill>
                            <a:srgbClr val="000099"/>
                          </a:solidFill>
                          <a:latin typeface="Times New Roman"/>
                          <a:ea typeface="楷体_GB2312"/>
                        </a:rPr>
                        <a:t>a</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1" i="0" u="none" strike="noStrike" cap="none">
                          <a:ln>
                            <a:noFill/>
                          </a:ln>
                          <a:solidFill>
                            <a:srgbClr val="000099"/>
                          </a:solidFill>
                          <a:latin typeface="Times New Roman"/>
                          <a:ea typeface="楷体_GB2312"/>
                        </a:rPr>
                        <a:t>a/ 0</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1" i="0" u="none" strike="noStrike" cap="none">
                          <a:ln>
                            <a:noFill/>
                          </a:ln>
                          <a:solidFill>
                            <a:srgbClr val="000099"/>
                          </a:solidFill>
                          <a:latin typeface="Times New Roman"/>
                          <a:ea typeface="楷体_GB2312"/>
                        </a:rPr>
                        <a:t>b</a:t>
                      </a:r>
                      <a:r>
                        <a:rPr lang="en-US" sz="2200" b="1" i="0" u="none" strike="noStrike" cap="none" baseline="-25000">
                          <a:ln>
                            <a:noFill/>
                          </a:ln>
                          <a:solidFill>
                            <a:srgbClr val="000099"/>
                          </a:solidFill>
                          <a:latin typeface="Times New Roman"/>
                          <a:ea typeface="楷体_GB2312"/>
                        </a:rPr>
                        <a:t> </a:t>
                      </a:r>
                      <a:r>
                        <a:rPr lang="en-US" sz="2200" b="1" i="0" u="none" strike="noStrike" cap="none">
                          <a:ln>
                            <a:noFill/>
                          </a:ln>
                          <a:solidFill>
                            <a:srgbClr val="000099"/>
                          </a:solidFill>
                          <a:latin typeface="Times New Roman"/>
                          <a:ea typeface="楷体_GB2312"/>
                        </a:rPr>
                        <a:t>/0</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r>
              <a:tr h="431800">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1" i="0" u="none" strike="noStrike" cap="none">
                          <a:ln>
                            <a:noFill/>
                          </a:ln>
                          <a:solidFill>
                            <a:srgbClr val="000099"/>
                          </a:solidFill>
                          <a:latin typeface="Times New Roman"/>
                          <a:ea typeface="楷体_GB2312"/>
                        </a:rPr>
                        <a:t>b</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1" i="0" u="none" strike="noStrike" cap="none">
                          <a:ln>
                            <a:noFill/>
                          </a:ln>
                          <a:solidFill>
                            <a:srgbClr val="000099"/>
                          </a:solidFill>
                          <a:latin typeface="Times New Roman"/>
                          <a:ea typeface="楷体_GB2312"/>
                        </a:rPr>
                        <a:t>a</a:t>
                      </a:r>
                      <a:r>
                        <a:rPr lang="en-US" sz="2200" b="1" i="0" u="none" strike="noStrike" cap="none" baseline="-25000">
                          <a:ln>
                            <a:noFill/>
                          </a:ln>
                          <a:solidFill>
                            <a:srgbClr val="000099"/>
                          </a:solidFill>
                          <a:latin typeface="Times New Roman"/>
                          <a:ea typeface="楷体_GB2312"/>
                        </a:rPr>
                        <a:t> </a:t>
                      </a:r>
                      <a:r>
                        <a:rPr lang="en-US" sz="2200" b="1" i="0" u="none" strike="noStrike" cap="none">
                          <a:ln>
                            <a:noFill/>
                          </a:ln>
                          <a:solidFill>
                            <a:srgbClr val="000099"/>
                          </a:solidFill>
                          <a:latin typeface="Times New Roman"/>
                          <a:ea typeface="楷体_GB2312"/>
                        </a:rPr>
                        <a:t>/ 0</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1" i="0" u="none" strike="noStrike" cap="none">
                          <a:ln>
                            <a:noFill/>
                          </a:ln>
                          <a:solidFill>
                            <a:srgbClr val="000099"/>
                          </a:solidFill>
                          <a:latin typeface="Times New Roman"/>
                          <a:ea typeface="楷体_GB2312"/>
                        </a:rPr>
                        <a:t>c/0</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r>
              <a:tr h="449263">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1" i="0" u="none" strike="noStrike" cap="none">
                          <a:ln>
                            <a:noFill/>
                          </a:ln>
                          <a:solidFill>
                            <a:srgbClr val="000099"/>
                          </a:solidFill>
                          <a:latin typeface="Times New Roman"/>
                          <a:ea typeface="楷体_GB2312"/>
                        </a:rPr>
                        <a:t>c</a:t>
                      </a:r>
                      <a:endParaRPr/>
                    </a:p>
                  </a:txBody>
                  <a:tcPr anchor="ctr">
                    <a:lnL w="12700" algn="ctr">
                      <a:solidFill>
                        <a:schemeClr val="tx1"/>
                      </a:solidFill>
                    </a:lnL>
                    <a:lnR w="12700" algn="ctr">
                      <a:solidFill>
                        <a:schemeClr val="tx1"/>
                      </a:solidFill>
                    </a:lnR>
                    <a:lnT w="12700" algn="ctr">
                      <a:solidFill>
                        <a:schemeClr val="tx1"/>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1" i="0" u="none" strike="noStrike" cap="none">
                          <a:ln>
                            <a:noFill/>
                          </a:ln>
                          <a:solidFill>
                            <a:srgbClr val="000099"/>
                          </a:solidFill>
                          <a:latin typeface="Times New Roman"/>
                          <a:ea typeface="楷体_GB2312"/>
                        </a:rPr>
                        <a:t>a/1</a:t>
                      </a:r>
                      <a:endParaRPr/>
                    </a:p>
                  </a:txBody>
                  <a:tcPr anchor="ctr">
                    <a:lnL w="12700" algn="ctr">
                      <a:solidFill>
                        <a:schemeClr val="tx1"/>
                      </a:solidFill>
                    </a:lnL>
                    <a:lnR w="12700" algn="ctr">
                      <a:solidFill>
                        <a:schemeClr val="tx1"/>
                      </a:solidFill>
                    </a:lnR>
                    <a:lnT w="12700" algn="ctr">
                      <a:solidFill>
                        <a:schemeClr val="tx1"/>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1" i="0" u="none" strike="noStrike" cap="none">
                          <a:ln>
                            <a:noFill/>
                          </a:ln>
                          <a:solidFill>
                            <a:srgbClr val="000099"/>
                          </a:solidFill>
                          <a:latin typeface="Times New Roman"/>
                          <a:ea typeface="楷体_GB2312"/>
                        </a:rPr>
                        <a:t>c</a:t>
                      </a:r>
                      <a:r>
                        <a:rPr lang="en-US" sz="2200" b="1" i="0" u="none" strike="noStrike" cap="none" baseline="-25000">
                          <a:ln>
                            <a:noFill/>
                          </a:ln>
                          <a:solidFill>
                            <a:srgbClr val="000099"/>
                          </a:solidFill>
                          <a:latin typeface="Times New Roman"/>
                          <a:ea typeface="楷体_GB2312"/>
                        </a:rPr>
                        <a:t> </a:t>
                      </a:r>
                      <a:r>
                        <a:rPr lang="en-US" sz="2200" b="1" i="0" u="none" strike="noStrike" cap="none">
                          <a:ln>
                            <a:noFill/>
                          </a:ln>
                          <a:solidFill>
                            <a:srgbClr val="000099"/>
                          </a:solidFill>
                          <a:latin typeface="Times New Roman"/>
                          <a:ea typeface="楷体_GB2312"/>
                        </a:rPr>
                        <a:t>/0</a:t>
                      </a:r>
                      <a:endParaRPr/>
                    </a:p>
                  </a:txBody>
                  <a:tcPr anchor="ctr">
                    <a:lnL w="12700" algn="ctr">
                      <a:solidFill>
                        <a:schemeClr val="tx1"/>
                      </a:solidFill>
                    </a:lnL>
                    <a:lnR w="12700" algn="ctr">
                      <a:solidFill>
                        <a:schemeClr val="tx1"/>
                      </a:solidFill>
                    </a:lnR>
                    <a:lnT w="12700" algn="ctr">
                      <a:solidFill>
                        <a:schemeClr val="tx1"/>
                      </a:solidFill>
                    </a:lnT>
                    <a:lnB w="12700" algn="ctr">
                      <a:solidFill>
                        <a:srgbClr val="000000"/>
                      </a:solidFill>
                    </a:lnB>
                    <a:solidFill>
                      <a:schemeClr val="bg1"/>
                    </a:solidFill>
                  </a:tcPr>
                </a:tc>
              </a:tr>
            </a:tbl>
          </a:graphicData>
        </a:graphic>
      </p:graphicFrame>
      <p:grpSp>
        <p:nvGrpSpPr>
          <p:cNvPr id="378998" name="Group 118"/>
          <p:cNvGrpSpPr/>
          <p:nvPr/>
        </p:nvGrpSpPr>
        <p:grpSpPr bwMode="auto">
          <a:xfrm>
            <a:off x="971550" y="4446588"/>
            <a:ext cx="3182938" cy="2411412"/>
            <a:chOff x="331" y="2552"/>
            <a:chExt cx="2005" cy="1519"/>
          </a:xfrm>
        </p:grpSpPr>
        <p:grpSp>
          <p:nvGrpSpPr>
            <p:cNvPr id="378999" name="Group 119"/>
            <p:cNvGrpSpPr/>
            <p:nvPr/>
          </p:nvGrpSpPr>
          <p:grpSpPr bwMode="auto">
            <a:xfrm>
              <a:off x="714" y="2819"/>
              <a:ext cx="358" cy="365"/>
              <a:chOff x="816" y="2620"/>
              <a:chExt cx="358" cy="365"/>
            </a:xfrm>
          </p:grpSpPr>
          <p:sp>
            <p:nvSpPr>
              <p:cNvPr id="379000" name="Freeform 120"/>
              <p:cNvSpPr/>
              <p:nvPr/>
            </p:nvSpPr>
            <p:spPr bwMode="auto">
              <a:xfrm>
                <a:off x="816" y="2620"/>
                <a:ext cx="358" cy="365"/>
              </a:xfrm>
              <a:custGeom>
                <a:avLst/>
                <a:gdLst>
                  <a:gd name="T0" fmla="*/ 53 w 358"/>
                  <a:gd name="T1" fmla="*/ 51 h 366"/>
                  <a:gd name="T2" fmla="*/ 30 w 358"/>
                  <a:gd name="T3" fmla="*/ 81 h 366"/>
                  <a:gd name="T4" fmla="*/ 12 w 358"/>
                  <a:gd name="T5" fmla="*/ 114 h 366"/>
                  <a:gd name="T6" fmla="*/ 2 w 358"/>
                  <a:gd name="T7" fmla="*/ 147 h 366"/>
                  <a:gd name="T8" fmla="*/ 0 w 358"/>
                  <a:gd name="T9" fmla="*/ 182 h 366"/>
                  <a:gd name="T10" fmla="*/ 2 w 358"/>
                  <a:gd name="T11" fmla="*/ 217 h 366"/>
                  <a:gd name="T12" fmla="*/ 12 w 358"/>
                  <a:gd name="T13" fmla="*/ 252 h 366"/>
                  <a:gd name="T14" fmla="*/ 30 w 358"/>
                  <a:gd name="T15" fmla="*/ 284 h 366"/>
                  <a:gd name="T16" fmla="*/ 53 w 358"/>
                  <a:gd name="T17" fmla="*/ 313 h 366"/>
                  <a:gd name="T18" fmla="*/ 81 w 358"/>
                  <a:gd name="T19" fmla="*/ 335 h 366"/>
                  <a:gd name="T20" fmla="*/ 113 w 358"/>
                  <a:gd name="T21" fmla="*/ 352 h 366"/>
                  <a:gd name="T22" fmla="*/ 146 w 358"/>
                  <a:gd name="T23" fmla="*/ 362 h 366"/>
                  <a:gd name="T24" fmla="*/ 180 w 358"/>
                  <a:gd name="T25" fmla="*/ 366 h 366"/>
                  <a:gd name="T26" fmla="*/ 215 w 358"/>
                  <a:gd name="T27" fmla="*/ 362 h 366"/>
                  <a:gd name="T28" fmla="*/ 247 w 358"/>
                  <a:gd name="T29" fmla="*/ 352 h 366"/>
                  <a:gd name="T30" fmla="*/ 277 w 358"/>
                  <a:gd name="T31" fmla="*/ 335 h 366"/>
                  <a:gd name="T32" fmla="*/ 306 w 358"/>
                  <a:gd name="T33" fmla="*/ 313 h 366"/>
                  <a:gd name="T34" fmla="*/ 330 w 358"/>
                  <a:gd name="T35" fmla="*/ 284 h 366"/>
                  <a:gd name="T36" fmla="*/ 346 w 358"/>
                  <a:gd name="T37" fmla="*/ 252 h 366"/>
                  <a:gd name="T38" fmla="*/ 356 w 358"/>
                  <a:gd name="T39" fmla="*/ 217 h 366"/>
                  <a:gd name="T40" fmla="*/ 358 w 358"/>
                  <a:gd name="T41" fmla="*/ 182 h 366"/>
                  <a:gd name="T42" fmla="*/ 356 w 358"/>
                  <a:gd name="T43" fmla="*/ 147 h 366"/>
                  <a:gd name="T44" fmla="*/ 346 w 358"/>
                  <a:gd name="T45" fmla="*/ 114 h 366"/>
                  <a:gd name="T46" fmla="*/ 330 w 358"/>
                  <a:gd name="T47" fmla="*/ 81 h 366"/>
                  <a:gd name="T48" fmla="*/ 306 w 358"/>
                  <a:gd name="T49" fmla="*/ 51 h 366"/>
                  <a:gd name="T50" fmla="*/ 277 w 358"/>
                  <a:gd name="T51" fmla="*/ 29 h 366"/>
                  <a:gd name="T52" fmla="*/ 247 w 358"/>
                  <a:gd name="T53" fmla="*/ 12 h 366"/>
                  <a:gd name="T54" fmla="*/ 215 w 358"/>
                  <a:gd name="T55" fmla="*/ 2 h 366"/>
                  <a:gd name="T56" fmla="*/ 180 w 358"/>
                  <a:gd name="T57" fmla="*/ 0 h 366"/>
                  <a:gd name="T58" fmla="*/ 146 w 358"/>
                  <a:gd name="T59" fmla="*/ 2 h 366"/>
                  <a:gd name="T60" fmla="*/ 113 w 358"/>
                  <a:gd name="T61" fmla="*/ 12 h 366"/>
                  <a:gd name="T62" fmla="*/ 81 w 358"/>
                  <a:gd name="T63" fmla="*/ 29 h 366"/>
                  <a:gd name="T64" fmla="*/ 53 w 358"/>
                  <a:gd name="T65" fmla="*/ 51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8" h="366" fill="norm" stroke="1" extrusionOk="0">
                    <a:moveTo>
                      <a:pt x="53" y="51"/>
                    </a:moveTo>
                    <a:lnTo>
                      <a:pt x="30" y="81"/>
                    </a:lnTo>
                    <a:lnTo>
                      <a:pt x="12" y="114"/>
                    </a:lnTo>
                    <a:lnTo>
                      <a:pt x="2" y="147"/>
                    </a:lnTo>
                    <a:lnTo>
                      <a:pt x="0" y="182"/>
                    </a:lnTo>
                    <a:lnTo>
                      <a:pt x="2" y="217"/>
                    </a:lnTo>
                    <a:lnTo>
                      <a:pt x="12" y="252"/>
                    </a:lnTo>
                    <a:lnTo>
                      <a:pt x="30" y="284"/>
                    </a:lnTo>
                    <a:lnTo>
                      <a:pt x="53" y="313"/>
                    </a:lnTo>
                    <a:lnTo>
                      <a:pt x="81" y="335"/>
                    </a:lnTo>
                    <a:lnTo>
                      <a:pt x="113" y="352"/>
                    </a:lnTo>
                    <a:lnTo>
                      <a:pt x="146" y="362"/>
                    </a:lnTo>
                    <a:lnTo>
                      <a:pt x="180" y="366"/>
                    </a:lnTo>
                    <a:lnTo>
                      <a:pt x="215" y="362"/>
                    </a:lnTo>
                    <a:lnTo>
                      <a:pt x="247" y="352"/>
                    </a:lnTo>
                    <a:lnTo>
                      <a:pt x="277" y="335"/>
                    </a:lnTo>
                    <a:lnTo>
                      <a:pt x="306" y="313"/>
                    </a:lnTo>
                    <a:lnTo>
                      <a:pt x="330" y="284"/>
                    </a:lnTo>
                    <a:lnTo>
                      <a:pt x="346" y="252"/>
                    </a:lnTo>
                    <a:lnTo>
                      <a:pt x="356" y="217"/>
                    </a:lnTo>
                    <a:lnTo>
                      <a:pt x="358" y="182"/>
                    </a:lnTo>
                    <a:lnTo>
                      <a:pt x="356" y="147"/>
                    </a:lnTo>
                    <a:lnTo>
                      <a:pt x="346" y="114"/>
                    </a:lnTo>
                    <a:lnTo>
                      <a:pt x="330" y="81"/>
                    </a:lnTo>
                    <a:lnTo>
                      <a:pt x="306" y="51"/>
                    </a:lnTo>
                    <a:lnTo>
                      <a:pt x="277" y="29"/>
                    </a:lnTo>
                    <a:lnTo>
                      <a:pt x="247" y="12"/>
                    </a:lnTo>
                    <a:lnTo>
                      <a:pt x="215" y="2"/>
                    </a:lnTo>
                    <a:lnTo>
                      <a:pt x="180" y="0"/>
                    </a:lnTo>
                    <a:lnTo>
                      <a:pt x="146" y="2"/>
                    </a:lnTo>
                    <a:lnTo>
                      <a:pt x="113" y="12"/>
                    </a:lnTo>
                    <a:lnTo>
                      <a:pt x="81" y="29"/>
                    </a:lnTo>
                    <a:lnTo>
                      <a:pt x="53" y="51"/>
                    </a:lnTo>
                    <a:close/>
                  </a:path>
                </a:pathLst>
              </a:custGeom>
              <a:solidFill>
                <a:srgbClr val="FFFFFF"/>
              </a:solidFill>
              <a:ln w="38100" cmpd="sng">
                <a:solidFill>
                  <a:schemeClr val="tx2"/>
                </a:solidFill>
                <a:prstDash val="solid"/>
                <a:round/>
                <a:headEnd/>
                <a:tailEnd/>
              </a:ln>
            </p:spPr>
            <p:txBody>
              <a:bodyPr/>
              <a:lstStyle/>
              <a:p>
                <a:pPr>
                  <a:defRPr/>
                </a:pPr>
                <a:endParaRPr lang="zh-CN"/>
              </a:p>
            </p:txBody>
          </p:sp>
          <p:sp>
            <p:nvSpPr>
              <p:cNvPr id="379001" name="Rectangle 121"/>
              <p:cNvSpPr>
                <a:spLocks noChangeArrowheads="1"/>
              </p:cNvSpPr>
              <p:nvPr/>
            </p:nvSpPr>
            <p:spPr bwMode="auto">
              <a:xfrm>
                <a:off x="873" y="2692"/>
                <a:ext cx="244" cy="221"/>
              </a:xfrm>
              <a:prstGeom prst="rect">
                <a:avLst/>
              </a:prstGeom>
              <a:noFill/>
              <a:ln>
                <a:noFill/>
              </a:ln>
            </p:spPr>
            <p:txBody>
              <a:bodyPr lIns="0" tIns="0" rIns="0" bIns="0">
                <a:spAutoFit/>
              </a:bodyPr>
              <a:lstStyle/>
              <a:p>
                <a:pPr>
                  <a:defRPr/>
                </a:pPr>
                <a:r>
                  <a:rPr lang="en-US" sz="2300">
                    <a:solidFill>
                      <a:schemeClr val="tx2"/>
                    </a:solidFill>
                    <a:latin typeface="Times New Roman"/>
                  </a:rPr>
                  <a:t>a</a:t>
                </a:r>
                <a:endParaRPr lang="en-US" sz="2300" baseline="-25000">
                  <a:solidFill>
                    <a:schemeClr val="tx2"/>
                  </a:solidFill>
                  <a:latin typeface="Times New Roman"/>
                </a:endParaRPr>
              </a:p>
            </p:txBody>
          </p:sp>
        </p:grpSp>
        <p:grpSp>
          <p:nvGrpSpPr>
            <p:cNvPr id="379002" name="Group 122"/>
            <p:cNvGrpSpPr/>
            <p:nvPr/>
          </p:nvGrpSpPr>
          <p:grpSpPr bwMode="auto">
            <a:xfrm>
              <a:off x="1608" y="2819"/>
              <a:ext cx="358" cy="365"/>
              <a:chOff x="816" y="2620"/>
              <a:chExt cx="358" cy="365"/>
            </a:xfrm>
          </p:grpSpPr>
          <p:sp>
            <p:nvSpPr>
              <p:cNvPr id="379003" name="Freeform 123"/>
              <p:cNvSpPr/>
              <p:nvPr/>
            </p:nvSpPr>
            <p:spPr bwMode="auto">
              <a:xfrm>
                <a:off x="816" y="2620"/>
                <a:ext cx="358" cy="365"/>
              </a:xfrm>
              <a:custGeom>
                <a:avLst/>
                <a:gdLst>
                  <a:gd name="T0" fmla="*/ 53 w 358"/>
                  <a:gd name="T1" fmla="*/ 51 h 366"/>
                  <a:gd name="T2" fmla="*/ 30 w 358"/>
                  <a:gd name="T3" fmla="*/ 81 h 366"/>
                  <a:gd name="T4" fmla="*/ 12 w 358"/>
                  <a:gd name="T5" fmla="*/ 114 h 366"/>
                  <a:gd name="T6" fmla="*/ 2 w 358"/>
                  <a:gd name="T7" fmla="*/ 147 h 366"/>
                  <a:gd name="T8" fmla="*/ 0 w 358"/>
                  <a:gd name="T9" fmla="*/ 182 h 366"/>
                  <a:gd name="T10" fmla="*/ 2 w 358"/>
                  <a:gd name="T11" fmla="*/ 217 h 366"/>
                  <a:gd name="T12" fmla="*/ 12 w 358"/>
                  <a:gd name="T13" fmla="*/ 252 h 366"/>
                  <a:gd name="T14" fmla="*/ 30 w 358"/>
                  <a:gd name="T15" fmla="*/ 284 h 366"/>
                  <a:gd name="T16" fmla="*/ 53 w 358"/>
                  <a:gd name="T17" fmla="*/ 313 h 366"/>
                  <a:gd name="T18" fmla="*/ 81 w 358"/>
                  <a:gd name="T19" fmla="*/ 335 h 366"/>
                  <a:gd name="T20" fmla="*/ 113 w 358"/>
                  <a:gd name="T21" fmla="*/ 352 h 366"/>
                  <a:gd name="T22" fmla="*/ 146 w 358"/>
                  <a:gd name="T23" fmla="*/ 362 h 366"/>
                  <a:gd name="T24" fmla="*/ 180 w 358"/>
                  <a:gd name="T25" fmla="*/ 366 h 366"/>
                  <a:gd name="T26" fmla="*/ 215 w 358"/>
                  <a:gd name="T27" fmla="*/ 362 h 366"/>
                  <a:gd name="T28" fmla="*/ 247 w 358"/>
                  <a:gd name="T29" fmla="*/ 352 h 366"/>
                  <a:gd name="T30" fmla="*/ 277 w 358"/>
                  <a:gd name="T31" fmla="*/ 335 h 366"/>
                  <a:gd name="T32" fmla="*/ 306 w 358"/>
                  <a:gd name="T33" fmla="*/ 313 h 366"/>
                  <a:gd name="T34" fmla="*/ 330 w 358"/>
                  <a:gd name="T35" fmla="*/ 284 h 366"/>
                  <a:gd name="T36" fmla="*/ 346 w 358"/>
                  <a:gd name="T37" fmla="*/ 252 h 366"/>
                  <a:gd name="T38" fmla="*/ 356 w 358"/>
                  <a:gd name="T39" fmla="*/ 217 h 366"/>
                  <a:gd name="T40" fmla="*/ 358 w 358"/>
                  <a:gd name="T41" fmla="*/ 182 h 366"/>
                  <a:gd name="T42" fmla="*/ 356 w 358"/>
                  <a:gd name="T43" fmla="*/ 147 h 366"/>
                  <a:gd name="T44" fmla="*/ 346 w 358"/>
                  <a:gd name="T45" fmla="*/ 114 h 366"/>
                  <a:gd name="T46" fmla="*/ 330 w 358"/>
                  <a:gd name="T47" fmla="*/ 81 h 366"/>
                  <a:gd name="T48" fmla="*/ 306 w 358"/>
                  <a:gd name="T49" fmla="*/ 51 h 366"/>
                  <a:gd name="T50" fmla="*/ 277 w 358"/>
                  <a:gd name="T51" fmla="*/ 29 h 366"/>
                  <a:gd name="T52" fmla="*/ 247 w 358"/>
                  <a:gd name="T53" fmla="*/ 12 h 366"/>
                  <a:gd name="T54" fmla="*/ 215 w 358"/>
                  <a:gd name="T55" fmla="*/ 2 h 366"/>
                  <a:gd name="T56" fmla="*/ 180 w 358"/>
                  <a:gd name="T57" fmla="*/ 0 h 366"/>
                  <a:gd name="T58" fmla="*/ 146 w 358"/>
                  <a:gd name="T59" fmla="*/ 2 h 366"/>
                  <a:gd name="T60" fmla="*/ 113 w 358"/>
                  <a:gd name="T61" fmla="*/ 12 h 366"/>
                  <a:gd name="T62" fmla="*/ 81 w 358"/>
                  <a:gd name="T63" fmla="*/ 29 h 366"/>
                  <a:gd name="T64" fmla="*/ 53 w 358"/>
                  <a:gd name="T65" fmla="*/ 51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8" h="366" fill="norm" stroke="1" extrusionOk="0">
                    <a:moveTo>
                      <a:pt x="53" y="51"/>
                    </a:moveTo>
                    <a:lnTo>
                      <a:pt x="30" y="81"/>
                    </a:lnTo>
                    <a:lnTo>
                      <a:pt x="12" y="114"/>
                    </a:lnTo>
                    <a:lnTo>
                      <a:pt x="2" y="147"/>
                    </a:lnTo>
                    <a:lnTo>
                      <a:pt x="0" y="182"/>
                    </a:lnTo>
                    <a:lnTo>
                      <a:pt x="2" y="217"/>
                    </a:lnTo>
                    <a:lnTo>
                      <a:pt x="12" y="252"/>
                    </a:lnTo>
                    <a:lnTo>
                      <a:pt x="30" y="284"/>
                    </a:lnTo>
                    <a:lnTo>
                      <a:pt x="53" y="313"/>
                    </a:lnTo>
                    <a:lnTo>
                      <a:pt x="81" y="335"/>
                    </a:lnTo>
                    <a:lnTo>
                      <a:pt x="113" y="352"/>
                    </a:lnTo>
                    <a:lnTo>
                      <a:pt x="146" y="362"/>
                    </a:lnTo>
                    <a:lnTo>
                      <a:pt x="180" y="366"/>
                    </a:lnTo>
                    <a:lnTo>
                      <a:pt x="215" y="362"/>
                    </a:lnTo>
                    <a:lnTo>
                      <a:pt x="247" y="352"/>
                    </a:lnTo>
                    <a:lnTo>
                      <a:pt x="277" y="335"/>
                    </a:lnTo>
                    <a:lnTo>
                      <a:pt x="306" y="313"/>
                    </a:lnTo>
                    <a:lnTo>
                      <a:pt x="330" y="284"/>
                    </a:lnTo>
                    <a:lnTo>
                      <a:pt x="346" y="252"/>
                    </a:lnTo>
                    <a:lnTo>
                      <a:pt x="356" y="217"/>
                    </a:lnTo>
                    <a:lnTo>
                      <a:pt x="358" y="182"/>
                    </a:lnTo>
                    <a:lnTo>
                      <a:pt x="356" y="147"/>
                    </a:lnTo>
                    <a:lnTo>
                      <a:pt x="346" y="114"/>
                    </a:lnTo>
                    <a:lnTo>
                      <a:pt x="330" y="81"/>
                    </a:lnTo>
                    <a:lnTo>
                      <a:pt x="306" y="51"/>
                    </a:lnTo>
                    <a:lnTo>
                      <a:pt x="277" y="29"/>
                    </a:lnTo>
                    <a:lnTo>
                      <a:pt x="247" y="12"/>
                    </a:lnTo>
                    <a:lnTo>
                      <a:pt x="215" y="2"/>
                    </a:lnTo>
                    <a:lnTo>
                      <a:pt x="180" y="0"/>
                    </a:lnTo>
                    <a:lnTo>
                      <a:pt x="146" y="2"/>
                    </a:lnTo>
                    <a:lnTo>
                      <a:pt x="113" y="12"/>
                    </a:lnTo>
                    <a:lnTo>
                      <a:pt x="81" y="29"/>
                    </a:lnTo>
                    <a:lnTo>
                      <a:pt x="53" y="51"/>
                    </a:lnTo>
                    <a:close/>
                  </a:path>
                </a:pathLst>
              </a:custGeom>
              <a:solidFill>
                <a:srgbClr val="FFFFFF"/>
              </a:solidFill>
              <a:ln w="38100" cmpd="sng">
                <a:solidFill>
                  <a:schemeClr val="tx2"/>
                </a:solidFill>
                <a:prstDash val="solid"/>
                <a:round/>
                <a:headEnd/>
                <a:tailEnd/>
              </a:ln>
            </p:spPr>
            <p:txBody>
              <a:bodyPr/>
              <a:lstStyle/>
              <a:p>
                <a:pPr>
                  <a:defRPr/>
                </a:pPr>
                <a:endParaRPr lang="zh-CN"/>
              </a:p>
            </p:txBody>
          </p:sp>
          <p:sp>
            <p:nvSpPr>
              <p:cNvPr id="379004" name="Rectangle 124"/>
              <p:cNvSpPr>
                <a:spLocks noChangeArrowheads="1"/>
              </p:cNvSpPr>
              <p:nvPr/>
            </p:nvSpPr>
            <p:spPr bwMode="auto">
              <a:xfrm>
                <a:off x="873" y="2692"/>
                <a:ext cx="244" cy="221"/>
              </a:xfrm>
              <a:prstGeom prst="rect">
                <a:avLst/>
              </a:prstGeom>
              <a:noFill/>
              <a:ln>
                <a:noFill/>
              </a:ln>
            </p:spPr>
            <p:txBody>
              <a:bodyPr lIns="0" tIns="0" rIns="0" bIns="0">
                <a:spAutoFit/>
              </a:bodyPr>
              <a:lstStyle/>
              <a:p>
                <a:pPr>
                  <a:defRPr/>
                </a:pPr>
                <a:r>
                  <a:rPr lang="en-US" sz="2300">
                    <a:solidFill>
                      <a:schemeClr val="tx2"/>
                    </a:solidFill>
                    <a:latin typeface="Times New Roman"/>
                  </a:rPr>
                  <a:t>b</a:t>
                </a:r>
                <a:endParaRPr lang="en-US" sz="2300" baseline="-25000">
                  <a:solidFill>
                    <a:schemeClr val="tx2"/>
                  </a:solidFill>
                  <a:latin typeface="Times New Roman"/>
                </a:endParaRPr>
              </a:p>
            </p:txBody>
          </p:sp>
        </p:grpSp>
        <p:grpSp>
          <p:nvGrpSpPr>
            <p:cNvPr id="379005" name="Group 125"/>
            <p:cNvGrpSpPr/>
            <p:nvPr/>
          </p:nvGrpSpPr>
          <p:grpSpPr bwMode="auto">
            <a:xfrm>
              <a:off x="1608" y="3705"/>
              <a:ext cx="358" cy="365"/>
              <a:chOff x="816" y="2620"/>
              <a:chExt cx="358" cy="365"/>
            </a:xfrm>
          </p:grpSpPr>
          <p:sp>
            <p:nvSpPr>
              <p:cNvPr id="379006" name="Freeform 126"/>
              <p:cNvSpPr/>
              <p:nvPr/>
            </p:nvSpPr>
            <p:spPr bwMode="auto">
              <a:xfrm>
                <a:off x="816" y="2620"/>
                <a:ext cx="358" cy="365"/>
              </a:xfrm>
              <a:custGeom>
                <a:avLst/>
                <a:gdLst>
                  <a:gd name="T0" fmla="*/ 53 w 358"/>
                  <a:gd name="T1" fmla="*/ 51 h 366"/>
                  <a:gd name="T2" fmla="*/ 30 w 358"/>
                  <a:gd name="T3" fmla="*/ 81 h 366"/>
                  <a:gd name="T4" fmla="*/ 12 w 358"/>
                  <a:gd name="T5" fmla="*/ 114 h 366"/>
                  <a:gd name="T6" fmla="*/ 2 w 358"/>
                  <a:gd name="T7" fmla="*/ 147 h 366"/>
                  <a:gd name="T8" fmla="*/ 0 w 358"/>
                  <a:gd name="T9" fmla="*/ 182 h 366"/>
                  <a:gd name="T10" fmla="*/ 2 w 358"/>
                  <a:gd name="T11" fmla="*/ 217 h 366"/>
                  <a:gd name="T12" fmla="*/ 12 w 358"/>
                  <a:gd name="T13" fmla="*/ 252 h 366"/>
                  <a:gd name="T14" fmla="*/ 30 w 358"/>
                  <a:gd name="T15" fmla="*/ 284 h 366"/>
                  <a:gd name="T16" fmla="*/ 53 w 358"/>
                  <a:gd name="T17" fmla="*/ 313 h 366"/>
                  <a:gd name="T18" fmla="*/ 81 w 358"/>
                  <a:gd name="T19" fmla="*/ 335 h 366"/>
                  <a:gd name="T20" fmla="*/ 113 w 358"/>
                  <a:gd name="T21" fmla="*/ 352 h 366"/>
                  <a:gd name="T22" fmla="*/ 146 w 358"/>
                  <a:gd name="T23" fmla="*/ 362 h 366"/>
                  <a:gd name="T24" fmla="*/ 180 w 358"/>
                  <a:gd name="T25" fmla="*/ 366 h 366"/>
                  <a:gd name="T26" fmla="*/ 215 w 358"/>
                  <a:gd name="T27" fmla="*/ 362 h 366"/>
                  <a:gd name="T28" fmla="*/ 247 w 358"/>
                  <a:gd name="T29" fmla="*/ 352 h 366"/>
                  <a:gd name="T30" fmla="*/ 277 w 358"/>
                  <a:gd name="T31" fmla="*/ 335 h 366"/>
                  <a:gd name="T32" fmla="*/ 306 w 358"/>
                  <a:gd name="T33" fmla="*/ 313 h 366"/>
                  <a:gd name="T34" fmla="*/ 330 w 358"/>
                  <a:gd name="T35" fmla="*/ 284 h 366"/>
                  <a:gd name="T36" fmla="*/ 346 w 358"/>
                  <a:gd name="T37" fmla="*/ 252 h 366"/>
                  <a:gd name="T38" fmla="*/ 356 w 358"/>
                  <a:gd name="T39" fmla="*/ 217 h 366"/>
                  <a:gd name="T40" fmla="*/ 358 w 358"/>
                  <a:gd name="T41" fmla="*/ 182 h 366"/>
                  <a:gd name="T42" fmla="*/ 356 w 358"/>
                  <a:gd name="T43" fmla="*/ 147 h 366"/>
                  <a:gd name="T44" fmla="*/ 346 w 358"/>
                  <a:gd name="T45" fmla="*/ 114 h 366"/>
                  <a:gd name="T46" fmla="*/ 330 w 358"/>
                  <a:gd name="T47" fmla="*/ 81 h 366"/>
                  <a:gd name="T48" fmla="*/ 306 w 358"/>
                  <a:gd name="T49" fmla="*/ 51 h 366"/>
                  <a:gd name="T50" fmla="*/ 277 w 358"/>
                  <a:gd name="T51" fmla="*/ 29 h 366"/>
                  <a:gd name="T52" fmla="*/ 247 w 358"/>
                  <a:gd name="T53" fmla="*/ 12 h 366"/>
                  <a:gd name="T54" fmla="*/ 215 w 358"/>
                  <a:gd name="T55" fmla="*/ 2 h 366"/>
                  <a:gd name="T56" fmla="*/ 180 w 358"/>
                  <a:gd name="T57" fmla="*/ 0 h 366"/>
                  <a:gd name="T58" fmla="*/ 146 w 358"/>
                  <a:gd name="T59" fmla="*/ 2 h 366"/>
                  <a:gd name="T60" fmla="*/ 113 w 358"/>
                  <a:gd name="T61" fmla="*/ 12 h 366"/>
                  <a:gd name="T62" fmla="*/ 81 w 358"/>
                  <a:gd name="T63" fmla="*/ 29 h 366"/>
                  <a:gd name="T64" fmla="*/ 53 w 358"/>
                  <a:gd name="T65" fmla="*/ 51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8" h="366" fill="norm" stroke="1" extrusionOk="0">
                    <a:moveTo>
                      <a:pt x="53" y="51"/>
                    </a:moveTo>
                    <a:lnTo>
                      <a:pt x="30" y="81"/>
                    </a:lnTo>
                    <a:lnTo>
                      <a:pt x="12" y="114"/>
                    </a:lnTo>
                    <a:lnTo>
                      <a:pt x="2" y="147"/>
                    </a:lnTo>
                    <a:lnTo>
                      <a:pt x="0" y="182"/>
                    </a:lnTo>
                    <a:lnTo>
                      <a:pt x="2" y="217"/>
                    </a:lnTo>
                    <a:lnTo>
                      <a:pt x="12" y="252"/>
                    </a:lnTo>
                    <a:lnTo>
                      <a:pt x="30" y="284"/>
                    </a:lnTo>
                    <a:lnTo>
                      <a:pt x="53" y="313"/>
                    </a:lnTo>
                    <a:lnTo>
                      <a:pt x="81" y="335"/>
                    </a:lnTo>
                    <a:lnTo>
                      <a:pt x="113" y="352"/>
                    </a:lnTo>
                    <a:lnTo>
                      <a:pt x="146" y="362"/>
                    </a:lnTo>
                    <a:lnTo>
                      <a:pt x="180" y="366"/>
                    </a:lnTo>
                    <a:lnTo>
                      <a:pt x="215" y="362"/>
                    </a:lnTo>
                    <a:lnTo>
                      <a:pt x="247" y="352"/>
                    </a:lnTo>
                    <a:lnTo>
                      <a:pt x="277" y="335"/>
                    </a:lnTo>
                    <a:lnTo>
                      <a:pt x="306" y="313"/>
                    </a:lnTo>
                    <a:lnTo>
                      <a:pt x="330" y="284"/>
                    </a:lnTo>
                    <a:lnTo>
                      <a:pt x="346" y="252"/>
                    </a:lnTo>
                    <a:lnTo>
                      <a:pt x="356" y="217"/>
                    </a:lnTo>
                    <a:lnTo>
                      <a:pt x="358" y="182"/>
                    </a:lnTo>
                    <a:lnTo>
                      <a:pt x="356" y="147"/>
                    </a:lnTo>
                    <a:lnTo>
                      <a:pt x="346" y="114"/>
                    </a:lnTo>
                    <a:lnTo>
                      <a:pt x="330" y="81"/>
                    </a:lnTo>
                    <a:lnTo>
                      <a:pt x="306" y="51"/>
                    </a:lnTo>
                    <a:lnTo>
                      <a:pt x="277" y="29"/>
                    </a:lnTo>
                    <a:lnTo>
                      <a:pt x="247" y="12"/>
                    </a:lnTo>
                    <a:lnTo>
                      <a:pt x="215" y="2"/>
                    </a:lnTo>
                    <a:lnTo>
                      <a:pt x="180" y="0"/>
                    </a:lnTo>
                    <a:lnTo>
                      <a:pt x="146" y="2"/>
                    </a:lnTo>
                    <a:lnTo>
                      <a:pt x="113" y="12"/>
                    </a:lnTo>
                    <a:lnTo>
                      <a:pt x="81" y="29"/>
                    </a:lnTo>
                    <a:lnTo>
                      <a:pt x="53" y="51"/>
                    </a:lnTo>
                    <a:close/>
                  </a:path>
                </a:pathLst>
              </a:custGeom>
              <a:solidFill>
                <a:srgbClr val="FFFFFF"/>
              </a:solidFill>
              <a:ln w="38100" cmpd="sng">
                <a:solidFill>
                  <a:schemeClr val="tx2"/>
                </a:solidFill>
                <a:prstDash val="solid"/>
                <a:round/>
                <a:headEnd/>
                <a:tailEnd/>
              </a:ln>
            </p:spPr>
            <p:txBody>
              <a:bodyPr/>
              <a:lstStyle/>
              <a:p>
                <a:pPr>
                  <a:defRPr/>
                </a:pPr>
                <a:endParaRPr lang="zh-CN"/>
              </a:p>
            </p:txBody>
          </p:sp>
          <p:sp>
            <p:nvSpPr>
              <p:cNvPr id="379007" name="Rectangle 127"/>
              <p:cNvSpPr>
                <a:spLocks noChangeArrowheads="1"/>
              </p:cNvSpPr>
              <p:nvPr/>
            </p:nvSpPr>
            <p:spPr bwMode="auto">
              <a:xfrm>
                <a:off x="873" y="2692"/>
                <a:ext cx="244" cy="221"/>
              </a:xfrm>
              <a:prstGeom prst="rect">
                <a:avLst/>
              </a:prstGeom>
              <a:noFill/>
              <a:ln>
                <a:noFill/>
              </a:ln>
            </p:spPr>
            <p:txBody>
              <a:bodyPr lIns="0" tIns="0" rIns="0" bIns="0">
                <a:spAutoFit/>
              </a:bodyPr>
              <a:lstStyle/>
              <a:p>
                <a:pPr>
                  <a:defRPr/>
                </a:pPr>
                <a:r>
                  <a:rPr lang="en-US" sz="2300">
                    <a:solidFill>
                      <a:schemeClr val="tx2"/>
                    </a:solidFill>
                    <a:latin typeface="Times New Roman"/>
                  </a:rPr>
                  <a:t>c</a:t>
                </a:r>
                <a:endParaRPr lang="en-US" sz="2300" baseline="-25000">
                  <a:solidFill>
                    <a:schemeClr val="tx2"/>
                  </a:solidFill>
                  <a:latin typeface="Times New Roman"/>
                </a:endParaRPr>
              </a:p>
            </p:txBody>
          </p:sp>
        </p:grpSp>
        <p:grpSp>
          <p:nvGrpSpPr>
            <p:cNvPr id="379008" name="Group 128"/>
            <p:cNvGrpSpPr/>
            <p:nvPr/>
          </p:nvGrpSpPr>
          <p:grpSpPr bwMode="auto">
            <a:xfrm>
              <a:off x="714" y="3705"/>
              <a:ext cx="358" cy="365"/>
              <a:chOff x="816" y="2620"/>
              <a:chExt cx="358" cy="365"/>
            </a:xfrm>
          </p:grpSpPr>
          <p:sp>
            <p:nvSpPr>
              <p:cNvPr id="379009" name="Freeform 129"/>
              <p:cNvSpPr/>
              <p:nvPr/>
            </p:nvSpPr>
            <p:spPr bwMode="auto">
              <a:xfrm>
                <a:off x="816" y="2620"/>
                <a:ext cx="358" cy="365"/>
              </a:xfrm>
              <a:custGeom>
                <a:avLst/>
                <a:gdLst>
                  <a:gd name="T0" fmla="*/ 53 w 358"/>
                  <a:gd name="T1" fmla="*/ 51 h 366"/>
                  <a:gd name="T2" fmla="*/ 30 w 358"/>
                  <a:gd name="T3" fmla="*/ 81 h 366"/>
                  <a:gd name="T4" fmla="*/ 12 w 358"/>
                  <a:gd name="T5" fmla="*/ 114 h 366"/>
                  <a:gd name="T6" fmla="*/ 2 w 358"/>
                  <a:gd name="T7" fmla="*/ 147 h 366"/>
                  <a:gd name="T8" fmla="*/ 0 w 358"/>
                  <a:gd name="T9" fmla="*/ 182 h 366"/>
                  <a:gd name="T10" fmla="*/ 2 w 358"/>
                  <a:gd name="T11" fmla="*/ 217 h 366"/>
                  <a:gd name="T12" fmla="*/ 12 w 358"/>
                  <a:gd name="T13" fmla="*/ 252 h 366"/>
                  <a:gd name="T14" fmla="*/ 30 w 358"/>
                  <a:gd name="T15" fmla="*/ 284 h 366"/>
                  <a:gd name="T16" fmla="*/ 53 w 358"/>
                  <a:gd name="T17" fmla="*/ 313 h 366"/>
                  <a:gd name="T18" fmla="*/ 81 w 358"/>
                  <a:gd name="T19" fmla="*/ 335 h 366"/>
                  <a:gd name="T20" fmla="*/ 113 w 358"/>
                  <a:gd name="T21" fmla="*/ 352 h 366"/>
                  <a:gd name="T22" fmla="*/ 146 w 358"/>
                  <a:gd name="T23" fmla="*/ 362 h 366"/>
                  <a:gd name="T24" fmla="*/ 180 w 358"/>
                  <a:gd name="T25" fmla="*/ 366 h 366"/>
                  <a:gd name="T26" fmla="*/ 215 w 358"/>
                  <a:gd name="T27" fmla="*/ 362 h 366"/>
                  <a:gd name="T28" fmla="*/ 247 w 358"/>
                  <a:gd name="T29" fmla="*/ 352 h 366"/>
                  <a:gd name="T30" fmla="*/ 277 w 358"/>
                  <a:gd name="T31" fmla="*/ 335 h 366"/>
                  <a:gd name="T32" fmla="*/ 306 w 358"/>
                  <a:gd name="T33" fmla="*/ 313 h 366"/>
                  <a:gd name="T34" fmla="*/ 330 w 358"/>
                  <a:gd name="T35" fmla="*/ 284 h 366"/>
                  <a:gd name="T36" fmla="*/ 346 w 358"/>
                  <a:gd name="T37" fmla="*/ 252 h 366"/>
                  <a:gd name="T38" fmla="*/ 356 w 358"/>
                  <a:gd name="T39" fmla="*/ 217 h 366"/>
                  <a:gd name="T40" fmla="*/ 358 w 358"/>
                  <a:gd name="T41" fmla="*/ 182 h 366"/>
                  <a:gd name="T42" fmla="*/ 356 w 358"/>
                  <a:gd name="T43" fmla="*/ 147 h 366"/>
                  <a:gd name="T44" fmla="*/ 346 w 358"/>
                  <a:gd name="T45" fmla="*/ 114 h 366"/>
                  <a:gd name="T46" fmla="*/ 330 w 358"/>
                  <a:gd name="T47" fmla="*/ 81 h 366"/>
                  <a:gd name="T48" fmla="*/ 306 w 358"/>
                  <a:gd name="T49" fmla="*/ 51 h 366"/>
                  <a:gd name="T50" fmla="*/ 277 w 358"/>
                  <a:gd name="T51" fmla="*/ 29 h 366"/>
                  <a:gd name="T52" fmla="*/ 247 w 358"/>
                  <a:gd name="T53" fmla="*/ 12 h 366"/>
                  <a:gd name="T54" fmla="*/ 215 w 358"/>
                  <a:gd name="T55" fmla="*/ 2 h 366"/>
                  <a:gd name="T56" fmla="*/ 180 w 358"/>
                  <a:gd name="T57" fmla="*/ 0 h 366"/>
                  <a:gd name="T58" fmla="*/ 146 w 358"/>
                  <a:gd name="T59" fmla="*/ 2 h 366"/>
                  <a:gd name="T60" fmla="*/ 113 w 358"/>
                  <a:gd name="T61" fmla="*/ 12 h 366"/>
                  <a:gd name="T62" fmla="*/ 81 w 358"/>
                  <a:gd name="T63" fmla="*/ 29 h 366"/>
                  <a:gd name="T64" fmla="*/ 53 w 358"/>
                  <a:gd name="T65" fmla="*/ 51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8" h="366" fill="norm" stroke="1" extrusionOk="0">
                    <a:moveTo>
                      <a:pt x="53" y="51"/>
                    </a:moveTo>
                    <a:lnTo>
                      <a:pt x="30" y="81"/>
                    </a:lnTo>
                    <a:lnTo>
                      <a:pt x="12" y="114"/>
                    </a:lnTo>
                    <a:lnTo>
                      <a:pt x="2" y="147"/>
                    </a:lnTo>
                    <a:lnTo>
                      <a:pt x="0" y="182"/>
                    </a:lnTo>
                    <a:lnTo>
                      <a:pt x="2" y="217"/>
                    </a:lnTo>
                    <a:lnTo>
                      <a:pt x="12" y="252"/>
                    </a:lnTo>
                    <a:lnTo>
                      <a:pt x="30" y="284"/>
                    </a:lnTo>
                    <a:lnTo>
                      <a:pt x="53" y="313"/>
                    </a:lnTo>
                    <a:lnTo>
                      <a:pt x="81" y="335"/>
                    </a:lnTo>
                    <a:lnTo>
                      <a:pt x="113" y="352"/>
                    </a:lnTo>
                    <a:lnTo>
                      <a:pt x="146" y="362"/>
                    </a:lnTo>
                    <a:lnTo>
                      <a:pt x="180" y="366"/>
                    </a:lnTo>
                    <a:lnTo>
                      <a:pt x="215" y="362"/>
                    </a:lnTo>
                    <a:lnTo>
                      <a:pt x="247" y="352"/>
                    </a:lnTo>
                    <a:lnTo>
                      <a:pt x="277" y="335"/>
                    </a:lnTo>
                    <a:lnTo>
                      <a:pt x="306" y="313"/>
                    </a:lnTo>
                    <a:lnTo>
                      <a:pt x="330" y="284"/>
                    </a:lnTo>
                    <a:lnTo>
                      <a:pt x="346" y="252"/>
                    </a:lnTo>
                    <a:lnTo>
                      <a:pt x="356" y="217"/>
                    </a:lnTo>
                    <a:lnTo>
                      <a:pt x="358" y="182"/>
                    </a:lnTo>
                    <a:lnTo>
                      <a:pt x="356" y="147"/>
                    </a:lnTo>
                    <a:lnTo>
                      <a:pt x="346" y="114"/>
                    </a:lnTo>
                    <a:lnTo>
                      <a:pt x="330" y="81"/>
                    </a:lnTo>
                    <a:lnTo>
                      <a:pt x="306" y="51"/>
                    </a:lnTo>
                    <a:lnTo>
                      <a:pt x="277" y="29"/>
                    </a:lnTo>
                    <a:lnTo>
                      <a:pt x="247" y="12"/>
                    </a:lnTo>
                    <a:lnTo>
                      <a:pt x="215" y="2"/>
                    </a:lnTo>
                    <a:lnTo>
                      <a:pt x="180" y="0"/>
                    </a:lnTo>
                    <a:lnTo>
                      <a:pt x="146" y="2"/>
                    </a:lnTo>
                    <a:lnTo>
                      <a:pt x="113" y="12"/>
                    </a:lnTo>
                    <a:lnTo>
                      <a:pt x="81" y="29"/>
                    </a:lnTo>
                    <a:lnTo>
                      <a:pt x="53" y="51"/>
                    </a:lnTo>
                    <a:close/>
                  </a:path>
                </a:pathLst>
              </a:custGeom>
              <a:solidFill>
                <a:srgbClr val="FFFFFF">
                  <a:alpha val="0"/>
                </a:srgbClr>
              </a:solidFill>
              <a:ln w="38100" cmpd="sng">
                <a:solidFill>
                  <a:srgbClr val="0000FF">
                    <a:alpha val="0"/>
                  </a:srgbClr>
                </a:solidFill>
                <a:prstDash val="solid"/>
                <a:round/>
                <a:headEnd/>
                <a:tailEnd/>
              </a:ln>
            </p:spPr>
            <p:txBody>
              <a:bodyPr/>
              <a:lstStyle/>
              <a:p>
                <a:pPr>
                  <a:defRPr/>
                </a:pPr>
                <a:endParaRPr lang="zh-CN"/>
              </a:p>
            </p:txBody>
          </p:sp>
          <p:sp>
            <p:nvSpPr>
              <p:cNvPr id="379010" name="Rectangle 130"/>
              <p:cNvSpPr>
                <a:spLocks noChangeArrowheads="1"/>
              </p:cNvSpPr>
              <p:nvPr/>
            </p:nvSpPr>
            <p:spPr bwMode="auto">
              <a:xfrm>
                <a:off x="873" y="2692"/>
                <a:ext cx="244" cy="144"/>
              </a:xfrm>
              <a:prstGeom prst="rect">
                <a:avLst/>
              </a:prstGeom>
              <a:noFill/>
              <a:ln>
                <a:noFill/>
              </a:ln>
            </p:spPr>
            <p:txBody>
              <a:bodyPr lIns="0" tIns="0" rIns="0" bIns="0">
                <a:spAutoFit/>
              </a:bodyPr>
              <a:lstStyle/>
              <a:p>
                <a:pPr>
                  <a:defRPr/>
                </a:pPr>
                <a:endParaRPr lang="zh-CN" sz="2300" baseline="-25000">
                  <a:solidFill>
                    <a:srgbClr val="0000FF"/>
                  </a:solidFill>
                  <a:latin typeface="Times New Roman"/>
                </a:endParaRPr>
              </a:p>
            </p:txBody>
          </p:sp>
        </p:grpSp>
        <p:grpSp>
          <p:nvGrpSpPr>
            <p:cNvPr id="379011" name="Group 131"/>
            <p:cNvGrpSpPr/>
            <p:nvPr/>
          </p:nvGrpSpPr>
          <p:grpSpPr bwMode="auto">
            <a:xfrm>
              <a:off x="331" y="2851"/>
              <a:ext cx="457" cy="261"/>
              <a:chOff x="416" y="2672"/>
              <a:chExt cx="457" cy="261"/>
            </a:xfrm>
          </p:grpSpPr>
          <p:sp>
            <p:nvSpPr>
              <p:cNvPr id="379012" name="Freeform 132"/>
              <p:cNvSpPr/>
              <p:nvPr/>
            </p:nvSpPr>
            <p:spPr bwMode="auto">
              <a:xfrm rot="-932763">
                <a:off x="652" y="2672"/>
                <a:ext cx="221" cy="261"/>
              </a:xfrm>
              <a:custGeom>
                <a:avLst/>
                <a:gdLst>
                  <a:gd name="T0" fmla="*/ 221 w 221"/>
                  <a:gd name="T1" fmla="*/ 41 h 261"/>
                  <a:gd name="T2" fmla="*/ 197 w 221"/>
                  <a:gd name="T3" fmla="*/ 20 h 261"/>
                  <a:gd name="T4" fmla="*/ 166 w 221"/>
                  <a:gd name="T5" fmla="*/ 6 h 261"/>
                  <a:gd name="T6" fmla="*/ 134 w 221"/>
                  <a:gd name="T7" fmla="*/ 0 h 261"/>
                  <a:gd name="T8" fmla="*/ 118 w 221"/>
                  <a:gd name="T9" fmla="*/ 0 h 261"/>
                  <a:gd name="T10" fmla="*/ 101 w 221"/>
                  <a:gd name="T11" fmla="*/ 2 h 261"/>
                  <a:gd name="T12" fmla="*/ 77 w 221"/>
                  <a:gd name="T13" fmla="*/ 10 h 261"/>
                  <a:gd name="T14" fmla="*/ 55 w 221"/>
                  <a:gd name="T15" fmla="*/ 22 h 261"/>
                  <a:gd name="T16" fmla="*/ 37 w 221"/>
                  <a:gd name="T17" fmla="*/ 39 h 261"/>
                  <a:gd name="T18" fmla="*/ 20 w 221"/>
                  <a:gd name="T19" fmla="*/ 58 h 261"/>
                  <a:gd name="T20" fmla="*/ 8 w 221"/>
                  <a:gd name="T21" fmla="*/ 80 h 261"/>
                  <a:gd name="T22" fmla="*/ 2 w 221"/>
                  <a:gd name="T23" fmla="*/ 103 h 261"/>
                  <a:gd name="T24" fmla="*/ 0 w 221"/>
                  <a:gd name="T25" fmla="*/ 128 h 261"/>
                  <a:gd name="T26" fmla="*/ 2 w 221"/>
                  <a:gd name="T27" fmla="*/ 155 h 261"/>
                  <a:gd name="T28" fmla="*/ 8 w 221"/>
                  <a:gd name="T29" fmla="*/ 178 h 261"/>
                  <a:gd name="T30" fmla="*/ 18 w 221"/>
                  <a:gd name="T31" fmla="*/ 199 h 261"/>
                  <a:gd name="T32" fmla="*/ 33 w 221"/>
                  <a:gd name="T33" fmla="*/ 217 h 261"/>
                  <a:gd name="T34" fmla="*/ 49 w 221"/>
                  <a:gd name="T35" fmla="*/ 234 h 261"/>
                  <a:gd name="T36" fmla="*/ 67 w 221"/>
                  <a:gd name="T37" fmla="*/ 246 h 261"/>
                  <a:gd name="T38" fmla="*/ 89 w 221"/>
                  <a:gd name="T39" fmla="*/ 255 h 261"/>
                  <a:gd name="T40" fmla="*/ 112 w 221"/>
                  <a:gd name="T41" fmla="*/ 261 h 261"/>
                  <a:gd name="T42" fmla="*/ 134 w 221"/>
                  <a:gd name="T43" fmla="*/ 26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1" h="261" fill="norm" stroke="1" extrusionOk="0">
                    <a:moveTo>
                      <a:pt x="221" y="41"/>
                    </a:moveTo>
                    <a:lnTo>
                      <a:pt x="197" y="20"/>
                    </a:lnTo>
                    <a:lnTo>
                      <a:pt x="166" y="6"/>
                    </a:lnTo>
                    <a:lnTo>
                      <a:pt x="134" y="0"/>
                    </a:lnTo>
                    <a:lnTo>
                      <a:pt x="118" y="0"/>
                    </a:lnTo>
                    <a:lnTo>
                      <a:pt x="101" y="2"/>
                    </a:lnTo>
                    <a:lnTo>
                      <a:pt x="77" y="10"/>
                    </a:lnTo>
                    <a:lnTo>
                      <a:pt x="55" y="22"/>
                    </a:lnTo>
                    <a:lnTo>
                      <a:pt x="37" y="39"/>
                    </a:lnTo>
                    <a:lnTo>
                      <a:pt x="20" y="58"/>
                    </a:lnTo>
                    <a:lnTo>
                      <a:pt x="8" y="80"/>
                    </a:lnTo>
                    <a:lnTo>
                      <a:pt x="2" y="103"/>
                    </a:lnTo>
                    <a:lnTo>
                      <a:pt x="0" y="128"/>
                    </a:lnTo>
                    <a:lnTo>
                      <a:pt x="2" y="155"/>
                    </a:lnTo>
                    <a:lnTo>
                      <a:pt x="8" y="178"/>
                    </a:lnTo>
                    <a:lnTo>
                      <a:pt x="18" y="199"/>
                    </a:lnTo>
                    <a:lnTo>
                      <a:pt x="33" y="217"/>
                    </a:lnTo>
                    <a:lnTo>
                      <a:pt x="49" y="234"/>
                    </a:lnTo>
                    <a:lnTo>
                      <a:pt x="67" y="246"/>
                    </a:lnTo>
                    <a:lnTo>
                      <a:pt x="89" y="255"/>
                    </a:lnTo>
                    <a:lnTo>
                      <a:pt x="112" y="261"/>
                    </a:lnTo>
                    <a:lnTo>
                      <a:pt x="134" y="261"/>
                    </a:lnTo>
                  </a:path>
                </a:pathLst>
              </a:custGeom>
              <a:noFill/>
              <a:ln w="38100" cmpd="sng">
                <a:solidFill>
                  <a:srgbClr val="000000"/>
                </a:solidFill>
                <a:prstDash val="solid"/>
                <a:round/>
                <a:headEnd type="triangle" w="sm" len="med"/>
                <a:tailEnd type="none" w="med" len="med"/>
              </a:ln>
            </p:spPr>
            <p:txBody>
              <a:bodyPr/>
              <a:lstStyle/>
              <a:p>
                <a:pPr>
                  <a:defRPr/>
                </a:pPr>
                <a:endParaRPr lang="zh-CN"/>
              </a:p>
            </p:txBody>
          </p:sp>
          <p:sp>
            <p:nvSpPr>
              <p:cNvPr id="379013" name="Rectangle 133"/>
              <p:cNvSpPr>
                <a:spLocks noChangeArrowheads="1"/>
              </p:cNvSpPr>
              <p:nvPr/>
            </p:nvSpPr>
            <p:spPr bwMode="auto">
              <a:xfrm>
                <a:off x="416" y="2692"/>
                <a:ext cx="204" cy="192"/>
              </a:xfrm>
              <a:prstGeom prst="rect">
                <a:avLst/>
              </a:prstGeom>
              <a:noFill/>
              <a:ln>
                <a:noFill/>
              </a:ln>
            </p:spPr>
            <p:txBody>
              <a:bodyPr wrap="none" lIns="0" tIns="0" rIns="0" bIns="0">
                <a:spAutoFit/>
              </a:bodyPr>
              <a:lstStyle/>
              <a:p>
                <a:pPr algn="l">
                  <a:defRPr/>
                </a:pPr>
                <a:r>
                  <a:rPr lang="en-US" sz="2000">
                    <a:solidFill>
                      <a:srgbClr val="000000"/>
                    </a:solidFill>
                    <a:latin typeface="Times New Roman"/>
                  </a:rPr>
                  <a:t>0/0</a:t>
                </a:r>
                <a:endParaRPr lang="en-US" sz="2000">
                  <a:latin typeface="Arial"/>
                </a:endParaRPr>
              </a:p>
            </p:txBody>
          </p:sp>
        </p:grpSp>
        <p:grpSp>
          <p:nvGrpSpPr>
            <p:cNvPr id="379014" name="Group 134"/>
            <p:cNvGrpSpPr/>
            <p:nvPr/>
          </p:nvGrpSpPr>
          <p:grpSpPr bwMode="auto">
            <a:xfrm>
              <a:off x="1082" y="2810"/>
              <a:ext cx="509" cy="193"/>
              <a:chOff x="1795" y="2602"/>
              <a:chExt cx="509" cy="193"/>
            </a:xfrm>
          </p:grpSpPr>
          <p:sp>
            <p:nvSpPr>
              <p:cNvPr id="379015" name="Line 135"/>
              <p:cNvSpPr>
                <a:spLocks noChangeShapeType="1"/>
              </p:cNvSpPr>
              <p:nvPr/>
            </p:nvSpPr>
            <p:spPr bwMode="auto">
              <a:xfrm>
                <a:off x="1795" y="2794"/>
                <a:ext cx="509" cy="1"/>
              </a:xfrm>
              <a:prstGeom prst="line">
                <a:avLst/>
              </a:prstGeom>
              <a:noFill/>
              <a:ln w="38100">
                <a:solidFill>
                  <a:schemeClr val="tx2"/>
                </a:solidFill>
                <a:round/>
                <a:headEnd/>
                <a:tailEnd type="stealth" w="sm" len="lg"/>
              </a:ln>
            </p:spPr>
            <p:txBody>
              <a:bodyPr/>
              <a:lstStyle/>
              <a:p>
                <a:pPr>
                  <a:defRPr/>
                </a:pPr>
                <a:endParaRPr lang="zh-CN"/>
              </a:p>
            </p:txBody>
          </p:sp>
          <p:sp>
            <p:nvSpPr>
              <p:cNvPr id="379016" name="Rectangle 136"/>
              <p:cNvSpPr>
                <a:spLocks noChangeArrowheads="1"/>
              </p:cNvSpPr>
              <p:nvPr/>
            </p:nvSpPr>
            <p:spPr bwMode="auto">
              <a:xfrm>
                <a:off x="1883" y="2602"/>
                <a:ext cx="204" cy="192"/>
              </a:xfrm>
              <a:prstGeom prst="rect">
                <a:avLst/>
              </a:prstGeom>
              <a:noFill/>
              <a:ln>
                <a:noFill/>
              </a:ln>
            </p:spPr>
            <p:txBody>
              <a:bodyPr wrap="none" lIns="0" tIns="0" rIns="0" bIns="0">
                <a:spAutoFit/>
              </a:bodyPr>
              <a:lstStyle/>
              <a:p>
                <a:pPr algn="l">
                  <a:defRPr/>
                </a:pPr>
                <a:r>
                  <a:rPr lang="en-US" sz="2000">
                    <a:solidFill>
                      <a:srgbClr val="000000"/>
                    </a:solidFill>
                    <a:latin typeface="Times New Roman"/>
                  </a:rPr>
                  <a:t>1/0</a:t>
                </a:r>
                <a:endParaRPr lang="en-US" sz="2000">
                  <a:latin typeface="Arial"/>
                </a:endParaRPr>
              </a:p>
            </p:txBody>
          </p:sp>
        </p:grpSp>
        <p:grpSp>
          <p:nvGrpSpPr>
            <p:cNvPr id="379017" name="Group 137"/>
            <p:cNvGrpSpPr/>
            <p:nvPr/>
          </p:nvGrpSpPr>
          <p:grpSpPr bwMode="auto">
            <a:xfrm>
              <a:off x="1016" y="2552"/>
              <a:ext cx="645" cy="307"/>
              <a:chOff x="3635" y="2536"/>
              <a:chExt cx="645" cy="307"/>
            </a:xfrm>
          </p:grpSpPr>
          <p:sp>
            <p:nvSpPr>
              <p:cNvPr id="379018" name="Arc 138"/>
              <p:cNvSpPr/>
              <p:nvPr/>
            </p:nvSpPr>
            <p:spPr bwMode="auto">
              <a:xfrm flipH="1">
                <a:off x="3635" y="2711"/>
                <a:ext cx="645" cy="132"/>
              </a:xfrm>
              <a:custGeom>
                <a:avLst/>
                <a:gdLst>
                  <a:gd name="G0" fmla="+- 21390 0 0"/>
                  <a:gd name="G1" fmla="+- 21600 0 0"/>
                  <a:gd name="G2" fmla="+- 21600 0 0"/>
                  <a:gd name="T0" fmla="*/ 0 w 42990"/>
                  <a:gd name="T1" fmla="*/ 18594 h 21600"/>
                  <a:gd name="T2" fmla="*/ 42990 w 42990"/>
                  <a:gd name="T3" fmla="*/ 21600 h 21600"/>
                  <a:gd name="T4" fmla="*/ 21390 w 42990"/>
                  <a:gd name="T5" fmla="*/ 21600 h 21600"/>
                </a:gdLst>
                <a:ahLst/>
                <a:cxnLst>
                  <a:cxn ang="0">
                    <a:pos x="T0" y="T1"/>
                  </a:cxn>
                  <a:cxn ang="0">
                    <a:pos x="T2" y="T3"/>
                  </a:cxn>
                  <a:cxn ang="0">
                    <a:pos x="T4" y="T5"/>
                  </a:cxn>
                </a:cxnLst>
                <a:rect l="0" t="0" r="r" b="b"/>
                <a:pathLst>
                  <a:path w="42990" h="21600" fill="none" stroke="1" extrusionOk="0">
                    <a:moveTo>
                      <a:pt x="0" y="18594"/>
                    </a:moveTo>
                    <a:cubicBezTo>
                      <a:pt x="1498" y="7930"/>
                      <a:pt x="10622" y="0"/>
                      <a:pt x="21390" y="0"/>
                    </a:cubicBezTo>
                    <a:cubicBezTo>
                      <a:pt x="33319" y="0"/>
                      <a:pt x="42990" y="9670"/>
                      <a:pt x="42990" y="21600"/>
                    </a:cubicBezTo>
                  </a:path>
                  <a:path w="42990" h="21600" fill="norm" stroke="0" extrusionOk="0">
                    <a:moveTo>
                      <a:pt x="0" y="18594"/>
                    </a:moveTo>
                    <a:cubicBezTo>
                      <a:pt x="1498" y="7930"/>
                      <a:pt x="10622" y="0"/>
                      <a:pt x="21390" y="0"/>
                    </a:cubicBezTo>
                    <a:cubicBezTo>
                      <a:pt x="33319" y="0"/>
                      <a:pt x="42990" y="9670"/>
                      <a:pt x="42990" y="21600"/>
                    </a:cubicBezTo>
                    <a:lnTo>
                      <a:pt x="21390" y="21600"/>
                    </a:lnTo>
                    <a:close/>
                  </a:path>
                </a:pathLst>
              </a:custGeom>
              <a:noFill/>
              <a:ln w="28575">
                <a:solidFill>
                  <a:schemeClr val="tx1"/>
                </a:solidFill>
                <a:miter lim="800000"/>
                <a:headEnd/>
                <a:tailEnd type="triangle" w="sm" len="med"/>
              </a:ln>
              <a:effectLst/>
            </p:spPr>
            <p:txBody>
              <a:bodyPr wrap="none" anchor="ctr"/>
              <a:lstStyle/>
              <a:p>
                <a:pPr>
                  <a:defRPr/>
                </a:pPr>
                <a:endParaRPr lang="zh-CN"/>
              </a:p>
            </p:txBody>
          </p:sp>
          <p:sp>
            <p:nvSpPr>
              <p:cNvPr id="379019" name="Rectangle 139"/>
              <p:cNvSpPr>
                <a:spLocks noChangeArrowheads="1"/>
              </p:cNvSpPr>
              <p:nvPr/>
            </p:nvSpPr>
            <p:spPr bwMode="auto">
              <a:xfrm>
                <a:off x="3993" y="2536"/>
                <a:ext cx="204" cy="192"/>
              </a:xfrm>
              <a:prstGeom prst="rect">
                <a:avLst/>
              </a:prstGeom>
              <a:noFill/>
              <a:ln>
                <a:noFill/>
              </a:ln>
            </p:spPr>
            <p:txBody>
              <a:bodyPr wrap="none" lIns="0" tIns="0" rIns="0" bIns="0">
                <a:spAutoFit/>
              </a:bodyPr>
              <a:lstStyle/>
              <a:p>
                <a:pPr algn="l">
                  <a:defRPr/>
                </a:pPr>
                <a:r>
                  <a:rPr lang="en-US" sz="2000">
                    <a:solidFill>
                      <a:srgbClr val="000000"/>
                    </a:solidFill>
                    <a:latin typeface="Times New Roman"/>
                  </a:rPr>
                  <a:t>0/0</a:t>
                </a:r>
                <a:endParaRPr lang="en-US" sz="2000">
                  <a:latin typeface="Arial"/>
                </a:endParaRPr>
              </a:p>
            </p:txBody>
          </p:sp>
        </p:grpSp>
        <p:grpSp>
          <p:nvGrpSpPr>
            <p:cNvPr id="379020" name="Group 140"/>
            <p:cNvGrpSpPr/>
            <p:nvPr/>
          </p:nvGrpSpPr>
          <p:grpSpPr bwMode="auto">
            <a:xfrm>
              <a:off x="1781" y="3192"/>
              <a:ext cx="242" cy="509"/>
              <a:chOff x="2417" y="2392"/>
              <a:chExt cx="242" cy="509"/>
            </a:xfrm>
          </p:grpSpPr>
          <p:sp>
            <p:nvSpPr>
              <p:cNvPr id="379021" name="Line 141"/>
              <p:cNvSpPr>
                <a:spLocks noChangeShapeType="1"/>
              </p:cNvSpPr>
              <p:nvPr/>
            </p:nvSpPr>
            <p:spPr bwMode="auto">
              <a:xfrm rot="5400000">
                <a:off x="2163" y="2646"/>
                <a:ext cx="509" cy="1"/>
              </a:xfrm>
              <a:prstGeom prst="line">
                <a:avLst/>
              </a:prstGeom>
              <a:noFill/>
              <a:ln w="38100">
                <a:solidFill>
                  <a:schemeClr val="tx2"/>
                </a:solidFill>
                <a:round/>
                <a:headEnd/>
                <a:tailEnd type="stealth" w="sm" len="lg"/>
              </a:ln>
            </p:spPr>
            <p:txBody>
              <a:bodyPr/>
              <a:lstStyle/>
              <a:p>
                <a:pPr>
                  <a:defRPr/>
                </a:pPr>
                <a:endParaRPr lang="zh-CN"/>
              </a:p>
            </p:txBody>
          </p:sp>
          <p:sp>
            <p:nvSpPr>
              <p:cNvPr id="379022" name="Rectangle 142"/>
              <p:cNvSpPr>
                <a:spLocks noChangeArrowheads="1"/>
              </p:cNvSpPr>
              <p:nvPr/>
            </p:nvSpPr>
            <p:spPr bwMode="auto">
              <a:xfrm>
                <a:off x="2455" y="2524"/>
                <a:ext cx="204" cy="192"/>
              </a:xfrm>
              <a:prstGeom prst="rect">
                <a:avLst/>
              </a:prstGeom>
              <a:noFill/>
              <a:ln>
                <a:noFill/>
              </a:ln>
            </p:spPr>
            <p:txBody>
              <a:bodyPr wrap="none" lIns="0" tIns="0" rIns="0" bIns="0">
                <a:spAutoFit/>
              </a:bodyPr>
              <a:lstStyle/>
              <a:p>
                <a:pPr algn="l">
                  <a:defRPr/>
                </a:pPr>
                <a:r>
                  <a:rPr lang="en-US" sz="2000">
                    <a:solidFill>
                      <a:srgbClr val="000000"/>
                    </a:solidFill>
                    <a:latin typeface="Times New Roman"/>
                  </a:rPr>
                  <a:t>1/0</a:t>
                </a:r>
                <a:endParaRPr lang="en-US" sz="2000">
                  <a:latin typeface="Arial"/>
                </a:endParaRPr>
              </a:p>
            </p:txBody>
          </p:sp>
        </p:grpSp>
        <p:grpSp>
          <p:nvGrpSpPr>
            <p:cNvPr id="379023" name="Group 143"/>
            <p:cNvGrpSpPr/>
            <p:nvPr/>
          </p:nvGrpSpPr>
          <p:grpSpPr bwMode="auto">
            <a:xfrm>
              <a:off x="1890" y="3754"/>
              <a:ext cx="446" cy="311"/>
              <a:chOff x="4509" y="3738"/>
              <a:chExt cx="446" cy="311"/>
            </a:xfrm>
          </p:grpSpPr>
          <p:sp>
            <p:nvSpPr>
              <p:cNvPr id="379024" name="Freeform 144"/>
              <p:cNvSpPr/>
              <p:nvPr/>
            </p:nvSpPr>
            <p:spPr bwMode="auto">
              <a:xfrm rot="2290186" flipH="1">
                <a:off x="4509" y="3788"/>
                <a:ext cx="221" cy="261"/>
              </a:xfrm>
              <a:custGeom>
                <a:avLst/>
                <a:gdLst>
                  <a:gd name="T0" fmla="*/ 221 w 221"/>
                  <a:gd name="T1" fmla="*/ 41 h 261"/>
                  <a:gd name="T2" fmla="*/ 197 w 221"/>
                  <a:gd name="T3" fmla="*/ 20 h 261"/>
                  <a:gd name="T4" fmla="*/ 166 w 221"/>
                  <a:gd name="T5" fmla="*/ 6 h 261"/>
                  <a:gd name="T6" fmla="*/ 134 w 221"/>
                  <a:gd name="T7" fmla="*/ 0 h 261"/>
                  <a:gd name="T8" fmla="*/ 118 w 221"/>
                  <a:gd name="T9" fmla="*/ 0 h 261"/>
                  <a:gd name="T10" fmla="*/ 101 w 221"/>
                  <a:gd name="T11" fmla="*/ 2 h 261"/>
                  <a:gd name="T12" fmla="*/ 77 w 221"/>
                  <a:gd name="T13" fmla="*/ 10 h 261"/>
                  <a:gd name="T14" fmla="*/ 55 w 221"/>
                  <a:gd name="T15" fmla="*/ 22 h 261"/>
                  <a:gd name="T16" fmla="*/ 37 w 221"/>
                  <a:gd name="T17" fmla="*/ 39 h 261"/>
                  <a:gd name="T18" fmla="*/ 20 w 221"/>
                  <a:gd name="T19" fmla="*/ 58 h 261"/>
                  <a:gd name="T20" fmla="*/ 8 w 221"/>
                  <a:gd name="T21" fmla="*/ 80 h 261"/>
                  <a:gd name="T22" fmla="*/ 2 w 221"/>
                  <a:gd name="T23" fmla="*/ 103 h 261"/>
                  <a:gd name="T24" fmla="*/ 0 w 221"/>
                  <a:gd name="T25" fmla="*/ 128 h 261"/>
                  <a:gd name="T26" fmla="*/ 2 w 221"/>
                  <a:gd name="T27" fmla="*/ 155 h 261"/>
                  <a:gd name="T28" fmla="*/ 8 w 221"/>
                  <a:gd name="T29" fmla="*/ 178 h 261"/>
                  <a:gd name="T30" fmla="*/ 18 w 221"/>
                  <a:gd name="T31" fmla="*/ 199 h 261"/>
                  <a:gd name="T32" fmla="*/ 33 w 221"/>
                  <a:gd name="T33" fmla="*/ 217 h 261"/>
                  <a:gd name="T34" fmla="*/ 49 w 221"/>
                  <a:gd name="T35" fmla="*/ 234 h 261"/>
                  <a:gd name="T36" fmla="*/ 67 w 221"/>
                  <a:gd name="T37" fmla="*/ 246 h 261"/>
                  <a:gd name="T38" fmla="*/ 89 w 221"/>
                  <a:gd name="T39" fmla="*/ 255 h 261"/>
                  <a:gd name="T40" fmla="*/ 112 w 221"/>
                  <a:gd name="T41" fmla="*/ 261 h 261"/>
                  <a:gd name="T42" fmla="*/ 134 w 221"/>
                  <a:gd name="T43" fmla="*/ 26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1" h="261" fill="norm" stroke="1" extrusionOk="0">
                    <a:moveTo>
                      <a:pt x="221" y="41"/>
                    </a:moveTo>
                    <a:lnTo>
                      <a:pt x="197" y="20"/>
                    </a:lnTo>
                    <a:lnTo>
                      <a:pt x="166" y="6"/>
                    </a:lnTo>
                    <a:lnTo>
                      <a:pt x="134" y="0"/>
                    </a:lnTo>
                    <a:lnTo>
                      <a:pt x="118" y="0"/>
                    </a:lnTo>
                    <a:lnTo>
                      <a:pt x="101" y="2"/>
                    </a:lnTo>
                    <a:lnTo>
                      <a:pt x="77" y="10"/>
                    </a:lnTo>
                    <a:lnTo>
                      <a:pt x="55" y="22"/>
                    </a:lnTo>
                    <a:lnTo>
                      <a:pt x="37" y="39"/>
                    </a:lnTo>
                    <a:lnTo>
                      <a:pt x="20" y="58"/>
                    </a:lnTo>
                    <a:lnTo>
                      <a:pt x="8" y="80"/>
                    </a:lnTo>
                    <a:lnTo>
                      <a:pt x="2" y="103"/>
                    </a:lnTo>
                    <a:lnTo>
                      <a:pt x="0" y="128"/>
                    </a:lnTo>
                    <a:lnTo>
                      <a:pt x="2" y="155"/>
                    </a:lnTo>
                    <a:lnTo>
                      <a:pt x="8" y="178"/>
                    </a:lnTo>
                    <a:lnTo>
                      <a:pt x="18" y="199"/>
                    </a:lnTo>
                    <a:lnTo>
                      <a:pt x="33" y="217"/>
                    </a:lnTo>
                    <a:lnTo>
                      <a:pt x="49" y="234"/>
                    </a:lnTo>
                    <a:lnTo>
                      <a:pt x="67" y="246"/>
                    </a:lnTo>
                    <a:lnTo>
                      <a:pt x="89" y="255"/>
                    </a:lnTo>
                    <a:lnTo>
                      <a:pt x="112" y="261"/>
                    </a:lnTo>
                    <a:lnTo>
                      <a:pt x="134" y="261"/>
                    </a:lnTo>
                  </a:path>
                </a:pathLst>
              </a:custGeom>
              <a:noFill/>
              <a:ln w="38100" cmpd="sng">
                <a:solidFill>
                  <a:srgbClr val="000000"/>
                </a:solidFill>
                <a:prstDash val="solid"/>
                <a:round/>
                <a:headEnd type="none" w="sm" len="med"/>
                <a:tailEnd type="triangle" w="sm" len="med"/>
              </a:ln>
            </p:spPr>
            <p:txBody>
              <a:bodyPr/>
              <a:lstStyle/>
              <a:p>
                <a:pPr>
                  <a:defRPr/>
                </a:pPr>
                <a:endParaRPr lang="zh-CN"/>
              </a:p>
            </p:txBody>
          </p:sp>
          <p:sp>
            <p:nvSpPr>
              <p:cNvPr id="379025" name="Rectangle 145"/>
              <p:cNvSpPr>
                <a:spLocks noChangeArrowheads="1"/>
              </p:cNvSpPr>
              <p:nvPr/>
            </p:nvSpPr>
            <p:spPr bwMode="auto">
              <a:xfrm>
                <a:off x="4751" y="3738"/>
                <a:ext cx="204" cy="192"/>
              </a:xfrm>
              <a:prstGeom prst="rect">
                <a:avLst/>
              </a:prstGeom>
              <a:noFill/>
              <a:ln>
                <a:noFill/>
              </a:ln>
            </p:spPr>
            <p:txBody>
              <a:bodyPr wrap="none" lIns="0" tIns="0" rIns="0" bIns="0">
                <a:spAutoFit/>
              </a:bodyPr>
              <a:lstStyle/>
              <a:p>
                <a:pPr algn="l">
                  <a:defRPr/>
                </a:pPr>
                <a:r>
                  <a:rPr lang="en-US" sz="2000">
                    <a:solidFill>
                      <a:srgbClr val="000000"/>
                    </a:solidFill>
                    <a:latin typeface="Times New Roman"/>
                  </a:rPr>
                  <a:t>1/0</a:t>
                </a:r>
                <a:endParaRPr lang="en-US" sz="2000">
                  <a:latin typeface="Arial"/>
                </a:endParaRPr>
              </a:p>
            </p:txBody>
          </p:sp>
        </p:grpSp>
        <p:sp>
          <p:nvSpPr>
            <p:cNvPr id="379026" name="Line 146"/>
            <p:cNvSpPr>
              <a:spLocks noChangeShapeType="1"/>
            </p:cNvSpPr>
            <p:nvPr/>
          </p:nvSpPr>
          <p:spPr bwMode="auto">
            <a:xfrm>
              <a:off x="1016" y="3174"/>
              <a:ext cx="645" cy="572"/>
            </a:xfrm>
            <a:prstGeom prst="line">
              <a:avLst/>
            </a:prstGeom>
            <a:noFill/>
            <a:ln w="38100">
              <a:solidFill>
                <a:schemeClr val="tx2"/>
              </a:solidFill>
              <a:round/>
              <a:headEnd type="stealth" w="sm" len="lg"/>
              <a:tailEnd type="none" w="sm" len="lg"/>
            </a:ln>
          </p:spPr>
          <p:txBody>
            <a:bodyPr/>
            <a:lstStyle/>
            <a:p>
              <a:pPr>
                <a:defRPr/>
              </a:pPr>
              <a:endParaRPr lang="zh-CN"/>
            </a:p>
          </p:txBody>
        </p:sp>
        <p:sp>
          <p:nvSpPr>
            <p:cNvPr id="379027" name="Rectangle 147"/>
            <p:cNvSpPr>
              <a:spLocks noChangeArrowheads="1"/>
            </p:cNvSpPr>
            <p:nvPr/>
          </p:nvSpPr>
          <p:spPr bwMode="auto">
            <a:xfrm>
              <a:off x="1208" y="3525"/>
              <a:ext cx="204" cy="192"/>
            </a:xfrm>
            <a:prstGeom prst="rect">
              <a:avLst/>
            </a:prstGeom>
            <a:noFill/>
            <a:ln>
              <a:noFill/>
            </a:ln>
          </p:spPr>
          <p:txBody>
            <a:bodyPr wrap="none" lIns="0" tIns="0" rIns="0" bIns="0">
              <a:spAutoFit/>
            </a:bodyPr>
            <a:lstStyle/>
            <a:p>
              <a:pPr algn="l">
                <a:defRPr/>
              </a:pPr>
              <a:r>
                <a:rPr lang="en-US" sz="2000">
                  <a:solidFill>
                    <a:srgbClr val="000000"/>
                  </a:solidFill>
                  <a:latin typeface="Times New Roman"/>
                </a:rPr>
                <a:t>0/1</a:t>
              </a:r>
              <a:endParaRPr lang="en-US" sz="2000">
                <a:latin typeface="Arial"/>
              </a:endParaRPr>
            </a:p>
          </p:txBody>
        </p:sp>
      </p:grpSp>
      <p:sp>
        <p:nvSpPr>
          <p:cNvPr id="379028" name="AutoShape 148"/>
          <p:cNvSpPr>
            <a:spLocks noChangeArrowheads="1"/>
          </p:cNvSpPr>
          <p:nvPr/>
        </p:nvSpPr>
        <p:spPr bwMode="auto">
          <a:xfrm flipH="1">
            <a:off x="3875088" y="5084763"/>
            <a:ext cx="1344612" cy="407987"/>
          </a:xfrm>
          <a:prstGeom prst="rightArrow">
            <a:avLst>
              <a:gd name="adj1" fmla="val 56519"/>
              <a:gd name="adj2" fmla="val 53693"/>
            </a:avLst>
          </a:prstGeom>
          <a:solidFill>
            <a:srgbClr val="CC3399">
              <a:alpha val="38000"/>
            </a:srgbClr>
          </a:solidFill>
          <a:ln w="9525">
            <a:solidFill>
              <a:srgbClr val="CC3399"/>
            </a:solidFill>
            <a:miter lim="800000"/>
            <a:headEnd/>
            <a:tailEnd/>
          </a:ln>
          <a:effectLst/>
        </p:spPr>
        <p:txBody>
          <a:bodyPr wrap="none" anchor="ctr"/>
          <a:lstStyle/>
          <a:p>
            <a:pPr>
              <a:defRPr/>
            </a:pPr>
            <a:endParaRPr lang="zh-CN"/>
          </a:p>
        </p:txBody>
      </p:sp>
      <p:graphicFrame>
        <p:nvGraphicFramePr>
          <p:cNvPr id="379116" name="Object 236"/>
          <p:cNvGraphicFramePr>
            <a:graphicFrameLocks xmlns:a="http://schemas.openxmlformats.org/drawingml/2006/main" noChangeAspect="1"/>
          </p:cNvGraphicFramePr>
          <p:nvPr/>
        </p:nvGraphicFramePr>
        <p:xfrm>
          <a:off x="107949" y="1233488"/>
          <a:ext cx="3889375" cy="2798762"/>
        </p:xfrm>
        <a:graphic>
          <a:graphicData uri="http://schemas.openxmlformats.org/presentationml/2006/ole">
            <p:oleObj name="oleObj" r:id="rId4" imgW="2437765" imgH="1762125" progId="Word.Picture.8">
              <p:embed/>
              <p:pic>
                <p:nvPicPr>
                  <p:cNvPr id="379116" name="Object 236"/>
                  <p:cNvPicPr/>
                  <p:nvPr/>
                </p:nvPicPr>
                <p:blipFill>
                  <a:blip r:embed="rId3"/>
                  <a:stretch/>
                </p:blipFill>
                <p:spPr bwMode="auto">
                  <a:xfrm>
                    <a:off x="107949" y="1233488"/>
                    <a:ext cx="3889375" cy="2798762"/>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378909"/>
                                        </p:tgtEl>
                                        <p:attrNameLst>
                                          <p:attrName>style.visibility</p:attrName>
                                        </p:attrNameLst>
                                      </p:cBhvr>
                                      <p:to>
                                        <p:strVal val="visible"/>
                                      </p:to>
                                    </p:set>
                                    <p:anim calcmode="lin" valueType="num">
                                      <p:cBhvr>
                                        <p:cTn id="7" dur="500" fill="hold"/>
                                        <p:tgtEl>
                                          <p:spTgt spid="378909"/>
                                        </p:tgtEl>
                                        <p:attrNameLst>
                                          <p:attrName>ppt_w</p:attrName>
                                        </p:attrNameLst>
                                      </p:cBhvr>
                                      <p:tavLst>
                                        <p:tav tm="0">
                                          <p:val>
                                            <p:fltVal val="0"/>
                                          </p:val>
                                        </p:tav>
                                        <p:tav tm="100000">
                                          <p:val>
                                            <p:strVal val="#ppt_w"/>
                                          </p:val>
                                        </p:tav>
                                      </p:tavLst>
                                    </p:anim>
                                    <p:anim calcmode="lin" valueType="num">
                                      <p:cBhvr>
                                        <p:cTn id="8" dur="500" fill="hold"/>
                                        <p:tgtEl>
                                          <p:spTgt spid="378909"/>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nodeType="clickEffect">
                                  <p:stCondLst>
                                    <p:cond delay="0"/>
                                  </p:stCondLst>
                                  <p:childTnLst>
                                    <p:set>
                                      <p:cBhvr>
                                        <p:cTn id="12" dur="1" fill="hold">
                                          <p:stCondLst>
                                            <p:cond delay="0"/>
                                          </p:stCondLst>
                                        </p:cTn>
                                        <p:tgtEl>
                                          <p:spTgt spid="378910"/>
                                        </p:tgtEl>
                                        <p:attrNameLst>
                                          <p:attrName>style.visibility</p:attrName>
                                        </p:attrNameLst>
                                      </p:cBhvr>
                                      <p:to>
                                        <p:strVal val="visible"/>
                                      </p:to>
                                    </p:set>
                                    <p:animEffect transition="in" filter="wipe(left)">
                                      <p:cBhvr>
                                        <p:cTn id="13" dur="500"/>
                                        <p:tgtEl>
                                          <p:spTgt spid="378910"/>
                                        </p:tgtEl>
                                      </p:cBhvr>
                                    </p:animEffect>
                                  </p:childTnLst>
                                </p:cTn>
                              </p:par>
                            </p:childTnLst>
                          </p:cTn>
                        </p:par>
                        <p:par>
                          <p:cTn id="14" fill="hold" nodeType="afterGroup">
                            <p:stCondLst>
                              <p:cond delay="500"/>
                            </p:stCondLst>
                            <p:childTnLst>
                              <p:par>
                                <p:cTn id="15" presetID="22" presetClass="entr" presetSubtype="1" fill="hold" nodeType="afterEffect">
                                  <p:stCondLst>
                                    <p:cond delay="0"/>
                                  </p:stCondLst>
                                  <p:childTnLst>
                                    <p:set>
                                      <p:cBhvr>
                                        <p:cTn id="16" dur="1" fill="hold">
                                          <p:stCondLst>
                                            <p:cond delay="0"/>
                                          </p:stCondLst>
                                        </p:cTn>
                                        <p:tgtEl>
                                          <p:spTgt spid="379117"/>
                                        </p:tgtEl>
                                        <p:attrNameLst>
                                          <p:attrName>style.visibility</p:attrName>
                                        </p:attrNameLst>
                                      </p:cBhvr>
                                      <p:to>
                                        <p:strVal val="visible"/>
                                      </p:to>
                                    </p:set>
                                    <p:animEffect transition="in" filter="wipe(up)">
                                      <p:cBhvr>
                                        <p:cTn id="17" dur="500"/>
                                        <p:tgtEl>
                                          <p:spTgt spid="3791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78908"/>
                                        </p:tgtEl>
                                        <p:attrNameLst>
                                          <p:attrName>style.visibility</p:attrName>
                                        </p:attrNameLst>
                                      </p:cBhvr>
                                      <p:to>
                                        <p:strVal val="visible"/>
                                      </p:to>
                                    </p:set>
                                    <p:animEffect transition="in" filter="wipe(left)">
                                      <p:cBhvr>
                                        <p:cTn id="22" dur="500"/>
                                        <p:tgtEl>
                                          <p:spTgt spid="37890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nodeType="clickEffect">
                                  <p:stCondLst>
                                    <p:cond delay="0"/>
                                  </p:stCondLst>
                                  <p:childTnLst>
                                    <p:set>
                                      <p:cBhvr>
                                        <p:cTn id="26" dur="1" fill="hold">
                                          <p:stCondLst>
                                            <p:cond delay="0"/>
                                          </p:stCondLst>
                                        </p:cTn>
                                        <p:tgtEl>
                                          <p:spTgt spid="378906"/>
                                        </p:tgtEl>
                                        <p:attrNameLst>
                                          <p:attrName>style.visibility</p:attrName>
                                        </p:attrNameLst>
                                      </p:cBhvr>
                                      <p:to>
                                        <p:strVal val="visible"/>
                                      </p:to>
                                    </p:set>
                                    <p:animEffect transition="in" filter="checkerboard(across)">
                                      <p:cBhvr>
                                        <p:cTn id="27" dur="500"/>
                                        <p:tgtEl>
                                          <p:spTgt spid="378906"/>
                                        </p:tgtEl>
                                      </p:cBhvr>
                                    </p:animEffect>
                                  </p:childTnLst>
                                </p:cTn>
                              </p:par>
                            </p:childTnLst>
                          </p:cTn>
                        </p:par>
                        <p:par>
                          <p:cTn id="28" fill="hold" nodeType="afterGroup">
                            <p:stCondLst>
                              <p:cond delay="500"/>
                            </p:stCondLst>
                            <p:childTnLst>
                              <p:par>
                                <p:cTn id="29" presetID="5" presetClass="entr" presetSubtype="10" fill="hold" nodeType="afterEffect">
                                  <p:stCondLst>
                                    <p:cond delay="0"/>
                                  </p:stCondLst>
                                  <p:childTnLst>
                                    <p:set>
                                      <p:cBhvr>
                                        <p:cTn id="30" dur="1" fill="hold">
                                          <p:stCondLst>
                                            <p:cond delay="0"/>
                                          </p:stCondLst>
                                        </p:cTn>
                                        <p:tgtEl>
                                          <p:spTgt spid="378907"/>
                                        </p:tgtEl>
                                        <p:attrNameLst>
                                          <p:attrName>style.visibility</p:attrName>
                                        </p:attrNameLst>
                                      </p:cBhvr>
                                      <p:to>
                                        <p:strVal val="visible"/>
                                      </p:to>
                                    </p:set>
                                    <p:animEffect transition="in" filter="checkerboard(across)">
                                      <p:cBhvr>
                                        <p:cTn id="31" dur="500"/>
                                        <p:tgtEl>
                                          <p:spTgt spid="378907"/>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1" fill="hold" nodeType="clickEffect">
                                  <p:stCondLst>
                                    <p:cond delay="0"/>
                                  </p:stCondLst>
                                  <p:childTnLst>
                                    <p:set>
                                      <p:cBhvr>
                                        <p:cTn id="35" dur="1" fill="hold">
                                          <p:stCondLst>
                                            <p:cond delay="0"/>
                                          </p:stCondLst>
                                        </p:cTn>
                                        <p:tgtEl>
                                          <p:spTgt spid="378973"/>
                                        </p:tgtEl>
                                        <p:attrNameLst>
                                          <p:attrName>style.visibility</p:attrName>
                                        </p:attrNameLst>
                                      </p:cBhvr>
                                      <p:to>
                                        <p:strVal val="visible"/>
                                      </p:to>
                                    </p:set>
                                    <p:animEffect transition="in" filter="wipe(up)">
                                      <p:cBhvr>
                                        <p:cTn id="36" dur="500"/>
                                        <p:tgtEl>
                                          <p:spTgt spid="378973"/>
                                        </p:tgtEl>
                                      </p:cBhvr>
                                    </p:animEffect>
                                  </p:childTnLst>
                                </p:cTn>
                              </p:par>
                            </p:childTnLst>
                          </p:cTn>
                        </p:par>
                        <p:par>
                          <p:cTn id="37" fill="hold" nodeType="afterGroup">
                            <p:stCondLst>
                              <p:cond delay="500"/>
                            </p:stCondLst>
                            <p:childTnLst>
                              <p:par>
                                <p:cTn id="38" presetID="12" presetClass="entr" presetSubtype="1" fill="hold" nodeType="afterEffect">
                                  <p:stCondLst>
                                    <p:cond delay="0"/>
                                  </p:stCondLst>
                                  <p:childTnLst>
                                    <p:set>
                                      <p:cBhvr>
                                        <p:cTn id="39" dur="1" fill="hold">
                                          <p:stCondLst>
                                            <p:cond delay="0"/>
                                          </p:stCondLst>
                                        </p:cTn>
                                        <p:tgtEl>
                                          <p:spTgt spid="379118"/>
                                        </p:tgtEl>
                                        <p:attrNameLst>
                                          <p:attrName>style.visibility</p:attrName>
                                        </p:attrNameLst>
                                      </p:cBhvr>
                                      <p:to>
                                        <p:strVal val="visible"/>
                                      </p:to>
                                    </p:set>
                                    <p:animEffect transition="in" filter="slide(fromTop)">
                                      <p:cBhvr>
                                        <p:cTn id="40" dur="500"/>
                                        <p:tgtEl>
                                          <p:spTgt spid="379118"/>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2" fill="hold" nodeType="clickEffect">
                                  <p:stCondLst>
                                    <p:cond delay="0"/>
                                  </p:stCondLst>
                                  <p:childTnLst>
                                    <p:set>
                                      <p:cBhvr>
                                        <p:cTn id="44" dur="1" fill="hold">
                                          <p:stCondLst>
                                            <p:cond delay="0"/>
                                          </p:stCondLst>
                                        </p:cTn>
                                        <p:tgtEl>
                                          <p:spTgt spid="379028"/>
                                        </p:tgtEl>
                                        <p:attrNameLst>
                                          <p:attrName>style.visibility</p:attrName>
                                        </p:attrNameLst>
                                      </p:cBhvr>
                                      <p:to>
                                        <p:strVal val="visible"/>
                                      </p:to>
                                    </p:set>
                                    <p:animEffect transition="in" filter="wipe(right)">
                                      <p:cBhvr>
                                        <p:cTn id="45" dur="500"/>
                                        <p:tgtEl>
                                          <p:spTgt spid="379028"/>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2" presetClass="entr" presetSubtype="8" fill="hold" nodeType="clickEffect">
                                  <p:stCondLst>
                                    <p:cond delay="0"/>
                                  </p:stCondLst>
                                  <p:childTnLst>
                                    <p:set>
                                      <p:cBhvr>
                                        <p:cTn id="49" dur="1" fill="hold">
                                          <p:stCondLst>
                                            <p:cond delay="0"/>
                                          </p:stCondLst>
                                        </p:cTn>
                                        <p:tgtEl>
                                          <p:spTgt spid="378998"/>
                                        </p:tgtEl>
                                        <p:attrNameLst>
                                          <p:attrName>style.visibility</p:attrName>
                                        </p:attrNameLst>
                                      </p:cBhvr>
                                      <p:to>
                                        <p:strVal val="visible"/>
                                      </p:to>
                                    </p:set>
                                    <p:animEffect transition="in" filter="slide(fromLeft)">
                                      <p:cBhvr>
                                        <p:cTn id="50" dur="500"/>
                                        <p:tgtEl>
                                          <p:spTgt spid="3789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8" grpId="0" autoUpdateAnimBg="0"/>
      <p:bldP spid="378909" grpId="0" animBg="1"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79938" name="Rectangle 34"/>
          <p:cNvSpPr>
            <a:spLocks noChangeArrowheads="1"/>
          </p:cNvSpPr>
          <p:nvPr/>
        </p:nvSpPr>
        <p:spPr bwMode="auto">
          <a:xfrm>
            <a:off x="684213" y="404813"/>
            <a:ext cx="2447925" cy="523875"/>
          </a:xfrm>
          <a:prstGeom prst="rect">
            <a:avLst/>
          </a:prstGeom>
          <a:noFill/>
          <a:ln>
            <a:noFill/>
          </a:ln>
          <a:effectLst/>
        </p:spPr>
        <p:txBody>
          <a:bodyPr anchor="ctr"/>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a:defRPr/>
            </a:pPr>
            <a:r>
              <a:rPr lang="zh-CN" sz="2400">
                <a:solidFill>
                  <a:schemeClr val="folHlink"/>
                </a:solidFill>
                <a:latin typeface="Times New Roman"/>
              </a:rPr>
              <a:t>（</a:t>
            </a:r>
            <a:r>
              <a:rPr lang="en-US" sz="2400">
                <a:solidFill>
                  <a:schemeClr val="folHlink"/>
                </a:solidFill>
                <a:latin typeface="Times New Roman"/>
              </a:rPr>
              <a:t>3</a:t>
            </a:r>
            <a:r>
              <a:rPr lang="zh-CN" sz="2400">
                <a:solidFill>
                  <a:schemeClr val="folHlink"/>
                </a:solidFill>
                <a:latin typeface="Times New Roman"/>
              </a:rPr>
              <a:t>）</a:t>
            </a:r>
            <a:r>
              <a:rPr lang="zh-CN" sz="2400">
                <a:solidFill>
                  <a:schemeClr val="folHlink"/>
                </a:solidFill>
                <a:latin typeface="楷体_GB2312"/>
              </a:rPr>
              <a:t>状态分配</a:t>
            </a:r>
            <a:endParaRPr lang="zh-CN" sz="2400">
              <a:solidFill>
                <a:schemeClr val="folHlink"/>
              </a:solidFill>
              <a:latin typeface="楷体_GB2312"/>
            </a:endParaRPr>
          </a:p>
        </p:txBody>
      </p:sp>
      <p:sp>
        <p:nvSpPr>
          <p:cNvPr id="379939" name="Rectangle 35"/>
          <p:cNvSpPr>
            <a:spLocks noChangeArrowheads="1"/>
          </p:cNvSpPr>
          <p:nvPr/>
        </p:nvSpPr>
        <p:spPr bwMode="auto">
          <a:xfrm>
            <a:off x="3419475" y="476250"/>
            <a:ext cx="4932363" cy="457200"/>
          </a:xfrm>
          <a:prstGeom prst="rect">
            <a:avLst/>
          </a:prstGeom>
          <a:noFill/>
          <a:ln>
            <a:noFill/>
          </a:ln>
          <a:effectLst/>
        </p:spPr>
        <p:txBody>
          <a:bodyPr anchor="ctr">
            <a:spAutoFit/>
          </a:bodyPr>
          <a:lstStyle/>
          <a:p>
            <a:pPr algn="l">
              <a:defRPr/>
            </a:pPr>
            <a:r>
              <a:rPr lang="zh-CN" sz="2400">
                <a:solidFill>
                  <a:schemeClr val="tx2"/>
                </a:solidFill>
                <a:latin typeface="Times New Roman"/>
                <a:ea typeface="楷体_GB2312"/>
              </a:rPr>
              <a:t>令  </a:t>
            </a:r>
            <a:r>
              <a:rPr lang="en-US" sz="2400" i="1">
                <a:solidFill>
                  <a:schemeClr val="tx2"/>
                </a:solidFill>
                <a:latin typeface="Times New Roman"/>
                <a:ea typeface="楷体_GB2312"/>
              </a:rPr>
              <a:t>a </a:t>
            </a:r>
            <a:r>
              <a:rPr lang="en-US" sz="2400">
                <a:solidFill>
                  <a:schemeClr val="tx2"/>
                </a:solidFill>
                <a:latin typeface="Times New Roman"/>
                <a:ea typeface="楷体_GB2312"/>
              </a:rPr>
              <a:t>= 00</a:t>
            </a:r>
            <a:r>
              <a:rPr lang="zh-CN" sz="2400">
                <a:solidFill>
                  <a:schemeClr val="tx2"/>
                </a:solidFill>
                <a:latin typeface="Times New Roman"/>
                <a:ea typeface="楷体_GB2312"/>
              </a:rPr>
              <a:t>，</a:t>
            </a:r>
            <a:r>
              <a:rPr lang="en-US" sz="2400" i="1">
                <a:solidFill>
                  <a:schemeClr val="tx2"/>
                </a:solidFill>
                <a:latin typeface="Times New Roman"/>
                <a:ea typeface="楷体_GB2312"/>
              </a:rPr>
              <a:t>b </a:t>
            </a:r>
            <a:r>
              <a:rPr lang="en-US" sz="2400">
                <a:solidFill>
                  <a:schemeClr val="tx2"/>
                </a:solidFill>
                <a:latin typeface="Times New Roman"/>
                <a:ea typeface="楷体_GB2312"/>
              </a:rPr>
              <a:t>= 01</a:t>
            </a:r>
            <a:r>
              <a:rPr lang="zh-CN" sz="2400">
                <a:solidFill>
                  <a:schemeClr val="tx2"/>
                </a:solidFill>
                <a:latin typeface="Times New Roman"/>
                <a:ea typeface="楷体_GB2312"/>
              </a:rPr>
              <a:t>，</a:t>
            </a:r>
            <a:r>
              <a:rPr lang="en-US" sz="2400" i="1">
                <a:solidFill>
                  <a:schemeClr val="tx2"/>
                </a:solidFill>
                <a:latin typeface="Times New Roman"/>
                <a:ea typeface="楷体_GB2312"/>
              </a:rPr>
              <a:t>c </a:t>
            </a:r>
            <a:r>
              <a:rPr lang="en-US" sz="2400">
                <a:solidFill>
                  <a:schemeClr val="tx2"/>
                </a:solidFill>
                <a:latin typeface="Times New Roman"/>
                <a:ea typeface="楷体_GB2312"/>
              </a:rPr>
              <a:t>= 11</a:t>
            </a:r>
            <a:r>
              <a:rPr lang="zh-CN" sz="2400" b="0">
                <a:solidFill>
                  <a:schemeClr val="tx2"/>
                </a:solidFill>
                <a:latin typeface="Times New Roman"/>
                <a:ea typeface="楷体_GB2312"/>
              </a:rPr>
              <a:t>， </a:t>
            </a:r>
            <a:endParaRPr/>
          </a:p>
        </p:txBody>
      </p:sp>
      <p:graphicFrame>
        <p:nvGraphicFramePr>
          <p:cNvPr id="379940" name="Object 36"/>
          <p:cNvGraphicFramePr>
            <a:graphicFrameLocks xmlns:a="http://schemas.openxmlformats.org/drawingml/2006/main" noChangeAspect="1"/>
          </p:cNvGraphicFramePr>
          <p:nvPr/>
        </p:nvGraphicFramePr>
        <p:xfrm>
          <a:off x="5795963" y="981075"/>
          <a:ext cx="2687637" cy="2952750"/>
        </p:xfrm>
        <a:graphic>
          <a:graphicData uri="http://schemas.openxmlformats.org/presentationml/2006/ole">
            <p:oleObj name="oleObj" r:id="rId4" imgW="1600200" imgH="1752600" progId="Word.Picture.8">
              <p:embed/>
              <p:pic>
                <p:nvPicPr>
                  <p:cNvPr id="379940" name="Object 36"/>
                  <p:cNvPicPr/>
                  <p:nvPr/>
                </p:nvPicPr>
                <p:blipFill>
                  <a:blip r:embed="rId3"/>
                  <a:stretch/>
                </p:blipFill>
                <p:spPr bwMode="auto">
                  <a:xfrm>
                    <a:off x="5795963" y="981075"/>
                    <a:ext cx="2687637" cy="2952750"/>
                  </a:xfrm>
                  <a:prstGeom prst="rect">
                    <a:avLst/>
                  </a:prstGeom>
                </p:spPr>
              </p:pic>
            </p:oleObj>
          </a:graphicData>
        </a:graphic>
      </p:graphicFrame>
      <p:sp>
        <p:nvSpPr>
          <p:cNvPr id="379941" name="AutoShape 37"/>
          <p:cNvSpPr>
            <a:spLocks noChangeArrowheads="1"/>
          </p:cNvSpPr>
          <p:nvPr/>
        </p:nvSpPr>
        <p:spPr bwMode="auto">
          <a:xfrm>
            <a:off x="4248150" y="2457450"/>
            <a:ext cx="1763713" cy="468313"/>
          </a:xfrm>
          <a:prstGeom prst="rightArrow">
            <a:avLst>
              <a:gd name="adj1" fmla="val 56519"/>
              <a:gd name="adj2" fmla="val 61356"/>
            </a:avLst>
          </a:prstGeom>
          <a:solidFill>
            <a:srgbClr val="CC3399"/>
          </a:solidFill>
          <a:ln w="9525">
            <a:solidFill>
              <a:srgbClr val="CC3399"/>
            </a:solidFill>
            <a:miter lim="800000"/>
            <a:headEnd/>
            <a:tailEnd/>
          </a:ln>
          <a:effectLst/>
        </p:spPr>
        <p:txBody>
          <a:bodyPr wrap="none" anchor="ctr"/>
          <a:lstStyle/>
          <a:p>
            <a:pPr>
              <a:defRPr/>
            </a:pPr>
            <a:endParaRPr lang="zh-CN"/>
          </a:p>
        </p:txBody>
      </p:sp>
      <p:graphicFrame>
        <p:nvGraphicFramePr>
          <p:cNvPr id="379998" name="Group 94"/>
          <p:cNvGraphicFramePr>
            <a:graphicFrameLocks xmlns:a="http://schemas.openxmlformats.org/drawingml/2006/main" noGrp="1"/>
          </p:cNvGraphicFramePr>
          <p:nvPr/>
        </p:nvGraphicFramePr>
        <p:xfrm>
          <a:off x="5614988" y="3954463"/>
          <a:ext cx="3060700" cy="2154239"/>
        </p:xfrm>
        <a:graphic>
          <a:graphicData uri="http://schemas.openxmlformats.org/drawingml/2006/table">
            <a:tbl>
              <a:tblPr firstRow="0" firstCol="0" lastRow="0" lastCol="0" bandRow="0" bandCol="0"/>
              <a:tblGrid>
                <a:gridCol w="781050"/>
                <a:gridCol w="1109662"/>
                <a:gridCol w="1169988"/>
              </a:tblGrid>
              <a:tr h="411163">
                <a:tc rowSpan="2">
                  <a:txBody>
                    <a:bodyPr/>
                    <a:p>
                      <a:pPr marL="0" marR="0" lvl="0" indent="0" algn="ctr" defTabSz="914400">
                        <a:lnSpc>
                          <a:spcPct val="100000"/>
                        </a:lnSpc>
                        <a:spcBef>
                          <a:spcPts val="0"/>
                        </a:spcBef>
                        <a:spcAft>
                          <a:spcPts val="0"/>
                        </a:spcAft>
                        <a:buClr>
                          <a:schemeClr val="accent2"/>
                        </a:buClr>
                        <a:buSzTx/>
                        <a:buFont typeface="Wingdings"/>
                        <a:buNone/>
                        <a:tabLst>
                          <a:tab pos="266700" algn="l"/>
                        </a:tabLst>
                        <a:defRPr/>
                      </a:pPr>
                      <a:r>
                        <a:rPr lang="zh-CN" sz="2000" b="1" i="0" u="none" strike="noStrike" cap="none">
                          <a:ln>
                            <a:noFill/>
                          </a:ln>
                          <a:solidFill>
                            <a:srgbClr val="000099"/>
                          </a:solidFill>
                          <a:latin typeface="Times New Roman"/>
                          <a:ea typeface="楷体_GB2312"/>
                          <a:cs typeface="Times New Roman"/>
                        </a:rPr>
                        <a:t>现态</a:t>
                      </a:r>
                      <a:endParaRPr/>
                    </a:p>
                    <a:p>
                      <a:pPr marL="0" marR="0" lvl="0" indent="0" algn="ctr" defTabSz="914400">
                        <a:lnSpc>
                          <a:spcPct val="100000"/>
                        </a:lnSpc>
                        <a:spcBef>
                          <a:spcPts val="0"/>
                        </a:spcBef>
                        <a:spcAft>
                          <a:spcPts val="0"/>
                        </a:spcAft>
                        <a:buClr>
                          <a:schemeClr val="accent2"/>
                        </a:buClr>
                        <a:buSzTx/>
                        <a:buFont typeface="Wingdings"/>
                        <a:buNone/>
                        <a:tabLst>
                          <a:tab pos="266700" algn="l"/>
                        </a:tabLst>
                        <a:defRPr/>
                      </a:pPr>
                      <a:r>
                        <a:rPr lang="en-US" sz="2000" b="1" i="1" u="none" strike="noStrike" cap="none">
                          <a:ln>
                            <a:noFill/>
                          </a:ln>
                          <a:solidFill>
                            <a:srgbClr val="000099"/>
                          </a:solidFill>
                          <a:latin typeface="Times New Roman"/>
                          <a:ea typeface="楷体_GB2312"/>
                          <a:cs typeface="Times New Roman"/>
                        </a:rPr>
                        <a:t>Q</a:t>
                      </a:r>
                      <a:r>
                        <a:rPr lang="en-US" sz="2000" b="1" i="0" u="none" strike="noStrike" cap="none" baseline="-25000">
                          <a:ln>
                            <a:noFill/>
                          </a:ln>
                          <a:solidFill>
                            <a:srgbClr val="000099"/>
                          </a:solidFill>
                          <a:latin typeface="Times New Roman"/>
                          <a:ea typeface="楷体_GB2312"/>
                          <a:cs typeface="Times New Roman"/>
                        </a:rPr>
                        <a:t>1</a:t>
                      </a:r>
                      <a:r>
                        <a:rPr lang="en-US" sz="2000" b="1" i="1" u="none" strike="noStrike" cap="none">
                          <a:ln>
                            <a:noFill/>
                          </a:ln>
                          <a:solidFill>
                            <a:srgbClr val="000099"/>
                          </a:solidFill>
                          <a:latin typeface="Times New Roman"/>
                          <a:ea typeface="楷体_GB2312"/>
                          <a:cs typeface="Times New Roman"/>
                        </a:rPr>
                        <a:t>Q</a:t>
                      </a:r>
                      <a:r>
                        <a:rPr lang="en-US" sz="2000" b="1" i="0" u="none" strike="noStrike" cap="none" baseline="-25000">
                          <a:ln>
                            <a:noFill/>
                          </a:ln>
                          <a:solidFill>
                            <a:srgbClr val="000099"/>
                          </a:solidFill>
                          <a:latin typeface="Times New Roman"/>
                          <a:ea typeface="楷体_GB2312"/>
                          <a:cs typeface="Times New Roman"/>
                        </a:rPr>
                        <a:t>0</a:t>
                      </a:r>
                      <a:endParaRPr/>
                    </a:p>
                  </a:txBody>
                  <a:tcPr anchor="ctr">
                    <a:lnL w="12700" algn="ctr">
                      <a:solidFill>
                        <a:schemeClr val="tx1"/>
                      </a:solidFill>
                    </a:lnL>
                    <a:lnR w="12700" algn="ctr">
                      <a:solidFill>
                        <a:schemeClr val="tx1"/>
                      </a:solidFill>
                    </a:lnR>
                    <a:lnT w="12700" algn="ctr">
                      <a:solidFill>
                        <a:srgbClr val="000000"/>
                      </a:solidFill>
                    </a:lnT>
                    <a:lnB w="12700" algn="ctr">
                      <a:solidFill>
                        <a:schemeClr val="tx1"/>
                      </a:solidFill>
                    </a:lnB>
                    <a:solidFill>
                      <a:schemeClr val="bg1"/>
                    </a:solidFill>
                  </a:tcPr>
                </a:tc>
                <a:tc gridSpan="2">
                  <a:txBody>
                    <a:bodyPr/>
                    <a:p>
                      <a:pPr marL="0" marR="0" lvl="0" indent="0" algn="ctr" defTabSz="914400">
                        <a:lnSpc>
                          <a:spcPct val="100000"/>
                        </a:lnSpc>
                        <a:spcBef>
                          <a:spcPts val="0"/>
                        </a:spcBef>
                        <a:spcAft>
                          <a:spcPts val="0"/>
                        </a:spcAft>
                        <a:buClr>
                          <a:schemeClr val="accent2"/>
                        </a:buClr>
                        <a:buSzTx/>
                        <a:buFont typeface="Wingdings"/>
                        <a:buNone/>
                        <a:defRPr/>
                      </a:pPr>
                      <a:r>
                        <a:rPr lang="en-US" sz="2000" b="1" i="1" u="none" strike="noStrike" cap="none">
                          <a:ln>
                            <a:noFill/>
                          </a:ln>
                          <a:solidFill>
                            <a:srgbClr val="000099"/>
                          </a:solidFill>
                          <a:latin typeface="Times New Roman"/>
                          <a:ea typeface="宋体"/>
                        </a:rPr>
                        <a:t>Q</a:t>
                      </a:r>
                      <a:r>
                        <a:rPr lang="en-US" sz="2000" b="1" i="0" u="none" strike="noStrike" cap="none" baseline="-25000">
                          <a:ln>
                            <a:noFill/>
                          </a:ln>
                          <a:solidFill>
                            <a:srgbClr val="000099"/>
                          </a:solidFill>
                          <a:latin typeface="Times New Roman"/>
                          <a:ea typeface="宋体"/>
                        </a:rPr>
                        <a:t>1</a:t>
                      </a:r>
                      <a:r>
                        <a:rPr lang="en-US" sz="2000" b="1" i="0" u="none" strike="noStrike" cap="none" baseline="30000">
                          <a:ln>
                            <a:noFill/>
                          </a:ln>
                          <a:solidFill>
                            <a:srgbClr val="000099"/>
                          </a:solidFill>
                          <a:latin typeface="Times New Roman"/>
                          <a:ea typeface="宋体"/>
                        </a:rPr>
                        <a:t>n+1 </a:t>
                      </a:r>
                      <a:r>
                        <a:rPr lang="en-US" sz="2000" b="1" i="1" u="none" strike="noStrike" cap="none">
                          <a:ln>
                            <a:noFill/>
                          </a:ln>
                          <a:solidFill>
                            <a:srgbClr val="000099"/>
                          </a:solidFill>
                          <a:latin typeface="Times New Roman"/>
                          <a:ea typeface="宋体"/>
                        </a:rPr>
                        <a:t>Q</a:t>
                      </a:r>
                      <a:r>
                        <a:rPr lang="en-US" sz="2000" b="1" i="0" u="none" strike="noStrike" cap="none" baseline="-25000">
                          <a:ln>
                            <a:noFill/>
                          </a:ln>
                          <a:solidFill>
                            <a:srgbClr val="000099"/>
                          </a:solidFill>
                          <a:latin typeface="Times New Roman"/>
                          <a:ea typeface="宋体"/>
                        </a:rPr>
                        <a:t>0</a:t>
                      </a:r>
                      <a:r>
                        <a:rPr lang="en-US" sz="2000" b="1" i="0" u="none" strike="noStrike" cap="none" baseline="30000">
                          <a:ln>
                            <a:noFill/>
                          </a:ln>
                          <a:solidFill>
                            <a:srgbClr val="000099"/>
                          </a:solidFill>
                          <a:latin typeface="Times New Roman"/>
                          <a:ea typeface="宋体"/>
                        </a:rPr>
                        <a:t>n+1 </a:t>
                      </a:r>
                      <a:r>
                        <a:rPr lang="zh-CN" sz="2000" b="1" i="0" u="none" strike="noStrike" cap="none">
                          <a:ln>
                            <a:noFill/>
                          </a:ln>
                          <a:solidFill>
                            <a:srgbClr val="000099"/>
                          </a:solidFill>
                          <a:latin typeface="Times New Roman"/>
                          <a:ea typeface="宋体"/>
                        </a:rPr>
                        <a:t>／</a:t>
                      </a:r>
                      <a:r>
                        <a:rPr lang="en-US" sz="2000" b="1" i="0" u="none" strike="noStrike" cap="none">
                          <a:ln>
                            <a:noFill/>
                          </a:ln>
                          <a:solidFill>
                            <a:srgbClr val="000099"/>
                          </a:solidFill>
                          <a:latin typeface="Times New Roman"/>
                          <a:ea typeface="宋体"/>
                        </a:rPr>
                        <a:t>Y</a:t>
                      </a:r>
                      <a:endParaRPr/>
                    </a:p>
                  </a:txBody>
                  <a:tcPr anchor="ctr">
                    <a:lnL w="12700" algn="ctr">
                      <a:solidFill>
                        <a:schemeClr val="tx1"/>
                      </a:solidFill>
                    </a:lnL>
                    <a:lnR w="12700" algn="ctr">
                      <a:solidFill>
                        <a:schemeClr val="tx1"/>
                      </a:solidFill>
                    </a:lnR>
                    <a:lnT w="12700" algn="ctr">
                      <a:solidFill>
                        <a:srgbClr val="000000"/>
                      </a:solidFill>
                    </a:lnT>
                    <a:lnB w="12700" algn="ctr">
                      <a:solidFill>
                        <a:schemeClr val="tx1"/>
                      </a:solidFill>
                    </a:lnB>
                    <a:solidFill>
                      <a:schemeClr val="bg1"/>
                    </a:solidFill>
                  </a:tcPr>
                </a:tc>
                <a:tc hMerge="1">
                  <a:txBody>
                    <a:bodyPr/>
                    <a:p>
                      <a:endParaRPr/>
                    </a:p>
                  </a:txBody>
                </a:tc>
              </a:tr>
              <a:tr h="431800">
                <a:tc vMerge="1">
                  <a:txBody>
                    <a:bodyPr/>
                    <a:p>
                      <a:pPr>
                        <a:defRPr/>
                      </a:pPr>
                      <a:endParaRPr lang="zh-CN"/>
                    </a:p>
                  </a:txBody>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1" i="0" u="none" strike="noStrike" cap="none">
                          <a:ln>
                            <a:noFill/>
                          </a:ln>
                          <a:solidFill>
                            <a:srgbClr val="000099"/>
                          </a:solidFill>
                          <a:latin typeface="Times New Roman"/>
                          <a:ea typeface="宋体"/>
                        </a:rPr>
                        <a:t>A=0</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1" i="0" u="none" strike="noStrike" cap="none">
                          <a:ln>
                            <a:noFill/>
                          </a:ln>
                          <a:solidFill>
                            <a:srgbClr val="000099"/>
                          </a:solidFill>
                          <a:latin typeface="Times New Roman"/>
                          <a:ea typeface="宋体"/>
                        </a:rPr>
                        <a:t>A=1</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r>
              <a:tr h="430213">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1" i="0" u="none" strike="noStrike" cap="none">
                          <a:ln>
                            <a:noFill/>
                          </a:ln>
                          <a:solidFill>
                            <a:schemeClr val="tx2"/>
                          </a:solidFill>
                          <a:latin typeface="Times New Roman"/>
                          <a:ea typeface="宋体"/>
                        </a:rPr>
                        <a:t>00</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1" i="0" u="none" strike="noStrike" cap="none">
                          <a:ln>
                            <a:noFill/>
                          </a:ln>
                          <a:solidFill>
                            <a:schemeClr val="tx2"/>
                          </a:solidFill>
                          <a:latin typeface="Times New Roman"/>
                          <a:ea typeface="宋体"/>
                        </a:rPr>
                        <a:t>00</a:t>
                      </a:r>
                      <a:r>
                        <a:rPr lang="en-US" sz="2000" b="1" i="0" u="none" strike="noStrike" cap="none" baseline="-25000">
                          <a:ln>
                            <a:noFill/>
                          </a:ln>
                          <a:solidFill>
                            <a:schemeClr val="tx2"/>
                          </a:solidFill>
                          <a:latin typeface="Times New Roman"/>
                          <a:ea typeface="宋体"/>
                        </a:rPr>
                        <a:t> </a:t>
                      </a:r>
                      <a:r>
                        <a:rPr lang="en-US" sz="2000" b="1" i="0" u="none" strike="noStrike" cap="none">
                          <a:ln>
                            <a:noFill/>
                          </a:ln>
                          <a:solidFill>
                            <a:schemeClr val="tx2"/>
                          </a:solidFill>
                          <a:latin typeface="Times New Roman"/>
                          <a:ea typeface="宋体"/>
                        </a:rPr>
                        <a:t>/ 0</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1" i="0" u="none" strike="noStrike" cap="none">
                          <a:ln>
                            <a:noFill/>
                          </a:ln>
                          <a:solidFill>
                            <a:schemeClr val="tx2"/>
                          </a:solidFill>
                          <a:latin typeface="Times New Roman"/>
                          <a:ea typeface="宋体"/>
                        </a:rPr>
                        <a:t>01</a:t>
                      </a:r>
                      <a:r>
                        <a:rPr lang="en-US" sz="2000" b="1" i="0" u="none" strike="noStrike" cap="none" baseline="-25000">
                          <a:ln>
                            <a:noFill/>
                          </a:ln>
                          <a:solidFill>
                            <a:schemeClr val="tx2"/>
                          </a:solidFill>
                          <a:latin typeface="Times New Roman"/>
                          <a:ea typeface="宋体"/>
                        </a:rPr>
                        <a:t> </a:t>
                      </a:r>
                      <a:r>
                        <a:rPr lang="en-US" sz="2000" b="1" i="0" u="none" strike="noStrike" cap="none">
                          <a:ln>
                            <a:noFill/>
                          </a:ln>
                          <a:solidFill>
                            <a:schemeClr val="tx2"/>
                          </a:solidFill>
                          <a:latin typeface="Times New Roman"/>
                          <a:ea typeface="宋体"/>
                        </a:rPr>
                        <a:t>/0</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r>
              <a:tr h="431800">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1" i="0" u="none" strike="noStrike" cap="none">
                          <a:ln>
                            <a:noFill/>
                          </a:ln>
                          <a:solidFill>
                            <a:schemeClr val="tx2"/>
                          </a:solidFill>
                          <a:latin typeface="Times New Roman"/>
                          <a:ea typeface="宋体"/>
                        </a:rPr>
                        <a:t>01</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1" i="0" u="none" strike="noStrike" cap="none">
                          <a:ln>
                            <a:noFill/>
                          </a:ln>
                          <a:solidFill>
                            <a:schemeClr val="tx2"/>
                          </a:solidFill>
                          <a:latin typeface="Times New Roman"/>
                          <a:ea typeface="宋体"/>
                        </a:rPr>
                        <a:t>00</a:t>
                      </a:r>
                      <a:r>
                        <a:rPr lang="en-US" sz="2000" b="1" i="0" u="none" strike="noStrike" cap="none" baseline="-25000">
                          <a:ln>
                            <a:noFill/>
                          </a:ln>
                          <a:solidFill>
                            <a:schemeClr val="tx2"/>
                          </a:solidFill>
                          <a:latin typeface="Times New Roman"/>
                          <a:ea typeface="宋体"/>
                        </a:rPr>
                        <a:t> </a:t>
                      </a:r>
                      <a:r>
                        <a:rPr lang="en-US" sz="2000" b="1" i="0" u="none" strike="noStrike" cap="none">
                          <a:ln>
                            <a:noFill/>
                          </a:ln>
                          <a:solidFill>
                            <a:schemeClr val="tx2"/>
                          </a:solidFill>
                          <a:latin typeface="Times New Roman"/>
                          <a:ea typeface="宋体"/>
                        </a:rPr>
                        <a:t>/ 0</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1" i="0" u="none" strike="noStrike" cap="none">
                          <a:ln>
                            <a:noFill/>
                          </a:ln>
                          <a:solidFill>
                            <a:schemeClr val="tx2"/>
                          </a:solidFill>
                          <a:latin typeface="Times New Roman"/>
                          <a:ea typeface="宋体"/>
                        </a:rPr>
                        <a:t>11</a:t>
                      </a:r>
                      <a:r>
                        <a:rPr lang="en-US" sz="2000" b="1" i="0" u="none" strike="noStrike" cap="none" baseline="-25000">
                          <a:ln>
                            <a:noFill/>
                          </a:ln>
                          <a:solidFill>
                            <a:schemeClr val="tx2"/>
                          </a:solidFill>
                          <a:latin typeface="Times New Roman"/>
                          <a:ea typeface="宋体"/>
                        </a:rPr>
                        <a:t> </a:t>
                      </a:r>
                      <a:r>
                        <a:rPr lang="en-US" sz="2000" b="1" i="0" u="none" strike="noStrike" cap="none">
                          <a:ln>
                            <a:noFill/>
                          </a:ln>
                          <a:solidFill>
                            <a:schemeClr val="tx2"/>
                          </a:solidFill>
                          <a:latin typeface="Times New Roman"/>
                          <a:ea typeface="宋体"/>
                        </a:rPr>
                        <a:t>/0</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r>
              <a:tr h="449263">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1" i="0" u="none" strike="noStrike" cap="none">
                          <a:ln>
                            <a:noFill/>
                          </a:ln>
                          <a:solidFill>
                            <a:schemeClr val="tx2"/>
                          </a:solidFill>
                          <a:latin typeface="Times New Roman"/>
                          <a:ea typeface="宋体"/>
                        </a:rPr>
                        <a:t>11</a:t>
                      </a:r>
                      <a:endParaRPr/>
                    </a:p>
                  </a:txBody>
                  <a:tcPr anchor="ctr">
                    <a:lnL w="12700" algn="ctr">
                      <a:solidFill>
                        <a:schemeClr val="tx1"/>
                      </a:solidFill>
                    </a:lnL>
                    <a:lnR w="12700" algn="ctr">
                      <a:solidFill>
                        <a:schemeClr val="tx1"/>
                      </a:solidFill>
                    </a:lnR>
                    <a:lnT w="12700" algn="ctr">
                      <a:solidFill>
                        <a:schemeClr val="tx1"/>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1" i="0" u="none" strike="noStrike" cap="none">
                          <a:ln>
                            <a:noFill/>
                          </a:ln>
                          <a:solidFill>
                            <a:schemeClr val="tx2"/>
                          </a:solidFill>
                          <a:latin typeface="Times New Roman"/>
                          <a:ea typeface="宋体"/>
                        </a:rPr>
                        <a:t>00</a:t>
                      </a:r>
                      <a:r>
                        <a:rPr lang="en-US" sz="2000" b="1" i="0" u="none" strike="noStrike" cap="none" baseline="-25000">
                          <a:ln>
                            <a:noFill/>
                          </a:ln>
                          <a:solidFill>
                            <a:schemeClr val="tx2"/>
                          </a:solidFill>
                          <a:latin typeface="Times New Roman"/>
                          <a:ea typeface="宋体"/>
                        </a:rPr>
                        <a:t> </a:t>
                      </a:r>
                      <a:r>
                        <a:rPr lang="en-US" sz="2000" b="1" i="0" u="none" strike="noStrike" cap="none">
                          <a:ln>
                            <a:noFill/>
                          </a:ln>
                          <a:solidFill>
                            <a:schemeClr val="tx2"/>
                          </a:solidFill>
                          <a:latin typeface="Times New Roman"/>
                          <a:ea typeface="宋体"/>
                        </a:rPr>
                        <a:t>/ 1</a:t>
                      </a:r>
                      <a:endParaRPr/>
                    </a:p>
                  </a:txBody>
                  <a:tcPr anchor="ctr">
                    <a:lnL w="12700" algn="ctr">
                      <a:solidFill>
                        <a:schemeClr val="tx1"/>
                      </a:solidFill>
                    </a:lnL>
                    <a:lnR w="12700" algn="ctr">
                      <a:solidFill>
                        <a:schemeClr val="tx1"/>
                      </a:solidFill>
                    </a:lnR>
                    <a:lnT w="12700" algn="ctr">
                      <a:solidFill>
                        <a:schemeClr val="tx1"/>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1" i="0" u="none" strike="noStrike" cap="none">
                          <a:ln>
                            <a:noFill/>
                          </a:ln>
                          <a:solidFill>
                            <a:schemeClr val="tx2"/>
                          </a:solidFill>
                          <a:latin typeface="Times New Roman"/>
                          <a:ea typeface="宋体"/>
                        </a:rPr>
                        <a:t>11</a:t>
                      </a:r>
                      <a:r>
                        <a:rPr lang="en-US" sz="2000" b="1" i="0" u="none" strike="noStrike" cap="none" baseline="-25000">
                          <a:ln>
                            <a:noFill/>
                          </a:ln>
                          <a:solidFill>
                            <a:schemeClr val="tx2"/>
                          </a:solidFill>
                          <a:latin typeface="Times New Roman"/>
                          <a:ea typeface="宋体"/>
                        </a:rPr>
                        <a:t> </a:t>
                      </a:r>
                      <a:r>
                        <a:rPr lang="en-US" sz="2000" b="1" i="0" u="none" strike="noStrike" cap="none">
                          <a:ln>
                            <a:noFill/>
                          </a:ln>
                          <a:solidFill>
                            <a:schemeClr val="tx2"/>
                          </a:solidFill>
                          <a:latin typeface="Times New Roman"/>
                          <a:ea typeface="宋体"/>
                        </a:rPr>
                        <a:t>/0</a:t>
                      </a:r>
                      <a:endParaRPr/>
                    </a:p>
                  </a:txBody>
                  <a:tcPr anchor="ctr">
                    <a:lnL w="12700" algn="ctr">
                      <a:solidFill>
                        <a:schemeClr val="tx1"/>
                      </a:solidFill>
                    </a:lnL>
                    <a:lnR w="12700" algn="ctr">
                      <a:solidFill>
                        <a:schemeClr val="tx1"/>
                      </a:solidFill>
                    </a:lnR>
                    <a:lnT w="12700" algn="ctr">
                      <a:solidFill>
                        <a:schemeClr val="tx1"/>
                      </a:solidFill>
                    </a:lnT>
                    <a:lnB w="12700" algn="ctr">
                      <a:solidFill>
                        <a:srgbClr val="000000"/>
                      </a:solidFill>
                    </a:lnB>
                    <a:solidFill>
                      <a:schemeClr val="bg1"/>
                    </a:solidFill>
                  </a:tcPr>
                </a:tc>
              </a:tr>
            </a:tbl>
          </a:graphicData>
        </a:graphic>
      </p:graphicFrame>
      <p:sp>
        <p:nvSpPr>
          <p:cNvPr id="379966" name="Rectangle 62"/>
          <p:cNvSpPr>
            <a:spLocks noChangeArrowheads="1"/>
          </p:cNvSpPr>
          <p:nvPr/>
        </p:nvSpPr>
        <p:spPr bwMode="auto">
          <a:xfrm>
            <a:off x="693738" y="4129088"/>
            <a:ext cx="3878262" cy="523875"/>
          </a:xfrm>
          <a:prstGeom prst="rect">
            <a:avLst/>
          </a:prstGeom>
          <a:noFill/>
          <a:ln>
            <a:noFill/>
          </a:ln>
          <a:effectLst/>
        </p:spPr>
        <p:txBody>
          <a:bodyPr anchor="ctr"/>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a:defRPr/>
            </a:pPr>
            <a:r>
              <a:rPr lang="zh-CN" sz="2400">
                <a:solidFill>
                  <a:schemeClr val="folHlink"/>
                </a:solidFill>
                <a:latin typeface="Times New Roman"/>
              </a:rPr>
              <a:t>（</a:t>
            </a:r>
            <a:r>
              <a:rPr lang="en-US" sz="2400">
                <a:solidFill>
                  <a:schemeClr val="folHlink"/>
                </a:solidFill>
                <a:latin typeface="Times New Roman"/>
              </a:rPr>
              <a:t>4</a:t>
            </a:r>
            <a:r>
              <a:rPr lang="zh-CN" sz="2400">
                <a:solidFill>
                  <a:schemeClr val="folHlink"/>
                </a:solidFill>
                <a:latin typeface="Times New Roman"/>
              </a:rPr>
              <a:t>） </a:t>
            </a:r>
            <a:r>
              <a:rPr lang="zh-CN" sz="2400">
                <a:solidFill>
                  <a:schemeClr val="folHlink"/>
                </a:solidFill>
                <a:latin typeface="楷体_GB2312"/>
              </a:rPr>
              <a:t>选择触发器的类型</a:t>
            </a:r>
            <a:endParaRPr lang="zh-CN" sz="2400">
              <a:solidFill>
                <a:schemeClr val="folHlink"/>
              </a:solidFill>
              <a:latin typeface="楷体_GB2312"/>
            </a:endParaRPr>
          </a:p>
        </p:txBody>
      </p:sp>
      <p:sp>
        <p:nvSpPr>
          <p:cNvPr id="379967" name="Rectangle 63"/>
          <p:cNvSpPr>
            <a:spLocks noChangeArrowheads="1"/>
          </p:cNvSpPr>
          <p:nvPr/>
        </p:nvSpPr>
        <p:spPr bwMode="auto">
          <a:xfrm>
            <a:off x="1116013" y="4508500"/>
            <a:ext cx="4679950" cy="1735138"/>
          </a:xfrm>
          <a:prstGeom prst="rect">
            <a:avLst/>
          </a:prstGeom>
          <a:solidFill>
            <a:srgbClr val="FFFFFF">
              <a:alpha val="0"/>
            </a:srgbClr>
          </a:solidFill>
          <a:ln>
            <a:noFill/>
          </a:ln>
          <a:effectLst/>
        </p:spPr>
        <p:txBody>
          <a:bodyPr>
            <a:spAutoFit/>
          </a:bodyPr>
          <a:lstStyle/>
          <a:p>
            <a:pPr algn="l">
              <a:lnSpc>
                <a:spcPct val="150000"/>
              </a:lnSpc>
              <a:defRPr/>
            </a:pPr>
            <a:r>
              <a:rPr lang="zh-CN" sz="2400">
                <a:solidFill>
                  <a:srgbClr val="000099"/>
                </a:solidFill>
                <a:latin typeface="楷体_GB2312"/>
                <a:ea typeface="楷体_GB2312"/>
              </a:rPr>
              <a:t>触发器个数</a:t>
            </a:r>
            <a:r>
              <a:rPr lang="en-US" sz="2400">
                <a:solidFill>
                  <a:srgbClr val="000099"/>
                </a:solidFill>
                <a:latin typeface="楷体_GB2312"/>
                <a:ea typeface="楷体_GB2312"/>
              </a:rPr>
              <a:t>: </a:t>
            </a:r>
            <a:r>
              <a:rPr lang="zh-CN" sz="2400">
                <a:solidFill>
                  <a:srgbClr val="000099"/>
                </a:solidFill>
                <a:latin typeface="楷体_GB2312"/>
                <a:ea typeface="楷体_GB2312"/>
              </a:rPr>
              <a:t>两个。     </a:t>
            </a:r>
            <a:endParaRPr/>
          </a:p>
          <a:p>
            <a:pPr algn="l">
              <a:lnSpc>
                <a:spcPct val="150000"/>
              </a:lnSpc>
              <a:defRPr/>
            </a:pPr>
            <a:r>
              <a:rPr lang="zh-CN" sz="2400">
                <a:solidFill>
                  <a:srgbClr val="000099"/>
                </a:solidFill>
                <a:latin typeface="楷体_GB2312"/>
                <a:ea typeface="楷体_GB2312"/>
              </a:rPr>
              <a:t>类型：采用</a:t>
            </a:r>
            <a:r>
              <a:rPr lang="zh-CN" sz="2400">
                <a:solidFill>
                  <a:srgbClr val="000099"/>
                </a:solidFill>
                <a:latin typeface="Times New Roman"/>
                <a:ea typeface="楷体_GB2312"/>
              </a:rPr>
              <a:t>对 </a:t>
            </a:r>
            <a:r>
              <a:rPr lang="en-US" sz="2400" i="1">
                <a:solidFill>
                  <a:srgbClr val="000099"/>
                </a:solidFill>
                <a:latin typeface="Times New Roman"/>
                <a:ea typeface="楷体_GB2312"/>
              </a:rPr>
              <a:t>CP</a:t>
            </a:r>
            <a:r>
              <a:rPr lang="en-US" sz="2400">
                <a:solidFill>
                  <a:srgbClr val="000099"/>
                </a:solidFill>
                <a:latin typeface="Times New Roman"/>
                <a:ea typeface="楷体_GB2312"/>
              </a:rPr>
              <a:t> </a:t>
            </a:r>
            <a:r>
              <a:rPr lang="zh-CN" sz="2400">
                <a:solidFill>
                  <a:srgbClr val="000099"/>
                </a:solidFill>
                <a:latin typeface="Times New Roman"/>
                <a:ea typeface="楷体_GB2312"/>
              </a:rPr>
              <a:t>下降沿敏感的</a:t>
            </a:r>
            <a:endParaRPr/>
          </a:p>
          <a:p>
            <a:pPr algn="l">
              <a:lnSpc>
                <a:spcPct val="150000"/>
              </a:lnSpc>
              <a:defRPr/>
            </a:pPr>
            <a:r>
              <a:rPr lang="zh-CN" sz="2400" i="1">
                <a:solidFill>
                  <a:srgbClr val="000099"/>
                </a:solidFill>
                <a:latin typeface="Times New Roman"/>
                <a:ea typeface="楷体_GB2312"/>
              </a:rPr>
              <a:t>             </a:t>
            </a:r>
            <a:r>
              <a:rPr lang="en-US" sz="2400" i="1">
                <a:solidFill>
                  <a:srgbClr val="000099"/>
                </a:solidFill>
                <a:latin typeface="Times New Roman"/>
                <a:ea typeface="楷体_GB2312"/>
              </a:rPr>
              <a:t>JK</a:t>
            </a:r>
            <a:r>
              <a:rPr lang="en-US" sz="2400">
                <a:solidFill>
                  <a:srgbClr val="000099"/>
                </a:solidFill>
                <a:latin typeface="Times New Roman"/>
                <a:ea typeface="楷体_GB2312"/>
              </a:rPr>
              <a:t> </a:t>
            </a:r>
            <a:r>
              <a:rPr lang="zh-CN" sz="2400">
                <a:solidFill>
                  <a:srgbClr val="000099"/>
                </a:solidFill>
                <a:latin typeface="Times New Roman"/>
                <a:ea typeface="楷体_GB2312"/>
              </a:rPr>
              <a:t>触发器。</a:t>
            </a:r>
            <a:endParaRPr/>
          </a:p>
        </p:txBody>
      </p:sp>
      <p:grpSp>
        <p:nvGrpSpPr>
          <p:cNvPr id="379968" name="Group 64"/>
          <p:cNvGrpSpPr/>
          <p:nvPr/>
        </p:nvGrpSpPr>
        <p:grpSpPr bwMode="auto">
          <a:xfrm>
            <a:off x="1116013" y="1412875"/>
            <a:ext cx="3182937" cy="2411413"/>
            <a:chOff x="331" y="2552"/>
            <a:chExt cx="2005" cy="1519"/>
          </a:xfrm>
        </p:grpSpPr>
        <p:grpSp>
          <p:nvGrpSpPr>
            <p:cNvPr id="379969" name="Group 65"/>
            <p:cNvGrpSpPr/>
            <p:nvPr/>
          </p:nvGrpSpPr>
          <p:grpSpPr bwMode="auto">
            <a:xfrm>
              <a:off x="714" y="2819"/>
              <a:ext cx="358" cy="365"/>
              <a:chOff x="816" y="2620"/>
              <a:chExt cx="358" cy="365"/>
            </a:xfrm>
          </p:grpSpPr>
          <p:sp>
            <p:nvSpPr>
              <p:cNvPr id="379970" name="Freeform 66"/>
              <p:cNvSpPr/>
              <p:nvPr/>
            </p:nvSpPr>
            <p:spPr bwMode="auto">
              <a:xfrm>
                <a:off x="816" y="2620"/>
                <a:ext cx="358" cy="365"/>
              </a:xfrm>
              <a:custGeom>
                <a:avLst/>
                <a:gdLst>
                  <a:gd name="T0" fmla="*/ 53 w 358"/>
                  <a:gd name="T1" fmla="*/ 51 h 366"/>
                  <a:gd name="T2" fmla="*/ 30 w 358"/>
                  <a:gd name="T3" fmla="*/ 81 h 366"/>
                  <a:gd name="T4" fmla="*/ 12 w 358"/>
                  <a:gd name="T5" fmla="*/ 114 h 366"/>
                  <a:gd name="T6" fmla="*/ 2 w 358"/>
                  <a:gd name="T7" fmla="*/ 147 h 366"/>
                  <a:gd name="T8" fmla="*/ 0 w 358"/>
                  <a:gd name="T9" fmla="*/ 182 h 366"/>
                  <a:gd name="T10" fmla="*/ 2 w 358"/>
                  <a:gd name="T11" fmla="*/ 217 h 366"/>
                  <a:gd name="T12" fmla="*/ 12 w 358"/>
                  <a:gd name="T13" fmla="*/ 252 h 366"/>
                  <a:gd name="T14" fmla="*/ 30 w 358"/>
                  <a:gd name="T15" fmla="*/ 284 h 366"/>
                  <a:gd name="T16" fmla="*/ 53 w 358"/>
                  <a:gd name="T17" fmla="*/ 313 h 366"/>
                  <a:gd name="T18" fmla="*/ 81 w 358"/>
                  <a:gd name="T19" fmla="*/ 335 h 366"/>
                  <a:gd name="T20" fmla="*/ 113 w 358"/>
                  <a:gd name="T21" fmla="*/ 352 h 366"/>
                  <a:gd name="T22" fmla="*/ 146 w 358"/>
                  <a:gd name="T23" fmla="*/ 362 h 366"/>
                  <a:gd name="T24" fmla="*/ 180 w 358"/>
                  <a:gd name="T25" fmla="*/ 366 h 366"/>
                  <a:gd name="T26" fmla="*/ 215 w 358"/>
                  <a:gd name="T27" fmla="*/ 362 h 366"/>
                  <a:gd name="T28" fmla="*/ 247 w 358"/>
                  <a:gd name="T29" fmla="*/ 352 h 366"/>
                  <a:gd name="T30" fmla="*/ 277 w 358"/>
                  <a:gd name="T31" fmla="*/ 335 h 366"/>
                  <a:gd name="T32" fmla="*/ 306 w 358"/>
                  <a:gd name="T33" fmla="*/ 313 h 366"/>
                  <a:gd name="T34" fmla="*/ 330 w 358"/>
                  <a:gd name="T35" fmla="*/ 284 h 366"/>
                  <a:gd name="T36" fmla="*/ 346 w 358"/>
                  <a:gd name="T37" fmla="*/ 252 h 366"/>
                  <a:gd name="T38" fmla="*/ 356 w 358"/>
                  <a:gd name="T39" fmla="*/ 217 h 366"/>
                  <a:gd name="T40" fmla="*/ 358 w 358"/>
                  <a:gd name="T41" fmla="*/ 182 h 366"/>
                  <a:gd name="T42" fmla="*/ 356 w 358"/>
                  <a:gd name="T43" fmla="*/ 147 h 366"/>
                  <a:gd name="T44" fmla="*/ 346 w 358"/>
                  <a:gd name="T45" fmla="*/ 114 h 366"/>
                  <a:gd name="T46" fmla="*/ 330 w 358"/>
                  <a:gd name="T47" fmla="*/ 81 h 366"/>
                  <a:gd name="T48" fmla="*/ 306 w 358"/>
                  <a:gd name="T49" fmla="*/ 51 h 366"/>
                  <a:gd name="T50" fmla="*/ 277 w 358"/>
                  <a:gd name="T51" fmla="*/ 29 h 366"/>
                  <a:gd name="T52" fmla="*/ 247 w 358"/>
                  <a:gd name="T53" fmla="*/ 12 h 366"/>
                  <a:gd name="T54" fmla="*/ 215 w 358"/>
                  <a:gd name="T55" fmla="*/ 2 h 366"/>
                  <a:gd name="T56" fmla="*/ 180 w 358"/>
                  <a:gd name="T57" fmla="*/ 0 h 366"/>
                  <a:gd name="T58" fmla="*/ 146 w 358"/>
                  <a:gd name="T59" fmla="*/ 2 h 366"/>
                  <a:gd name="T60" fmla="*/ 113 w 358"/>
                  <a:gd name="T61" fmla="*/ 12 h 366"/>
                  <a:gd name="T62" fmla="*/ 81 w 358"/>
                  <a:gd name="T63" fmla="*/ 29 h 366"/>
                  <a:gd name="T64" fmla="*/ 53 w 358"/>
                  <a:gd name="T65" fmla="*/ 51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8" h="366" fill="norm" stroke="1" extrusionOk="0">
                    <a:moveTo>
                      <a:pt x="53" y="51"/>
                    </a:moveTo>
                    <a:lnTo>
                      <a:pt x="30" y="81"/>
                    </a:lnTo>
                    <a:lnTo>
                      <a:pt x="12" y="114"/>
                    </a:lnTo>
                    <a:lnTo>
                      <a:pt x="2" y="147"/>
                    </a:lnTo>
                    <a:lnTo>
                      <a:pt x="0" y="182"/>
                    </a:lnTo>
                    <a:lnTo>
                      <a:pt x="2" y="217"/>
                    </a:lnTo>
                    <a:lnTo>
                      <a:pt x="12" y="252"/>
                    </a:lnTo>
                    <a:lnTo>
                      <a:pt x="30" y="284"/>
                    </a:lnTo>
                    <a:lnTo>
                      <a:pt x="53" y="313"/>
                    </a:lnTo>
                    <a:lnTo>
                      <a:pt x="81" y="335"/>
                    </a:lnTo>
                    <a:lnTo>
                      <a:pt x="113" y="352"/>
                    </a:lnTo>
                    <a:lnTo>
                      <a:pt x="146" y="362"/>
                    </a:lnTo>
                    <a:lnTo>
                      <a:pt x="180" y="366"/>
                    </a:lnTo>
                    <a:lnTo>
                      <a:pt x="215" y="362"/>
                    </a:lnTo>
                    <a:lnTo>
                      <a:pt x="247" y="352"/>
                    </a:lnTo>
                    <a:lnTo>
                      <a:pt x="277" y="335"/>
                    </a:lnTo>
                    <a:lnTo>
                      <a:pt x="306" y="313"/>
                    </a:lnTo>
                    <a:lnTo>
                      <a:pt x="330" y="284"/>
                    </a:lnTo>
                    <a:lnTo>
                      <a:pt x="346" y="252"/>
                    </a:lnTo>
                    <a:lnTo>
                      <a:pt x="356" y="217"/>
                    </a:lnTo>
                    <a:lnTo>
                      <a:pt x="358" y="182"/>
                    </a:lnTo>
                    <a:lnTo>
                      <a:pt x="356" y="147"/>
                    </a:lnTo>
                    <a:lnTo>
                      <a:pt x="346" y="114"/>
                    </a:lnTo>
                    <a:lnTo>
                      <a:pt x="330" y="81"/>
                    </a:lnTo>
                    <a:lnTo>
                      <a:pt x="306" y="51"/>
                    </a:lnTo>
                    <a:lnTo>
                      <a:pt x="277" y="29"/>
                    </a:lnTo>
                    <a:lnTo>
                      <a:pt x="247" y="12"/>
                    </a:lnTo>
                    <a:lnTo>
                      <a:pt x="215" y="2"/>
                    </a:lnTo>
                    <a:lnTo>
                      <a:pt x="180" y="0"/>
                    </a:lnTo>
                    <a:lnTo>
                      <a:pt x="146" y="2"/>
                    </a:lnTo>
                    <a:lnTo>
                      <a:pt x="113" y="12"/>
                    </a:lnTo>
                    <a:lnTo>
                      <a:pt x="81" y="29"/>
                    </a:lnTo>
                    <a:lnTo>
                      <a:pt x="53" y="51"/>
                    </a:lnTo>
                    <a:close/>
                  </a:path>
                </a:pathLst>
              </a:custGeom>
              <a:solidFill>
                <a:srgbClr val="FFFFFF"/>
              </a:solidFill>
              <a:ln w="38100" cmpd="sng">
                <a:solidFill>
                  <a:schemeClr val="tx2"/>
                </a:solidFill>
                <a:prstDash val="solid"/>
                <a:round/>
                <a:headEnd/>
                <a:tailEnd/>
              </a:ln>
            </p:spPr>
            <p:txBody>
              <a:bodyPr/>
              <a:lstStyle/>
              <a:p>
                <a:pPr>
                  <a:defRPr/>
                </a:pPr>
                <a:endParaRPr lang="zh-CN"/>
              </a:p>
            </p:txBody>
          </p:sp>
          <p:sp>
            <p:nvSpPr>
              <p:cNvPr id="379971" name="Rectangle 67"/>
              <p:cNvSpPr>
                <a:spLocks noChangeArrowheads="1"/>
              </p:cNvSpPr>
              <p:nvPr/>
            </p:nvSpPr>
            <p:spPr bwMode="auto">
              <a:xfrm>
                <a:off x="873" y="2692"/>
                <a:ext cx="244" cy="221"/>
              </a:xfrm>
              <a:prstGeom prst="rect">
                <a:avLst/>
              </a:prstGeom>
              <a:noFill/>
              <a:ln>
                <a:noFill/>
              </a:ln>
            </p:spPr>
            <p:txBody>
              <a:bodyPr lIns="0" tIns="0" rIns="0" bIns="0">
                <a:spAutoFit/>
              </a:bodyPr>
              <a:lstStyle/>
              <a:p>
                <a:pPr>
                  <a:defRPr/>
                </a:pPr>
                <a:r>
                  <a:rPr lang="en-US" sz="2300">
                    <a:solidFill>
                      <a:schemeClr val="tx2"/>
                    </a:solidFill>
                    <a:latin typeface="Times New Roman"/>
                  </a:rPr>
                  <a:t>a</a:t>
                </a:r>
                <a:endParaRPr lang="en-US" sz="2300" baseline="-25000">
                  <a:solidFill>
                    <a:schemeClr val="tx2"/>
                  </a:solidFill>
                  <a:latin typeface="Times New Roman"/>
                </a:endParaRPr>
              </a:p>
            </p:txBody>
          </p:sp>
        </p:grpSp>
        <p:grpSp>
          <p:nvGrpSpPr>
            <p:cNvPr id="379972" name="Group 68"/>
            <p:cNvGrpSpPr/>
            <p:nvPr/>
          </p:nvGrpSpPr>
          <p:grpSpPr bwMode="auto">
            <a:xfrm>
              <a:off x="1608" y="2819"/>
              <a:ext cx="358" cy="365"/>
              <a:chOff x="816" y="2620"/>
              <a:chExt cx="358" cy="365"/>
            </a:xfrm>
          </p:grpSpPr>
          <p:sp>
            <p:nvSpPr>
              <p:cNvPr id="379973" name="Freeform 69"/>
              <p:cNvSpPr/>
              <p:nvPr/>
            </p:nvSpPr>
            <p:spPr bwMode="auto">
              <a:xfrm>
                <a:off x="816" y="2620"/>
                <a:ext cx="358" cy="365"/>
              </a:xfrm>
              <a:custGeom>
                <a:avLst/>
                <a:gdLst>
                  <a:gd name="T0" fmla="*/ 53 w 358"/>
                  <a:gd name="T1" fmla="*/ 51 h 366"/>
                  <a:gd name="T2" fmla="*/ 30 w 358"/>
                  <a:gd name="T3" fmla="*/ 81 h 366"/>
                  <a:gd name="T4" fmla="*/ 12 w 358"/>
                  <a:gd name="T5" fmla="*/ 114 h 366"/>
                  <a:gd name="T6" fmla="*/ 2 w 358"/>
                  <a:gd name="T7" fmla="*/ 147 h 366"/>
                  <a:gd name="T8" fmla="*/ 0 w 358"/>
                  <a:gd name="T9" fmla="*/ 182 h 366"/>
                  <a:gd name="T10" fmla="*/ 2 w 358"/>
                  <a:gd name="T11" fmla="*/ 217 h 366"/>
                  <a:gd name="T12" fmla="*/ 12 w 358"/>
                  <a:gd name="T13" fmla="*/ 252 h 366"/>
                  <a:gd name="T14" fmla="*/ 30 w 358"/>
                  <a:gd name="T15" fmla="*/ 284 h 366"/>
                  <a:gd name="T16" fmla="*/ 53 w 358"/>
                  <a:gd name="T17" fmla="*/ 313 h 366"/>
                  <a:gd name="T18" fmla="*/ 81 w 358"/>
                  <a:gd name="T19" fmla="*/ 335 h 366"/>
                  <a:gd name="T20" fmla="*/ 113 w 358"/>
                  <a:gd name="T21" fmla="*/ 352 h 366"/>
                  <a:gd name="T22" fmla="*/ 146 w 358"/>
                  <a:gd name="T23" fmla="*/ 362 h 366"/>
                  <a:gd name="T24" fmla="*/ 180 w 358"/>
                  <a:gd name="T25" fmla="*/ 366 h 366"/>
                  <a:gd name="T26" fmla="*/ 215 w 358"/>
                  <a:gd name="T27" fmla="*/ 362 h 366"/>
                  <a:gd name="T28" fmla="*/ 247 w 358"/>
                  <a:gd name="T29" fmla="*/ 352 h 366"/>
                  <a:gd name="T30" fmla="*/ 277 w 358"/>
                  <a:gd name="T31" fmla="*/ 335 h 366"/>
                  <a:gd name="T32" fmla="*/ 306 w 358"/>
                  <a:gd name="T33" fmla="*/ 313 h 366"/>
                  <a:gd name="T34" fmla="*/ 330 w 358"/>
                  <a:gd name="T35" fmla="*/ 284 h 366"/>
                  <a:gd name="T36" fmla="*/ 346 w 358"/>
                  <a:gd name="T37" fmla="*/ 252 h 366"/>
                  <a:gd name="T38" fmla="*/ 356 w 358"/>
                  <a:gd name="T39" fmla="*/ 217 h 366"/>
                  <a:gd name="T40" fmla="*/ 358 w 358"/>
                  <a:gd name="T41" fmla="*/ 182 h 366"/>
                  <a:gd name="T42" fmla="*/ 356 w 358"/>
                  <a:gd name="T43" fmla="*/ 147 h 366"/>
                  <a:gd name="T44" fmla="*/ 346 w 358"/>
                  <a:gd name="T45" fmla="*/ 114 h 366"/>
                  <a:gd name="T46" fmla="*/ 330 w 358"/>
                  <a:gd name="T47" fmla="*/ 81 h 366"/>
                  <a:gd name="T48" fmla="*/ 306 w 358"/>
                  <a:gd name="T49" fmla="*/ 51 h 366"/>
                  <a:gd name="T50" fmla="*/ 277 w 358"/>
                  <a:gd name="T51" fmla="*/ 29 h 366"/>
                  <a:gd name="T52" fmla="*/ 247 w 358"/>
                  <a:gd name="T53" fmla="*/ 12 h 366"/>
                  <a:gd name="T54" fmla="*/ 215 w 358"/>
                  <a:gd name="T55" fmla="*/ 2 h 366"/>
                  <a:gd name="T56" fmla="*/ 180 w 358"/>
                  <a:gd name="T57" fmla="*/ 0 h 366"/>
                  <a:gd name="T58" fmla="*/ 146 w 358"/>
                  <a:gd name="T59" fmla="*/ 2 h 366"/>
                  <a:gd name="T60" fmla="*/ 113 w 358"/>
                  <a:gd name="T61" fmla="*/ 12 h 366"/>
                  <a:gd name="T62" fmla="*/ 81 w 358"/>
                  <a:gd name="T63" fmla="*/ 29 h 366"/>
                  <a:gd name="T64" fmla="*/ 53 w 358"/>
                  <a:gd name="T65" fmla="*/ 51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8" h="366" fill="norm" stroke="1" extrusionOk="0">
                    <a:moveTo>
                      <a:pt x="53" y="51"/>
                    </a:moveTo>
                    <a:lnTo>
                      <a:pt x="30" y="81"/>
                    </a:lnTo>
                    <a:lnTo>
                      <a:pt x="12" y="114"/>
                    </a:lnTo>
                    <a:lnTo>
                      <a:pt x="2" y="147"/>
                    </a:lnTo>
                    <a:lnTo>
                      <a:pt x="0" y="182"/>
                    </a:lnTo>
                    <a:lnTo>
                      <a:pt x="2" y="217"/>
                    </a:lnTo>
                    <a:lnTo>
                      <a:pt x="12" y="252"/>
                    </a:lnTo>
                    <a:lnTo>
                      <a:pt x="30" y="284"/>
                    </a:lnTo>
                    <a:lnTo>
                      <a:pt x="53" y="313"/>
                    </a:lnTo>
                    <a:lnTo>
                      <a:pt x="81" y="335"/>
                    </a:lnTo>
                    <a:lnTo>
                      <a:pt x="113" y="352"/>
                    </a:lnTo>
                    <a:lnTo>
                      <a:pt x="146" y="362"/>
                    </a:lnTo>
                    <a:lnTo>
                      <a:pt x="180" y="366"/>
                    </a:lnTo>
                    <a:lnTo>
                      <a:pt x="215" y="362"/>
                    </a:lnTo>
                    <a:lnTo>
                      <a:pt x="247" y="352"/>
                    </a:lnTo>
                    <a:lnTo>
                      <a:pt x="277" y="335"/>
                    </a:lnTo>
                    <a:lnTo>
                      <a:pt x="306" y="313"/>
                    </a:lnTo>
                    <a:lnTo>
                      <a:pt x="330" y="284"/>
                    </a:lnTo>
                    <a:lnTo>
                      <a:pt x="346" y="252"/>
                    </a:lnTo>
                    <a:lnTo>
                      <a:pt x="356" y="217"/>
                    </a:lnTo>
                    <a:lnTo>
                      <a:pt x="358" y="182"/>
                    </a:lnTo>
                    <a:lnTo>
                      <a:pt x="356" y="147"/>
                    </a:lnTo>
                    <a:lnTo>
                      <a:pt x="346" y="114"/>
                    </a:lnTo>
                    <a:lnTo>
                      <a:pt x="330" y="81"/>
                    </a:lnTo>
                    <a:lnTo>
                      <a:pt x="306" y="51"/>
                    </a:lnTo>
                    <a:lnTo>
                      <a:pt x="277" y="29"/>
                    </a:lnTo>
                    <a:lnTo>
                      <a:pt x="247" y="12"/>
                    </a:lnTo>
                    <a:lnTo>
                      <a:pt x="215" y="2"/>
                    </a:lnTo>
                    <a:lnTo>
                      <a:pt x="180" y="0"/>
                    </a:lnTo>
                    <a:lnTo>
                      <a:pt x="146" y="2"/>
                    </a:lnTo>
                    <a:lnTo>
                      <a:pt x="113" y="12"/>
                    </a:lnTo>
                    <a:lnTo>
                      <a:pt x="81" y="29"/>
                    </a:lnTo>
                    <a:lnTo>
                      <a:pt x="53" y="51"/>
                    </a:lnTo>
                    <a:close/>
                  </a:path>
                </a:pathLst>
              </a:custGeom>
              <a:solidFill>
                <a:srgbClr val="FFFFFF"/>
              </a:solidFill>
              <a:ln w="38100" cmpd="sng">
                <a:solidFill>
                  <a:schemeClr val="tx2"/>
                </a:solidFill>
                <a:prstDash val="solid"/>
                <a:round/>
                <a:headEnd/>
                <a:tailEnd/>
              </a:ln>
            </p:spPr>
            <p:txBody>
              <a:bodyPr/>
              <a:lstStyle/>
              <a:p>
                <a:pPr>
                  <a:defRPr/>
                </a:pPr>
                <a:endParaRPr lang="zh-CN"/>
              </a:p>
            </p:txBody>
          </p:sp>
          <p:sp>
            <p:nvSpPr>
              <p:cNvPr id="379974" name="Rectangle 70"/>
              <p:cNvSpPr>
                <a:spLocks noChangeArrowheads="1"/>
              </p:cNvSpPr>
              <p:nvPr/>
            </p:nvSpPr>
            <p:spPr bwMode="auto">
              <a:xfrm>
                <a:off x="873" y="2692"/>
                <a:ext cx="244" cy="221"/>
              </a:xfrm>
              <a:prstGeom prst="rect">
                <a:avLst/>
              </a:prstGeom>
              <a:noFill/>
              <a:ln>
                <a:noFill/>
              </a:ln>
            </p:spPr>
            <p:txBody>
              <a:bodyPr lIns="0" tIns="0" rIns="0" bIns="0">
                <a:spAutoFit/>
              </a:bodyPr>
              <a:lstStyle/>
              <a:p>
                <a:pPr>
                  <a:defRPr/>
                </a:pPr>
                <a:r>
                  <a:rPr lang="en-US" sz="2300">
                    <a:solidFill>
                      <a:schemeClr val="tx2"/>
                    </a:solidFill>
                    <a:latin typeface="Times New Roman"/>
                  </a:rPr>
                  <a:t>b</a:t>
                </a:r>
                <a:endParaRPr lang="en-US" sz="2300" baseline="-25000">
                  <a:solidFill>
                    <a:schemeClr val="tx2"/>
                  </a:solidFill>
                  <a:latin typeface="Times New Roman"/>
                </a:endParaRPr>
              </a:p>
            </p:txBody>
          </p:sp>
        </p:grpSp>
        <p:grpSp>
          <p:nvGrpSpPr>
            <p:cNvPr id="379975" name="Group 71"/>
            <p:cNvGrpSpPr/>
            <p:nvPr/>
          </p:nvGrpSpPr>
          <p:grpSpPr bwMode="auto">
            <a:xfrm>
              <a:off x="1608" y="3705"/>
              <a:ext cx="358" cy="365"/>
              <a:chOff x="816" y="2620"/>
              <a:chExt cx="358" cy="365"/>
            </a:xfrm>
          </p:grpSpPr>
          <p:sp>
            <p:nvSpPr>
              <p:cNvPr id="379976" name="Freeform 72"/>
              <p:cNvSpPr/>
              <p:nvPr/>
            </p:nvSpPr>
            <p:spPr bwMode="auto">
              <a:xfrm>
                <a:off x="816" y="2620"/>
                <a:ext cx="358" cy="365"/>
              </a:xfrm>
              <a:custGeom>
                <a:avLst/>
                <a:gdLst>
                  <a:gd name="T0" fmla="*/ 53 w 358"/>
                  <a:gd name="T1" fmla="*/ 51 h 366"/>
                  <a:gd name="T2" fmla="*/ 30 w 358"/>
                  <a:gd name="T3" fmla="*/ 81 h 366"/>
                  <a:gd name="T4" fmla="*/ 12 w 358"/>
                  <a:gd name="T5" fmla="*/ 114 h 366"/>
                  <a:gd name="T6" fmla="*/ 2 w 358"/>
                  <a:gd name="T7" fmla="*/ 147 h 366"/>
                  <a:gd name="T8" fmla="*/ 0 w 358"/>
                  <a:gd name="T9" fmla="*/ 182 h 366"/>
                  <a:gd name="T10" fmla="*/ 2 w 358"/>
                  <a:gd name="T11" fmla="*/ 217 h 366"/>
                  <a:gd name="T12" fmla="*/ 12 w 358"/>
                  <a:gd name="T13" fmla="*/ 252 h 366"/>
                  <a:gd name="T14" fmla="*/ 30 w 358"/>
                  <a:gd name="T15" fmla="*/ 284 h 366"/>
                  <a:gd name="T16" fmla="*/ 53 w 358"/>
                  <a:gd name="T17" fmla="*/ 313 h 366"/>
                  <a:gd name="T18" fmla="*/ 81 w 358"/>
                  <a:gd name="T19" fmla="*/ 335 h 366"/>
                  <a:gd name="T20" fmla="*/ 113 w 358"/>
                  <a:gd name="T21" fmla="*/ 352 h 366"/>
                  <a:gd name="T22" fmla="*/ 146 w 358"/>
                  <a:gd name="T23" fmla="*/ 362 h 366"/>
                  <a:gd name="T24" fmla="*/ 180 w 358"/>
                  <a:gd name="T25" fmla="*/ 366 h 366"/>
                  <a:gd name="T26" fmla="*/ 215 w 358"/>
                  <a:gd name="T27" fmla="*/ 362 h 366"/>
                  <a:gd name="T28" fmla="*/ 247 w 358"/>
                  <a:gd name="T29" fmla="*/ 352 h 366"/>
                  <a:gd name="T30" fmla="*/ 277 w 358"/>
                  <a:gd name="T31" fmla="*/ 335 h 366"/>
                  <a:gd name="T32" fmla="*/ 306 w 358"/>
                  <a:gd name="T33" fmla="*/ 313 h 366"/>
                  <a:gd name="T34" fmla="*/ 330 w 358"/>
                  <a:gd name="T35" fmla="*/ 284 h 366"/>
                  <a:gd name="T36" fmla="*/ 346 w 358"/>
                  <a:gd name="T37" fmla="*/ 252 h 366"/>
                  <a:gd name="T38" fmla="*/ 356 w 358"/>
                  <a:gd name="T39" fmla="*/ 217 h 366"/>
                  <a:gd name="T40" fmla="*/ 358 w 358"/>
                  <a:gd name="T41" fmla="*/ 182 h 366"/>
                  <a:gd name="T42" fmla="*/ 356 w 358"/>
                  <a:gd name="T43" fmla="*/ 147 h 366"/>
                  <a:gd name="T44" fmla="*/ 346 w 358"/>
                  <a:gd name="T45" fmla="*/ 114 h 366"/>
                  <a:gd name="T46" fmla="*/ 330 w 358"/>
                  <a:gd name="T47" fmla="*/ 81 h 366"/>
                  <a:gd name="T48" fmla="*/ 306 w 358"/>
                  <a:gd name="T49" fmla="*/ 51 h 366"/>
                  <a:gd name="T50" fmla="*/ 277 w 358"/>
                  <a:gd name="T51" fmla="*/ 29 h 366"/>
                  <a:gd name="T52" fmla="*/ 247 w 358"/>
                  <a:gd name="T53" fmla="*/ 12 h 366"/>
                  <a:gd name="T54" fmla="*/ 215 w 358"/>
                  <a:gd name="T55" fmla="*/ 2 h 366"/>
                  <a:gd name="T56" fmla="*/ 180 w 358"/>
                  <a:gd name="T57" fmla="*/ 0 h 366"/>
                  <a:gd name="T58" fmla="*/ 146 w 358"/>
                  <a:gd name="T59" fmla="*/ 2 h 366"/>
                  <a:gd name="T60" fmla="*/ 113 w 358"/>
                  <a:gd name="T61" fmla="*/ 12 h 366"/>
                  <a:gd name="T62" fmla="*/ 81 w 358"/>
                  <a:gd name="T63" fmla="*/ 29 h 366"/>
                  <a:gd name="T64" fmla="*/ 53 w 358"/>
                  <a:gd name="T65" fmla="*/ 51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8" h="366" fill="norm" stroke="1" extrusionOk="0">
                    <a:moveTo>
                      <a:pt x="53" y="51"/>
                    </a:moveTo>
                    <a:lnTo>
                      <a:pt x="30" y="81"/>
                    </a:lnTo>
                    <a:lnTo>
                      <a:pt x="12" y="114"/>
                    </a:lnTo>
                    <a:lnTo>
                      <a:pt x="2" y="147"/>
                    </a:lnTo>
                    <a:lnTo>
                      <a:pt x="0" y="182"/>
                    </a:lnTo>
                    <a:lnTo>
                      <a:pt x="2" y="217"/>
                    </a:lnTo>
                    <a:lnTo>
                      <a:pt x="12" y="252"/>
                    </a:lnTo>
                    <a:lnTo>
                      <a:pt x="30" y="284"/>
                    </a:lnTo>
                    <a:lnTo>
                      <a:pt x="53" y="313"/>
                    </a:lnTo>
                    <a:lnTo>
                      <a:pt x="81" y="335"/>
                    </a:lnTo>
                    <a:lnTo>
                      <a:pt x="113" y="352"/>
                    </a:lnTo>
                    <a:lnTo>
                      <a:pt x="146" y="362"/>
                    </a:lnTo>
                    <a:lnTo>
                      <a:pt x="180" y="366"/>
                    </a:lnTo>
                    <a:lnTo>
                      <a:pt x="215" y="362"/>
                    </a:lnTo>
                    <a:lnTo>
                      <a:pt x="247" y="352"/>
                    </a:lnTo>
                    <a:lnTo>
                      <a:pt x="277" y="335"/>
                    </a:lnTo>
                    <a:lnTo>
                      <a:pt x="306" y="313"/>
                    </a:lnTo>
                    <a:lnTo>
                      <a:pt x="330" y="284"/>
                    </a:lnTo>
                    <a:lnTo>
                      <a:pt x="346" y="252"/>
                    </a:lnTo>
                    <a:lnTo>
                      <a:pt x="356" y="217"/>
                    </a:lnTo>
                    <a:lnTo>
                      <a:pt x="358" y="182"/>
                    </a:lnTo>
                    <a:lnTo>
                      <a:pt x="356" y="147"/>
                    </a:lnTo>
                    <a:lnTo>
                      <a:pt x="346" y="114"/>
                    </a:lnTo>
                    <a:lnTo>
                      <a:pt x="330" y="81"/>
                    </a:lnTo>
                    <a:lnTo>
                      <a:pt x="306" y="51"/>
                    </a:lnTo>
                    <a:lnTo>
                      <a:pt x="277" y="29"/>
                    </a:lnTo>
                    <a:lnTo>
                      <a:pt x="247" y="12"/>
                    </a:lnTo>
                    <a:lnTo>
                      <a:pt x="215" y="2"/>
                    </a:lnTo>
                    <a:lnTo>
                      <a:pt x="180" y="0"/>
                    </a:lnTo>
                    <a:lnTo>
                      <a:pt x="146" y="2"/>
                    </a:lnTo>
                    <a:lnTo>
                      <a:pt x="113" y="12"/>
                    </a:lnTo>
                    <a:lnTo>
                      <a:pt x="81" y="29"/>
                    </a:lnTo>
                    <a:lnTo>
                      <a:pt x="53" y="51"/>
                    </a:lnTo>
                    <a:close/>
                  </a:path>
                </a:pathLst>
              </a:custGeom>
              <a:solidFill>
                <a:srgbClr val="FFFFFF"/>
              </a:solidFill>
              <a:ln w="38100" cmpd="sng">
                <a:solidFill>
                  <a:schemeClr val="tx2"/>
                </a:solidFill>
                <a:prstDash val="solid"/>
                <a:round/>
                <a:headEnd/>
                <a:tailEnd/>
              </a:ln>
            </p:spPr>
            <p:txBody>
              <a:bodyPr/>
              <a:lstStyle/>
              <a:p>
                <a:pPr>
                  <a:defRPr/>
                </a:pPr>
                <a:endParaRPr lang="zh-CN"/>
              </a:p>
            </p:txBody>
          </p:sp>
          <p:sp>
            <p:nvSpPr>
              <p:cNvPr id="379977" name="Rectangle 73"/>
              <p:cNvSpPr>
                <a:spLocks noChangeArrowheads="1"/>
              </p:cNvSpPr>
              <p:nvPr/>
            </p:nvSpPr>
            <p:spPr bwMode="auto">
              <a:xfrm>
                <a:off x="873" y="2692"/>
                <a:ext cx="244" cy="221"/>
              </a:xfrm>
              <a:prstGeom prst="rect">
                <a:avLst/>
              </a:prstGeom>
              <a:noFill/>
              <a:ln>
                <a:noFill/>
              </a:ln>
            </p:spPr>
            <p:txBody>
              <a:bodyPr lIns="0" tIns="0" rIns="0" bIns="0">
                <a:spAutoFit/>
              </a:bodyPr>
              <a:lstStyle/>
              <a:p>
                <a:pPr>
                  <a:defRPr/>
                </a:pPr>
                <a:r>
                  <a:rPr lang="en-US" sz="2300">
                    <a:solidFill>
                      <a:schemeClr val="tx2"/>
                    </a:solidFill>
                    <a:latin typeface="Times New Roman"/>
                  </a:rPr>
                  <a:t>c</a:t>
                </a:r>
                <a:endParaRPr lang="en-US" sz="2300" baseline="-25000">
                  <a:solidFill>
                    <a:schemeClr val="tx2"/>
                  </a:solidFill>
                  <a:latin typeface="Times New Roman"/>
                </a:endParaRPr>
              </a:p>
            </p:txBody>
          </p:sp>
        </p:grpSp>
        <p:grpSp>
          <p:nvGrpSpPr>
            <p:cNvPr id="379978" name="Group 74"/>
            <p:cNvGrpSpPr/>
            <p:nvPr/>
          </p:nvGrpSpPr>
          <p:grpSpPr bwMode="auto">
            <a:xfrm>
              <a:off x="714" y="3705"/>
              <a:ext cx="358" cy="365"/>
              <a:chOff x="816" y="2620"/>
              <a:chExt cx="358" cy="365"/>
            </a:xfrm>
          </p:grpSpPr>
          <p:sp>
            <p:nvSpPr>
              <p:cNvPr id="379979" name="Freeform 75"/>
              <p:cNvSpPr/>
              <p:nvPr/>
            </p:nvSpPr>
            <p:spPr bwMode="auto">
              <a:xfrm>
                <a:off x="816" y="2620"/>
                <a:ext cx="358" cy="365"/>
              </a:xfrm>
              <a:custGeom>
                <a:avLst/>
                <a:gdLst>
                  <a:gd name="T0" fmla="*/ 53 w 358"/>
                  <a:gd name="T1" fmla="*/ 51 h 366"/>
                  <a:gd name="T2" fmla="*/ 30 w 358"/>
                  <a:gd name="T3" fmla="*/ 81 h 366"/>
                  <a:gd name="T4" fmla="*/ 12 w 358"/>
                  <a:gd name="T5" fmla="*/ 114 h 366"/>
                  <a:gd name="T6" fmla="*/ 2 w 358"/>
                  <a:gd name="T7" fmla="*/ 147 h 366"/>
                  <a:gd name="T8" fmla="*/ 0 w 358"/>
                  <a:gd name="T9" fmla="*/ 182 h 366"/>
                  <a:gd name="T10" fmla="*/ 2 w 358"/>
                  <a:gd name="T11" fmla="*/ 217 h 366"/>
                  <a:gd name="T12" fmla="*/ 12 w 358"/>
                  <a:gd name="T13" fmla="*/ 252 h 366"/>
                  <a:gd name="T14" fmla="*/ 30 w 358"/>
                  <a:gd name="T15" fmla="*/ 284 h 366"/>
                  <a:gd name="T16" fmla="*/ 53 w 358"/>
                  <a:gd name="T17" fmla="*/ 313 h 366"/>
                  <a:gd name="T18" fmla="*/ 81 w 358"/>
                  <a:gd name="T19" fmla="*/ 335 h 366"/>
                  <a:gd name="T20" fmla="*/ 113 w 358"/>
                  <a:gd name="T21" fmla="*/ 352 h 366"/>
                  <a:gd name="T22" fmla="*/ 146 w 358"/>
                  <a:gd name="T23" fmla="*/ 362 h 366"/>
                  <a:gd name="T24" fmla="*/ 180 w 358"/>
                  <a:gd name="T25" fmla="*/ 366 h 366"/>
                  <a:gd name="T26" fmla="*/ 215 w 358"/>
                  <a:gd name="T27" fmla="*/ 362 h 366"/>
                  <a:gd name="T28" fmla="*/ 247 w 358"/>
                  <a:gd name="T29" fmla="*/ 352 h 366"/>
                  <a:gd name="T30" fmla="*/ 277 w 358"/>
                  <a:gd name="T31" fmla="*/ 335 h 366"/>
                  <a:gd name="T32" fmla="*/ 306 w 358"/>
                  <a:gd name="T33" fmla="*/ 313 h 366"/>
                  <a:gd name="T34" fmla="*/ 330 w 358"/>
                  <a:gd name="T35" fmla="*/ 284 h 366"/>
                  <a:gd name="T36" fmla="*/ 346 w 358"/>
                  <a:gd name="T37" fmla="*/ 252 h 366"/>
                  <a:gd name="T38" fmla="*/ 356 w 358"/>
                  <a:gd name="T39" fmla="*/ 217 h 366"/>
                  <a:gd name="T40" fmla="*/ 358 w 358"/>
                  <a:gd name="T41" fmla="*/ 182 h 366"/>
                  <a:gd name="T42" fmla="*/ 356 w 358"/>
                  <a:gd name="T43" fmla="*/ 147 h 366"/>
                  <a:gd name="T44" fmla="*/ 346 w 358"/>
                  <a:gd name="T45" fmla="*/ 114 h 366"/>
                  <a:gd name="T46" fmla="*/ 330 w 358"/>
                  <a:gd name="T47" fmla="*/ 81 h 366"/>
                  <a:gd name="T48" fmla="*/ 306 w 358"/>
                  <a:gd name="T49" fmla="*/ 51 h 366"/>
                  <a:gd name="T50" fmla="*/ 277 w 358"/>
                  <a:gd name="T51" fmla="*/ 29 h 366"/>
                  <a:gd name="T52" fmla="*/ 247 w 358"/>
                  <a:gd name="T53" fmla="*/ 12 h 366"/>
                  <a:gd name="T54" fmla="*/ 215 w 358"/>
                  <a:gd name="T55" fmla="*/ 2 h 366"/>
                  <a:gd name="T56" fmla="*/ 180 w 358"/>
                  <a:gd name="T57" fmla="*/ 0 h 366"/>
                  <a:gd name="T58" fmla="*/ 146 w 358"/>
                  <a:gd name="T59" fmla="*/ 2 h 366"/>
                  <a:gd name="T60" fmla="*/ 113 w 358"/>
                  <a:gd name="T61" fmla="*/ 12 h 366"/>
                  <a:gd name="T62" fmla="*/ 81 w 358"/>
                  <a:gd name="T63" fmla="*/ 29 h 366"/>
                  <a:gd name="T64" fmla="*/ 53 w 358"/>
                  <a:gd name="T65" fmla="*/ 51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8" h="366" fill="norm" stroke="1" extrusionOk="0">
                    <a:moveTo>
                      <a:pt x="53" y="51"/>
                    </a:moveTo>
                    <a:lnTo>
                      <a:pt x="30" y="81"/>
                    </a:lnTo>
                    <a:lnTo>
                      <a:pt x="12" y="114"/>
                    </a:lnTo>
                    <a:lnTo>
                      <a:pt x="2" y="147"/>
                    </a:lnTo>
                    <a:lnTo>
                      <a:pt x="0" y="182"/>
                    </a:lnTo>
                    <a:lnTo>
                      <a:pt x="2" y="217"/>
                    </a:lnTo>
                    <a:lnTo>
                      <a:pt x="12" y="252"/>
                    </a:lnTo>
                    <a:lnTo>
                      <a:pt x="30" y="284"/>
                    </a:lnTo>
                    <a:lnTo>
                      <a:pt x="53" y="313"/>
                    </a:lnTo>
                    <a:lnTo>
                      <a:pt x="81" y="335"/>
                    </a:lnTo>
                    <a:lnTo>
                      <a:pt x="113" y="352"/>
                    </a:lnTo>
                    <a:lnTo>
                      <a:pt x="146" y="362"/>
                    </a:lnTo>
                    <a:lnTo>
                      <a:pt x="180" y="366"/>
                    </a:lnTo>
                    <a:lnTo>
                      <a:pt x="215" y="362"/>
                    </a:lnTo>
                    <a:lnTo>
                      <a:pt x="247" y="352"/>
                    </a:lnTo>
                    <a:lnTo>
                      <a:pt x="277" y="335"/>
                    </a:lnTo>
                    <a:lnTo>
                      <a:pt x="306" y="313"/>
                    </a:lnTo>
                    <a:lnTo>
                      <a:pt x="330" y="284"/>
                    </a:lnTo>
                    <a:lnTo>
                      <a:pt x="346" y="252"/>
                    </a:lnTo>
                    <a:lnTo>
                      <a:pt x="356" y="217"/>
                    </a:lnTo>
                    <a:lnTo>
                      <a:pt x="358" y="182"/>
                    </a:lnTo>
                    <a:lnTo>
                      <a:pt x="356" y="147"/>
                    </a:lnTo>
                    <a:lnTo>
                      <a:pt x="346" y="114"/>
                    </a:lnTo>
                    <a:lnTo>
                      <a:pt x="330" y="81"/>
                    </a:lnTo>
                    <a:lnTo>
                      <a:pt x="306" y="51"/>
                    </a:lnTo>
                    <a:lnTo>
                      <a:pt x="277" y="29"/>
                    </a:lnTo>
                    <a:lnTo>
                      <a:pt x="247" y="12"/>
                    </a:lnTo>
                    <a:lnTo>
                      <a:pt x="215" y="2"/>
                    </a:lnTo>
                    <a:lnTo>
                      <a:pt x="180" y="0"/>
                    </a:lnTo>
                    <a:lnTo>
                      <a:pt x="146" y="2"/>
                    </a:lnTo>
                    <a:lnTo>
                      <a:pt x="113" y="12"/>
                    </a:lnTo>
                    <a:lnTo>
                      <a:pt x="81" y="29"/>
                    </a:lnTo>
                    <a:lnTo>
                      <a:pt x="53" y="51"/>
                    </a:lnTo>
                    <a:close/>
                  </a:path>
                </a:pathLst>
              </a:custGeom>
              <a:solidFill>
                <a:srgbClr val="FFFFFF">
                  <a:alpha val="0"/>
                </a:srgbClr>
              </a:solidFill>
              <a:ln w="38100" cmpd="sng">
                <a:solidFill>
                  <a:srgbClr val="0000FF">
                    <a:alpha val="0"/>
                  </a:srgbClr>
                </a:solidFill>
                <a:prstDash val="solid"/>
                <a:round/>
                <a:headEnd/>
                <a:tailEnd/>
              </a:ln>
            </p:spPr>
            <p:txBody>
              <a:bodyPr/>
              <a:lstStyle/>
              <a:p>
                <a:pPr>
                  <a:defRPr/>
                </a:pPr>
                <a:endParaRPr lang="zh-CN"/>
              </a:p>
            </p:txBody>
          </p:sp>
          <p:sp>
            <p:nvSpPr>
              <p:cNvPr id="379980" name="Rectangle 76"/>
              <p:cNvSpPr>
                <a:spLocks noChangeArrowheads="1"/>
              </p:cNvSpPr>
              <p:nvPr/>
            </p:nvSpPr>
            <p:spPr bwMode="auto">
              <a:xfrm>
                <a:off x="873" y="2692"/>
                <a:ext cx="244" cy="144"/>
              </a:xfrm>
              <a:prstGeom prst="rect">
                <a:avLst/>
              </a:prstGeom>
              <a:noFill/>
              <a:ln>
                <a:noFill/>
              </a:ln>
            </p:spPr>
            <p:txBody>
              <a:bodyPr lIns="0" tIns="0" rIns="0" bIns="0">
                <a:spAutoFit/>
              </a:bodyPr>
              <a:lstStyle/>
              <a:p>
                <a:pPr>
                  <a:defRPr/>
                </a:pPr>
                <a:endParaRPr lang="zh-CN" sz="2300" baseline="-25000">
                  <a:solidFill>
                    <a:srgbClr val="0000FF"/>
                  </a:solidFill>
                  <a:latin typeface="Times New Roman"/>
                </a:endParaRPr>
              </a:p>
            </p:txBody>
          </p:sp>
        </p:grpSp>
        <p:grpSp>
          <p:nvGrpSpPr>
            <p:cNvPr id="379981" name="Group 77"/>
            <p:cNvGrpSpPr/>
            <p:nvPr/>
          </p:nvGrpSpPr>
          <p:grpSpPr bwMode="auto">
            <a:xfrm>
              <a:off x="331" y="2851"/>
              <a:ext cx="457" cy="261"/>
              <a:chOff x="416" y="2672"/>
              <a:chExt cx="457" cy="261"/>
            </a:xfrm>
          </p:grpSpPr>
          <p:sp>
            <p:nvSpPr>
              <p:cNvPr id="379982" name="Freeform 78"/>
              <p:cNvSpPr/>
              <p:nvPr/>
            </p:nvSpPr>
            <p:spPr bwMode="auto">
              <a:xfrm rot="-932763">
                <a:off x="652" y="2672"/>
                <a:ext cx="221" cy="261"/>
              </a:xfrm>
              <a:custGeom>
                <a:avLst/>
                <a:gdLst>
                  <a:gd name="T0" fmla="*/ 221 w 221"/>
                  <a:gd name="T1" fmla="*/ 41 h 261"/>
                  <a:gd name="T2" fmla="*/ 197 w 221"/>
                  <a:gd name="T3" fmla="*/ 20 h 261"/>
                  <a:gd name="T4" fmla="*/ 166 w 221"/>
                  <a:gd name="T5" fmla="*/ 6 h 261"/>
                  <a:gd name="T6" fmla="*/ 134 w 221"/>
                  <a:gd name="T7" fmla="*/ 0 h 261"/>
                  <a:gd name="T8" fmla="*/ 118 w 221"/>
                  <a:gd name="T9" fmla="*/ 0 h 261"/>
                  <a:gd name="T10" fmla="*/ 101 w 221"/>
                  <a:gd name="T11" fmla="*/ 2 h 261"/>
                  <a:gd name="T12" fmla="*/ 77 w 221"/>
                  <a:gd name="T13" fmla="*/ 10 h 261"/>
                  <a:gd name="T14" fmla="*/ 55 w 221"/>
                  <a:gd name="T15" fmla="*/ 22 h 261"/>
                  <a:gd name="T16" fmla="*/ 37 w 221"/>
                  <a:gd name="T17" fmla="*/ 39 h 261"/>
                  <a:gd name="T18" fmla="*/ 20 w 221"/>
                  <a:gd name="T19" fmla="*/ 58 h 261"/>
                  <a:gd name="T20" fmla="*/ 8 w 221"/>
                  <a:gd name="T21" fmla="*/ 80 h 261"/>
                  <a:gd name="T22" fmla="*/ 2 w 221"/>
                  <a:gd name="T23" fmla="*/ 103 h 261"/>
                  <a:gd name="T24" fmla="*/ 0 w 221"/>
                  <a:gd name="T25" fmla="*/ 128 h 261"/>
                  <a:gd name="T26" fmla="*/ 2 w 221"/>
                  <a:gd name="T27" fmla="*/ 155 h 261"/>
                  <a:gd name="T28" fmla="*/ 8 w 221"/>
                  <a:gd name="T29" fmla="*/ 178 h 261"/>
                  <a:gd name="T30" fmla="*/ 18 w 221"/>
                  <a:gd name="T31" fmla="*/ 199 h 261"/>
                  <a:gd name="T32" fmla="*/ 33 w 221"/>
                  <a:gd name="T33" fmla="*/ 217 h 261"/>
                  <a:gd name="T34" fmla="*/ 49 w 221"/>
                  <a:gd name="T35" fmla="*/ 234 h 261"/>
                  <a:gd name="T36" fmla="*/ 67 w 221"/>
                  <a:gd name="T37" fmla="*/ 246 h 261"/>
                  <a:gd name="T38" fmla="*/ 89 w 221"/>
                  <a:gd name="T39" fmla="*/ 255 h 261"/>
                  <a:gd name="T40" fmla="*/ 112 w 221"/>
                  <a:gd name="T41" fmla="*/ 261 h 261"/>
                  <a:gd name="T42" fmla="*/ 134 w 221"/>
                  <a:gd name="T43" fmla="*/ 26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1" h="261" fill="norm" stroke="1" extrusionOk="0">
                    <a:moveTo>
                      <a:pt x="221" y="41"/>
                    </a:moveTo>
                    <a:lnTo>
                      <a:pt x="197" y="20"/>
                    </a:lnTo>
                    <a:lnTo>
                      <a:pt x="166" y="6"/>
                    </a:lnTo>
                    <a:lnTo>
                      <a:pt x="134" y="0"/>
                    </a:lnTo>
                    <a:lnTo>
                      <a:pt x="118" y="0"/>
                    </a:lnTo>
                    <a:lnTo>
                      <a:pt x="101" y="2"/>
                    </a:lnTo>
                    <a:lnTo>
                      <a:pt x="77" y="10"/>
                    </a:lnTo>
                    <a:lnTo>
                      <a:pt x="55" y="22"/>
                    </a:lnTo>
                    <a:lnTo>
                      <a:pt x="37" y="39"/>
                    </a:lnTo>
                    <a:lnTo>
                      <a:pt x="20" y="58"/>
                    </a:lnTo>
                    <a:lnTo>
                      <a:pt x="8" y="80"/>
                    </a:lnTo>
                    <a:lnTo>
                      <a:pt x="2" y="103"/>
                    </a:lnTo>
                    <a:lnTo>
                      <a:pt x="0" y="128"/>
                    </a:lnTo>
                    <a:lnTo>
                      <a:pt x="2" y="155"/>
                    </a:lnTo>
                    <a:lnTo>
                      <a:pt x="8" y="178"/>
                    </a:lnTo>
                    <a:lnTo>
                      <a:pt x="18" y="199"/>
                    </a:lnTo>
                    <a:lnTo>
                      <a:pt x="33" y="217"/>
                    </a:lnTo>
                    <a:lnTo>
                      <a:pt x="49" y="234"/>
                    </a:lnTo>
                    <a:lnTo>
                      <a:pt x="67" y="246"/>
                    </a:lnTo>
                    <a:lnTo>
                      <a:pt x="89" y="255"/>
                    </a:lnTo>
                    <a:lnTo>
                      <a:pt x="112" y="261"/>
                    </a:lnTo>
                    <a:lnTo>
                      <a:pt x="134" y="261"/>
                    </a:lnTo>
                  </a:path>
                </a:pathLst>
              </a:custGeom>
              <a:noFill/>
              <a:ln w="38100" cmpd="sng">
                <a:solidFill>
                  <a:srgbClr val="000000"/>
                </a:solidFill>
                <a:prstDash val="solid"/>
                <a:round/>
                <a:headEnd type="triangle" w="sm" len="med"/>
                <a:tailEnd type="none" w="med" len="med"/>
              </a:ln>
            </p:spPr>
            <p:txBody>
              <a:bodyPr/>
              <a:lstStyle/>
              <a:p>
                <a:pPr>
                  <a:defRPr/>
                </a:pPr>
                <a:endParaRPr lang="zh-CN"/>
              </a:p>
            </p:txBody>
          </p:sp>
          <p:sp>
            <p:nvSpPr>
              <p:cNvPr id="379983" name="Rectangle 79"/>
              <p:cNvSpPr>
                <a:spLocks noChangeArrowheads="1"/>
              </p:cNvSpPr>
              <p:nvPr/>
            </p:nvSpPr>
            <p:spPr bwMode="auto">
              <a:xfrm>
                <a:off x="416" y="2692"/>
                <a:ext cx="204" cy="192"/>
              </a:xfrm>
              <a:prstGeom prst="rect">
                <a:avLst/>
              </a:prstGeom>
              <a:noFill/>
              <a:ln>
                <a:noFill/>
              </a:ln>
            </p:spPr>
            <p:txBody>
              <a:bodyPr wrap="none" lIns="0" tIns="0" rIns="0" bIns="0">
                <a:spAutoFit/>
              </a:bodyPr>
              <a:lstStyle/>
              <a:p>
                <a:pPr algn="l">
                  <a:defRPr/>
                </a:pPr>
                <a:r>
                  <a:rPr lang="en-US" sz="2000">
                    <a:solidFill>
                      <a:srgbClr val="000000"/>
                    </a:solidFill>
                    <a:latin typeface="Times New Roman"/>
                  </a:rPr>
                  <a:t>0/0</a:t>
                </a:r>
                <a:endParaRPr lang="en-US" sz="2000">
                  <a:latin typeface="Arial"/>
                </a:endParaRPr>
              </a:p>
            </p:txBody>
          </p:sp>
        </p:grpSp>
        <p:grpSp>
          <p:nvGrpSpPr>
            <p:cNvPr id="379984" name="Group 80"/>
            <p:cNvGrpSpPr/>
            <p:nvPr/>
          </p:nvGrpSpPr>
          <p:grpSpPr bwMode="auto">
            <a:xfrm>
              <a:off x="1082" y="2810"/>
              <a:ext cx="509" cy="193"/>
              <a:chOff x="1795" y="2602"/>
              <a:chExt cx="509" cy="193"/>
            </a:xfrm>
          </p:grpSpPr>
          <p:sp>
            <p:nvSpPr>
              <p:cNvPr id="379985" name="Line 81"/>
              <p:cNvSpPr>
                <a:spLocks noChangeShapeType="1"/>
              </p:cNvSpPr>
              <p:nvPr/>
            </p:nvSpPr>
            <p:spPr bwMode="auto">
              <a:xfrm>
                <a:off x="1795" y="2794"/>
                <a:ext cx="509" cy="1"/>
              </a:xfrm>
              <a:prstGeom prst="line">
                <a:avLst/>
              </a:prstGeom>
              <a:noFill/>
              <a:ln w="38100">
                <a:solidFill>
                  <a:schemeClr val="tx2"/>
                </a:solidFill>
                <a:round/>
                <a:headEnd/>
                <a:tailEnd type="stealth" w="sm" len="lg"/>
              </a:ln>
            </p:spPr>
            <p:txBody>
              <a:bodyPr/>
              <a:lstStyle/>
              <a:p>
                <a:pPr>
                  <a:defRPr/>
                </a:pPr>
                <a:endParaRPr lang="zh-CN"/>
              </a:p>
            </p:txBody>
          </p:sp>
          <p:sp>
            <p:nvSpPr>
              <p:cNvPr id="379986" name="Rectangle 82"/>
              <p:cNvSpPr>
                <a:spLocks noChangeArrowheads="1"/>
              </p:cNvSpPr>
              <p:nvPr/>
            </p:nvSpPr>
            <p:spPr bwMode="auto">
              <a:xfrm>
                <a:off x="1883" y="2602"/>
                <a:ext cx="204" cy="192"/>
              </a:xfrm>
              <a:prstGeom prst="rect">
                <a:avLst/>
              </a:prstGeom>
              <a:noFill/>
              <a:ln>
                <a:noFill/>
              </a:ln>
            </p:spPr>
            <p:txBody>
              <a:bodyPr wrap="none" lIns="0" tIns="0" rIns="0" bIns="0">
                <a:spAutoFit/>
              </a:bodyPr>
              <a:lstStyle/>
              <a:p>
                <a:pPr algn="l">
                  <a:defRPr/>
                </a:pPr>
                <a:r>
                  <a:rPr lang="en-US" sz="2000">
                    <a:solidFill>
                      <a:srgbClr val="000000"/>
                    </a:solidFill>
                    <a:latin typeface="Times New Roman"/>
                  </a:rPr>
                  <a:t>1/0</a:t>
                </a:r>
                <a:endParaRPr lang="en-US" sz="2000">
                  <a:latin typeface="Arial"/>
                </a:endParaRPr>
              </a:p>
            </p:txBody>
          </p:sp>
        </p:grpSp>
        <p:grpSp>
          <p:nvGrpSpPr>
            <p:cNvPr id="379987" name="Group 83"/>
            <p:cNvGrpSpPr/>
            <p:nvPr/>
          </p:nvGrpSpPr>
          <p:grpSpPr bwMode="auto">
            <a:xfrm>
              <a:off x="1016" y="2552"/>
              <a:ext cx="645" cy="307"/>
              <a:chOff x="3635" y="2536"/>
              <a:chExt cx="645" cy="307"/>
            </a:xfrm>
          </p:grpSpPr>
          <p:sp>
            <p:nvSpPr>
              <p:cNvPr id="379988" name="Arc 84"/>
              <p:cNvSpPr/>
              <p:nvPr/>
            </p:nvSpPr>
            <p:spPr bwMode="auto">
              <a:xfrm flipH="1">
                <a:off x="3635" y="2711"/>
                <a:ext cx="645" cy="132"/>
              </a:xfrm>
              <a:custGeom>
                <a:avLst/>
                <a:gdLst>
                  <a:gd name="G0" fmla="+- 21390 0 0"/>
                  <a:gd name="G1" fmla="+- 21600 0 0"/>
                  <a:gd name="G2" fmla="+- 21600 0 0"/>
                  <a:gd name="T0" fmla="*/ 0 w 42990"/>
                  <a:gd name="T1" fmla="*/ 18594 h 21600"/>
                  <a:gd name="T2" fmla="*/ 42990 w 42990"/>
                  <a:gd name="T3" fmla="*/ 21600 h 21600"/>
                  <a:gd name="T4" fmla="*/ 21390 w 42990"/>
                  <a:gd name="T5" fmla="*/ 21600 h 21600"/>
                </a:gdLst>
                <a:ahLst/>
                <a:cxnLst>
                  <a:cxn ang="0">
                    <a:pos x="T0" y="T1"/>
                  </a:cxn>
                  <a:cxn ang="0">
                    <a:pos x="T2" y="T3"/>
                  </a:cxn>
                  <a:cxn ang="0">
                    <a:pos x="T4" y="T5"/>
                  </a:cxn>
                </a:cxnLst>
                <a:rect l="0" t="0" r="r" b="b"/>
                <a:pathLst>
                  <a:path w="42990" h="21600" fill="none" stroke="1" extrusionOk="0">
                    <a:moveTo>
                      <a:pt x="0" y="18594"/>
                    </a:moveTo>
                    <a:cubicBezTo>
                      <a:pt x="1498" y="7930"/>
                      <a:pt x="10622" y="0"/>
                      <a:pt x="21390" y="0"/>
                    </a:cubicBezTo>
                    <a:cubicBezTo>
                      <a:pt x="33319" y="0"/>
                      <a:pt x="42990" y="9670"/>
                      <a:pt x="42990" y="21600"/>
                    </a:cubicBezTo>
                  </a:path>
                  <a:path w="42990" h="21600" fill="norm" stroke="0" extrusionOk="0">
                    <a:moveTo>
                      <a:pt x="0" y="18594"/>
                    </a:moveTo>
                    <a:cubicBezTo>
                      <a:pt x="1498" y="7930"/>
                      <a:pt x="10622" y="0"/>
                      <a:pt x="21390" y="0"/>
                    </a:cubicBezTo>
                    <a:cubicBezTo>
                      <a:pt x="33319" y="0"/>
                      <a:pt x="42990" y="9670"/>
                      <a:pt x="42990" y="21600"/>
                    </a:cubicBezTo>
                    <a:lnTo>
                      <a:pt x="21390" y="21600"/>
                    </a:lnTo>
                    <a:close/>
                  </a:path>
                </a:pathLst>
              </a:custGeom>
              <a:noFill/>
              <a:ln w="28575">
                <a:solidFill>
                  <a:schemeClr val="tx1"/>
                </a:solidFill>
                <a:miter lim="800000"/>
                <a:headEnd/>
                <a:tailEnd type="triangle" w="sm" len="med"/>
              </a:ln>
              <a:effectLst/>
            </p:spPr>
            <p:txBody>
              <a:bodyPr wrap="none" anchor="ctr"/>
              <a:lstStyle/>
              <a:p>
                <a:pPr>
                  <a:defRPr/>
                </a:pPr>
                <a:endParaRPr lang="zh-CN"/>
              </a:p>
            </p:txBody>
          </p:sp>
          <p:sp>
            <p:nvSpPr>
              <p:cNvPr id="379989" name="Rectangle 85"/>
              <p:cNvSpPr>
                <a:spLocks noChangeArrowheads="1"/>
              </p:cNvSpPr>
              <p:nvPr/>
            </p:nvSpPr>
            <p:spPr bwMode="auto">
              <a:xfrm>
                <a:off x="3993" y="2536"/>
                <a:ext cx="204" cy="192"/>
              </a:xfrm>
              <a:prstGeom prst="rect">
                <a:avLst/>
              </a:prstGeom>
              <a:noFill/>
              <a:ln>
                <a:noFill/>
              </a:ln>
            </p:spPr>
            <p:txBody>
              <a:bodyPr wrap="none" lIns="0" tIns="0" rIns="0" bIns="0">
                <a:spAutoFit/>
              </a:bodyPr>
              <a:lstStyle/>
              <a:p>
                <a:pPr algn="l">
                  <a:defRPr/>
                </a:pPr>
                <a:r>
                  <a:rPr lang="en-US" sz="2000">
                    <a:solidFill>
                      <a:srgbClr val="000000"/>
                    </a:solidFill>
                    <a:latin typeface="Times New Roman"/>
                  </a:rPr>
                  <a:t>0/0</a:t>
                </a:r>
                <a:endParaRPr lang="en-US" sz="2000">
                  <a:latin typeface="Arial"/>
                </a:endParaRPr>
              </a:p>
            </p:txBody>
          </p:sp>
        </p:grpSp>
        <p:grpSp>
          <p:nvGrpSpPr>
            <p:cNvPr id="379990" name="Group 86"/>
            <p:cNvGrpSpPr/>
            <p:nvPr/>
          </p:nvGrpSpPr>
          <p:grpSpPr bwMode="auto">
            <a:xfrm>
              <a:off x="1781" y="3192"/>
              <a:ext cx="242" cy="509"/>
              <a:chOff x="2417" y="2392"/>
              <a:chExt cx="242" cy="509"/>
            </a:xfrm>
          </p:grpSpPr>
          <p:sp>
            <p:nvSpPr>
              <p:cNvPr id="379991" name="Line 87"/>
              <p:cNvSpPr>
                <a:spLocks noChangeShapeType="1"/>
              </p:cNvSpPr>
              <p:nvPr/>
            </p:nvSpPr>
            <p:spPr bwMode="auto">
              <a:xfrm rot="5400000">
                <a:off x="2163" y="2646"/>
                <a:ext cx="509" cy="1"/>
              </a:xfrm>
              <a:prstGeom prst="line">
                <a:avLst/>
              </a:prstGeom>
              <a:noFill/>
              <a:ln w="38100">
                <a:solidFill>
                  <a:schemeClr val="tx2"/>
                </a:solidFill>
                <a:round/>
                <a:headEnd/>
                <a:tailEnd type="stealth" w="sm" len="lg"/>
              </a:ln>
            </p:spPr>
            <p:txBody>
              <a:bodyPr/>
              <a:lstStyle/>
              <a:p>
                <a:pPr>
                  <a:defRPr/>
                </a:pPr>
                <a:endParaRPr lang="zh-CN"/>
              </a:p>
            </p:txBody>
          </p:sp>
          <p:sp>
            <p:nvSpPr>
              <p:cNvPr id="379992" name="Rectangle 88"/>
              <p:cNvSpPr>
                <a:spLocks noChangeArrowheads="1"/>
              </p:cNvSpPr>
              <p:nvPr/>
            </p:nvSpPr>
            <p:spPr bwMode="auto">
              <a:xfrm>
                <a:off x="2455" y="2524"/>
                <a:ext cx="204" cy="192"/>
              </a:xfrm>
              <a:prstGeom prst="rect">
                <a:avLst/>
              </a:prstGeom>
              <a:noFill/>
              <a:ln>
                <a:noFill/>
              </a:ln>
            </p:spPr>
            <p:txBody>
              <a:bodyPr wrap="none" lIns="0" tIns="0" rIns="0" bIns="0">
                <a:spAutoFit/>
              </a:bodyPr>
              <a:lstStyle/>
              <a:p>
                <a:pPr algn="l">
                  <a:defRPr/>
                </a:pPr>
                <a:r>
                  <a:rPr lang="en-US" sz="2000">
                    <a:solidFill>
                      <a:srgbClr val="000000"/>
                    </a:solidFill>
                    <a:latin typeface="Times New Roman"/>
                  </a:rPr>
                  <a:t>1/0</a:t>
                </a:r>
                <a:endParaRPr lang="en-US" sz="2000">
                  <a:latin typeface="Arial"/>
                </a:endParaRPr>
              </a:p>
            </p:txBody>
          </p:sp>
        </p:grpSp>
        <p:grpSp>
          <p:nvGrpSpPr>
            <p:cNvPr id="379993" name="Group 89"/>
            <p:cNvGrpSpPr/>
            <p:nvPr/>
          </p:nvGrpSpPr>
          <p:grpSpPr bwMode="auto">
            <a:xfrm>
              <a:off x="1890" y="3754"/>
              <a:ext cx="446" cy="311"/>
              <a:chOff x="4509" y="3738"/>
              <a:chExt cx="446" cy="311"/>
            </a:xfrm>
          </p:grpSpPr>
          <p:sp>
            <p:nvSpPr>
              <p:cNvPr id="379994" name="Freeform 90"/>
              <p:cNvSpPr/>
              <p:nvPr/>
            </p:nvSpPr>
            <p:spPr bwMode="auto">
              <a:xfrm rot="2290186" flipH="1">
                <a:off x="4509" y="3788"/>
                <a:ext cx="221" cy="261"/>
              </a:xfrm>
              <a:custGeom>
                <a:avLst/>
                <a:gdLst>
                  <a:gd name="T0" fmla="*/ 221 w 221"/>
                  <a:gd name="T1" fmla="*/ 41 h 261"/>
                  <a:gd name="T2" fmla="*/ 197 w 221"/>
                  <a:gd name="T3" fmla="*/ 20 h 261"/>
                  <a:gd name="T4" fmla="*/ 166 w 221"/>
                  <a:gd name="T5" fmla="*/ 6 h 261"/>
                  <a:gd name="T6" fmla="*/ 134 w 221"/>
                  <a:gd name="T7" fmla="*/ 0 h 261"/>
                  <a:gd name="T8" fmla="*/ 118 w 221"/>
                  <a:gd name="T9" fmla="*/ 0 h 261"/>
                  <a:gd name="T10" fmla="*/ 101 w 221"/>
                  <a:gd name="T11" fmla="*/ 2 h 261"/>
                  <a:gd name="T12" fmla="*/ 77 w 221"/>
                  <a:gd name="T13" fmla="*/ 10 h 261"/>
                  <a:gd name="T14" fmla="*/ 55 w 221"/>
                  <a:gd name="T15" fmla="*/ 22 h 261"/>
                  <a:gd name="T16" fmla="*/ 37 w 221"/>
                  <a:gd name="T17" fmla="*/ 39 h 261"/>
                  <a:gd name="T18" fmla="*/ 20 w 221"/>
                  <a:gd name="T19" fmla="*/ 58 h 261"/>
                  <a:gd name="T20" fmla="*/ 8 w 221"/>
                  <a:gd name="T21" fmla="*/ 80 h 261"/>
                  <a:gd name="T22" fmla="*/ 2 w 221"/>
                  <a:gd name="T23" fmla="*/ 103 h 261"/>
                  <a:gd name="T24" fmla="*/ 0 w 221"/>
                  <a:gd name="T25" fmla="*/ 128 h 261"/>
                  <a:gd name="T26" fmla="*/ 2 w 221"/>
                  <a:gd name="T27" fmla="*/ 155 h 261"/>
                  <a:gd name="T28" fmla="*/ 8 w 221"/>
                  <a:gd name="T29" fmla="*/ 178 h 261"/>
                  <a:gd name="T30" fmla="*/ 18 w 221"/>
                  <a:gd name="T31" fmla="*/ 199 h 261"/>
                  <a:gd name="T32" fmla="*/ 33 w 221"/>
                  <a:gd name="T33" fmla="*/ 217 h 261"/>
                  <a:gd name="T34" fmla="*/ 49 w 221"/>
                  <a:gd name="T35" fmla="*/ 234 h 261"/>
                  <a:gd name="T36" fmla="*/ 67 w 221"/>
                  <a:gd name="T37" fmla="*/ 246 h 261"/>
                  <a:gd name="T38" fmla="*/ 89 w 221"/>
                  <a:gd name="T39" fmla="*/ 255 h 261"/>
                  <a:gd name="T40" fmla="*/ 112 w 221"/>
                  <a:gd name="T41" fmla="*/ 261 h 261"/>
                  <a:gd name="T42" fmla="*/ 134 w 221"/>
                  <a:gd name="T43" fmla="*/ 26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1" h="261" fill="norm" stroke="1" extrusionOk="0">
                    <a:moveTo>
                      <a:pt x="221" y="41"/>
                    </a:moveTo>
                    <a:lnTo>
                      <a:pt x="197" y="20"/>
                    </a:lnTo>
                    <a:lnTo>
                      <a:pt x="166" y="6"/>
                    </a:lnTo>
                    <a:lnTo>
                      <a:pt x="134" y="0"/>
                    </a:lnTo>
                    <a:lnTo>
                      <a:pt x="118" y="0"/>
                    </a:lnTo>
                    <a:lnTo>
                      <a:pt x="101" y="2"/>
                    </a:lnTo>
                    <a:lnTo>
                      <a:pt x="77" y="10"/>
                    </a:lnTo>
                    <a:lnTo>
                      <a:pt x="55" y="22"/>
                    </a:lnTo>
                    <a:lnTo>
                      <a:pt x="37" y="39"/>
                    </a:lnTo>
                    <a:lnTo>
                      <a:pt x="20" y="58"/>
                    </a:lnTo>
                    <a:lnTo>
                      <a:pt x="8" y="80"/>
                    </a:lnTo>
                    <a:lnTo>
                      <a:pt x="2" y="103"/>
                    </a:lnTo>
                    <a:lnTo>
                      <a:pt x="0" y="128"/>
                    </a:lnTo>
                    <a:lnTo>
                      <a:pt x="2" y="155"/>
                    </a:lnTo>
                    <a:lnTo>
                      <a:pt x="8" y="178"/>
                    </a:lnTo>
                    <a:lnTo>
                      <a:pt x="18" y="199"/>
                    </a:lnTo>
                    <a:lnTo>
                      <a:pt x="33" y="217"/>
                    </a:lnTo>
                    <a:lnTo>
                      <a:pt x="49" y="234"/>
                    </a:lnTo>
                    <a:lnTo>
                      <a:pt x="67" y="246"/>
                    </a:lnTo>
                    <a:lnTo>
                      <a:pt x="89" y="255"/>
                    </a:lnTo>
                    <a:lnTo>
                      <a:pt x="112" y="261"/>
                    </a:lnTo>
                    <a:lnTo>
                      <a:pt x="134" y="261"/>
                    </a:lnTo>
                  </a:path>
                </a:pathLst>
              </a:custGeom>
              <a:noFill/>
              <a:ln w="38100" cmpd="sng">
                <a:solidFill>
                  <a:srgbClr val="000000"/>
                </a:solidFill>
                <a:prstDash val="solid"/>
                <a:round/>
                <a:headEnd type="none" w="sm" len="med"/>
                <a:tailEnd type="triangle" w="sm" len="med"/>
              </a:ln>
            </p:spPr>
            <p:txBody>
              <a:bodyPr/>
              <a:lstStyle/>
              <a:p>
                <a:pPr>
                  <a:defRPr/>
                </a:pPr>
                <a:endParaRPr lang="zh-CN"/>
              </a:p>
            </p:txBody>
          </p:sp>
          <p:sp>
            <p:nvSpPr>
              <p:cNvPr id="379995" name="Rectangle 91"/>
              <p:cNvSpPr>
                <a:spLocks noChangeArrowheads="1"/>
              </p:cNvSpPr>
              <p:nvPr/>
            </p:nvSpPr>
            <p:spPr bwMode="auto">
              <a:xfrm>
                <a:off x="4751" y="3738"/>
                <a:ext cx="204" cy="192"/>
              </a:xfrm>
              <a:prstGeom prst="rect">
                <a:avLst/>
              </a:prstGeom>
              <a:noFill/>
              <a:ln>
                <a:noFill/>
              </a:ln>
            </p:spPr>
            <p:txBody>
              <a:bodyPr wrap="none" lIns="0" tIns="0" rIns="0" bIns="0">
                <a:spAutoFit/>
              </a:bodyPr>
              <a:lstStyle/>
              <a:p>
                <a:pPr algn="l">
                  <a:defRPr/>
                </a:pPr>
                <a:r>
                  <a:rPr lang="en-US" sz="2000">
                    <a:solidFill>
                      <a:srgbClr val="000000"/>
                    </a:solidFill>
                    <a:latin typeface="Times New Roman"/>
                  </a:rPr>
                  <a:t>1/0</a:t>
                </a:r>
                <a:endParaRPr lang="en-US" sz="2000">
                  <a:latin typeface="Arial"/>
                </a:endParaRPr>
              </a:p>
            </p:txBody>
          </p:sp>
        </p:grpSp>
        <p:sp>
          <p:nvSpPr>
            <p:cNvPr id="379996" name="Line 92"/>
            <p:cNvSpPr>
              <a:spLocks noChangeShapeType="1"/>
            </p:cNvSpPr>
            <p:nvPr/>
          </p:nvSpPr>
          <p:spPr bwMode="auto">
            <a:xfrm>
              <a:off x="1016" y="3174"/>
              <a:ext cx="645" cy="572"/>
            </a:xfrm>
            <a:prstGeom prst="line">
              <a:avLst/>
            </a:prstGeom>
            <a:noFill/>
            <a:ln w="38100">
              <a:solidFill>
                <a:schemeClr val="tx2"/>
              </a:solidFill>
              <a:round/>
              <a:headEnd type="stealth" w="sm" len="lg"/>
              <a:tailEnd type="none" w="sm" len="lg"/>
            </a:ln>
          </p:spPr>
          <p:txBody>
            <a:bodyPr/>
            <a:lstStyle/>
            <a:p>
              <a:pPr>
                <a:defRPr/>
              </a:pPr>
              <a:endParaRPr lang="zh-CN"/>
            </a:p>
          </p:txBody>
        </p:sp>
        <p:sp>
          <p:nvSpPr>
            <p:cNvPr id="379997" name="Rectangle 93"/>
            <p:cNvSpPr>
              <a:spLocks noChangeArrowheads="1"/>
            </p:cNvSpPr>
            <p:nvPr/>
          </p:nvSpPr>
          <p:spPr bwMode="auto">
            <a:xfrm>
              <a:off x="1208" y="3525"/>
              <a:ext cx="204" cy="192"/>
            </a:xfrm>
            <a:prstGeom prst="rect">
              <a:avLst/>
            </a:prstGeom>
            <a:noFill/>
            <a:ln>
              <a:noFill/>
            </a:ln>
          </p:spPr>
          <p:txBody>
            <a:bodyPr wrap="none" lIns="0" tIns="0" rIns="0" bIns="0">
              <a:spAutoFit/>
            </a:bodyPr>
            <a:lstStyle/>
            <a:p>
              <a:pPr algn="l">
                <a:defRPr/>
              </a:pPr>
              <a:r>
                <a:rPr lang="en-US" sz="2000">
                  <a:solidFill>
                    <a:srgbClr val="000000"/>
                  </a:solidFill>
                  <a:latin typeface="Times New Roman"/>
                </a:rPr>
                <a:t>0/1</a:t>
              </a:r>
              <a:endParaRPr lang="en-US" sz="2000">
                <a:latin typeface="Arial"/>
              </a:endParaRPr>
            </a:p>
          </p:txBody>
        </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9938"/>
                                        </p:tgtEl>
                                        <p:attrNameLst>
                                          <p:attrName>style.visibility</p:attrName>
                                        </p:attrNameLst>
                                      </p:cBhvr>
                                      <p:to>
                                        <p:strVal val="visible"/>
                                      </p:to>
                                    </p:set>
                                    <p:animEffect transition="in" filter="strips(downRight)">
                                      <p:cBhvr>
                                        <p:cTn id="7" dur="500"/>
                                        <p:tgtEl>
                                          <p:spTgt spid="3799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8" fill="hold" nodeType="clickEffect">
                                  <p:stCondLst>
                                    <p:cond delay="0"/>
                                  </p:stCondLst>
                                  <p:childTnLst>
                                    <p:set>
                                      <p:cBhvr>
                                        <p:cTn id="11" dur="1" fill="hold">
                                          <p:stCondLst>
                                            <p:cond delay="0"/>
                                          </p:stCondLst>
                                        </p:cTn>
                                        <p:tgtEl>
                                          <p:spTgt spid="379968"/>
                                        </p:tgtEl>
                                        <p:attrNameLst>
                                          <p:attrName>style.visibility</p:attrName>
                                        </p:attrNameLst>
                                      </p:cBhvr>
                                      <p:to>
                                        <p:strVal val="visible"/>
                                      </p:to>
                                    </p:set>
                                    <p:animEffect transition="in" filter="slide(fromLeft)">
                                      <p:cBhvr>
                                        <p:cTn id="12" dur="500"/>
                                        <p:tgtEl>
                                          <p:spTgt spid="37996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79939"/>
                                        </p:tgtEl>
                                        <p:attrNameLst>
                                          <p:attrName>style.visibility</p:attrName>
                                        </p:attrNameLst>
                                      </p:cBhvr>
                                      <p:to>
                                        <p:strVal val="visible"/>
                                      </p:to>
                                    </p:set>
                                    <p:animEffect transition="in" filter="wipe(left)">
                                      <p:cBhvr>
                                        <p:cTn id="17" dur="500"/>
                                        <p:tgtEl>
                                          <p:spTgt spid="37993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79941"/>
                                        </p:tgtEl>
                                        <p:attrNameLst>
                                          <p:attrName>style.visibility</p:attrName>
                                        </p:attrNameLst>
                                      </p:cBhvr>
                                      <p:to>
                                        <p:strVal val="visible"/>
                                      </p:to>
                                    </p:set>
                                    <p:animEffect transition="in" filter="wipe(left)">
                                      <p:cBhvr>
                                        <p:cTn id="22" dur="500"/>
                                        <p:tgtEl>
                                          <p:spTgt spid="37994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379940"/>
                                        </p:tgtEl>
                                        <p:attrNameLst>
                                          <p:attrName>style.visibility</p:attrName>
                                        </p:attrNameLst>
                                      </p:cBhvr>
                                      <p:to>
                                        <p:strVal val="visible"/>
                                      </p:to>
                                    </p:set>
                                    <p:animEffect transition="in" filter="wipe(up)">
                                      <p:cBhvr>
                                        <p:cTn id="27" dur="500"/>
                                        <p:tgtEl>
                                          <p:spTgt spid="37994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379998"/>
                                        </p:tgtEl>
                                        <p:attrNameLst>
                                          <p:attrName>style.visibility</p:attrName>
                                        </p:attrNameLst>
                                      </p:cBhvr>
                                      <p:to>
                                        <p:strVal val="visible"/>
                                      </p:to>
                                    </p:set>
                                    <p:animEffect transition="in" filter="wipe(up)">
                                      <p:cBhvr>
                                        <p:cTn id="32" dur="500"/>
                                        <p:tgtEl>
                                          <p:spTgt spid="37999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379966"/>
                                        </p:tgtEl>
                                        <p:attrNameLst>
                                          <p:attrName>style.visibility</p:attrName>
                                        </p:attrNameLst>
                                      </p:cBhvr>
                                      <p:to>
                                        <p:strVal val="visible"/>
                                      </p:to>
                                    </p:set>
                                    <p:animEffect transition="in" filter="strips(downRight)">
                                      <p:cBhvr>
                                        <p:cTn id="37" dur="500"/>
                                        <p:tgtEl>
                                          <p:spTgt spid="37996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379967"/>
                                        </p:tgtEl>
                                        <p:attrNameLst>
                                          <p:attrName>style.visibility</p:attrName>
                                        </p:attrNameLst>
                                      </p:cBhvr>
                                      <p:to>
                                        <p:strVal val="visible"/>
                                      </p:to>
                                    </p:set>
                                    <p:animEffect transition="in" filter="wipe(up)">
                                      <p:cBhvr>
                                        <p:cTn id="42" dur="500"/>
                                        <p:tgtEl>
                                          <p:spTgt spid="3799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938" grpId="0" autoUpdateAnimBg="0"/>
      <p:bldP spid="379939" grpId="0"/>
      <p:bldP spid="379966" grpId="0" autoUpdateAnimBg="0"/>
      <p:bldP spid="379967" grpId="0" animBg="1"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80939" name="Rectangle 11"/>
          <p:cNvSpPr>
            <a:spLocks noChangeArrowheads="1"/>
          </p:cNvSpPr>
          <p:nvPr/>
        </p:nvSpPr>
        <p:spPr bwMode="auto">
          <a:xfrm>
            <a:off x="0" y="333375"/>
            <a:ext cx="4767263" cy="558800"/>
          </a:xfrm>
          <a:prstGeom prst="rect">
            <a:avLst/>
          </a:prstGeom>
          <a:noFill/>
          <a:ln>
            <a:noFill/>
          </a:ln>
          <a:effectLst/>
        </p:spPr>
        <p:txBody>
          <a:bodyPr anchor="b"/>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algn="ctr">
              <a:defRPr/>
            </a:pPr>
            <a:r>
              <a:rPr lang="en-US" sz="2100" b="0">
                <a:solidFill>
                  <a:srgbClr val="CC3300"/>
                </a:solidFill>
                <a:ea typeface="宋体"/>
              </a:rPr>
              <a:t>    </a:t>
            </a:r>
            <a:r>
              <a:rPr lang="zh-CN" sz="2400">
                <a:solidFill>
                  <a:schemeClr val="folHlink"/>
                </a:solidFill>
                <a:latin typeface="楷体_GB2312"/>
              </a:rPr>
              <a:t>（</a:t>
            </a:r>
            <a:r>
              <a:rPr lang="en-US" sz="2400">
                <a:solidFill>
                  <a:schemeClr val="folHlink"/>
                </a:solidFill>
                <a:latin typeface="楷体_GB2312"/>
              </a:rPr>
              <a:t>5</a:t>
            </a:r>
            <a:r>
              <a:rPr lang="zh-CN" sz="2400">
                <a:solidFill>
                  <a:schemeClr val="folHlink"/>
                </a:solidFill>
                <a:latin typeface="楷体_GB2312"/>
              </a:rPr>
              <a:t>） 求激励方程和输出方程</a:t>
            </a:r>
            <a:endParaRPr/>
          </a:p>
        </p:txBody>
      </p:sp>
      <p:graphicFrame>
        <p:nvGraphicFramePr>
          <p:cNvPr id="381172" name="Group 244"/>
          <p:cNvGraphicFramePr>
            <a:graphicFrameLocks xmlns:a="http://schemas.openxmlformats.org/drawingml/2006/main" noGrp="1"/>
          </p:cNvGraphicFramePr>
          <p:nvPr/>
        </p:nvGraphicFramePr>
        <p:xfrm>
          <a:off x="5580062" y="260350"/>
          <a:ext cx="3060700" cy="2235835"/>
        </p:xfrm>
        <a:graphic>
          <a:graphicData uri="http://schemas.openxmlformats.org/drawingml/2006/table">
            <a:tbl>
              <a:tblPr firstRow="0" firstCol="0" lastRow="0" lastCol="0" bandRow="0" bandCol="0"/>
              <a:tblGrid>
                <a:gridCol w="781050"/>
                <a:gridCol w="1109662"/>
                <a:gridCol w="1169988"/>
              </a:tblGrid>
              <a:tr h="376238">
                <a:tc rowSpan="2">
                  <a:txBody>
                    <a:bodyPr/>
                    <a:p>
                      <a:pPr marL="0" marR="0" lvl="0" indent="0" algn="ctr" defTabSz="914400">
                        <a:lnSpc>
                          <a:spcPct val="100000"/>
                        </a:lnSpc>
                        <a:spcBef>
                          <a:spcPts val="0"/>
                        </a:spcBef>
                        <a:spcAft>
                          <a:spcPts val="0"/>
                        </a:spcAft>
                        <a:buClr>
                          <a:schemeClr val="accent2"/>
                        </a:buClr>
                        <a:buSzTx/>
                        <a:buFont typeface="Wingdings"/>
                        <a:buNone/>
                        <a:tabLst>
                          <a:tab pos="266700" algn="l"/>
                        </a:tabLst>
                        <a:defRPr/>
                      </a:pPr>
                      <a:r>
                        <a:rPr lang="zh-CN" sz="2000" b="1" i="0" u="none" strike="noStrike" cap="none">
                          <a:ln>
                            <a:noFill/>
                          </a:ln>
                          <a:solidFill>
                            <a:srgbClr val="000099"/>
                          </a:solidFill>
                          <a:latin typeface="Times New Roman"/>
                          <a:ea typeface="楷体_GB2312"/>
                          <a:cs typeface="Times New Roman"/>
                        </a:rPr>
                        <a:t>现态</a:t>
                      </a:r>
                      <a:endParaRPr/>
                    </a:p>
                    <a:p>
                      <a:pPr marL="0" marR="0" lvl="0" indent="0" algn="ctr" defTabSz="914400">
                        <a:lnSpc>
                          <a:spcPct val="100000"/>
                        </a:lnSpc>
                        <a:spcBef>
                          <a:spcPts val="0"/>
                        </a:spcBef>
                        <a:spcAft>
                          <a:spcPts val="0"/>
                        </a:spcAft>
                        <a:buClr>
                          <a:schemeClr val="accent2"/>
                        </a:buClr>
                        <a:buSzTx/>
                        <a:buFont typeface="Wingdings"/>
                        <a:buNone/>
                        <a:tabLst>
                          <a:tab pos="266700" algn="l"/>
                        </a:tabLst>
                        <a:defRPr/>
                      </a:pPr>
                      <a:r>
                        <a:rPr lang="en-US" sz="2000" b="1" i="1" u="none" strike="noStrike" cap="none">
                          <a:ln>
                            <a:noFill/>
                          </a:ln>
                          <a:solidFill>
                            <a:srgbClr val="000099"/>
                          </a:solidFill>
                          <a:latin typeface="Times New Roman"/>
                          <a:ea typeface="宋体"/>
                          <a:cs typeface="Times New Roman"/>
                        </a:rPr>
                        <a:t>Q</a:t>
                      </a:r>
                      <a:r>
                        <a:rPr lang="en-US" sz="2000" b="1" i="0" u="none" strike="noStrike" cap="none" baseline="-25000">
                          <a:ln>
                            <a:noFill/>
                          </a:ln>
                          <a:solidFill>
                            <a:srgbClr val="000099"/>
                          </a:solidFill>
                          <a:latin typeface="Times New Roman"/>
                          <a:ea typeface="宋体"/>
                          <a:cs typeface="Times New Roman"/>
                        </a:rPr>
                        <a:t>1</a:t>
                      </a:r>
                      <a:r>
                        <a:rPr lang="en-US" sz="2000" b="1" i="1" u="none" strike="noStrike" cap="none">
                          <a:ln>
                            <a:noFill/>
                          </a:ln>
                          <a:solidFill>
                            <a:srgbClr val="000099"/>
                          </a:solidFill>
                          <a:latin typeface="Times New Roman"/>
                          <a:ea typeface="宋体"/>
                          <a:cs typeface="Times New Roman"/>
                        </a:rPr>
                        <a:t>Q</a:t>
                      </a:r>
                      <a:r>
                        <a:rPr lang="en-US" sz="2000" b="1" i="0" u="none" strike="noStrike" cap="none" baseline="-25000">
                          <a:ln>
                            <a:noFill/>
                          </a:ln>
                          <a:solidFill>
                            <a:srgbClr val="000099"/>
                          </a:solidFill>
                          <a:latin typeface="Times New Roman"/>
                          <a:ea typeface="宋体"/>
                          <a:cs typeface="Times New Roman"/>
                        </a:rPr>
                        <a:t>0</a:t>
                      </a:r>
                      <a:endParaRPr/>
                    </a:p>
                  </a:txBody>
                  <a:tcPr anchor="ctr">
                    <a:lnL w="12700" algn="ctr">
                      <a:solidFill>
                        <a:schemeClr val="tx1"/>
                      </a:solidFill>
                    </a:lnL>
                    <a:lnR w="12700" algn="ctr">
                      <a:solidFill>
                        <a:schemeClr val="tx1"/>
                      </a:solidFill>
                    </a:lnR>
                    <a:lnT w="12700" algn="ctr">
                      <a:solidFill>
                        <a:srgbClr val="000000"/>
                      </a:solidFill>
                    </a:lnT>
                    <a:lnB w="12700" algn="ctr">
                      <a:solidFill>
                        <a:schemeClr val="tx1"/>
                      </a:solidFill>
                    </a:lnB>
                    <a:solidFill>
                      <a:schemeClr val="bg1"/>
                    </a:solidFill>
                  </a:tcPr>
                </a:tc>
                <a:tc gridSpan="2">
                  <a:txBody>
                    <a:bodyPr/>
                    <a:p>
                      <a:pPr marL="0" marR="0" lvl="0" indent="0" algn="ctr" defTabSz="914400">
                        <a:lnSpc>
                          <a:spcPct val="100000"/>
                        </a:lnSpc>
                        <a:spcBef>
                          <a:spcPts val="0"/>
                        </a:spcBef>
                        <a:spcAft>
                          <a:spcPts val="0"/>
                        </a:spcAft>
                        <a:buClr>
                          <a:schemeClr val="accent2"/>
                        </a:buClr>
                        <a:buSzTx/>
                        <a:buFont typeface="Wingdings"/>
                        <a:buNone/>
                        <a:defRPr/>
                      </a:pPr>
                      <a:r>
                        <a:rPr lang="en-US" sz="2000" b="1" i="1" u="none" strike="noStrike" cap="none">
                          <a:ln>
                            <a:noFill/>
                          </a:ln>
                          <a:solidFill>
                            <a:srgbClr val="000099"/>
                          </a:solidFill>
                          <a:latin typeface="Times New Roman"/>
                          <a:ea typeface="宋体"/>
                        </a:rPr>
                        <a:t>Q</a:t>
                      </a:r>
                      <a:r>
                        <a:rPr lang="en-US" sz="2000" b="1" i="0" u="none" strike="noStrike" cap="none" baseline="-25000">
                          <a:ln>
                            <a:noFill/>
                          </a:ln>
                          <a:solidFill>
                            <a:srgbClr val="000099"/>
                          </a:solidFill>
                          <a:latin typeface="Times New Roman"/>
                          <a:ea typeface="宋体"/>
                        </a:rPr>
                        <a:t>1</a:t>
                      </a:r>
                      <a:r>
                        <a:rPr lang="en-US" sz="2000" b="1" i="0" u="none" strike="noStrike" cap="none" baseline="30000">
                          <a:ln>
                            <a:noFill/>
                          </a:ln>
                          <a:solidFill>
                            <a:srgbClr val="000099"/>
                          </a:solidFill>
                          <a:latin typeface="Times New Roman"/>
                          <a:ea typeface="宋体"/>
                        </a:rPr>
                        <a:t>n+1 </a:t>
                      </a:r>
                      <a:r>
                        <a:rPr lang="en-US" sz="2000" b="1" i="1" u="none" strike="noStrike" cap="none">
                          <a:ln>
                            <a:noFill/>
                          </a:ln>
                          <a:solidFill>
                            <a:srgbClr val="000099"/>
                          </a:solidFill>
                          <a:latin typeface="Times New Roman"/>
                          <a:ea typeface="宋体"/>
                        </a:rPr>
                        <a:t>Q</a:t>
                      </a:r>
                      <a:r>
                        <a:rPr lang="en-US" sz="2000" b="1" i="0" u="none" strike="noStrike" cap="none" baseline="-25000">
                          <a:ln>
                            <a:noFill/>
                          </a:ln>
                          <a:solidFill>
                            <a:srgbClr val="000099"/>
                          </a:solidFill>
                          <a:latin typeface="Times New Roman"/>
                          <a:ea typeface="宋体"/>
                        </a:rPr>
                        <a:t>0</a:t>
                      </a:r>
                      <a:r>
                        <a:rPr lang="en-US" sz="2000" b="1" i="0" u="none" strike="noStrike" cap="none" baseline="30000">
                          <a:ln>
                            <a:noFill/>
                          </a:ln>
                          <a:solidFill>
                            <a:srgbClr val="000099"/>
                          </a:solidFill>
                          <a:latin typeface="Times New Roman"/>
                          <a:ea typeface="宋体"/>
                        </a:rPr>
                        <a:t>n+1 </a:t>
                      </a:r>
                      <a:r>
                        <a:rPr lang="zh-CN" sz="2000" b="1" i="0" u="none" strike="noStrike" cap="none">
                          <a:ln>
                            <a:noFill/>
                          </a:ln>
                          <a:solidFill>
                            <a:srgbClr val="000099"/>
                          </a:solidFill>
                          <a:latin typeface="Times New Roman"/>
                          <a:ea typeface="宋体"/>
                        </a:rPr>
                        <a:t>／</a:t>
                      </a:r>
                      <a:r>
                        <a:rPr lang="en-US" sz="2000" b="1" i="0" u="none" strike="noStrike" cap="none">
                          <a:ln>
                            <a:noFill/>
                          </a:ln>
                          <a:solidFill>
                            <a:srgbClr val="000099"/>
                          </a:solidFill>
                          <a:latin typeface="Times New Roman"/>
                          <a:ea typeface="宋体"/>
                        </a:rPr>
                        <a:t>Y</a:t>
                      </a:r>
                      <a:endParaRPr/>
                    </a:p>
                  </a:txBody>
                  <a:tcPr anchor="ctr">
                    <a:lnL w="12700" algn="ctr">
                      <a:solidFill>
                        <a:schemeClr val="tx1"/>
                      </a:solidFill>
                    </a:lnL>
                    <a:lnR w="12700" algn="ctr">
                      <a:solidFill>
                        <a:schemeClr val="tx1"/>
                      </a:solidFill>
                    </a:lnR>
                    <a:lnT w="12700" algn="ctr">
                      <a:solidFill>
                        <a:srgbClr val="000000"/>
                      </a:solidFill>
                    </a:lnT>
                    <a:lnB w="12700" algn="ctr">
                      <a:solidFill>
                        <a:schemeClr val="tx1"/>
                      </a:solidFill>
                    </a:lnB>
                    <a:solidFill>
                      <a:schemeClr val="bg1"/>
                    </a:solidFill>
                  </a:tcPr>
                </a:tc>
                <a:tc hMerge="1">
                  <a:txBody>
                    <a:bodyPr/>
                    <a:p>
                      <a:endParaRPr/>
                    </a:p>
                  </a:txBody>
                </a:tc>
              </a:tr>
              <a:tr h="379413">
                <a:tc vMerge="1">
                  <a:txBody>
                    <a:bodyPr/>
                    <a:p>
                      <a:pPr>
                        <a:defRPr/>
                      </a:pPr>
                      <a:endParaRPr lang="zh-CN"/>
                    </a:p>
                  </a:txBody>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1" i="0" u="none" strike="noStrike" cap="none">
                          <a:ln>
                            <a:noFill/>
                          </a:ln>
                          <a:solidFill>
                            <a:srgbClr val="000099"/>
                          </a:solidFill>
                          <a:latin typeface="Times New Roman"/>
                          <a:ea typeface="宋体"/>
                        </a:rPr>
                        <a:t>A=0</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1" i="0" u="none" strike="noStrike" cap="none">
                          <a:ln>
                            <a:noFill/>
                          </a:ln>
                          <a:solidFill>
                            <a:srgbClr val="000099"/>
                          </a:solidFill>
                          <a:latin typeface="Times New Roman"/>
                          <a:ea typeface="宋体"/>
                        </a:rPr>
                        <a:t>A=1</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r>
              <a:tr h="374650">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1" i="0" u="none" strike="noStrike" cap="none">
                          <a:ln>
                            <a:noFill/>
                          </a:ln>
                          <a:solidFill>
                            <a:schemeClr val="tx2"/>
                          </a:solidFill>
                          <a:latin typeface="Times New Roman"/>
                          <a:ea typeface="宋体"/>
                        </a:rPr>
                        <a:t>00</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1" i="0" u="none" strike="noStrike" cap="none">
                          <a:ln>
                            <a:noFill/>
                          </a:ln>
                          <a:solidFill>
                            <a:schemeClr val="tx2"/>
                          </a:solidFill>
                          <a:latin typeface="Times New Roman"/>
                          <a:ea typeface="宋体"/>
                        </a:rPr>
                        <a:t>00</a:t>
                      </a:r>
                      <a:r>
                        <a:rPr lang="en-US" sz="2000" b="1" i="0" u="none" strike="noStrike" cap="none" baseline="-25000">
                          <a:ln>
                            <a:noFill/>
                          </a:ln>
                          <a:solidFill>
                            <a:schemeClr val="tx2"/>
                          </a:solidFill>
                          <a:latin typeface="Times New Roman"/>
                          <a:ea typeface="宋体"/>
                        </a:rPr>
                        <a:t> </a:t>
                      </a:r>
                      <a:r>
                        <a:rPr lang="en-US" sz="2000" b="1" i="0" u="none" strike="noStrike" cap="none">
                          <a:ln>
                            <a:noFill/>
                          </a:ln>
                          <a:solidFill>
                            <a:schemeClr val="tx2"/>
                          </a:solidFill>
                          <a:latin typeface="Times New Roman"/>
                          <a:ea typeface="宋体"/>
                        </a:rPr>
                        <a:t>/ 0</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1" i="0" u="none" strike="noStrike" cap="none">
                          <a:ln>
                            <a:noFill/>
                          </a:ln>
                          <a:solidFill>
                            <a:schemeClr val="tx2"/>
                          </a:solidFill>
                          <a:latin typeface="Times New Roman"/>
                          <a:ea typeface="宋体"/>
                        </a:rPr>
                        <a:t>01</a:t>
                      </a:r>
                      <a:r>
                        <a:rPr lang="en-US" sz="2000" b="1" i="0" u="none" strike="noStrike" cap="none" baseline="-25000">
                          <a:ln>
                            <a:noFill/>
                          </a:ln>
                          <a:solidFill>
                            <a:schemeClr val="tx2"/>
                          </a:solidFill>
                          <a:latin typeface="Times New Roman"/>
                          <a:ea typeface="宋体"/>
                        </a:rPr>
                        <a:t> </a:t>
                      </a:r>
                      <a:r>
                        <a:rPr lang="en-US" sz="2000" b="1" i="0" u="none" strike="noStrike" cap="none">
                          <a:ln>
                            <a:noFill/>
                          </a:ln>
                          <a:solidFill>
                            <a:schemeClr val="tx2"/>
                          </a:solidFill>
                          <a:latin typeface="Times New Roman"/>
                          <a:ea typeface="宋体"/>
                        </a:rPr>
                        <a:t>/0</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r>
              <a:tr h="377825">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1" i="0" u="none" strike="noStrike" cap="none">
                          <a:ln>
                            <a:noFill/>
                          </a:ln>
                          <a:solidFill>
                            <a:schemeClr val="tx2"/>
                          </a:solidFill>
                          <a:latin typeface="Times New Roman"/>
                          <a:ea typeface="宋体"/>
                        </a:rPr>
                        <a:t>01</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1" i="0" u="none" strike="noStrike" cap="none">
                          <a:ln>
                            <a:noFill/>
                          </a:ln>
                          <a:solidFill>
                            <a:schemeClr val="tx2"/>
                          </a:solidFill>
                          <a:latin typeface="Times New Roman"/>
                          <a:ea typeface="宋体"/>
                        </a:rPr>
                        <a:t>00</a:t>
                      </a:r>
                      <a:r>
                        <a:rPr lang="en-US" sz="2000" b="1" i="0" u="none" strike="noStrike" cap="none" baseline="-25000">
                          <a:ln>
                            <a:noFill/>
                          </a:ln>
                          <a:solidFill>
                            <a:schemeClr val="tx2"/>
                          </a:solidFill>
                          <a:latin typeface="Times New Roman"/>
                          <a:ea typeface="宋体"/>
                        </a:rPr>
                        <a:t> </a:t>
                      </a:r>
                      <a:r>
                        <a:rPr lang="en-US" sz="2000" b="1" i="0" u="none" strike="noStrike" cap="none">
                          <a:ln>
                            <a:noFill/>
                          </a:ln>
                          <a:solidFill>
                            <a:schemeClr val="tx2"/>
                          </a:solidFill>
                          <a:latin typeface="Times New Roman"/>
                          <a:ea typeface="宋体"/>
                        </a:rPr>
                        <a:t>/ 0</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1" i="0" u="none" strike="noStrike" cap="none">
                          <a:ln>
                            <a:noFill/>
                          </a:ln>
                          <a:solidFill>
                            <a:schemeClr val="tx2"/>
                          </a:solidFill>
                          <a:latin typeface="Times New Roman"/>
                          <a:ea typeface="宋体"/>
                        </a:rPr>
                        <a:t>11</a:t>
                      </a:r>
                      <a:r>
                        <a:rPr lang="en-US" sz="2000" b="1" i="0" u="none" strike="noStrike" cap="none" baseline="-25000">
                          <a:ln>
                            <a:noFill/>
                          </a:ln>
                          <a:solidFill>
                            <a:schemeClr val="tx2"/>
                          </a:solidFill>
                          <a:latin typeface="Times New Roman"/>
                          <a:ea typeface="宋体"/>
                        </a:rPr>
                        <a:t> </a:t>
                      </a:r>
                      <a:r>
                        <a:rPr lang="en-US" sz="2000" b="1" i="0" u="none" strike="noStrike" cap="none">
                          <a:ln>
                            <a:noFill/>
                          </a:ln>
                          <a:solidFill>
                            <a:schemeClr val="tx2"/>
                          </a:solidFill>
                          <a:latin typeface="Times New Roman"/>
                          <a:ea typeface="宋体"/>
                        </a:rPr>
                        <a:t>/0</a:t>
                      </a:r>
                      <a:endParaRPr/>
                    </a:p>
                  </a:txBody>
                  <a:tcPr anchor="ctr">
                    <a:lnL w="12700" algn="ctr">
                      <a:solidFill>
                        <a:schemeClr val="tx1"/>
                      </a:solidFill>
                    </a:lnL>
                    <a:lnR w="12700" algn="ctr">
                      <a:solidFill>
                        <a:schemeClr val="tx1"/>
                      </a:solidFill>
                    </a:lnR>
                    <a:lnT w="12700" algn="ctr">
                      <a:solidFill>
                        <a:schemeClr val="tx1"/>
                      </a:solidFill>
                    </a:lnT>
                    <a:lnB w="12700" algn="ctr">
                      <a:solidFill>
                        <a:schemeClr val="tx1"/>
                      </a:solidFill>
                    </a:lnB>
                    <a:solidFill>
                      <a:schemeClr val="bg1"/>
                    </a:solidFill>
                  </a:tcPr>
                </a:tc>
              </a:tr>
              <a:tr h="650875">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1" i="0" u="none" strike="noStrike" cap="none">
                          <a:ln>
                            <a:noFill/>
                          </a:ln>
                          <a:solidFill>
                            <a:schemeClr val="tx2"/>
                          </a:solidFill>
                          <a:latin typeface="Times New Roman"/>
                          <a:ea typeface="宋体"/>
                        </a:rPr>
                        <a:t>11</a:t>
                      </a:r>
                      <a:endParaRPr/>
                    </a:p>
                  </a:txBody>
                  <a:tcPr anchor="ctr">
                    <a:lnL w="12700" algn="ctr">
                      <a:solidFill>
                        <a:schemeClr val="tx1"/>
                      </a:solidFill>
                    </a:lnL>
                    <a:lnR w="12700" algn="ctr">
                      <a:solidFill>
                        <a:schemeClr val="tx1"/>
                      </a:solidFill>
                    </a:lnR>
                    <a:lnT w="12700" algn="ctr">
                      <a:solidFill>
                        <a:schemeClr val="tx1"/>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1" i="0" u="none" strike="noStrike" cap="none">
                          <a:ln>
                            <a:noFill/>
                          </a:ln>
                          <a:solidFill>
                            <a:schemeClr val="tx2"/>
                          </a:solidFill>
                          <a:latin typeface="Times New Roman"/>
                          <a:ea typeface="宋体"/>
                        </a:rPr>
                        <a:t>00</a:t>
                      </a:r>
                      <a:r>
                        <a:rPr lang="en-US" sz="2000" b="1" i="0" u="none" strike="noStrike" cap="none" baseline="-25000">
                          <a:ln>
                            <a:noFill/>
                          </a:ln>
                          <a:solidFill>
                            <a:schemeClr val="tx2"/>
                          </a:solidFill>
                          <a:latin typeface="Times New Roman"/>
                          <a:ea typeface="宋体"/>
                        </a:rPr>
                        <a:t> </a:t>
                      </a:r>
                      <a:r>
                        <a:rPr lang="en-US" sz="2000" b="1" i="0" u="none" strike="noStrike" cap="none">
                          <a:ln>
                            <a:noFill/>
                          </a:ln>
                          <a:solidFill>
                            <a:schemeClr val="tx2"/>
                          </a:solidFill>
                          <a:latin typeface="Times New Roman"/>
                          <a:ea typeface="宋体"/>
                        </a:rPr>
                        <a:t>/ 1</a:t>
                      </a:r>
                      <a:endParaRPr/>
                    </a:p>
                  </a:txBody>
                  <a:tcPr anchor="ctr">
                    <a:lnL w="12700" algn="ctr">
                      <a:solidFill>
                        <a:schemeClr val="tx1"/>
                      </a:solidFill>
                    </a:lnL>
                    <a:lnR w="12700" algn="ctr">
                      <a:solidFill>
                        <a:schemeClr val="tx1"/>
                      </a:solidFill>
                    </a:lnR>
                    <a:lnT w="12700" algn="ctr">
                      <a:solidFill>
                        <a:schemeClr val="tx1"/>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1" i="0" u="none" strike="noStrike" cap="none">
                          <a:ln>
                            <a:noFill/>
                          </a:ln>
                          <a:solidFill>
                            <a:schemeClr val="tx2"/>
                          </a:solidFill>
                          <a:latin typeface="Times New Roman"/>
                          <a:ea typeface="宋体"/>
                        </a:rPr>
                        <a:t>11</a:t>
                      </a:r>
                      <a:r>
                        <a:rPr lang="en-US" sz="2000" b="1" i="0" u="none" strike="noStrike" cap="none" baseline="-25000">
                          <a:ln>
                            <a:noFill/>
                          </a:ln>
                          <a:solidFill>
                            <a:schemeClr val="tx2"/>
                          </a:solidFill>
                          <a:latin typeface="Times New Roman"/>
                          <a:ea typeface="宋体"/>
                        </a:rPr>
                        <a:t> </a:t>
                      </a:r>
                      <a:r>
                        <a:rPr lang="en-US" sz="2000" b="1" i="0" u="none" strike="noStrike" cap="none">
                          <a:ln>
                            <a:noFill/>
                          </a:ln>
                          <a:solidFill>
                            <a:schemeClr val="tx2"/>
                          </a:solidFill>
                          <a:latin typeface="Times New Roman"/>
                          <a:ea typeface="宋体"/>
                        </a:rPr>
                        <a:t>/0</a:t>
                      </a:r>
                      <a:endParaRPr/>
                    </a:p>
                  </a:txBody>
                  <a:tcPr anchor="ctr">
                    <a:lnL w="12700" algn="ctr">
                      <a:solidFill>
                        <a:schemeClr val="tx1"/>
                      </a:solidFill>
                    </a:lnL>
                    <a:lnR w="12700" algn="ctr">
                      <a:solidFill>
                        <a:schemeClr val="tx1"/>
                      </a:solidFill>
                    </a:lnR>
                    <a:lnT w="12700" algn="ctr">
                      <a:solidFill>
                        <a:schemeClr val="tx1"/>
                      </a:solidFill>
                    </a:lnT>
                    <a:lnB w="12700" algn="ctr">
                      <a:solidFill>
                        <a:srgbClr val="000000"/>
                      </a:solidFill>
                    </a:lnB>
                    <a:solidFill>
                      <a:schemeClr val="bg1"/>
                    </a:solidFill>
                  </a:tcPr>
                </a:tc>
              </a:tr>
            </a:tbl>
          </a:graphicData>
        </a:graphic>
      </p:graphicFrame>
      <p:grpSp>
        <p:nvGrpSpPr>
          <p:cNvPr id="380964" name="Group 36"/>
          <p:cNvGrpSpPr/>
          <p:nvPr/>
        </p:nvGrpSpPr>
        <p:grpSpPr bwMode="auto">
          <a:xfrm>
            <a:off x="539750" y="1223963"/>
            <a:ext cx="3311524" cy="1628775"/>
            <a:chOff x="904" y="520"/>
            <a:chExt cx="2028" cy="1048"/>
          </a:xfrm>
        </p:grpSpPr>
        <p:graphicFrame>
          <p:nvGraphicFramePr>
            <p:cNvPr id="380965" name="Object 37"/>
            <p:cNvGraphicFramePr>
              <a:graphicFrameLocks xmlns:a="http://schemas.openxmlformats.org/drawingml/2006/main" noChangeAspect="1"/>
            </p:cNvGraphicFramePr>
            <p:nvPr/>
          </p:nvGraphicFramePr>
          <p:xfrm>
            <a:off x="957" y="658"/>
            <a:ext cx="1928" cy="737"/>
          </p:xfrm>
          <a:graphic>
            <a:graphicData uri="http://schemas.openxmlformats.org/presentationml/2006/ole">
              <p:oleObj name="oleObj" r:id="rId4" imgW="2790190" imgH="1068070" progId="Word.Picture.8">
                <p:embed/>
                <p:pic>
                  <p:nvPicPr>
                    <p:cNvPr id="380965" name="Object 37"/>
                    <p:cNvPicPr/>
                    <p:nvPr/>
                  </p:nvPicPr>
                  <p:blipFill>
                    <a:blip r:embed="rId3"/>
                    <a:stretch/>
                  </p:blipFill>
                  <p:spPr bwMode="auto">
                    <a:xfrm>
                      <a:off x="957" y="658"/>
                      <a:ext cx="1928" cy="737"/>
                    </a:xfrm>
                    <a:prstGeom prst="rect">
                      <a:avLst/>
                    </a:prstGeom>
                  </p:spPr>
                </p:pic>
              </p:oleObj>
            </a:graphicData>
          </a:graphic>
        </p:graphicFrame>
        <p:sp>
          <p:nvSpPr>
            <p:cNvPr id="380966" name="Arc 38"/>
            <p:cNvSpPr/>
            <p:nvPr/>
          </p:nvSpPr>
          <p:spPr bwMode="auto">
            <a:xfrm rot="5405860" flipH="1">
              <a:off x="1856" y="476"/>
              <a:ext cx="85" cy="797"/>
            </a:xfrm>
            <a:custGeom>
              <a:avLst/>
              <a:gdLst>
                <a:gd name="G0" fmla="+- 0 0 0"/>
                <a:gd name="G1" fmla="+- 19376 0 0"/>
                <a:gd name="G2" fmla="+- 21600 0 0"/>
                <a:gd name="T0" fmla="*/ 9547 w 21600"/>
                <a:gd name="T1" fmla="*/ 0 h 40674"/>
                <a:gd name="T2" fmla="*/ 3597 w 21600"/>
                <a:gd name="T3" fmla="*/ 40674 h 40674"/>
                <a:gd name="T4" fmla="*/ 0 w 21600"/>
                <a:gd name="T5" fmla="*/ 19376 h 40674"/>
              </a:gdLst>
              <a:ahLst/>
              <a:cxnLst>
                <a:cxn ang="0">
                  <a:pos x="T0" y="T1"/>
                </a:cxn>
                <a:cxn ang="0">
                  <a:pos x="T2" y="T3"/>
                </a:cxn>
                <a:cxn ang="0">
                  <a:pos x="T4" y="T5"/>
                </a:cxn>
              </a:cxnLst>
              <a:rect l="0" t="0" r="r" b="b"/>
              <a:pathLst>
                <a:path w="21600" h="40674" fill="none" stroke="1" extrusionOk="0">
                  <a:moveTo>
                    <a:pt x="9546" y="0"/>
                  </a:moveTo>
                  <a:cubicBezTo>
                    <a:pt x="16926" y="3636"/>
                    <a:pt x="21600" y="11149"/>
                    <a:pt x="21600" y="19376"/>
                  </a:cubicBezTo>
                  <a:cubicBezTo>
                    <a:pt x="21600" y="29917"/>
                    <a:pt x="13991" y="38918"/>
                    <a:pt x="3597" y="40674"/>
                  </a:cubicBezTo>
                </a:path>
                <a:path w="21600" h="40674" fill="norm" stroke="0" extrusionOk="0">
                  <a:moveTo>
                    <a:pt x="9546" y="0"/>
                  </a:moveTo>
                  <a:cubicBezTo>
                    <a:pt x="16926" y="3636"/>
                    <a:pt x="21600" y="11149"/>
                    <a:pt x="21600" y="19376"/>
                  </a:cubicBezTo>
                  <a:cubicBezTo>
                    <a:pt x="21600" y="29917"/>
                    <a:pt x="13991" y="38918"/>
                    <a:pt x="3597" y="40674"/>
                  </a:cubicBezTo>
                  <a:lnTo>
                    <a:pt x="0" y="19376"/>
                  </a:lnTo>
                  <a:close/>
                </a:path>
              </a:pathLst>
            </a:custGeom>
            <a:solidFill>
              <a:srgbClr val="FFFFFF">
                <a:alpha val="0"/>
              </a:srgbClr>
            </a:solidFill>
            <a:ln w="19050">
              <a:solidFill>
                <a:srgbClr val="000000"/>
              </a:solidFill>
              <a:round/>
              <a:headEnd/>
              <a:tailEnd/>
            </a:ln>
          </p:spPr>
          <p:txBody>
            <a:bodyPr/>
            <a:lstStyle/>
            <a:p>
              <a:pPr>
                <a:defRPr/>
              </a:pPr>
              <a:endParaRPr lang="zh-CN"/>
            </a:p>
          </p:txBody>
        </p:sp>
        <p:sp>
          <p:nvSpPr>
            <p:cNvPr id="380967" name="Freeform 39"/>
            <p:cNvSpPr/>
            <p:nvPr/>
          </p:nvSpPr>
          <p:spPr bwMode="auto">
            <a:xfrm rot="-9177384">
              <a:off x="2279" y="881"/>
              <a:ext cx="99" cy="21"/>
            </a:xfrm>
            <a:custGeom>
              <a:avLst/>
              <a:gdLst>
                <a:gd name="T0" fmla="*/ 1530 w 1530"/>
                <a:gd name="T1" fmla="*/ 0 h 570"/>
                <a:gd name="T2" fmla="*/ 1530 w 1530"/>
                <a:gd name="T3" fmla="*/ 570 h 570"/>
                <a:gd name="T4" fmla="*/ 0 w 1530"/>
                <a:gd name="T5" fmla="*/ 225 h 570"/>
                <a:gd name="T6" fmla="*/ 1530 w 1530"/>
                <a:gd name="T7" fmla="*/ 0 h 570"/>
              </a:gdLst>
              <a:ahLst/>
              <a:cxnLst>
                <a:cxn ang="0">
                  <a:pos x="T0" y="T1"/>
                </a:cxn>
                <a:cxn ang="0">
                  <a:pos x="T2" y="T3"/>
                </a:cxn>
                <a:cxn ang="0">
                  <a:pos x="T4" y="T5"/>
                </a:cxn>
                <a:cxn ang="0">
                  <a:pos x="T6" y="T7"/>
                </a:cxn>
              </a:cxnLst>
              <a:rect l="0" t="0" r="r" b="b"/>
              <a:pathLst>
                <a:path w="1530" h="570" fill="norm" stroke="1" extrusionOk="0">
                  <a:moveTo>
                    <a:pt x="1530" y="0"/>
                  </a:moveTo>
                  <a:lnTo>
                    <a:pt x="1530" y="570"/>
                  </a:lnTo>
                  <a:lnTo>
                    <a:pt x="0" y="225"/>
                  </a:lnTo>
                  <a:lnTo>
                    <a:pt x="1530" y="0"/>
                  </a:lnTo>
                  <a:close/>
                </a:path>
              </a:pathLst>
            </a:custGeom>
            <a:solidFill>
              <a:srgbClr val="FFFFFF">
                <a:alpha val="0"/>
              </a:srgbClr>
            </a:solidFill>
            <a:ln w="19050" cmpd="sng">
              <a:solidFill>
                <a:srgbClr val="000000"/>
              </a:solidFill>
              <a:round/>
              <a:headEnd/>
              <a:tailEnd/>
            </a:ln>
          </p:spPr>
          <p:txBody>
            <a:bodyPr/>
            <a:lstStyle/>
            <a:p>
              <a:pPr>
                <a:defRPr/>
              </a:pPr>
              <a:endParaRPr lang="zh-CN"/>
            </a:p>
          </p:txBody>
        </p:sp>
        <p:sp>
          <p:nvSpPr>
            <p:cNvPr id="380968" name="Text Box 40"/>
            <p:cNvSpPr txBox="1">
              <a:spLocks noChangeArrowheads="1"/>
            </p:cNvSpPr>
            <p:nvPr/>
          </p:nvSpPr>
          <p:spPr bwMode="auto">
            <a:xfrm>
              <a:off x="1811" y="520"/>
              <a:ext cx="270" cy="227"/>
            </a:xfrm>
            <a:prstGeom prst="rect">
              <a:avLst/>
            </a:prstGeom>
            <a:solidFill>
              <a:srgbClr val="FFFFFF">
                <a:alpha val="0"/>
              </a:srgbClr>
            </a:solidFill>
            <a:ln>
              <a:noFill/>
            </a:ln>
          </p:spPr>
          <p:txBody>
            <a:bodyPr lIns="0" tIns="0" rIns="0" bIns="0"/>
            <a:lstStyle/>
            <a:p>
              <a:pPr>
                <a:defRPr/>
              </a:pPr>
              <a:r>
                <a:rPr lang="en-US" sz="1600">
                  <a:latin typeface="Times New Roman"/>
                </a:rPr>
                <a:t>J=</a:t>
              </a:r>
              <a:r>
                <a:rPr lang="en-US" sz="1600">
                  <a:latin typeface="Arial"/>
                </a:rPr>
                <a:t>X</a:t>
              </a:r>
              <a:endParaRPr/>
            </a:p>
            <a:p>
              <a:pPr>
                <a:defRPr/>
              </a:pPr>
              <a:r>
                <a:rPr lang="en-US" sz="1600">
                  <a:latin typeface="Times New Roman"/>
                </a:rPr>
                <a:t>K=1</a:t>
              </a:r>
              <a:endParaRPr lang="en-US" sz="1600" b="0">
                <a:latin typeface="Arial"/>
              </a:endParaRPr>
            </a:p>
          </p:txBody>
        </p:sp>
        <p:sp>
          <p:nvSpPr>
            <p:cNvPr id="380969" name="Arc 41"/>
            <p:cNvSpPr/>
            <p:nvPr/>
          </p:nvSpPr>
          <p:spPr bwMode="auto">
            <a:xfrm rot="5405860" flipV="1">
              <a:off x="1932" y="819"/>
              <a:ext cx="121" cy="771"/>
            </a:xfrm>
            <a:custGeom>
              <a:avLst/>
              <a:gdLst>
                <a:gd name="G0" fmla="+- 0 0 0"/>
                <a:gd name="G1" fmla="+- 19376 0 0"/>
                <a:gd name="G2" fmla="+- 21600 0 0"/>
                <a:gd name="T0" fmla="*/ 9547 w 21600"/>
                <a:gd name="T1" fmla="*/ 0 h 40674"/>
                <a:gd name="T2" fmla="*/ 3597 w 21600"/>
                <a:gd name="T3" fmla="*/ 40674 h 40674"/>
                <a:gd name="T4" fmla="*/ 0 w 21600"/>
                <a:gd name="T5" fmla="*/ 19376 h 40674"/>
              </a:gdLst>
              <a:ahLst/>
              <a:cxnLst>
                <a:cxn ang="0">
                  <a:pos x="T0" y="T1"/>
                </a:cxn>
                <a:cxn ang="0">
                  <a:pos x="T2" y="T3"/>
                </a:cxn>
                <a:cxn ang="0">
                  <a:pos x="T4" y="T5"/>
                </a:cxn>
              </a:cxnLst>
              <a:rect l="0" t="0" r="r" b="b"/>
              <a:pathLst>
                <a:path w="21600" h="40674" fill="none" stroke="1" extrusionOk="0">
                  <a:moveTo>
                    <a:pt x="9546" y="0"/>
                  </a:moveTo>
                  <a:cubicBezTo>
                    <a:pt x="16926" y="3636"/>
                    <a:pt x="21600" y="11149"/>
                    <a:pt x="21600" y="19376"/>
                  </a:cubicBezTo>
                  <a:cubicBezTo>
                    <a:pt x="21600" y="29917"/>
                    <a:pt x="13991" y="38918"/>
                    <a:pt x="3597" y="40674"/>
                  </a:cubicBezTo>
                </a:path>
                <a:path w="21600" h="40674" fill="norm" stroke="0" extrusionOk="0">
                  <a:moveTo>
                    <a:pt x="9546" y="0"/>
                  </a:moveTo>
                  <a:cubicBezTo>
                    <a:pt x="16926" y="3636"/>
                    <a:pt x="21600" y="11149"/>
                    <a:pt x="21600" y="19376"/>
                  </a:cubicBezTo>
                  <a:cubicBezTo>
                    <a:pt x="21600" y="29917"/>
                    <a:pt x="13991" y="38918"/>
                    <a:pt x="3597" y="40674"/>
                  </a:cubicBezTo>
                  <a:lnTo>
                    <a:pt x="0" y="19376"/>
                  </a:lnTo>
                  <a:close/>
                </a:path>
              </a:pathLst>
            </a:custGeom>
            <a:solidFill>
              <a:srgbClr val="FFFFFF">
                <a:alpha val="0"/>
              </a:srgbClr>
            </a:solidFill>
            <a:ln w="19050">
              <a:solidFill>
                <a:srgbClr val="000000"/>
              </a:solidFill>
              <a:round/>
              <a:headEnd/>
              <a:tailEnd/>
            </a:ln>
          </p:spPr>
          <p:txBody>
            <a:bodyPr/>
            <a:lstStyle/>
            <a:p>
              <a:pPr>
                <a:defRPr/>
              </a:pPr>
              <a:endParaRPr lang="zh-CN"/>
            </a:p>
          </p:txBody>
        </p:sp>
        <p:sp>
          <p:nvSpPr>
            <p:cNvPr id="380970" name="Freeform 42"/>
            <p:cNvSpPr/>
            <p:nvPr/>
          </p:nvSpPr>
          <p:spPr bwMode="auto">
            <a:xfrm rot="-9177384" flipH="1" flipV="1">
              <a:off x="1528" y="1165"/>
              <a:ext cx="95" cy="30"/>
            </a:xfrm>
            <a:custGeom>
              <a:avLst/>
              <a:gdLst>
                <a:gd name="T0" fmla="*/ 1530 w 1530"/>
                <a:gd name="T1" fmla="*/ 0 h 570"/>
                <a:gd name="T2" fmla="*/ 1530 w 1530"/>
                <a:gd name="T3" fmla="*/ 570 h 570"/>
                <a:gd name="T4" fmla="*/ 0 w 1530"/>
                <a:gd name="T5" fmla="*/ 225 h 570"/>
                <a:gd name="T6" fmla="*/ 1530 w 1530"/>
                <a:gd name="T7" fmla="*/ 0 h 570"/>
              </a:gdLst>
              <a:ahLst/>
              <a:cxnLst>
                <a:cxn ang="0">
                  <a:pos x="T0" y="T1"/>
                </a:cxn>
                <a:cxn ang="0">
                  <a:pos x="T2" y="T3"/>
                </a:cxn>
                <a:cxn ang="0">
                  <a:pos x="T4" y="T5"/>
                </a:cxn>
                <a:cxn ang="0">
                  <a:pos x="T6" y="T7"/>
                </a:cxn>
              </a:cxnLst>
              <a:rect l="0" t="0" r="r" b="b"/>
              <a:pathLst>
                <a:path w="1530" h="570" fill="norm" stroke="1" extrusionOk="0">
                  <a:moveTo>
                    <a:pt x="1530" y="0"/>
                  </a:moveTo>
                  <a:lnTo>
                    <a:pt x="1530" y="570"/>
                  </a:lnTo>
                  <a:lnTo>
                    <a:pt x="0" y="225"/>
                  </a:lnTo>
                  <a:lnTo>
                    <a:pt x="1530" y="0"/>
                  </a:lnTo>
                  <a:close/>
                </a:path>
              </a:pathLst>
            </a:custGeom>
            <a:solidFill>
              <a:srgbClr val="FFFFFF">
                <a:alpha val="0"/>
              </a:srgbClr>
            </a:solidFill>
            <a:ln w="19050" cmpd="sng">
              <a:solidFill>
                <a:srgbClr val="000000"/>
              </a:solidFill>
              <a:round/>
              <a:headEnd/>
              <a:tailEnd/>
            </a:ln>
          </p:spPr>
          <p:txBody>
            <a:bodyPr/>
            <a:lstStyle/>
            <a:p>
              <a:pPr>
                <a:defRPr/>
              </a:pPr>
              <a:endParaRPr lang="zh-CN"/>
            </a:p>
          </p:txBody>
        </p:sp>
        <p:sp>
          <p:nvSpPr>
            <p:cNvPr id="380971" name="Text Box 43"/>
            <p:cNvSpPr txBox="1">
              <a:spLocks noChangeArrowheads="1"/>
            </p:cNvSpPr>
            <p:nvPr/>
          </p:nvSpPr>
          <p:spPr bwMode="auto">
            <a:xfrm>
              <a:off x="1840" y="1342"/>
              <a:ext cx="270" cy="226"/>
            </a:xfrm>
            <a:prstGeom prst="rect">
              <a:avLst/>
            </a:prstGeom>
            <a:solidFill>
              <a:srgbClr val="FFFFFF">
                <a:alpha val="0"/>
              </a:srgbClr>
            </a:solidFill>
            <a:ln>
              <a:noFill/>
            </a:ln>
          </p:spPr>
          <p:txBody>
            <a:bodyPr lIns="0" tIns="0" rIns="0" bIns="0"/>
            <a:lstStyle/>
            <a:p>
              <a:pPr>
                <a:defRPr/>
              </a:pPr>
              <a:r>
                <a:rPr lang="en-US" sz="1600">
                  <a:latin typeface="Times New Roman"/>
                </a:rPr>
                <a:t>J=1</a:t>
              </a:r>
              <a:endParaRPr/>
            </a:p>
            <a:p>
              <a:pPr>
                <a:defRPr/>
              </a:pPr>
              <a:r>
                <a:rPr lang="en-US" sz="1600">
                  <a:latin typeface="Times New Roman"/>
                </a:rPr>
                <a:t>K=</a:t>
              </a:r>
              <a:r>
                <a:rPr lang="en-US" sz="1600">
                  <a:latin typeface="Arial"/>
                </a:rPr>
                <a:t>X</a:t>
              </a:r>
              <a:endParaRPr lang="en-US" sz="1600" b="0">
                <a:latin typeface="Arial"/>
              </a:endParaRPr>
            </a:p>
          </p:txBody>
        </p:sp>
        <p:grpSp>
          <p:nvGrpSpPr>
            <p:cNvPr id="380972" name="Group 44"/>
            <p:cNvGrpSpPr/>
            <p:nvPr/>
          </p:nvGrpSpPr>
          <p:grpSpPr bwMode="auto">
            <a:xfrm>
              <a:off x="1216" y="946"/>
              <a:ext cx="161" cy="170"/>
              <a:chOff x="1216" y="946"/>
              <a:chExt cx="161" cy="170"/>
            </a:xfrm>
          </p:grpSpPr>
          <p:sp>
            <p:nvSpPr>
              <p:cNvPr id="380973" name="Freeform 45"/>
              <p:cNvSpPr/>
              <p:nvPr/>
            </p:nvSpPr>
            <p:spPr bwMode="auto">
              <a:xfrm rot="147644" flipH="1" flipV="1">
                <a:off x="1290" y="946"/>
                <a:ext cx="75" cy="23"/>
              </a:xfrm>
              <a:custGeom>
                <a:avLst/>
                <a:gdLst>
                  <a:gd name="T0" fmla="*/ 1530 w 1530"/>
                  <a:gd name="T1" fmla="*/ 0 h 570"/>
                  <a:gd name="T2" fmla="*/ 1530 w 1530"/>
                  <a:gd name="T3" fmla="*/ 570 h 570"/>
                  <a:gd name="T4" fmla="*/ 0 w 1530"/>
                  <a:gd name="T5" fmla="*/ 225 h 570"/>
                  <a:gd name="T6" fmla="*/ 1530 w 1530"/>
                  <a:gd name="T7" fmla="*/ 0 h 570"/>
                </a:gdLst>
                <a:ahLst/>
                <a:cxnLst>
                  <a:cxn ang="0">
                    <a:pos x="T0" y="T1"/>
                  </a:cxn>
                  <a:cxn ang="0">
                    <a:pos x="T2" y="T3"/>
                  </a:cxn>
                  <a:cxn ang="0">
                    <a:pos x="T4" y="T5"/>
                  </a:cxn>
                  <a:cxn ang="0">
                    <a:pos x="T6" y="T7"/>
                  </a:cxn>
                </a:cxnLst>
                <a:rect l="0" t="0" r="r" b="b"/>
                <a:pathLst>
                  <a:path w="1530" h="570" fill="norm" stroke="1" extrusionOk="0">
                    <a:moveTo>
                      <a:pt x="1530" y="0"/>
                    </a:moveTo>
                    <a:lnTo>
                      <a:pt x="1530" y="570"/>
                    </a:lnTo>
                    <a:lnTo>
                      <a:pt x="0" y="225"/>
                    </a:lnTo>
                    <a:lnTo>
                      <a:pt x="1530" y="0"/>
                    </a:lnTo>
                    <a:close/>
                  </a:path>
                </a:pathLst>
              </a:custGeom>
              <a:solidFill>
                <a:srgbClr val="FFFFFF">
                  <a:alpha val="0"/>
                </a:srgbClr>
              </a:solidFill>
              <a:ln w="19050" cmpd="sng">
                <a:solidFill>
                  <a:srgbClr val="000000"/>
                </a:solidFill>
                <a:round/>
                <a:headEnd/>
                <a:tailEnd/>
              </a:ln>
            </p:spPr>
            <p:txBody>
              <a:bodyPr/>
              <a:lstStyle/>
              <a:p>
                <a:pPr>
                  <a:defRPr/>
                </a:pPr>
                <a:endParaRPr lang="zh-CN"/>
              </a:p>
            </p:txBody>
          </p:sp>
          <p:sp>
            <p:nvSpPr>
              <p:cNvPr id="380974" name="Arc 46"/>
              <p:cNvSpPr/>
              <p:nvPr/>
            </p:nvSpPr>
            <p:spPr bwMode="auto">
              <a:xfrm rot="2200598" flipH="1">
                <a:off x="1216" y="966"/>
                <a:ext cx="161" cy="150"/>
              </a:xfrm>
              <a:custGeom>
                <a:avLst/>
                <a:gdLst>
                  <a:gd name="G0" fmla="+- 21374 0 0"/>
                  <a:gd name="G1" fmla="+- 18488 0 0"/>
                  <a:gd name="G2" fmla="+- 21600 0 0"/>
                  <a:gd name="T0" fmla="*/ 32543 w 42974"/>
                  <a:gd name="T1" fmla="*/ 0 h 40088"/>
                  <a:gd name="T2" fmla="*/ 0 w 42974"/>
                  <a:gd name="T3" fmla="*/ 21602 h 40088"/>
                  <a:gd name="T4" fmla="*/ 21374 w 42974"/>
                  <a:gd name="T5" fmla="*/ 18488 h 40088"/>
                </a:gdLst>
                <a:ahLst/>
                <a:cxnLst>
                  <a:cxn ang="0">
                    <a:pos x="T0" y="T1"/>
                  </a:cxn>
                  <a:cxn ang="0">
                    <a:pos x="T2" y="T3"/>
                  </a:cxn>
                  <a:cxn ang="0">
                    <a:pos x="T4" y="T5"/>
                  </a:cxn>
                </a:cxnLst>
                <a:rect l="0" t="0" r="r" b="b"/>
                <a:pathLst>
                  <a:path w="42974" h="40088" fill="none" stroke="1" extrusionOk="0">
                    <a:moveTo>
                      <a:pt x="32543" y="-1"/>
                    </a:moveTo>
                    <a:cubicBezTo>
                      <a:pt x="39017" y="3911"/>
                      <a:pt x="42974" y="10924"/>
                      <a:pt x="42974" y="18488"/>
                    </a:cubicBezTo>
                    <a:cubicBezTo>
                      <a:pt x="42974" y="30417"/>
                      <a:pt x="33303" y="40088"/>
                      <a:pt x="21374" y="40088"/>
                    </a:cubicBezTo>
                    <a:cubicBezTo>
                      <a:pt x="10647" y="40087"/>
                      <a:pt x="1546" y="32216"/>
                      <a:pt x="-1" y="21602"/>
                    </a:cubicBezTo>
                  </a:path>
                  <a:path w="42974" h="40088" fill="norm" stroke="0" extrusionOk="0">
                    <a:moveTo>
                      <a:pt x="32543" y="-1"/>
                    </a:moveTo>
                    <a:cubicBezTo>
                      <a:pt x="39017" y="3911"/>
                      <a:pt x="42974" y="10924"/>
                      <a:pt x="42974" y="18488"/>
                    </a:cubicBezTo>
                    <a:cubicBezTo>
                      <a:pt x="42974" y="30417"/>
                      <a:pt x="33303" y="40088"/>
                      <a:pt x="21374" y="40088"/>
                    </a:cubicBezTo>
                    <a:cubicBezTo>
                      <a:pt x="10647" y="40087"/>
                      <a:pt x="1546" y="32216"/>
                      <a:pt x="-1" y="21602"/>
                    </a:cubicBezTo>
                    <a:lnTo>
                      <a:pt x="21374" y="18488"/>
                    </a:lnTo>
                    <a:close/>
                  </a:path>
                </a:pathLst>
              </a:custGeom>
              <a:solidFill>
                <a:srgbClr val="FFFFFF">
                  <a:alpha val="0"/>
                </a:srgbClr>
              </a:solidFill>
              <a:ln w="19050">
                <a:solidFill>
                  <a:srgbClr val="000000"/>
                </a:solidFill>
                <a:round/>
                <a:headEnd/>
                <a:tailEnd/>
              </a:ln>
            </p:spPr>
            <p:txBody>
              <a:bodyPr/>
              <a:lstStyle/>
              <a:p>
                <a:pPr>
                  <a:defRPr/>
                </a:pPr>
                <a:endParaRPr lang="zh-CN"/>
              </a:p>
            </p:txBody>
          </p:sp>
        </p:grpSp>
        <p:sp>
          <p:nvSpPr>
            <p:cNvPr id="380975" name="Text Box 47"/>
            <p:cNvSpPr txBox="1">
              <a:spLocks noChangeArrowheads="1"/>
            </p:cNvSpPr>
            <p:nvPr/>
          </p:nvSpPr>
          <p:spPr bwMode="auto">
            <a:xfrm>
              <a:off x="904" y="889"/>
              <a:ext cx="270" cy="227"/>
            </a:xfrm>
            <a:prstGeom prst="rect">
              <a:avLst/>
            </a:prstGeom>
            <a:solidFill>
              <a:srgbClr val="FFFFFF">
                <a:alpha val="0"/>
              </a:srgbClr>
            </a:solidFill>
            <a:ln>
              <a:noFill/>
            </a:ln>
          </p:spPr>
          <p:txBody>
            <a:bodyPr lIns="0" tIns="0" rIns="0" bIns="0"/>
            <a:lstStyle/>
            <a:p>
              <a:pPr>
                <a:defRPr/>
              </a:pPr>
              <a:r>
                <a:rPr lang="en-US" sz="1600">
                  <a:latin typeface="Times New Roman"/>
                </a:rPr>
                <a:t>J=</a:t>
              </a:r>
              <a:r>
                <a:rPr lang="en-US" sz="1600">
                  <a:latin typeface="Arial"/>
                </a:rPr>
                <a:t>X</a:t>
              </a:r>
              <a:endParaRPr lang="en-US" sz="1600">
                <a:latin typeface="Times New Roman"/>
              </a:endParaRPr>
            </a:p>
            <a:p>
              <a:pPr>
                <a:defRPr/>
              </a:pPr>
              <a:r>
                <a:rPr lang="en-US" sz="1600">
                  <a:latin typeface="Times New Roman"/>
                </a:rPr>
                <a:t>K=0</a:t>
              </a:r>
              <a:endParaRPr/>
            </a:p>
          </p:txBody>
        </p:sp>
        <p:sp>
          <p:nvSpPr>
            <p:cNvPr id="380976" name="Text Box 48"/>
            <p:cNvSpPr txBox="1">
              <a:spLocks noChangeArrowheads="1"/>
            </p:cNvSpPr>
            <p:nvPr/>
          </p:nvSpPr>
          <p:spPr bwMode="auto">
            <a:xfrm>
              <a:off x="2661" y="889"/>
              <a:ext cx="270" cy="226"/>
            </a:xfrm>
            <a:prstGeom prst="rect">
              <a:avLst/>
            </a:prstGeom>
            <a:solidFill>
              <a:srgbClr val="FFFFFF">
                <a:alpha val="0"/>
              </a:srgbClr>
            </a:solidFill>
            <a:ln>
              <a:noFill/>
            </a:ln>
          </p:spPr>
          <p:txBody>
            <a:bodyPr lIns="0" tIns="0" rIns="0" bIns="0"/>
            <a:lstStyle/>
            <a:p>
              <a:pPr>
                <a:defRPr/>
              </a:pPr>
              <a:r>
                <a:rPr lang="en-US" sz="1600">
                  <a:latin typeface="Times New Roman"/>
                </a:rPr>
                <a:t>J=0</a:t>
              </a:r>
              <a:endParaRPr lang="en-US" sz="1600">
                <a:latin typeface="Arial"/>
              </a:endParaRPr>
            </a:p>
            <a:p>
              <a:pPr>
                <a:defRPr/>
              </a:pPr>
              <a:r>
                <a:rPr lang="en-US" sz="1600">
                  <a:latin typeface="Times New Roman"/>
                </a:rPr>
                <a:t>K=</a:t>
              </a:r>
              <a:r>
                <a:rPr lang="en-US" sz="1600">
                  <a:latin typeface="Arial"/>
                </a:rPr>
                <a:t>X</a:t>
              </a:r>
              <a:endParaRPr/>
            </a:p>
          </p:txBody>
        </p:sp>
        <p:grpSp>
          <p:nvGrpSpPr>
            <p:cNvPr id="380977" name="Group 49"/>
            <p:cNvGrpSpPr/>
            <p:nvPr/>
          </p:nvGrpSpPr>
          <p:grpSpPr bwMode="auto">
            <a:xfrm>
              <a:off x="2463" y="946"/>
              <a:ext cx="161" cy="171"/>
              <a:chOff x="2463" y="627"/>
              <a:chExt cx="161" cy="171"/>
            </a:xfrm>
          </p:grpSpPr>
          <p:sp>
            <p:nvSpPr>
              <p:cNvPr id="380978" name="Freeform 50"/>
              <p:cNvSpPr/>
              <p:nvPr/>
            </p:nvSpPr>
            <p:spPr bwMode="auto">
              <a:xfrm rot="70416">
                <a:off x="2477" y="775"/>
                <a:ext cx="74" cy="23"/>
              </a:xfrm>
              <a:custGeom>
                <a:avLst/>
                <a:gdLst>
                  <a:gd name="T0" fmla="*/ 1530 w 1530"/>
                  <a:gd name="T1" fmla="*/ 0 h 570"/>
                  <a:gd name="T2" fmla="*/ 1530 w 1530"/>
                  <a:gd name="T3" fmla="*/ 570 h 570"/>
                  <a:gd name="T4" fmla="*/ 0 w 1530"/>
                  <a:gd name="T5" fmla="*/ 225 h 570"/>
                  <a:gd name="T6" fmla="*/ 1530 w 1530"/>
                  <a:gd name="T7" fmla="*/ 0 h 570"/>
                </a:gdLst>
                <a:ahLst/>
                <a:cxnLst>
                  <a:cxn ang="0">
                    <a:pos x="T0" y="T1"/>
                  </a:cxn>
                  <a:cxn ang="0">
                    <a:pos x="T2" y="T3"/>
                  </a:cxn>
                  <a:cxn ang="0">
                    <a:pos x="T4" y="T5"/>
                  </a:cxn>
                  <a:cxn ang="0">
                    <a:pos x="T6" y="T7"/>
                  </a:cxn>
                </a:cxnLst>
                <a:rect l="0" t="0" r="r" b="b"/>
                <a:pathLst>
                  <a:path w="1530" h="570" fill="norm" stroke="1" extrusionOk="0">
                    <a:moveTo>
                      <a:pt x="1530" y="0"/>
                    </a:moveTo>
                    <a:lnTo>
                      <a:pt x="1530" y="570"/>
                    </a:lnTo>
                    <a:lnTo>
                      <a:pt x="0" y="225"/>
                    </a:lnTo>
                    <a:lnTo>
                      <a:pt x="1530" y="0"/>
                    </a:lnTo>
                    <a:close/>
                  </a:path>
                </a:pathLst>
              </a:custGeom>
              <a:solidFill>
                <a:srgbClr val="FFFFFF">
                  <a:alpha val="0"/>
                </a:srgbClr>
              </a:solidFill>
              <a:ln w="19050" cmpd="sng">
                <a:solidFill>
                  <a:srgbClr val="000000"/>
                </a:solidFill>
                <a:round/>
                <a:headEnd/>
                <a:tailEnd/>
              </a:ln>
            </p:spPr>
            <p:txBody>
              <a:bodyPr/>
              <a:lstStyle/>
              <a:p>
                <a:pPr>
                  <a:defRPr/>
                </a:pPr>
                <a:endParaRPr lang="zh-CN"/>
              </a:p>
            </p:txBody>
          </p:sp>
          <p:sp>
            <p:nvSpPr>
              <p:cNvPr id="380979" name="Arc 51"/>
              <p:cNvSpPr/>
              <p:nvPr/>
            </p:nvSpPr>
            <p:spPr bwMode="auto">
              <a:xfrm rot="2123370" flipV="1">
                <a:off x="2463" y="627"/>
                <a:ext cx="161" cy="150"/>
              </a:xfrm>
              <a:custGeom>
                <a:avLst/>
                <a:gdLst>
                  <a:gd name="G0" fmla="+- 21374 0 0"/>
                  <a:gd name="G1" fmla="+- 18488 0 0"/>
                  <a:gd name="G2" fmla="+- 21600 0 0"/>
                  <a:gd name="T0" fmla="*/ 32543 w 42974"/>
                  <a:gd name="T1" fmla="*/ 0 h 40088"/>
                  <a:gd name="T2" fmla="*/ 0 w 42974"/>
                  <a:gd name="T3" fmla="*/ 21602 h 40088"/>
                  <a:gd name="T4" fmla="*/ 21374 w 42974"/>
                  <a:gd name="T5" fmla="*/ 18488 h 40088"/>
                </a:gdLst>
                <a:ahLst/>
                <a:cxnLst>
                  <a:cxn ang="0">
                    <a:pos x="T0" y="T1"/>
                  </a:cxn>
                  <a:cxn ang="0">
                    <a:pos x="T2" y="T3"/>
                  </a:cxn>
                  <a:cxn ang="0">
                    <a:pos x="T4" y="T5"/>
                  </a:cxn>
                </a:cxnLst>
                <a:rect l="0" t="0" r="r" b="b"/>
                <a:pathLst>
                  <a:path w="42974" h="40088" fill="none" stroke="1" extrusionOk="0">
                    <a:moveTo>
                      <a:pt x="32543" y="-1"/>
                    </a:moveTo>
                    <a:cubicBezTo>
                      <a:pt x="39017" y="3911"/>
                      <a:pt x="42974" y="10924"/>
                      <a:pt x="42974" y="18488"/>
                    </a:cubicBezTo>
                    <a:cubicBezTo>
                      <a:pt x="42974" y="30417"/>
                      <a:pt x="33303" y="40088"/>
                      <a:pt x="21374" y="40088"/>
                    </a:cubicBezTo>
                    <a:cubicBezTo>
                      <a:pt x="10647" y="40087"/>
                      <a:pt x="1546" y="32216"/>
                      <a:pt x="-1" y="21602"/>
                    </a:cubicBezTo>
                  </a:path>
                  <a:path w="42974" h="40088" fill="norm" stroke="0" extrusionOk="0">
                    <a:moveTo>
                      <a:pt x="32543" y="-1"/>
                    </a:moveTo>
                    <a:cubicBezTo>
                      <a:pt x="39017" y="3911"/>
                      <a:pt x="42974" y="10924"/>
                      <a:pt x="42974" y="18488"/>
                    </a:cubicBezTo>
                    <a:cubicBezTo>
                      <a:pt x="42974" y="30417"/>
                      <a:pt x="33303" y="40088"/>
                      <a:pt x="21374" y="40088"/>
                    </a:cubicBezTo>
                    <a:cubicBezTo>
                      <a:pt x="10647" y="40087"/>
                      <a:pt x="1546" y="32216"/>
                      <a:pt x="-1" y="21602"/>
                    </a:cubicBezTo>
                    <a:lnTo>
                      <a:pt x="21374" y="18488"/>
                    </a:lnTo>
                    <a:close/>
                  </a:path>
                </a:pathLst>
              </a:custGeom>
              <a:solidFill>
                <a:srgbClr val="FFFFFF">
                  <a:alpha val="0"/>
                </a:srgbClr>
              </a:solidFill>
              <a:ln w="19050">
                <a:solidFill>
                  <a:srgbClr val="000000"/>
                </a:solidFill>
                <a:round/>
                <a:headEnd/>
                <a:tailEnd/>
              </a:ln>
            </p:spPr>
            <p:txBody>
              <a:bodyPr/>
              <a:lstStyle/>
              <a:p>
                <a:pPr>
                  <a:defRPr/>
                </a:pPr>
                <a:endParaRPr lang="zh-CN"/>
              </a:p>
            </p:txBody>
          </p:sp>
        </p:grpSp>
      </p:grpSp>
      <p:grpSp>
        <p:nvGrpSpPr>
          <p:cNvPr id="381170" name="Group 242"/>
          <p:cNvGrpSpPr/>
          <p:nvPr/>
        </p:nvGrpSpPr>
        <p:grpSpPr bwMode="auto">
          <a:xfrm>
            <a:off x="179388" y="2636838"/>
            <a:ext cx="8748712" cy="3705225"/>
            <a:chOff x="113" y="1661"/>
            <a:chExt cx="5511" cy="2334"/>
          </a:xfrm>
        </p:grpSpPr>
        <p:graphicFrame>
          <p:nvGraphicFramePr>
            <p:cNvPr id="380981" name="Object 53"/>
            <p:cNvGraphicFramePr>
              <a:graphicFrameLocks xmlns:a="http://schemas.openxmlformats.org/drawingml/2006/main" noChangeAspect="1"/>
            </p:cNvGraphicFramePr>
            <p:nvPr/>
          </p:nvGraphicFramePr>
          <p:xfrm>
            <a:off x="232" y="2076"/>
            <a:ext cx="300" cy="290"/>
          </p:xfrm>
          <a:graphic>
            <a:graphicData uri="http://schemas.openxmlformats.org/presentationml/2006/ole">
              <p:oleObj name="oleObj" r:id="rId6" imgW="202565" imgH="215265" progId="Equation.3">
                <p:embed/>
                <p:pic>
                  <p:nvPicPr>
                    <p:cNvPr id="380981" name="Object 53"/>
                    <p:cNvPicPr/>
                    <p:nvPr/>
                  </p:nvPicPr>
                  <p:blipFill>
                    <a:blip r:embed="rId5"/>
                    <a:stretch/>
                  </p:blipFill>
                  <p:spPr bwMode="auto">
                    <a:xfrm>
                      <a:off x="232" y="2076"/>
                      <a:ext cx="300" cy="290"/>
                    </a:xfrm>
                    <a:prstGeom prst="rect">
                      <a:avLst/>
                    </a:prstGeom>
                  </p:spPr>
                </p:pic>
              </p:oleObj>
            </a:graphicData>
          </a:graphic>
        </p:graphicFrame>
        <p:graphicFrame>
          <p:nvGraphicFramePr>
            <p:cNvPr id="380982" name="Object 54"/>
            <p:cNvGraphicFramePr>
              <a:graphicFrameLocks xmlns:a="http://schemas.openxmlformats.org/drawingml/2006/main" noChangeAspect="1"/>
            </p:cNvGraphicFramePr>
            <p:nvPr/>
          </p:nvGraphicFramePr>
          <p:xfrm>
            <a:off x="801" y="2092"/>
            <a:ext cx="324" cy="293"/>
          </p:xfrm>
          <a:graphic>
            <a:graphicData uri="http://schemas.openxmlformats.org/presentationml/2006/ole">
              <p:oleObj name="oleObj" r:id="rId8" imgW="202565" imgH="215265" progId="Equation.3">
                <p:embed/>
                <p:pic>
                  <p:nvPicPr>
                    <p:cNvPr id="380982" name="Object 54"/>
                    <p:cNvPicPr/>
                    <p:nvPr/>
                  </p:nvPicPr>
                  <p:blipFill>
                    <a:blip r:embed="rId7"/>
                    <a:stretch/>
                  </p:blipFill>
                  <p:spPr bwMode="auto">
                    <a:xfrm>
                      <a:off x="801" y="2092"/>
                      <a:ext cx="324" cy="293"/>
                    </a:xfrm>
                    <a:prstGeom prst="rect">
                      <a:avLst/>
                    </a:prstGeom>
                  </p:spPr>
                </p:pic>
              </p:oleObj>
            </a:graphicData>
          </a:graphic>
        </p:graphicFrame>
        <p:graphicFrame>
          <p:nvGraphicFramePr>
            <p:cNvPr id="380983" name="Object 55"/>
            <p:cNvGraphicFramePr>
              <a:graphicFrameLocks xmlns:a="http://schemas.openxmlformats.org/drawingml/2006/main" noChangeAspect="1"/>
            </p:cNvGraphicFramePr>
            <p:nvPr/>
          </p:nvGraphicFramePr>
          <p:xfrm>
            <a:off x="1897" y="2092"/>
            <a:ext cx="452" cy="271"/>
          </p:xfrm>
          <a:graphic>
            <a:graphicData uri="http://schemas.openxmlformats.org/presentationml/2006/ole">
              <p:oleObj name="oleObj" r:id="rId10" imgW="304165" imgH="215265" progId="Equation.3">
                <p:embed/>
                <p:pic>
                  <p:nvPicPr>
                    <p:cNvPr id="380983" name="Object 55"/>
                    <p:cNvPicPr/>
                    <p:nvPr/>
                  </p:nvPicPr>
                  <p:blipFill>
                    <a:blip r:embed="rId9"/>
                    <a:stretch/>
                  </p:blipFill>
                  <p:spPr bwMode="auto">
                    <a:xfrm>
                      <a:off x="1897" y="2092"/>
                      <a:ext cx="452" cy="271"/>
                    </a:xfrm>
                    <a:prstGeom prst="rect">
                      <a:avLst/>
                    </a:prstGeom>
                  </p:spPr>
                </p:pic>
              </p:oleObj>
            </a:graphicData>
          </a:graphic>
        </p:graphicFrame>
        <p:graphicFrame>
          <p:nvGraphicFramePr>
            <p:cNvPr id="380984" name="Object 56"/>
            <p:cNvGraphicFramePr>
              <a:graphicFrameLocks xmlns:a="http://schemas.openxmlformats.org/drawingml/2006/main" noChangeAspect="1"/>
            </p:cNvGraphicFramePr>
            <p:nvPr/>
          </p:nvGraphicFramePr>
          <p:xfrm>
            <a:off x="2418" y="2047"/>
            <a:ext cx="507" cy="319"/>
          </p:xfrm>
          <a:graphic>
            <a:graphicData uri="http://schemas.openxmlformats.org/presentationml/2006/ole">
              <p:oleObj name="oleObj" r:id="rId12" imgW="304165" imgH="215265" progId="Equation.3">
                <p:embed/>
                <p:pic>
                  <p:nvPicPr>
                    <p:cNvPr id="380984" name="Object 56"/>
                    <p:cNvPicPr/>
                    <p:nvPr/>
                  </p:nvPicPr>
                  <p:blipFill>
                    <a:blip r:embed="rId11"/>
                    <a:stretch/>
                  </p:blipFill>
                  <p:spPr bwMode="auto">
                    <a:xfrm>
                      <a:off x="2418" y="2047"/>
                      <a:ext cx="507" cy="319"/>
                    </a:xfrm>
                    <a:prstGeom prst="rect">
                      <a:avLst/>
                    </a:prstGeom>
                  </p:spPr>
                </p:pic>
              </p:oleObj>
            </a:graphicData>
          </a:graphic>
        </p:graphicFrame>
        <p:sp>
          <p:nvSpPr>
            <p:cNvPr id="380985" name="Rectangle 57"/>
            <p:cNvSpPr>
              <a:spLocks noChangeArrowheads="1"/>
            </p:cNvSpPr>
            <p:nvPr/>
          </p:nvSpPr>
          <p:spPr bwMode="auto">
            <a:xfrm>
              <a:off x="1882" y="1661"/>
              <a:ext cx="2432" cy="288"/>
            </a:xfrm>
            <a:prstGeom prst="rect">
              <a:avLst/>
            </a:prstGeom>
            <a:noFill/>
            <a:ln>
              <a:noFill/>
            </a:ln>
            <a:effectLst/>
          </p:spPr>
          <p:txBody>
            <a:bodyPr wrap="none" anchor="ctr">
              <a:spAutoFit/>
            </a:bodyPr>
            <a:lstStyle/>
            <a:p>
              <a:pPr algn="l">
                <a:defRPr/>
              </a:pPr>
              <a:r>
                <a:rPr lang="zh-CN" sz="2400">
                  <a:solidFill>
                    <a:srgbClr val="000066"/>
                  </a:solidFill>
                  <a:latin typeface="Arial"/>
                  <a:ea typeface="楷体_GB2312"/>
                  <a:cs typeface="Times New Roman"/>
                </a:rPr>
                <a:t>状态转换真值表及激励信号</a:t>
              </a:r>
              <a:endParaRPr/>
            </a:p>
          </p:txBody>
        </p:sp>
        <p:sp>
          <p:nvSpPr>
            <p:cNvPr id="380986" name="Rectangle 58"/>
            <p:cNvSpPr>
              <a:spLocks noChangeArrowheads="1"/>
            </p:cNvSpPr>
            <p:nvPr/>
          </p:nvSpPr>
          <p:spPr bwMode="auto">
            <a:xfrm>
              <a:off x="5038" y="3750"/>
              <a:ext cx="496"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0987" name="Rectangle 59"/>
            <p:cNvSpPr>
              <a:spLocks noChangeArrowheads="1"/>
            </p:cNvSpPr>
            <p:nvPr/>
          </p:nvSpPr>
          <p:spPr bwMode="auto">
            <a:xfrm>
              <a:off x="4503" y="3750"/>
              <a:ext cx="535"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0988" name="Rectangle 60"/>
            <p:cNvSpPr>
              <a:spLocks noChangeArrowheads="1"/>
            </p:cNvSpPr>
            <p:nvPr/>
          </p:nvSpPr>
          <p:spPr bwMode="auto">
            <a:xfrm>
              <a:off x="4000" y="3750"/>
              <a:ext cx="503"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0989" name="Rectangle 61"/>
            <p:cNvSpPr>
              <a:spLocks noChangeArrowheads="1"/>
            </p:cNvSpPr>
            <p:nvPr/>
          </p:nvSpPr>
          <p:spPr bwMode="auto">
            <a:xfrm>
              <a:off x="3480" y="3750"/>
              <a:ext cx="520"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0990" name="Rectangle 62"/>
            <p:cNvSpPr>
              <a:spLocks noChangeArrowheads="1"/>
            </p:cNvSpPr>
            <p:nvPr/>
          </p:nvSpPr>
          <p:spPr bwMode="auto">
            <a:xfrm>
              <a:off x="2936" y="3750"/>
              <a:ext cx="544"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0991" name="Rectangle 63"/>
            <p:cNvSpPr>
              <a:spLocks noChangeArrowheads="1"/>
            </p:cNvSpPr>
            <p:nvPr/>
          </p:nvSpPr>
          <p:spPr bwMode="auto">
            <a:xfrm>
              <a:off x="2378" y="3750"/>
              <a:ext cx="558"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0992" name="Rectangle 64"/>
            <p:cNvSpPr>
              <a:spLocks noChangeArrowheads="1"/>
            </p:cNvSpPr>
            <p:nvPr/>
          </p:nvSpPr>
          <p:spPr bwMode="auto">
            <a:xfrm>
              <a:off x="1769" y="3750"/>
              <a:ext cx="609"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0993" name="Rectangle 65"/>
            <p:cNvSpPr>
              <a:spLocks noChangeArrowheads="1"/>
            </p:cNvSpPr>
            <p:nvPr/>
          </p:nvSpPr>
          <p:spPr bwMode="auto">
            <a:xfrm>
              <a:off x="1204" y="3750"/>
              <a:ext cx="565"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0994" name="Rectangle 66"/>
            <p:cNvSpPr>
              <a:spLocks noChangeArrowheads="1"/>
            </p:cNvSpPr>
            <p:nvPr/>
          </p:nvSpPr>
          <p:spPr bwMode="auto">
            <a:xfrm>
              <a:off x="638" y="3750"/>
              <a:ext cx="565"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0995" name="Rectangle 67"/>
            <p:cNvSpPr>
              <a:spLocks noChangeArrowheads="1"/>
            </p:cNvSpPr>
            <p:nvPr/>
          </p:nvSpPr>
          <p:spPr bwMode="auto">
            <a:xfrm>
              <a:off x="113" y="3750"/>
              <a:ext cx="526"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0996" name="Rectangle 68"/>
            <p:cNvSpPr>
              <a:spLocks noChangeArrowheads="1"/>
            </p:cNvSpPr>
            <p:nvPr/>
          </p:nvSpPr>
          <p:spPr bwMode="auto">
            <a:xfrm>
              <a:off x="5038" y="3504"/>
              <a:ext cx="496" cy="24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0997" name="Rectangle 69"/>
            <p:cNvSpPr>
              <a:spLocks noChangeArrowheads="1"/>
            </p:cNvSpPr>
            <p:nvPr/>
          </p:nvSpPr>
          <p:spPr bwMode="auto">
            <a:xfrm>
              <a:off x="4503" y="3504"/>
              <a:ext cx="535" cy="24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0998" name="Rectangle 70"/>
            <p:cNvSpPr>
              <a:spLocks noChangeArrowheads="1"/>
            </p:cNvSpPr>
            <p:nvPr/>
          </p:nvSpPr>
          <p:spPr bwMode="auto">
            <a:xfrm>
              <a:off x="4000" y="3504"/>
              <a:ext cx="503" cy="24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0999" name="Rectangle 71"/>
            <p:cNvSpPr>
              <a:spLocks noChangeArrowheads="1"/>
            </p:cNvSpPr>
            <p:nvPr/>
          </p:nvSpPr>
          <p:spPr bwMode="auto">
            <a:xfrm>
              <a:off x="3480" y="3504"/>
              <a:ext cx="520" cy="24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00" name="Rectangle 72"/>
            <p:cNvSpPr>
              <a:spLocks noChangeArrowheads="1"/>
            </p:cNvSpPr>
            <p:nvPr/>
          </p:nvSpPr>
          <p:spPr bwMode="auto">
            <a:xfrm>
              <a:off x="2936" y="3504"/>
              <a:ext cx="544" cy="24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01" name="Rectangle 73"/>
            <p:cNvSpPr>
              <a:spLocks noChangeArrowheads="1"/>
            </p:cNvSpPr>
            <p:nvPr/>
          </p:nvSpPr>
          <p:spPr bwMode="auto">
            <a:xfrm>
              <a:off x="2378" y="3504"/>
              <a:ext cx="558" cy="24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02" name="Rectangle 74"/>
            <p:cNvSpPr>
              <a:spLocks noChangeArrowheads="1"/>
            </p:cNvSpPr>
            <p:nvPr/>
          </p:nvSpPr>
          <p:spPr bwMode="auto">
            <a:xfrm>
              <a:off x="1769" y="3504"/>
              <a:ext cx="609" cy="24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03" name="Rectangle 75"/>
            <p:cNvSpPr>
              <a:spLocks noChangeArrowheads="1"/>
            </p:cNvSpPr>
            <p:nvPr/>
          </p:nvSpPr>
          <p:spPr bwMode="auto">
            <a:xfrm>
              <a:off x="1204" y="3504"/>
              <a:ext cx="565" cy="24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04" name="Rectangle 76"/>
            <p:cNvSpPr>
              <a:spLocks noChangeArrowheads="1"/>
            </p:cNvSpPr>
            <p:nvPr/>
          </p:nvSpPr>
          <p:spPr bwMode="auto">
            <a:xfrm>
              <a:off x="638" y="3504"/>
              <a:ext cx="565" cy="24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05" name="Rectangle 77"/>
            <p:cNvSpPr>
              <a:spLocks noChangeArrowheads="1"/>
            </p:cNvSpPr>
            <p:nvPr/>
          </p:nvSpPr>
          <p:spPr bwMode="auto">
            <a:xfrm>
              <a:off x="113" y="3504"/>
              <a:ext cx="526" cy="24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06" name="Rectangle 78"/>
            <p:cNvSpPr>
              <a:spLocks noChangeArrowheads="1"/>
            </p:cNvSpPr>
            <p:nvPr/>
          </p:nvSpPr>
          <p:spPr bwMode="auto">
            <a:xfrm>
              <a:off x="5038" y="3233"/>
              <a:ext cx="496" cy="271"/>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07" name="Rectangle 79"/>
            <p:cNvSpPr>
              <a:spLocks noChangeArrowheads="1"/>
            </p:cNvSpPr>
            <p:nvPr/>
          </p:nvSpPr>
          <p:spPr bwMode="auto">
            <a:xfrm>
              <a:off x="4503" y="3233"/>
              <a:ext cx="535" cy="271"/>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08" name="Rectangle 80"/>
            <p:cNvSpPr>
              <a:spLocks noChangeArrowheads="1"/>
            </p:cNvSpPr>
            <p:nvPr/>
          </p:nvSpPr>
          <p:spPr bwMode="auto">
            <a:xfrm>
              <a:off x="4000" y="3233"/>
              <a:ext cx="503" cy="271"/>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09" name="Rectangle 81"/>
            <p:cNvSpPr>
              <a:spLocks noChangeArrowheads="1"/>
            </p:cNvSpPr>
            <p:nvPr/>
          </p:nvSpPr>
          <p:spPr bwMode="auto">
            <a:xfrm>
              <a:off x="3480" y="3233"/>
              <a:ext cx="520" cy="271"/>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10" name="Rectangle 82"/>
            <p:cNvSpPr>
              <a:spLocks noChangeArrowheads="1"/>
            </p:cNvSpPr>
            <p:nvPr/>
          </p:nvSpPr>
          <p:spPr bwMode="auto">
            <a:xfrm>
              <a:off x="2936" y="3233"/>
              <a:ext cx="544" cy="271"/>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11" name="Rectangle 83"/>
            <p:cNvSpPr>
              <a:spLocks noChangeArrowheads="1"/>
            </p:cNvSpPr>
            <p:nvPr/>
          </p:nvSpPr>
          <p:spPr bwMode="auto">
            <a:xfrm>
              <a:off x="2378" y="3233"/>
              <a:ext cx="558" cy="271"/>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12" name="Rectangle 84"/>
            <p:cNvSpPr>
              <a:spLocks noChangeArrowheads="1"/>
            </p:cNvSpPr>
            <p:nvPr/>
          </p:nvSpPr>
          <p:spPr bwMode="auto">
            <a:xfrm>
              <a:off x="1769" y="3233"/>
              <a:ext cx="609" cy="271"/>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13" name="Rectangle 85"/>
            <p:cNvSpPr>
              <a:spLocks noChangeArrowheads="1"/>
            </p:cNvSpPr>
            <p:nvPr/>
          </p:nvSpPr>
          <p:spPr bwMode="auto">
            <a:xfrm>
              <a:off x="1204" y="3233"/>
              <a:ext cx="565" cy="271"/>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14" name="Rectangle 86"/>
            <p:cNvSpPr>
              <a:spLocks noChangeArrowheads="1"/>
            </p:cNvSpPr>
            <p:nvPr/>
          </p:nvSpPr>
          <p:spPr bwMode="auto">
            <a:xfrm>
              <a:off x="638" y="3233"/>
              <a:ext cx="565" cy="271"/>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15" name="Rectangle 87"/>
            <p:cNvSpPr>
              <a:spLocks noChangeArrowheads="1"/>
            </p:cNvSpPr>
            <p:nvPr/>
          </p:nvSpPr>
          <p:spPr bwMode="auto">
            <a:xfrm>
              <a:off x="113" y="3233"/>
              <a:ext cx="526" cy="271"/>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16" name="Rectangle 88"/>
            <p:cNvSpPr>
              <a:spLocks noChangeArrowheads="1"/>
            </p:cNvSpPr>
            <p:nvPr/>
          </p:nvSpPr>
          <p:spPr bwMode="auto">
            <a:xfrm>
              <a:off x="5038" y="2988"/>
              <a:ext cx="496"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17" name="Rectangle 89"/>
            <p:cNvSpPr>
              <a:spLocks noChangeArrowheads="1"/>
            </p:cNvSpPr>
            <p:nvPr/>
          </p:nvSpPr>
          <p:spPr bwMode="auto">
            <a:xfrm>
              <a:off x="4503" y="2988"/>
              <a:ext cx="535"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18" name="Rectangle 90"/>
            <p:cNvSpPr>
              <a:spLocks noChangeArrowheads="1"/>
            </p:cNvSpPr>
            <p:nvPr/>
          </p:nvSpPr>
          <p:spPr bwMode="auto">
            <a:xfrm>
              <a:off x="4000" y="2988"/>
              <a:ext cx="503"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19" name="Rectangle 91"/>
            <p:cNvSpPr>
              <a:spLocks noChangeArrowheads="1"/>
            </p:cNvSpPr>
            <p:nvPr/>
          </p:nvSpPr>
          <p:spPr bwMode="auto">
            <a:xfrm>
              <a:off x="3480" y="2988"/>
              <a:ext cx="520"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20" name="Rectangle 92"/>
            <p:cNvSpPr>
              <a:spLocks noChangeArrowheads="1"/>
            </p:cNvSpPr>
            <p:nvPr/>
          </p:nvSpPr>
          <p:spPr bwMode="auto">
            <a:xfrm>
              <a:off x="2936" y="2988"/>
              <a:ext cx="544"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21" name="Rectangle 93"/>
            <p:cNvSpPr>
              <a:spLocks noChangeArrowheads="1"/>
            </p:cNvSpPr>
            <p:nvPr/>
          </p:nvSpPr>
          <p:spPr bwMode="auto">
            <a:xfrm>
              <a:off x="2378" y="2988"/>
              <a:ext cx="558"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22" name="Rectangle 94"/>
            <p:cNvSpPr>
              <a:spLocks noChangeArrowheads="1"/>
            </p:cNvSpPr>
            <p:nvPr/>
          </p:nvSpPr>
          <p:spPr bwMode="auto">
            <a:xfrm>
              <a:off x="1769" y="2988"/>
              <a:ext cx="609"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23" name="Rectangle 95"/>
            <p:cNvSpPr>
              <a:spLocks noChangeArrowheads="1"/>
            </p:cNvSpPr>
            <p:nvPr/>
          </p:nvSpPr>
          <p:spPr bwMode="auto">
            <a:xfrm>
              <a:off x="1204" y="2988"/>
              <a:ext cx="565"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24" name="Rectangle 96"/>
            <p:cNvSpPr>
              <a:spLocks noChangeArrowheads="1"/>
            </p:cNvSpPr>
            <p:nvPr/>
          </p:nvSpPr>
          <p:spPr bwMode="auto">
            <a:xfrm>
              <a:off x="638" y="2988"/>
              <a:ext cx="565"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25" name="Rectangle 97"/>
            <p:cNvSpPr>
              <a:spLocks noChangeArrowheads="1"/>
            </p:cNvSpPr>
            <p:nvPr/>
          </p:nvSpPr>
          <p:spPr bwMode="auto">
            <a:xfrm>
              <a:off x="113" y="2988"/>
              <a:ext cx="526"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26" name="Rectangle 98"/>
            <p:cNvSpPr>
              <a:spLocks noChangeArrowheads="1"/>
            </p:cNvSpPr>
            <p:nvPr/>
          </p:nvSpPr>
          <p:spPr bwMode="auto">
            <a:xfrm>
              <a:off x="5038" y="2743"/>
              <a:ext cx="496"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27" name="Rectangle 99"/>
            <p:cNvSpPr>
              <a:spLocks noChangeArrowheads="1"/>
            </p:cNvSpPr>
            <p:nvPr/>
          </p:nvSpPr>
          <p:spPr bwMode="auto">
            <a:xfrm>
              <a:off x="4503" y="2743"/>
              <a:ext cx="535"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28" name="Rectangle 100"/>
            <p:cNvSpPr>
              <a:spLocks noChangeArrowheads="1"/>
            </p:cNvSpPr>
            <p:nvPr/>
          </p:nvSpPr>
          <p:spPr bwMode="auto">
            <a:xfrm>
              <a:off x="4000" y="2743"/>
              <a:ext cx="503"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29" name="Rectangle 101"/>
            <p:cNvSpPr>
              <a:spLocks noChangeArrowheads="1"/>
            </p:cNvSpPr>
            <p:nvPr/>
          </p:nvSpPr>
          <p:spPr bwMode="auto">
            <a:xfrm>
              <a:off x="3480" y="2743"/>
              <a:ext cx="520"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30" name="Rectangle 102"/>
            <p:cNvSpPr>
              <a:spLocks noChangeArrowheads="1"/>
            </p:cNvSpPr>
            <p:nvPr/>
          </p:nvSpPr>
          <p:spPr bwMode="auto">
            <a:xfrm>
              <a:off x="2936" y="2743"/>
              <a:ext cx="544"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31" name="Rectangle 103"/>
            <p:cNvSpPr>
              <a:spLocks noChangeArrowheads="1"/>
            </p:cNvSpPr>
            <p:nvPr/>
          </p:nvSpPr>
          <p:spPr bwMode="auto">
            <a:xfrm>
              <a:off x="2378" y="2743"/>
              <a:ext cx="558"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32" name="Rectangle 104"/>
            <p:cNvSpPr>
              <a:spLocks noChangeArrowheads="1"/>
            </p:cNvSpPr>
            <p:nvPr/>
          </p:nvSpPr>
          <p:spPr bwMode="auto">
            <a:xfrm>
              <a:off x="1769" y="2743"/>
              <a:ext cx="609"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33" name="Rectangle 105"/>
            <p:cNvSpPr>
              <a:spLocks noChangeArrowheads="1"/>
            </p:cNvSpPr>
            <p:nvPr/>
          </p:nvSpPr>
          <p:spPr bwMode="auto">
            <a:xfrm>
              <a:off x="1204" y="2743"/>
              <a:ext cx="565"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34" name="Rectangle 106"/>
            <p:cNvSpPr>
              <a:spLocks noChangeArrowheads="1"/>
            </p:cNvSpPr>
            <p:nvPr/>
          </p:nvSpPr>
          <p:spPr bwMode="auto">
            <a:xfrm>
              <a:off x="638" y="2743"/>
              <a:ext cx="565"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35" name="Rectangle 107"/>
            <p:cNvSpPr>
              <a:spLocks noChangeArrowheads="1"/>
            </p:cNvSpPr>
            <p:nvPr/>
          </p:nvSpPr>
          <p:spPr bwMode="auto">
            <a:xfrm>
              <a:off x="113" y="2743"/>
              <a:ext cx="526"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36" name="Rectangle 108"/>
            <p:cNvSpPr>
              <a:spLocks noChangeArrowheads="1"/>
            </p:cNvSpPr>
            <p:nvPr/>
          </p:nvSpPr>
          <p:spPr bwMode="auto">
            <a:xfrm>
              <a:off x="5038" y="2497"/>
              <a:ext cx="496" cy="24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37" name="Rectangle 109"/>
            <p:cNvSpPr>
              <a:spLocks noChangeArrowheads="1"/>
            </p:cNvSpPr>
            <p:nvPr/>
          </p:nvSpPr>
          <p:spPr bwMode="auto">
            <a:xfrm>
              <a:off x="4503" y="2497"/>
              <a:ext cx="535" cy="24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38" name="Rectangle 110"/>
            <p:cNvSpPr>
              <a:spLocks noChangeArrowheads="1"/>
            </p:cNvSpPr>
            <p:nvPr/>
          </p:nvSpPr>
          <p:spPr bwMode="auto">
            <a:xfrm>
              <a:off x="4000" y="2497"/>
              <a:ext cx="503" cy="24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39" name="Rectangle 111"/>
            <p:cNvSpPr>
              <a:spLocks noChangeArrowheads="1"/>
            </p:cNvSpPr>
            <p:nvPr/>
          </p:nvSpPr>
          <p:spPr bwMode="auto">
            <a:xfrm>
              <a:off x="3480" y="2497"/>
              <a:ext cx="520" cy="24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40" name="Rectangle 112"/>
            <p:cNvSpPr>
              <a:spLocks noChangeArrowheads="1"/>
            </p:cNvSpPr>
            <p:nvPr/>
          </p:nvSpPr>
          <p:spPr bwMode="auto">
            <a:xfrm>
              <a:off x="2936" y="2497"/>
              <a:ext cx="544" cy="24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41" name="Rectangle 113"/>
            <p:cNvSpPr>
              <a:spLocks noChangeArrowheads="1"/>
            </p:cNvSpPr>
            <p:nvPr/>
          </p:nvSpPr>
          <p:spPr bwMode="auto">
            <a:xfrm>
              <a:off x="2378" y="2497"/>
              <a:ext cx="558" cy="24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42" name="Rectangle 114"/>
            <p:cNvSpPr>
              <a:spLocks noChangeArrowheads="1"/>
            </p:cNvSpPr>
            <p:nvPr/>
          </p:nvSpPr>
          <p:spPr bwMode="auto">
            <a:xfrm>
              <a:off x="1769" y="2497"/>
              <a:ext cx="609" cy="24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43" name="Rectangle 115"/>
            <p:cNvSpPr>
              <a:spLocks noChangeArrowheads="1"/>
            </p:cNvSpPr>
            <p:nvPr/>
          </p:nvSpPr>
          <p:spPr bwMode="auto">
            <a:xfrm>
              <a:off x="1204" y="2497"/>
              <a:ext cx="565" cy="24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44" name="Rectangle 116"/>
            <p:cNvSpPr>
              <a:spLocks noChangeArrowheads="1"/>
            </p:cNvSpPr>
            <p:nvPr/>
          </p:nvSpPr>
          <p:spPr bwMode="auto">
            <a:xfrm>
              <a:off x="638" y="2497"/>
              <a:ext cx="565" cy="24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45" name="Rectangle 117"/>
            <p:cNvSpPr>
              <a:spLocks noChangeArrowheads="1"/>
            </p:cNvSpPr>
            <p:nvPr/>
          </p:nvSpPr>
          <p:spPr bwMode="auto">
            <a:xfrm>
              <a:off x="113" y="2497"/>
              <a:ext cx="526" cy="24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endParaRPr lang="en-GB" sz="2200">
                <a:solidFill>
                  <a:schemeClr val="tx2"/>
                </a:solidFill>
                <a:latin typeface="Arial"/>
              </a:endParaRPr>
            </a:p>
          </p:txBody>
        </p:sp>
        <p:sp>
          <p:nvSpPr>
            <p:cNvPr id="381046" name="Rectangle 118"/>
            <p:cNvSpPr>
              <a:spLocks noChangeArrowheads="1"/>
            </p:cNvSpPr>
            <p:nvPr/>
          </p:nvSpPr>
          <p:spPr bwMode="auto">
            <a:xfrm>
              <a:off x="5038" y="2237"/>
              <a:ext cx="496" cy="260"/>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solidFill>
                    <a:schemeClr val="tx2"/>
                  </a:solidFill>
                  <a:latin typeface="Times New Roman"/>
                  <a:ea typeface="宋体"/>
                  <a:cs typeface="Times New Roman"/>
                </a:rPr>
                <a:t>K</a:t>
              </a:r>
              <a:r>
                <a:rPr lang="en-US" sz="2200" baseline="-25000">
                  <a:solidFill>
                    <a:schemeClr val="tx2"/>
                  </a:solidFill>
                  <a:latin typeface="Times New Roman"/>
                  <a:ea typeface="宋体"/>
                  <a:cs typeface="Times New Roman"/>
                </a:rPr>
                <a:t>0</a:t>
              </a:r>
              <a:endParaRPr lang="en-US" sz="2200">
                <a:solidFill>
                  <a:schemeClr val="tx2"/>
                </a:solidFill>
                <a:latin typeface="Arial"/>
                <a:ea typeface="宋体"/>
                <a:cs typeface="Times New Roman"/>
              </a:endParaRPr>
            </a:p>
          </p:txBody>
        </p:sp>
        <p:sp>
          <p:nvSpPr>
            <p:cNvPr id="381047" name="Rectangle 119"/>
            <p:cNvSpPr>
              <a:spLocks noChangeArrowheads="1"/>
            </p:cNvSpPr>
            <p:nvPr/>
          </p:nvSpPr>
          <p:spPr bwMode="auto">
            <a:xfrm>
              <a:off x="4503" y="2237"/>
              <a:ext cx="535" cy="260"/>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solidFill>
                    <a:schemeClr val="tx2"/>
                  </a:solidFill>
                  <a:latin typeface="Times New Roman"/>
                  <a:ea typeface="宋体"/>
                  <a:cs typeface="Times New Roman"/>
                </a:rPr>
                <a:t>J</a:t>
              </a:r>
              <a:r>
                <a:rPr lang="en-US" sz="2200" baseline="-25000">
                  <a:solidFill>
                    <a:schemeClr val="tx2"/>
                  </a:solidFill>
                  <a:latin typeface="Times New Roman"/>
                  <a:ea typeface="宋体"/>
                  <a:cs typeface="Times New Roman"/>
                </a:rPr>
                <a:t>0</a:t>
              </a:r>
              <a:endParaRPr lang="en-US" sz="2200">
                <a:solidFill>
                  <a:schemeClr val="tx2"/>
                </a:solidFill>
                <a:latin typeface="Arial"/>
                <a:ea typeface="宋体"/>
                <a:cs typeface="Times New Roman"/>
              </a:endParaRPr>
            </a:p>
          </p:txBody>
        </p:sp>
        <p:sp>
          <p:nvSpPr>
            <p:cNvPr id="381048" name="Rectangle 120"/>
            <p:cNvSpPr>
              <a:spLocks noChangeArrowheads="1"/>
            </p:cNvSpPr>
            <p:nvPr/>
          </p:nvSpPr>
          <p:spPr bwMode="auto">
            <a:xfrm>
              <a:off x="4000" y="2237"/>
              <a:ext cx="503" cy="260"/>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solidFill>
                    <a:schemeClr val="tx2"/>
                  </a:solidFill>
                  <a:latin typeface="Times New Roman"/>
                  <a:ea typeface="宋体"/>
                  <a:cs typeface="Times New Roman"/>
                </a:rPr>
                <a:t>K</a:t>
              </a:r>
              <a:r>
                <a:rPr lang="en-US" sz="2200" baseline="-25000">
                  <a:solidFill>
                    <a:schemeClr val="tx2"/>
                  </a:solidFill>
                  <a:latin typeface="Times New Roman"/>
                  <a:ea typeface="宋体"/>
                  <a:cs typeface="Times New Roman"/>
                </a:rPr>
                <a:t>1</a:t>
              </a:r>
              <a:endParaRPr lang="en-US" sz="2200">
                <a:solidFill>
                  <a:schemeClr val="tx2"/>
                </a:solidFill>
                <a:latin typeface="Arial"/>
                <a:ea typeface="宋体"/>
                <a:cs typeface="Times New Roman"/>
              </a:endParaRPr>
            </a:p>
          </p:txBody>
        </p:sp>
        <p:sp>
          <p:nvSpPr>
            <p:cNvPr id="381049" name="Rectangle 121"/>
            <p:cNvSpPr>
              <a:spLocks noChangeArrowheads="1"/>
            </p:cNvSpPr>
            <p:nvPr/>
          </p:nvSpPr>
          <p:spPr bwMode="auto">
            <a:xfrm>
              <a:off x="3480" y="2237"/>
              <a:ext cx="520" cy="260"/>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solidFill>
                    <a:schemeClr val="tx2"/>
                  </a:solidFill>
                  <a:latin typeface="Times New Roman"/>
                  <a:ea typeface="宋体"/>
                  <a:cs typeface="Times New Roman"/>
                </a:rPr>
                <a:t>J</a:t>
              </a:r>
              <a:r>
                <a:rPr lang="en-US" sz="2200" baseline="-25000">
                  <a:solidFill>
                    <a:schemeClr val="tx2"/>
                  </a:solidFill>
                  <a:latin typeface="Times New Roman"/>
                  <a:ea typeface="宋体"/>
                  <a:cs typeface="Times New Roman"/>
                </a:rPr>
                <a:t>1</a:t>
              </a:r>
              <a:endParaRPr lang="en-US" sz="2200">
                <a:solidFill>
                  <a:schemeClr val="tx2"/>
                </a:solidFill>
                <a:latin typeface="Arial"/>
                <a:ea typeface="宋体"/>
                <a:cs typeface="Times New Roman"/>
              </a:endParaRPr>
            </a:p>
          </p:txBody>
        </p:sp>
        <p:sp>
          <p:nvSpPr>
            <p:cNvPr id="381050" name="Rectangle 122"/>
            <p:cNvSpPr>
              <a:spLocks noChangeArrowheads="1"/>
            </p:cNvSpPr>
            <p:nvPr/>
          </p:nvSpPr>
          <p:spPr bwMode="auto">
            <a:xfrm>
              <a:off x="3480" y="1992"/>
              <a:ext cx="2054" cy="24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zh-CN" sz="2200">
                  <a:solidFill>
                    <a:schemeClr val="tx2"/>
                  </a:solidFill>
                  <a:latin typeface="Times New Roman"/>
                  <a:cs typeface="Times New Roman"/>
                </a:rPr>
                <a:t>激励信号</a:t>
              </a:r>
              <a:endParaRPr lang="zh-CN" sz="2200">
                <a:solidFill>
                  <a:schemeClr val="tx2"/>
                </a:solidFill>
                <a:latin typeface="Arial"/>
                <a:cs typeface="Times New Roman"/>
              </a:endParaRPr>
            </a:p>
          </p:txBody>
        </p:sp>
        <p:sp>
          <p:nvSpPr>
            <p:cNvPr id="381051" name="Rectangle 123"/>
            <p:cNvSpPr>
              <a:spLocks noChangeArrowheads="1"/>
            </p:cNvSpPr>
            <p:nvPr/>
          </p:nvSpPr>
          <p:spPr bwMode="auto">
            <a:xfrm>
              <a:off x="2936" y="1992"/>
              <a:ext cx="544" cy="505"/>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solidFill>
                    <a:schemeClr val="tx2"/>
                  </a:solidFill>
                  <a:latin typeface="Times New Roman"/>
                  <a:ea typeface="宋体"/>
                  <a:cs typeface="Times New Roman"/>
                </a:rPr>
                <a:t>Y</a:t>
              </a:r>
              <a:endParaRPr lang="en-US" sz="2200">
                <a:solidFill>
                  <a:schemeClr val="tx2"/>
                </a:solidFill>
                <a:latin typeface="Arial"/>
                <a:ea typeface="宋体"/>
                <a:cs typeface="Times New Roman"/>
              </a:endParaRPr>
            </a:p>
          </p:txBody>
        </p:sp>
        <p:sp>
          <p:nvSpPr>
            <p:cNvPr id="381054" name="Rectangle 126"/>
            <p:cNvSpPr>
              <a:spLocks noChangeArrowheads="1"/>
            </p:cNvSpPr>
            <p:nvPr/>
          </p:nvSpPr>
          <p:spPr bwMode="auto">
            <a:xfrm>
              <a:off x="1204" y="1992"/>
              <a:ext cx="565" cy="505"/>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solidFill>
                    <a:schemeClr val="tx2"/>
                  </a:solidFill>
                  <a:latin typeface="Times New Roman"/>
                  <a:ea typeface="宋体"/>
                  <a:cs typeface="Times New Roman"/>
                </a:rPr>
                <a:t>A</a:t>
              </a:r>
              <a:endParaRPr lang="en-US" sz="2200">
                <a:solidFill>
                  <a:schemeClr val="tx2"/>
                </a:solidFill>
                <a:latin typeface="Arial"/>
                <a:ea typeface="宋体"/>
                <a:cs typeface="Times New Roman"/>
              </a:endParaRPr>
            </a:p>
          </p:txBody>
        </p:sp>
        <p:sp>
          <p:nvSpPr>
            <p:cNvPr id="381057" name="Line 129"/>
            <p:cNvSpPr>
              <a:spLocks noChangeShapeType="1"/>
            </p:cNvSpPr>
            <p:nvPr/>
          </p:nvSpPr>
          <p:spPr bwMode="auto">
            <a:xfrm>
              <a:off x="113" y="1992"/>
              <a:ext cx="5421" cy="0"/>
            </a:xfrm>
            <a:prstGeom prst="line">
              <a:avLst/>
            </a:prstGeom>
            <a:noFill/>
            <a:ln w="25400" cap="rnd">
              <a:solidFill>
                <a:srgbClr val="000000"/>
              </a:solidFill>
              <a:round/>
              <a:headEnd/>
              <a:tailEnd/>
            </a:ln>
            <a:effectLst/>
          </p:spPr>
          <p:txBody>
            <a:bodyPr/>
            <a:lstStyle/>
            <a:p>
              <a:pPr>
                <a:defRPr/>
              </a:pPr>
              <a:endParaRPr lang="zh-CN"/>
            </a:p>
          </p:txBody>
        </p:sp>
        <p:sp>
          <p:nvSpPr>
            <p:cNvPr id="381058" name="Line 130"/>
            <p:cNvSpPr>
              <a:spLocks noChangeShapeType="1"/>
            </p:cNvSpPr>
            <p:nvPr/>
          </p:nvSpPr>
          <p:spPr bwMode="auto">
            <a:xfrm>
              <a:off x="113" y="3995"/>
              <a:ext cx="5421" cy="0"/>
            </a:xfrm>
            <a:prstGeom prst="line">
              <a:avLst/>
            </a:prstGeom>
            <a:noFill/>
            <a:ln w="25400" cap="rnd">
              <a:solidFill>
                <a:srgbClr val="000000"/>
              </a:solidFill>
              <a:round/>
              <a:headEnd/>
              <a:tailEnd/>
            </a:ln>
            <a:effectLst/>
          </p:spPr>
          <p:txBody>
            <a:bodyPr/>
            <a:lstStyle/>
            <a:p>
              <a:pPr>
                <a:defRPr/>
              </a:pPr>
              <a:endParaRPr lang="zh-CN"/>
            </a:p>
          </p:txBody>
        </p:sp>
        <p:sp>
          <p:nvSpPr>
            <p:cNvPr id="381059" name="Line 131"/>
            <p:cNvSpPr>
              <a:spLocks noChangeShapeType="1"/>
            </p:cNvSpPr>
            <p:nvPr/>
          </p:nvSpPr>
          <p:spPr bwMode="auto">
            <a:xfrm>
              <a:off x="113" y="1992"/>
              <a:ext cx="0" cy="2003"/>
            </a:xfrm>
            <a:prstGeom prst="line">
              <a:avLst/>
            </a:prstGeom>
            <a:noFill/>
            <a:ln w="12700" cap="rnd">
              <a:solidFill>
                <a:srgbClr val="000000"/>
              </a:solidFill>
              <a:round/>
              <a:headEnd/>
              <a:tailEnd/>
            </a:ln>
            <a:effectLst/>
          </p:spPr>
          <p:txBody>
            <a:bodyPr/>
            <a:lstStyle/>
            <a:p>
              <a:pPr>
                <a:defRPr/>
              </a:pPr>
              <a:endParaRPr lang="zh-CN"/>
            </a:p>
          </p:txBody>
        </p:sp>
        <p:sp>
          <p:nvSpPr>
            <p:cNvPr id="381060" name="Line 132"/>
            <p:cNvSpPr>
              <a:spLocks noChangeShapeType="1"/>
            </p:cNvSpPr>
            <p:nvPr/>
          </p:nvSpPr>
          <p:spPr bwMode="auto">
            <a:xfrm>
              <a:off x="5534" y="1992"/>
              <a:ext cx="0" cy="2003"/>
            </a:xfrm>
            <a:prstGeom prst="line">
              <a:avLst/>
            </a:prstGeom>
            <a:noFill/>
            <a:ln w="9525" cap="rnd">
              <a:solidFill>
                <a:srgbClr val="000000"/>
              </a:solidFill>
              <a:round/>
              <a:headEnd/>
              <a:tailEnd/>
            </a:ln>
            <a:effectLst/>
          </p:spPr>
          <p:txBody>
            <a:bodyPr/>
            <a:lstStyle/>
            <a:p>
              <a:pPr>
                <a:defRPr/>
              </a:pPr>
              <a:endParaRPr lang="zh-CN"/>
            </a:p>
          </p:txBody>
        </p:sp>
        <p:sp>
          <p:nvSpPr>
            <p:cNvPr id="381061" name="Line 133"/>
            <p:cNvSpPr>
              <a:spLocks noChangeShapeType="1"/>
            </p:cNvSpPr>
            <p:nvPr/>
          </p:nvSpPr>
          <p:spPr bwMode="auto">
            <a:xfrm>
              <a:off x="113" y="2497"/>
              <a:ext cx="5421" cy="0"/>
            </a:xfrm>
            <a:prstGeom prst="line">
              <a:avLst/>
            </a:prstGeom>
            <a:noFill/>
            <a:ln w="12700" cap="rnd">
              <a:solidFill>
                <a:srgbClr val="000000"/>
              </a:solidFill>
              <a:round/>
              <a:headEnd/>
              <a:tailEnd/>
            </a:ln>
            <a:effectLst/>
          </p:spPr>
          <p:txBody>
            <a:bodyPr/>
            <a:lstStyle/>
            <a:p>
              <a:pPr>
                <a:defRPr/>
              </a:pPr>
              <a:endParaRPr lang="zh-CN"/>
            </a:p>
          </p:txBody>
        </p:sp>
        <p:sp>
          <p:nvSpPr>
            <p:cNvPr id="381062" name="Line 134"/>
            <p:cNvSpPr>
              <a:spLocks noChangeShapeType="1"/>
            </p:cNvSpPr>
            <p:nvPr/>
          </p:nvSpPr>
          <p:spPr bwMode="auto">
            <a:xfrm>
              <a:off x="638" y="1992"/>
              <a:ext cx="0" cy="505"/>
            </a:xfrm>
            <a:prstGeom prst="line">
              <a:avLst/>
            </a:prstGeom>
            <a:noFill/>
            <a:ln w="12700" cap="rnd">
              <a:solidFill>
                <a:srgbClr val="000000"/>
              </a:solidFill>
              <a:round/>
              <a:headEnd/>
              <a:tailEnd/>
            </a:ln>
            <a:effectLst/>
          </p:spPr>
          <p:txBody>
            <a:bodyPr/>
            <a:lstStyle/>
            <a:p>
              <a:pPr>
                <a:defRPr/>
              </a:pPr>
              <a:endParaRPr lang="zh-CN"/>
            </a:p>
          </p:txBody>
        </p:sp>
        <p:sp>
          <p:nvSpPr>
            <p:cNvPr id="381063" name="Line 135"/>
            <p:cNvSpPr>
              <a:spLocks noChangeShapeType="1"/>
            </p:cNvSpPr>
            <p:nvPr/>
          </p:nvSpPr>
          <p:spPr bwMode="auto">
            <a:xfrm>
              <a:off x="1204" y="1992"/>
              <a:ext cx="0" cy="2003"/>
            </a:xfrm>
            <a:prstGeom prst="line">
              <a:avLst/>
            </a:prstGeom>
            <a:noFill/>
            <a:ln w="9525" cap="rnd">
              <a:solidFill>
                <a:srgbClr val="000000"/>
              </a:solidFill>
              <a:round/>
              <a:headEnd/>
              <a:tailEnd/>
            </a:ln>
            <a:effectLst/>
          </p:spPr>
          <p:txBody>
            <a:bodyPr/>
            <a:lstStyle/>
            <a:p>
              <a:pPr>
                <a:defRPr/>
              </a:pPr>
              <a:endParaRPr lang="zh-CN"/>
            </a:p>
          </p:txBody>
        </p:sp>
        <p:sp>
          <p:nvSpPr>
            <p:cNvPr id="381064" name="Line 136"/>
            <p:cNvSpPr>
              <a:spLocks noChangeShapeType="1"/>
            </p:cNvSpPr>
            <p:nvPr/>
          </p:nvSpPr>
          <p:spPr bwMode="auto">
            <a:xfrm>
              <a:off x="1769" y="1992"/>
              <a:ext cx="0" cy="2003"/>
            </a:xfrm>
            <a:prstGeom prst="line">
              <a:avLst/>
            </a:prstGeom>
            <a:noFill/>
            <a:ln w="12700" cap="rnd">
              <a:solidFill>
                <a:srgbClr val="000000"/>
              </a:solidFill>
              <a:round/>
              <a:headEnd/>
              <a:tailEnd/>
            </a:ln>
            <a:effectLst/>
          </p:spPr>
          <p:txBody>
            <a:bodyPr/>
            <a:lstStyle/>
            <a:p>
              <a:pPr>
                <a:defRPr/>
              </a:pPr>
              <a:endParaRPr lang="zh-CN"/>
            </a:p>
          </p:txBody>
        </p:sp>
        <p:sp>
          <p:nvSpPr>
            <p:cNvPr id="381065" name="Line 137"/>
            <p:cNvSpPr>
              <a:spLocks noChangeShapeType="1"/>
            </p:cNvSpPr>
            <p:nvPr/>
          </p:nvSpPr>
          <p:spPr bwMode="auto">
            <a:xfrm>
              <a:off x="2378" y="1992"/>
              <a:ext cx="0" cy="505"/>
            </a:xfrm>
            <a:prstGeom prst="line">
              <a:avLst/>
            </a:prstGeom>
            <a:noFill/>
            <a:ln w="12700" cap="rnd">
              <a:solidFill>
                <a:srgbClr val="000000"/>
              </a:solidFill>
              <a:round/>
              <a:headEnd/>
              <a:tailEnd/>
            </a:ln>
            <a:effectLst/>
          </p:spPr>
          <p:txBody>
            <a:bodyPr/>
            <a:lstStyle/>
            <a:p>
              <a:pPr>
                <a:defRPr/>
              </a:pPr>
              <a:endParaRPr lang="zh-CN"/>
            </a:p>
          </p:txBody>
        </p:sp>
        <p:sp>
          <p:nvSpPr>
            <p:cNvPr id="381066" name="Line 138"/>
            <p:cNvSpPr>
              <a:spLocks noChangeShapeType="1"/>
            </p:cNvSpPr>
            <p:nvPr/>
          </p:nvSpPr>
          <p:spPr bwMode="auto">
            <a:xfrm>
              <a:off x="2936" y="1992"/>
              <a:ext cx="0" cy="2003"/>
            </a:xfrm>
            <a:prstGeom prst="line">
              <a:avLst/>
            </a:prstGeom>
            <a:noFill/>
            <a:ln w="9525" cap="rnd">
              <a:solidFill>
                <a:srgbClr val="000000"/>
              </a:solidFill>
              <a:round/>
              <a:headEnd/>
              <a:tailEnd/>
            </a:ln>
            <a:effectLst/>
          </p:spPr>
          <p:txBody>
            <a:bodyPr/>
            <a:lstStyle/>
            <a:p>
              <a:pPr>
                <a:defRPr/>
              </a:pPr>
              <a:endParaRPr lang="zh-CN"/>
            </a:p>
          </p:txBody>
        </p:sp>
        <p:sp>
          <p:nvSpPr>
            <p:cNvPr id="381067" name="Line 139"/>
            <p:cNvSpPr>
              <a:spLocks noChangeShapeType="1"/>
            </p:cNvSpPr>
            <p:nvPr/>
          </p:nvSpPr>
          <p:spPr bwMode="auto">
            <a:xfrm>
              <a:off x="3480" y="2237"/>
              <a:ext cx="0" cy="260"/>
            </a:xfrm>
            <a:prstGeom prst="line">
              <a:avLst/>
            </a:prstGeom>
            <a:noFill/>
            <a:ln w="9525" cap="rnd">
              <a:solidFill>
                <a:srgbClr val="000000"/>
              </a:solidFill>
              <a:round/>
              <a:headEnd/>
              <a:tailEnd/>
            </a:ln>
            <a:effectLst/>
          </p:spPr>
          <p:txBody>
            <a:bodyPr/>
            <a:lstStyle/>
            <a:p>
              <a:pPr>
                <a:defRPr/>
              </a:pPr>
              <a:endParaRPr lang="zh-CN"/>
            </a:p>
          </p:txBody>
        </p:sp>
        <p:sp>
          <p:nvSpPr>
            <p:cNvPr id="381068" name="Line 140"/>
            <p:cNvSpPr>
              <a:spLocks noChangeShapeType="1"/>
            </p:cNvSpPr>
            <p:nvPr/>
          </p:nvSpPr>
          <p:spPr bwMode="auto">
            <a:xfrm>
              <a:off x="3480" y="1992"/>
              <a:ext cx="0" cy="244"/>
            </a:xfrm>
            <a:prstGeom prst="line">
              <a:avLst/>
            </a:prstGeom>
            <a:noFill/>
            <a:ln w="12700" cap="rnd">
              <a:solidFill>
                <a:srgbClr val="000000"/>
              </a:solidFill>
              <a:round/>
              <a:headEnd/>
              <a:tailEnd/>
            </a:ln>
            <a:effectLst/>
          </p:spPr>
          <p:txBody>
            <a:bodyPr/>
            <a:lstStyle/>
            <a:p>
              <a:pPr>
                <a:defRPr/>
              </a:pPr>
              <a:endParaRPr lang="zh-CN"/>
            </a:p>
          </p:txBody>
        </p:sp>
        <p:sp>
          <p:nvSpPr>
            <p:cNvPr id="381069" name="Line 141"/>
            <p:cNvSpPr>
              <a:spLocks noChangeShapeType="1"/>
            </p:cNvSpPr>
            <p:nvPr/>
          </p:nvSpPr>
          <p:spPr bwMode="auto">
            <a:xfrm>
              <a:off x="4000" y="2237"/>
              <a:ext cx="0" cy="260"/>
            </a:xfrm>
            <a:prstGeom prst="line">
              <a:avLst/>
            </a:prstGeom>
            <a:noFill/>
            <a:ln w="12700" cap="rnd">
              <a:solidFill>
                <a:srgbClr val="000000"/>
              </a:solidFill>
              <a:round/>
              <a:headEnd/>
              <a:tailEnd/>
            </a:ln>
            <a:effectLst/>
          </p:spPr>
          <p:txBody>
            <a:bodyPr/>
            <a:lstStyle/>
            <a:p>
              <a:pPr>
                <a:defRPr/>
              </a:pPr>
              <a:endParaRPr lang="zh-CN"/>
            </a:p>
          </p:txBody>
        </p:sp>
        <p:sp>
          <p:nvSpPr>
            <p:cNvPr id="381070" name="Line 142"/>
            <p:cNvSpPr>
              <a:spLocks noChangeShapeType="1"/>
            </p:cNvSpPr>
            <p:nvPr/>
          </p:nvSpPr>
          <p:spPr bwMode="auto">
            <a:xfrm>
              <a:off x="3480" y="2237"/>
              <a:ext cx="2054" cy="0"/>
            </a:xfrm>
            <a:prstGeom prst="line">
              <a:avLst/>
            </a:prstGeom>
            <a:noFill/>
            <a:ln w="9525" cap="rnd">
              <a:solidFill>
                <a:srgbClr val="000000"/>
              </a:solidFill>
              <a:round/>
              <a:headEnd/>
              <a:tailEnd/>
            </a:ln>
            <a:effectLst/>
          </p:spPr>
          <p:txBody>
            <a:bodyPr/>
            <a:lstStyle/>
            <a:p>
              <a:pPr>
                <a:defRPr/>
              </a:pPr>
              <a:endParaRPr lang="zh-CN"/>
            </a:p>
          </p:txBody>
        </p:sp>
        <p:sp>
          <p:nvSpPr>
            <p:cNvPr id="381071" name="Line 143"/>
            <p:cNvSpPr>
              <a:spLocks noChangeShapeType="1"/>
            </p:cNvSpPr>
            <p:nvPr/>
          </p:nvSpPr>
          <p:spPr bwMode="auto">
            <a:xfrm>
              <a:off x="4503" y="2237"/>
              <a:ext cx="0" cy="1758"/>
            </a:xfrm>
            <a:prstGeom prst="line">
              <a:avLst/>
            </a:prstGeom>
            <a:noFill/>
            <a:ln w="9525" cap="rnd">
              <a:solidFill>
                <a:srgbClr val="000000"/>
              </a:solidFill>
              <a:round/>
              <a:headEnd/>
              <a:tailEnd/>
            </a:ln>
            <a:effectLst/>
          </p:spPr>
          <p:txBody>
            <a:bodyPr/>
            <a:lstStyle/>
            <a:p>
              <a:pPr>
                <a:defRPr/>
              </a:pPr>
              <a:endParaRPr lang="zh-CN"/>
            </a:p>
          </p:txBody>
        </p:sp>
        <p:sp>
          <p:nvSpPr>
            <p:cNvPr id="381072" name="Line 144"/>
            <p:cNvSpPr>
              <a:spLocks noChangeShapeType="1"/>
            </p:cNvSpPr>
            <p:nvPr/>
          </p:nvSpPr>
          <p:spPr bwMode="auto">
            <a:xfrm>
              <a:off x="5038" y="2237"/>
              <a:ext cx="0" cy="1758"/>
            </a:xfrm>
            <a:prstGeom prst="line">
              <a:avLst/>
            </a:prstGeom>
            <a:noFill/>
            <a:ln w="9525" cap="rnd">
              <a:solidFill>
                <a:srgbClr val="000000"/>
              </a:solidFill>
              <a:round/>
              <a:headEnd/>
              <a:tailEnd/>
            </a:ln>
            <a:effectLst/>
          </p:spPr>
          <p:txBody>
            <a:bodyPr/>
            <a:lstStyle/>
            <a:p>
              <a:pPr>
                <a:defRPr/>
              </a:pPr>
              <a:endParaRPr lang="zh-CN"/>
            </a:p>
          </p:txBody>
        </p:sp>
        <p:sp>
          <p:nvSpPr>
            <p:cNvPr id="381073" name="Line 145"/>
            <p:cNvSpPr>
              <a:spLocks noChangeShapeType="1"/>
            </p:cNvSpPr>
            <p:nvPr/>
          </p:nvSpPr>
          <p:spPr bwMode="auto">
            <a:xfrm>
              <a:off x="113" y="2743"/>
              <a:ext cx="5421" cy="0"/>
            </a:xfrm>
            <a:prstGeom prst="line">
              <a:avLst/>
            </a:prstGeom>
            <a:noFill/>
            <a:ln w="9525" cap="rnd">
              <a:solidFill>
                <a:srgbClr val="000000"/>
              </a:solidFill>
              <a:round/>
              <a:headEnd/>
              <a:tailEnd/>
            </a:ln>
            <a:effectLst/>
          </p:spPr>
          <p:txBody>
            <a:bodyPr/>
            <a:lstStyle/>
            <a:p>
              <a:pPr>
                <a:defRPr/>
              </a:pPr>
              <a:endParaRPr lang="zh-CN"/>
            </a:p>
          </p:txBody>
        </p:sp>
        <p:sp>
          <p:nvSpPr>
            <p:cNvPr id="381074" name="Line 146"/>
            <p:cNvSpPr>
              <a:spLocks noChangeShapeType="1"/>
            </p:cNvSpPr>
            <p:nvPr/>
          </p:nvSpPr>
          <p:spPr bwMode="auto">
            <a:xfrm>
              <a:off x="638" y="2497"/>
              <a:ext cx="0" cy="1498"/>
            </a:xfrm>
            <a:prstGeom prst="line">
              <a:avLst/>
            </a:prstGeom>
            <a:noFill/>
            <a:ln w="9525" cap="rnd">
              <a:solidFill>
                <a:srgbClr val="000000"/>
              </a:solidFill>
              <a:round/>
              <a:headEnd/>
              <a:tailEnd/>
            </a:ln>
            <a:effectLst/>
          </p:spPr>
          <p:txBody>
            <a:bodyPr/>
            <a:lstStyle/>
            <a:p>
              <a:pPr>
                <a:defRPr/>
              </a:pPr>
              <a:endParaRPr lang="zh-CN"/>
            </a:p>
          </p:txBody>
        </p:sp>
        <p:sp>
          <p:nvSpPr>
            <p:cNvPr id="381075" name="Line 147"/>
            <p:cNvSpPr>
              <a:spLocks noChangeShapeType="1"/>
            </p:cNvSpPr>
            <p:nvPr/>
          </p:nvSpPr>
          <p:spPr bwMode="auto">
            <a:xfrm>
              <a:off x="2378" y="2497"/>
              <a:ext cx="0" cy="1498"/>
            </a:xfrm>
            <a:prstGeom prst="line">
              <a:avLst/>
            </a:prstGeom>
            <a:noFill/>
            <a:ln w="9525" cap="rnd">
              <a:solidFill>
                <a:srgbClr val="000000"/>
              </a:solidFill>
              <a:round/>
              <a:headEnd/>
              <a:tailEnd/>
            </a:ln>
            <a:effectLst/>
          </p:spPr>
          <p:txBody>
            <a:bodyPr/>
            <a:lstStyle/>
            <a:p>
              <a:pPr>
                <a:defRPr/>
              </a:pPr>
              <a:endParaRPr lang="zh-CN"/>
            </a:p>
          </p:txBody>
        </p:sp>
        <p:sp>
          <p:nvSpPr>
            <p:cNvPr id="381076" name="Line 148"/>
            <p:cNvSpPr>
              <a:spLocks noChangeShapeType="1"/>
            </p:cNvSpPr>
            <p:nvPr/>
          </p:nvSpPr>
          <p:spPr bwMode="auto">
            <a:xfrm>
              <a:off x="3480" y="2497"/>
              <a:ext cx="0" cy="1498"/>
            </a:xfrm>
            <a:prstGeom prst="line">
              <a:avLst/>
            </a:prstGeom>
            <a:noFill/>
            <a:ln w="12700" cap="rnd">
              <a:solidFill>
                <a:srgbClr val="000000"/>
              </a:solidFill>
              <a:round/>
              <a:headEnd/>
              <a:tailEnd/>
            </a:ln>
            <a:effectLst/>
          </p:spPr>
          <p:txBody>
            <a:bodyPr/>
            <a:lstStyle/>
            <a:p>
              <a:pPr>
                <a:defRPr/>
              </a:pPr>
              <a:endParaRPr lang="zh-CN"/>
            </a:p>
          </p:txBody>
        </p:sp>
        <p:sp>
          <p:nvSpPr>
            <p:cNvPr id="381077" name="Line 149"/>
            <p:cNvSpPr>
              <a:spLocks noChangeShapeType="1"/>
            </p:cNvSpPr>
            <p:nvPr/>
          </p:nvSpPr>
          <p:spPr bwMode="auto">
            <a:xfrm>
              <a:off x="4000" y="2497"/>
              <a:ext cx="0" cy="1498"/>
            </a:xfrm>
            <a:prstGeom prst="line">
              <a:avLst/>
            </a:prstGeom>
            <a:noFill/>
            <a:ln w="9525" cap="rnd">
              <a:solidFill>
                <a:srgbClr val="000000"/>
              </a:solidFill>
              <a:round/>
              <a:headEnd/>
              <a:tailEnd/>
            </a:ln>
            <a:effectLst/>
          </p:spPr>
          <p:txBody>
            <a:bodyPr/>
            <a:lstStyle/>
            <a:p>
              <a:pPr>
                <a:defRPr/>
              </a:pPr>
              <a:endParaRPr lang="zh-CN"/>
            </a:p>
          </p:txBody>
        </p:sp>
        <p:sp>
          <p:nvSpPr>
            <p:cNvPr id="381078" name="Line 150"/>
            <p:cNvSpPr>
              <a:spLocks noChangeShapeType="1"/>
            </p:cNvSpPr>
            <p:nvPr/>
          </p:nvSpPr>
          <p:spPr bwMode="auto">
            <a:xfrm>
              <a:off x="113" y="2988"/>
              <a:ext cx="5421" cy="0"/>
            </a:xfrm>
            <a:prstGeom prst="line">
              <a:avLst/>
            </a:prstGeom>
            <a:noFill/>
            <a:ln w="9525" cap="rnd">
              <a:solidFill>
                <a:srgbClr val="000000"/>
              </a:solidFill>
              <a:round/>
              <a:headEnd/>
              <a:tailEnd/>
            </a:ln>
            <a:effectLst/>
          </p:spPr>
          <p:txBody>
            <a:bodyPr/>
            <a:lstStyle/>
            <a:p>
              <a:pPr>
                <a:defRPr/>
              </a:pPr>
              <a:endParaRPr lang="zh-CN"/>
            </a:p>
          </p:txBody>
        </p:sp>
        <p:sp>
          <p:nvSpPr>
            <p:cNvPr id="381079" name="Line 151"/>
            <p:cNvSpPr>
              <a:spLocks noChangeShapeType="1"/>
            </p:cNvSpPr>
            <p:nvPr/>
          </p:nvSpPr>
          <p:spPr bwMode="auto">
            <a:xfrm>
              <a:off x="113" y="3233"/>
              <a:ext cx="5421" cy="0"/>
            </a:xfrm>
            <a:prstGeom prst="line">
              <a:avLst/>
            </a:prstGeom>
            <a:noFill/>
            <a:ln w="9525" cap="rnd">
              <a:solidFill>
                <a:srgbClr val="000000"/>
              </a:solidFill>
              <a:round/>
              <a:headEnd/>
              <a:tailEnd/>
            </a:ln>
            <a:effectLst/>
          </p:spPr>
          <p:txBody>
            <a:bodyPr/>
            <a:lstStyle/>
            <a:p>
              <a:pPr>
                <a:defRPr/>
              </a:pPr>
              <a:endParaRPr lang="zh-CN"/>
            </a:p>
          </p:txBody>
        </p:sp>
        <p:sp>
          <p:nvSpPr>
            <p:cNvPr id="381080" name="Line 152"/>
            <p:cNvSpPr>
              <a:spLocks noChangeShapeType="1"/>
            </p:cNvSpPr>
            <p:nvPr/>
          </p:nvSpPr>
          <p:spPr bwMode="auto">
            <a:xfrm>
              <a:off x="113" y="3504"/>
              <a:ext cx="5421" cy="0"/>
            </a:xfrm>
            <a:prstGeom prst="line">
              <a:avLst/>
            </a:prstGeom>
            <a:noFill/>
            <a:ln w="9525" cap="rnd">
              <a:solidFill>
                <a:srgbClr val="000000"/>
              </a:solidFill>
              <a:round/>
              <a:headEnd/>
              <a:tailEnd/>
            </a:ln>
            <a:effectLst/>
          </p:spPr>
          <p:txBody>
            <a:bodyPr/>
            <a:lstStyle/>
            <a:p>
              <a:pPr>
                <a:defRPr/>
              </a:pPr>
              <a:endParaRPr lang="zh-CN"/>
            </a:p>
          </p:txBody>
        </p:sp>
        <p:sp>
          <p:nvSpPr>
            <p:cNvPr id="381081" name="Line 153"/>
            <p:cNvSpPr>
              <a:spLocks noChangeShapeType="1"/>
            </p:cNvSpPr>
            <p:nvPr/>
          </p:nvSpPr>
          <p:spPr bwMode="auto">
            <a:xfrm>
              <a:off x="113" y="3750"/>
              <a:ext cx="5421" cy="0"/>
            </a:xfrm>
            <a:prstGeom prst="line">
              <a:avLst/>
            </a:prstGeom>
            <a:noFill/>
            <a:ln w="9525" cap="rnd">
              <a:solidFill>
                <a:srgbClr val="000000"/>
              </a:solidFill>
              <a:round/>
              <a:headEnd/>
              <a:tailEnd/>
            </a:ln>
            <a:effectLst/>
          </p:spPr>
          <p:txBody>
            <a:bodyPr/>
            <a:lstStyle/>
            <a:p>
              <a:pPr>
                <a:defRPr/>
              </a:pPr>
              <a:endParaRPr lang="zh-CN"/>
            </a:p>
          </p:txBody>
        </p:sp>
        <p:grpSp>
          <p:nvGrpSpPr>
            <p:cNvPr id="381082" name="Group 154"/>
            <p:cNvGrpSpPr/>
            <p:nvPr/>
          </p:nvGrpSpPr>
          <p:grpSpPr bwMode="auto">
            <a:xfrm>
              <a:off x="203" y="2486"/>
              <a:ext cx="1611" cy="287"/>
              <a:chOff x="226" y="2364"/>
              <a:chExt cx="1611" cy="287"/>
            </a:xfrm>
          </p:grpSpPr>
          <p:sp>
            <p:nvSpPr>
              <p:cNvPr id="381083" name="Rectangle 155"/>
              <p:cNvSpPr>
                <a:spLocks noChangeArrowheads="1"/>
              </p:cNvSpPr>
              <p:nvPr/>
            </p:nvSpPr>
            <p:spPr bwMode="auto">
              <a:xfrm>
                <a:off x="226" y="2364"/>
                <a:ext cx="528" cy="287"/>
              </a:xfrm>
              <a:prstGeom prst="rect">
                <a:avLst/>
              </a:prstGeom>
              <a:noFill/>
              <a:ln>
                <a:noFill/>
              </a:ln>
              <a:effectLst/>
            </p:spPr>
            <p:txBody>
              <a:bodyPr/>
              <a:lstStyle/>
              <a:p>
                <a:pPr>
                  <a:defRPr/>
                </a:pPr>
                <a:r>
                  <a:rPr lang="en-US" sz="2400">
                    <a:solidFill>
                      <a:schemeClr val="tx2"/>
                    </a:solidFill>
                    <a:latin typeface="Times New Roman"/>
                    <a:cs typeface="Times New Roman"/>
                  </a:rPr>
                  <a:t>0</a:t>
                </a:r>
                <a:endParaRPr lang="en-US" sz="2400">
                  <a:solidFill>
                    <a:schemeClr val="tx2"/>
                  </a:solidFill>
                  <a:latin typeface="Arial"/>
                </a:endParaRPr>
              </a:p>
            </p:txBody>
          </p:sp>
          <p:sp>
            <p:nvSpPr>
              <p:cNvPr id="381084" name="Rectangle 156"/>
              <p:cNvSpPr>
                <a:spLocks noChangeArrowheads="1"/>
              </p:cNvSpPr>
              <p:nvPr/>
            </p:nvSpPr>
            <p:spPr bwMode="auto">
              <a:xfrm>
                <a:off x="725" y="2364"/>
                <a:ext cx="568" cy="287"/>
              </a:xfrm>
              <a:prstGeom prst="rect">
                <a:avLst/>
              </a:prstGeom>
              <a:noFill/>
              <a:ln>
                <a:noFill/>
              </a:ln>
              <a:effectLst/>
            </p:spPr>
            <p:txBody>
              <a:bodyPr/>
              <a:lstStyle/>
              <a:p>
                <a:pPr>
                  <a:defRPr/>
                </a:pPr>
                <a:r>
                  <a:rPr lang="en-US" sz="2400">
                    <a:solidFill>
                      <a:srgbClr val="CC0099"/>
                    </a:solidFill>
                    <a:latin typeface="Times New Roman"/>
                    <a:cs typeface="Times New Roman"/>
                  </a:rPr>
                  <a:t>0</a:t>
                </a:r>
                <a:endParaRPr lang="en-US" sz="2400">
                  <a:solidFill>
                    <a:srgbClr val="CC0099"/>
                  </a:solidFill>
                  <a:latin typeface="Arial"/>
                </a:endParaRPr>
              </a:p>
            </p:txBody>
          </p:sp>
          <p:sp>
            <p:nvSpPr>
              <p:cNvPr id="381085" name="Rectangle 157"/>
              <p:cNvSpPr>
                <a:spLocks noChangeArrowheads="1"/>
              </p:cNvSpPr>
              <p:nvPr/>
            </p:nvSpPr>
            <p:spPr bwMode="auto">
              <a:xfrm>
                <a:off x="1270" y="2364"/>
                <a:ext cx="567" cy="287"/>
              </a:xfrm>
              <a:prstGeom prst="rect">
                <a:avLst/>
              </a:prstGeom>
              <a:noFill/>
              <a:ln>
                <a:noFill/>
              </a:ln>
              <a:effectLst/>
            </p:spPr>
            <p:txBody>
              <a:bodyPr/>
              <a:lstStyle/>
              <a:p>
                <a:pPr>
                  <a:defRPr/>
                </a:pPr>
                <a:r>
                  <a:rPr lang="en-US" sz="2400">
                    <a:solidFill>
                      <a:schemeClr val="tx2"/>
                    </a:solidFill>
                    <a:latin typeface="Times New Roman"/>
                    <a:cs typeface="Times New Roman"/>
                  </a:rPr>
                  <a:t>0</a:t>
                </a:r>
                <a:endParaRPr lang="en-US" sz="2400">
                  <a:solidFill>
                    <a:schemeClr val="tx2"/>
                  </a:solidFill>
                  <a:latin typeface="Arial"/>
                </a:endParaRPr>
              </a:p>
            </p:txBody>
          </p:sp>
        </p:grpSp>
        <p:grpSp>
          <p:nvGrpSpPr>
            <p:cNvPr id="381086" name="Group 158"/>
            <p:cNvGrpSpPr/>
            <p:nvPr/>
          </p:nvGrpSpPr>
          <p:grpSpPr bwMode="auto">
            <a:xfrm>
              <a:off x="1859" y="2486"/>
              <a:ext cx="1611" cy="287"/>
              <a:chOff x="226" y="2364"/>
              <a:chExt cx="1611" cy="287"/>
            </a:xfrm>
          </p:grpSpPr>
          <p:sp>
            <p:nvSpPr>
              <p:cNvPr id="381087" name="Rectangle 159"/>
              <p:cNvSpPr>
                <a:spLocks noChangeArrowheads="1"/>
              </p:cNvSpPr>
              <p:nvPr/>
            </p:nvSpPr>
            <p:spPr bwMode="auto">
              <a:xfrm>
                <a:off x="226" y="2364"/>
                <a:ext cx="528" cy="287"/>
              </a:xfrm>
              <a:prstGeom prst="rect">
                <a:avLst/>
              </a:prstGeom>
              <a:noFill/>
              <a:ln>
                <a:noFill/>
              </a:ln>
              <a:effectLst/>
            </p:spPr>
            <p:txBody>
              <a:bodyPr/>
              <a:lstStyle/>
              <a:p>
                <a:pPr>
                  <a:defRPr/>
                </a:pPr>
                <a:r>
                  <a:rPr lang="en-US" sz="2400">
                    <a:solidFill>
                      <a:schemeClr val="tx2"/>
                    </a:solidFill>
                    <a:latin typeface="Times New Roman"/>
                    <a:cs typeface="Times New Roman"/>
                  </a:rPr>
                  <a:t>0</a:t>
                </a:r>
                <a:endParaRPr lang="en-US" sz="2400">
                  <a:solidFill>
                    <a:schemeClr val="tx2"/>
                  </a:solidFill>
                  <a:latin typeface="Arial"/>
                </a:endParaRPr>
              </a:p>
            </p:txBody>
          </p:sp>
          <p:sp>
            <p:nvSpPr>
              <p:cNvPr id="381088" name="Rectangle 160"/>
              <p:cNvSpPr>
                <a:spLocks noChangeArrowheads="1"/>
              </p:cNvSpPr>
              <p:nvPr/>
            </p:nvSpPr>
            <p:spPr bwMode="auto">
              <a:xfrm>
                <a:off x="725" y="2364"/>
                <a:ext cx="568" cy="287"/>
              </a:xfrm>
              <a:prstGeom prst="rect">
                <a:avLst/>
              </a:prstGeom>
              <a:noFill/>
              <a:ln>
                <a:noFill/>
              </a:ln>
              <a:effectLst/>
            </p:spPr>
            <p:txBody>
              <a:bodyPr/>
              <a:lstStyle/>
              <a:p>
                <a:pPr>
                  <a:defRPr/>
                </a:pPr>
                <a:r>
                  <a:rPr lang="en-US" sz="2400">
                    <a:solidFill>
                      <a:srgbClr val="CC0099"/>
                    </a:solidFill>
                    <a:latin typeface="Times New Roman"/>
                    <a:cs typeface="Times New Roman"/>
                  </a:rPr>
                  <a:t>0</a:t>
                </a:r>
                <a:endParaRPr lang="en-US" sz="2400">
                  <a:solidFill>
                    <a:srgbClr val="CC0099"/>
                  </a:solidFill>
                  <a:latin typeface="Arial"/>
                </a:endParaRPr>
              </a:p>
            </p:txBody>
          </p:sp>
          <p:sp>
            <p:nvSpPr>
              <p:cNvPr id="381089" name="Rectangle 161"/>
              <p:cNvSpPr>
                <a:spLocks noChangeArrowheads="1"/>
              </p:cNvSpPr>
              <p:nvPr/>
            </p:nvSpPr>
            <p:spPr bwMode="auto">
              <a:xfrm>
                <a:off x="1270" y="2364"/>
                <a:ext cx="567" cy="287"/>
              </a:xfrm>
              <a:prstGeom prst="rect">
                <a:avLst/>
              </a:prstGeom>
              <a:noFill/>
              <a:ln>
                <a:noFill/>
              </a:ln>
              <a:effectLst/>
            </p:spPr>
            <p:txBody>
              <a:bodyPr/>
              <a:lstStyle/>
              <a:p>
                <a:pPr>
                  <a:defRPr/>
                </a:pPr>
                <a:r>
                  <a:rPr lang="en-US" sz="2400">
                    <a:solidFill>
                      <a:schemeClr val="tx2"/>
                    </a:solidFill>
                    <a:latin typeface="Times New Roman"/>
                    <a:cs typeface="Times New Roman"/>
                  </a:rPr>
                  <a:t>0</a:t>
                </a:r>
                <a:endParaRPr lang="en-US" sz="2400">
                  <a:solidFill>
                    <a:schemeClr val="tx2"/>
                  </a:solidFill>
                  <a:latin typeface="Arial"/>
                </a:endParaRPr>
              </a:p>
            </p:txBody>
          </p:sp>
        </p:grpSp>
        <p:grpSp>
          <p:nvGrpSpPr>
            <p:cNvPr id="381090" name="Group 162"/>
            <p:cNvGrpSpPr/>
            <p:nvPr/>
          </p:nvGrpSpPr>
          <p:grpSpPr bwMode="auto">
            <a:xfrm>
              <a:off x="3560" y="2463"/>
              <a:ext cx="1020" cy="310"/>
              <a:chOff x="3560" y="2516"/>
              <a:chExt cx="1020" cy="310"/>
            </a:xfrm>
          </p:grpSpPr>
          <p:sp>
            <p:nvSpPr>
              <p:cNvPr id="381091" name="Rectangle 163"/>
              <p:cNvSpPr>
                <a:spLocks noChangeArrowheads="1"/>
              </p:cNvSpPr>
              <p:nvPr/>
            </p:nvSpPr>
            <p:spPr bwMode="auto">
              <a:xfrm>
                <a:off x="3560" y="2539"/>
                <a:ext cx="498" cy="287"/>
              </a:xfrm>
              <a:prstGeom prst="rect">
                <a:avLst/>
              </a:prstGeom>
              <a:noFill/>
              <a:ln>
                <a:noFill/>
              </a:ln>
              <a:effectLst/>
            </p:spPr>
            <p:txBody>
              <a:bodyPr/>
              <a:lstStyle/>
              <a:p>
                <a:pPr>
                  <a:defRPr/>
                </a:pPr>
                <a:r>
                  <a:rPr lang="en-US" sz="2400">
                    <a:solidFill>
                      <a:schemeClr val="tx2"/>
                    </a:solidFill>
                    <a:latin typeface="Times New Roman"/>
                    <a:cs typeface="Times New Roman"/>
                  </a:rPr>
                  <a:t>0</a:t>
                </a:r>
                <a:endParaRPr lang="en-US" sz="2400">
                  <a:solidFill>
                    <a:schemeClr val="tx2"/>
                  </a:solidFill>
                  <a:latin typeface="Arial"/>
                </a:endParaRPr>
              </a:p>
            </p:txBody>
          </p:sp>
          <p:sp>
            <p:nvSpPr>
              <p:cNvPr id="381092" name="Rectangle 164"/>
              <p:cNvSpPr>
                <a:spLocks noChangeArrowheads="1"/>
              </p:cNvSpPr>
              <p:nvPr/>
            </p:nvSpPr>
            <p:spPr bwMode="auto">
              <a:xfrm>
                <a:off x="4082" y="2516"/>
                <a:ext cx="498" cy="287"/>
              </a:xfrm>
              <a:prstGeom prst="rect">
                <a:avLst/>
              </a:prstGeom>
              <a:noFill/>
              <a:ln>
                <a:noFill/>
              </a:ln>
              <a:effectLst/>
            </p:spPr>
            <p:txBody>
              <a:bodyPr/>
              <a:lstStyle/>
              <a:p>
                <a:pPr>
                  <a:defRPr/>
                </a:pPr>
                <a:r>
                  <a:rPr lang="en-US" sz="2000">
                    <a:solidFill>
                      <a:schemeClr val="tx2"/>
                    </a:solidFill>
                    <a:latin typeface="Times New Roman"/>
                    <a:cs typeface="Times New Roman"/>
                  </a:rPr>
                  <a:t>×</a:t>
                </a:r>
                <a:endParaRPr lang="en-US" sz="2000">
                  <a:solidFill>
                    <a:schemeClr val="tx2"/>
                  </a:solidFill>
                  <a:latin typeface="Arial"/>
                </a:endParaRPr>
              </a:p>
            </p:txBody>
          </p:sp>
        </p:grpSp>
        <p:grpSp>
          <p:nvGrpSpPr>
            <p:cNvPr id="381093" name="Group 165"/>
            <p:cNvGrpSpPr/>
            <p:nvPr/>
          </p:nvGrpSpPr>
          <p:grpSpPr bwMode="auto">
            <a:xfrm>
              <a:off x="4604" y="2486"/>
              <a:ext cx="1019" cy="287"/>
              <a:chOff x="4604" y="2539"/>
              <a:chExt cx="1019" cy="287"/>
            </a:xfrm>
          </p:grpSpPr>
          <p:sp>
            <p:nvSpPr>
              <p:cNvPr id="381094" name="Rectangle 166"/>
              <p:cNvSpPr>
                <a:spLocks noChangeArrowheads="1"/>
              </p:cNvSpPr>
              <p:nvPr/>
            </p:nvSpPr>
            <p:spPr bwMode="auto">
              <a:xfrm>
                <a:off x="5125" y="2539"/>
                <a:ext cx="498" cy="287"/>
              </a:xfrm>
              <a:prstGeom prst="rect">
                <a:avLst/>
              </a:prstGeom>
              <a:noFill/>
              <a:ln>
                <a:noFill/>
              </a:ln>
              <a:effectLst/>
            </p:spPr>
            <p:txBody>
              <a:bodyPr/>
              <a:lstStyle/>
              <a:p>
                <a:pPr>
                  <a:defRPr/>
                </a:pPr>
                <a:r>
                  <a:rPr lang="en-US" sz="2000">
                    <a:solidFill>
                      <a:srgbClr val="CC0099"/>
                    </a:solidFill>
                    <a:latin typeface="Times New Roman"/>
                    <a:cs typeface="Times New Roman"/>
                  </a:rPr>
                  <a:t>×</a:t>
                </a:r>
                <a:endParaRPr lang="en-US" sz="2000">
                  <a:solidFill>
                    <a:srgbClr val="CC0099"/>
                  </a:solidFill>
                  <a:latin typeface="Arial"/>
                </a:endParaRPr>
              </a:p>
            </p:txBody>
          </p:sp>
          <p:sp>
            <p:nvSpPr>
              <p:cNvPr id="381095" name="Rectangle 167"/>
              <p:cNvSpPr>
                <a:spLocks noChangeArrowheads="1"/>
              </p:cNvSpPr>
              <p:nvPr/>
            </p:nvSpPr>
            <p:spPr bwMode="auto">
              <a:xfrm>
                <a:off x="4604" y="2539"/>
                <a:ext cx="498" cy="287"/>
              </a:xfrm>
              <a:prstGeom prst="rect">
                <a:avLst/>
              </a:prstGeom>
              <a:noFill/>
              <a:ln>
                <a:noFill/>
              </a:ln>
              <a:effectLst/>
            </p:spPr>
            <p:txBody>
              <a:bodyPr/>
              <a:lstStyle/>
              <a:p>
                <a:pPr>
                  <a:defRPr/>
                </a:pPr>
                <a:r>
                  <a:rPr lang="en-US" sz="2400">
                    <a:solidFill>
                      <a:srgbClr val="CC0099"/>
                    </a:solidFill>
                    <a:latin typeface="Times New Roman"/>
                    <a:cs typeface="Times New Roman"/>
                  </a:rPr>
                  <a:t>0</a:t>
                </a:r>
                <a:endParaRPr lang="en-US" sz="2400">
                  <a:solidFill>
                    <a:srgbClr val="CC0099"/>
                  </a:solidFill>
                  <a:latin typeface="Arial"/>
                </a:endParaRPr>
              </a:p>
            </p:txBody>
          </p:sp>
        </p:grpSp>
        <p:grpSp>
          <p:nvGrpSpPr>
            <p:cNvPr id="381096" name="Group 168"/>
            <p:cNvGrpSpPr/>
            <p:nvPr/>
          </p:nvGrpSpPr>
          <p:grpSpPr bwMode="auto">
            <a:xfrm>
              <a:off x="204" y="2712"/>
              <a:ext cx="1611" cy="287"/>
              <a:chOff x="226" y="2364"/>
              <a:chExt cx="1611" cy="287"/>
            </a:xfrm>
          </p:grpSpPr>
          <p:sp>
            <p:nvSpPr>
              <p:cNvPr id="381097" name="Rectangle 169"/>
              <p:cNvSpPr>
                <a:spLocks noChangeArrowheads="1"/>
              </p:cNvSpPr>
              <p:nvPr/>
            </p:nvSpPr>
            <p:spPr bwMode="auto">
              <a:xfrm>
                <a:off x="226" y="2364"/>
                <a:ext cx="528" cy="287"/>
              </a:xfrm>
              <a:prstGeom prst="rect">
                <a:avLst/>
              </a:prstGeom>
              <a:noFill/>
              <a:ln>
                <a:noFill/>
              </a:ln>
              <a:effectLst/>
            </p:spPr>
            <p:txBody>
              <a:bodyPr/>
              <a:lstStyle/>
              <a:p>
                <a:pPr>
                  <a:defRPr/>
                </a:pPr>
                <a:r>
                  <a:rPr lang="en-US" sz="2400">
                    <a:solidFill>
                      <a:schemeClr val="tx2"/>
                    </a:solidFill>
                    <a:latin typeface="Times New Roman"/>
                    <a:cs typeface="Times New Roman"/>
                  </a:rPr>
                  <a:t>0</a:t>
                </a:r>
                <a:endParaRPr lang="en-US" sz="2400">
                  <a:solidFill>
                    <a:schemeClr val="tx2"/>
                  </a:solidFill>
                  <a:latin typeface="Arial"/>
                </a:endParaRPr>
              </a:p>
            </p:txBody>
          </p:sp>
          <p:sp>
            <p:nvSpPr>
              <p:cNvPr id="381098" name="Rectangle 170"/>
              <p:cNvSpPr>
                <a:spLocks noChangeArrowheads="1"/>
              </p:cNvSpPr>
              <p:nvPr/>
            </p:nvSpPr>
            <p:spPr bwMode="auto">
              <a:xfrm>
                <a:off x="725" y="2364"/>
                <a:ext cx="568" cy="287"/>
              </a:xfrm>
              <a:prstGeom prst="rect">
                <a:avLst/>
              </a:prstGeom>
              <a:noFill/>
              <a:ln>
                <a:noFill/>
              </a:ln>
              <a:effectLst/>
            </p:spPr>
            <p:txBody>
              <a:bodyPr/>
              <a:lstStyle/>
              <a:p>
                <a:pPr>
                  <a:defRPr/>
                </a:pPr>
                <a:r>
                  <a:rPr lang="en-US" sz="2400">
                    <a:solidFill>
                      <a:srgbClr val="CC0099"/>
                    </a:solidFill>
                    <a:latin typeface="Times New Roman"/>
                    <a:cs typeface="Times New Roman"/>
                  </a:rPr>
                  <a:t>0</a:t>
                </a:r>
                <a:endParaRPr lang="en-US" sz="2400">
                  <a:solidFill>
                    <a:srgbClr val="CC0099"/>
                  </a:solidFill>
                  <a:latin typeface="Arial"/>
                </a:endParaRPr>
              </a:p>
            </p:txBody>
          </p:sp>
          <p:sp>
            <p:nvSpPr>
              <p:cNvPr id="381099" name="Rectangle 171"/>
              <p:cNvSpPr>
                <a:spLocks noChangeArrowheads="1"/>
              </p:cNvSpPr>
              <p:nvPr/>
            </p:nvSpPr>
            <p:spPr bwMode="auto">
              <a:xfrm>
                <a:off x="1270" y="2364"/>
                <a:ext cx="567" cy="287"/>
              </a:xfrm>
              <a:prstGeom prst="rect">
                <a:avLst/>
              </a:prstGeom>
              <a:noFill/>
              <a:ln>
                <a:noFill/>
              </a:ln>
              <a:effectLst/>
            </p:spPr>
            <p:txBody>
              <a:bodyPr/>
              <a:lstStyle/>
              <a:p>
                <a:pPr>
                  <a:defRPr/>
                </a:pPr>
                <a:r>
                  <a:rPr lang="en-US" sz="2400">
                    <a:solidFill>
                      <a:schemeClr val="tx2"/>
                    </a:solidFill>
                    <a:latin typeface="Times New Roman"/>
                    <a:cs typeface="Times New Roman"/>
                  </a:rPr>
                  <a:t>1</a:t>
                </a:r>
                <a:endParaRPr lang="en-US" sz="2400">
                  <a:solidFill>
                    <a:schemeClr val="tx2"/>
                  </a:solidFill>
                  <a:latin typeface="Arial"/>
                </a:endParaRPr>
              </a:p>
            </p:txBody>
          </p:sp>
        </p:grpSp>
        <p:grpSp>
          <p:nvGrpSpPr>
            <p:cNvPr id="381100" name="Group 172"/>
            <p:cNvGrpSpPr/>
            <p:nvPr/>
          </p:nvGrpSpPr>
          <p:grpSpPr bwMode="auto">
            <a:xfrm>
              <a:off x="1859" y="2735"/>
              <a:ext cx="1611" cy="287"/>
              <a:chOff x="226" y="2364"/>
              <a:chExt cx="1611" cy="287"/>
            </a:xfrm>
          </p:grpSpPr>
          <p:sp>
            <p:nvSpPr>
              <p:cNvPr id="381101" name="Rectangle 173"/>
              <p:cNvSpPr>
                <a:spLocks noChangeArrowheads="1"/>
              </p:cNvSpPr>
              <p:nvPr/>
            </p:nvSpPr>
            <p:spPr bwMode="auto">
              <a:xfrm>
                <a:off x="226" y="2364"/>
                <a:ext cx="528" cy="287"/>
              </a:xfrm>
              <a:prstGeom prst="rect">
                <a:avLst/>
              </a:prstGeom>
              <a:noFill/>
              <a:ln>
                <a:noFill/>
              </a:ln>
              <a:effectLst/>
            </p:spPr>
            <p:txBody>
              <a:bodyPr/>
              <a:lstStyle/>
              <a:p>
                <a:pPr>
                  <a:defRPr/>
                </a:pPr>
                <a:r>
                  <a:rPr lang="en-US" sz="2400">
                    <a:solidFill>
                      <a:schemeClr val="tx2"/>
                    </a:solidFill>
                    <a:latin typeface="Times New Roman"/>
                    <a:cs typeface="Times New Roman"/>
                  </a:rPr>
                  <a:t>0</a:t>
                </a:r>
                <a:endParaRPr lang="en-US" sz="2400">
                  <a:solidFill>
                    <a:schemeClr val="tx2"/>
                  </a:solidFill>
                  <a:latin typeface="Arial"/>
                </a:endParaRPr>
              </a:p>
            </p:txBody>
          </p:sp>
          <p:sp>
            <p:nvSpPr>
              <p:cNvPr id="381102" name="Rectangle 174"/>
              <p:cNvSpPr>
                <a:spLocks noChangeArrowheads="1"/>
              </p:cNvSpPr>
              <p:nvPr/>
            </p:nvSpPr>
            <p:spPr bwMode="auto">
              <a:xfrm>
                <a:off x="725" y="2364"/>
                <a:ext cx="568" cy="287"/>
              </a:xfrm>
              <a:prstGeom prst="rect">
                <a:avLst/>
              </a:prstGeom>
              <a:noFill/>
              <a:ln>
                <a:noFill/>
              </a:ln>
              <a:effectLst/>
            </p:spPr>
            <p:txBody>
              <a:bodyPr/>
              <a:lstStyle/>
              <a:p>
                <a:pPr>
                  <a:defRPr/>
                </a:pPr>
                <a:r>
                  <a:rPr lang="en-US" sz="2400">
                    <a:solidFill>
                      <a:srgbClr val="CC0099"/>
                    </a:solidFill>
                    <a:latin typeface="Times New Roman"/>
                    <a:cs typeface="Times New Roman"/>
                  </a:rPr>
                  <a:t>1</a:t>
                </a:r>
                <a:endParaRPr lang="en-US" sz="2400">
                  <a:solidFill>
                    <a:srgbClr val="CC0099"/>
                  </a:solidFill>
                  <a:latin typeface="Arial"/>
                </a:endParaRPr>
              </a:p>
            </p:txBody>
          </p:sp>
          <p:sp>
            <p:nvSpPr>
              <p:cNvPr id="381103" name="Rectangle 175"/>
              <p:cNvSpPr>
                <a:spLocks noChangeArrowheads="1"/>
              </p:cNvSpPr>
              <p:nvPr/>
            </p:nvSpPr>
            <p:spPr bwMode="auto">
              <a:xfrm>
                <a:off x="1270" y="2364"/>
                <a:ext cx="567" cy="287"/>
              </a:xfrm>
              <a:prstGeom prst="rect">
                <a:avLst/>
              </a:prstGeom>
              <a:noFill/>
              <a:ln>
                <a:noFill/>
              </a:ln>
              <a:effectLst/>
            </p:spPr>
            <p:txBody>
              <a:bodyPr/>
              <a:lstStyle/>
              <a:p>
                <a:pPr>
                  <a:defRPr/>
                </a:pPr>
                <a:r>
                  <a:rPr lang="en-US" sz="2400">
                    <a:solidFill>
                      <a:schemeClr val="tx2"/>
                    </a:solidFill>
                    <a:latin typeface="Times New Roman"/>
                    <a:cs typeface="Times New Roman"/>
                  </a:rPr>
                  <a:t>0</a:t>
                </a:r>
                <a:endParaRPr lang="en-US" sz="2400">
                  <a:solidFill>
                    <a:schemeClr val="tx2"/>
                  </a:solidFill>
                  <a:latin typeface="Arial"/>
                </a:endParaRPr>
              </a:p>
            </p:txBody>
          </p:sp>
        </p:grpSp>
        <p:grpSp>
          <p:nvGrpSpPr>
            <p:cNvPr id="381104" name="Group 176"/>
            <p:cNvGrpSpPr/>
            <p:nvPr/>
          </p:nvGrpSpPr>
          <p:grpSpPr bwMode="auto">
            <a:xfrm>
              <a:off x="3538" y="2712"/>
              <a:ext cx="1020" cy="310"/>
              <a:chOff x="3560" y="2516"/>
              <a:chExt cx="1020" cy="310"/>
            </a:xfrm>
          </p:grpSpPr>
          <p:sp>
            <p:nvSpPr>
              <p:cNvPr id="381105" name="Rectangle 177"/>
              <p:cNvSpPr>
                <a:spLocks noChangeArrowheads="1"/>
              </p:cNvSpPr>
              <p:nvPr/>
            </p:nvSpPr>
            <p:spPr bwMode="auto">
              <a:xfrm>
                <a:off x="3560" y="2539"/>
                <a:ext cx="498" cy="287"/>
              </a:xfrm>
              <a:prstGeom prst="rect">
                <a:avLst/>
              </a:prstGeom>
              <a:noFill/>
              <a:ln>
                <a:noFill/>
              </a:ln>
              <a:effectLst/>
            </p:spPr>
            <p:txBody>
              <a:bodyPr/>
              <a:lstStyle/>
              <a:p>
                <a:pPr>
                  <a:defRPr/>
                </a:pPr>
                <a:r>
                  <a:rPr lang="en-US" sz="2400">
                    <a:solidFill>
                      <a:schemeClr val="tx2"/>
                    </a:solidFill>
                    <a:latin typeface="Times New Roman"/>
                    <a:cs typeface="Times New Roman"/>
                  </a:rPr>
                  <a:t>0</a:t>
                </a:r>
                <a:endParaRPr lang="en-US" sz="2400">
                  <a:solidFill>
                    <a:schemeClr val="tx2"/>
                  </a:solidFill>
                  <a:latin typeface="Arial"/>
                </a:endParaRPr>
              </a:p>
            </p:txBody>
          </p:sp>
          <p:sp>
            <p:nvSpPr>
              <p:cNvPr id="381106" name="Rectangle 178"/>
              <p:cNvSpPr>
                <a:spLocks noChangeArrowheads="1"/>
              </p:cNvSpPr>
              <p:nvPr/>
            </p:nvSpPr>
            <p:spPr bwMode="auto">
              <a:xfrm>
                <a:off x="4082" y="2516"/>
                <a:ext cx="498" cy="287"/>
              </a:xfrm>
              <a:prstGeom prst="rect">
                <a:avLst/>
              </a:prstGeom>
              <a:noFill/>
              <a:ln>
                <a:noFill/>
              </a:ln>
              <a:effectLst/>
            </p:spPr>
            <p:txBody>
              <a:bodyPr/>
              <a:lstStyle/>
              <a:p>
                <a:pPr>
                  <a:defRPr/>
                </a:pPr>
                <a:r>
                  <a:rPr lang="en-US" sz="2000">
                    <a:solidFill>
                      <a:schemeClr val="tx2"/>
                    </a:solidFill>
                    <a:latin typeface="Times New Roman"/>
                    <a:cs typeface="Times New Roman"/>
                  </a:rPr>
                  <a:t>×</a:t>
                </a:r>
                <a:endParaRPr lang="en-US" sz="2000">
                  <a:solidFill>
                    <a:schemeClr val="tx2"/>
                  </a:solidFill>
                  <a:latin typeface="Arial"/>
                </a:endParaRPr>
              </a:p>
            </p:txBody>
          </p:sp>
        </p:grpSp>
        <p:grpSp>
          <p:nvGrpSpPr>
            <p:cNvPr id="381107" name="Group 179"/>
            <p:cNvGrpSpPr/>
            <p:nvPr/>
          </p:nvGrpSpPr>
          <p:grpSpPr bwMode="auto">
            <a:xfrm>
              <a:off x="4605" y="2735"/>
              <a:ext cx="1019" cy="287"/>
              <a:chOff x="4604" y="2539"/>
              <a:chExt cx="1019" cy="287"/>
            </a:xfrm>
          </p:grpSpPr>
          <p:sp>
            <p:nvSpPr>
              <p:cNvPr id="381108" name="Rectangle 180"/>
              <p:cNvSpPr>
                <a:spLocks noChangeArrowheads="1"/>
              </p:cNvSpPr>
              <p:nvPr/>
            </p:nvSpPr>
            <p:spPr bwMode="auto">
              <a:xfrm>
                <a:off x="5125" y="2539"/>
                <a:ext cx="498" cy="287"/>
              </a:xfrm>
              <a:prstGeom prst="rect">
                <a:avLst/>
              </a:prstGeom>
              <a:noFill/>
              <a:ln>
                <a:noFill/>
              </a:ln>
              <a:effectLst/>
            </p:spPr>
            <p:txBody>
              <a:bodyPr/>
              <a:lstStyle/>
              <a:p>
                <a:pPr>
                  <a:defRPr/>
                </a:pPr>
                <a:r>
                  <a:rPr lang="en-US" sz="2000">
                    <a:solidFill>
                      <a:srgbClr val="CC0099"/>
                    </a:solidFill>
                    <a:latin typeface="Times New Roman"/>
                    <a:cs typeface="Times New Roman"/>
                  </a:rPr>
                  <a:t>×</a:t>
                </a:r>
                <a:endParaRPr lang="en-US" sz="2000">
                  <a:solidFill>
                    <a:srgbClr val="CC0099"/>
                  </a:solidFill>
                  <a:latin typeface="Arial"/>
                </a:endParaRPr>
              </a:p>
            </p:txBody>
          </p:sp>
          <p:sp>
            <p:nvSpPr>
              <p:cNvPr id="381109" name="Rectangle 181"/>
              <p:cNvSpPr>
                <a:spLocks noChangeArrowheads="1"/>
              </p:cNvSpPr>
              <p:nvPr/>
            </p:nvSpPr>
            <p:spPr bwMode="auto">
              <a:xfrm>
                <a:off x="4604" y="2539"/>
                <a:ext cx="498" cy="287"/>
              </a:xfrm>
              <a:prstGeom prst="rect">
                <a:avLst/>
              </a:prstGeom>
              <a:noFill/>
              <a:ln>
                <a:noFill/>
              </a:ln>
              <a:effectLst/>
            </p:spPr>
            <p:txBody>
              <a:bodyPr/>
              <a:lstStyle/>
              <a:p>
                <a:pPr>
                  <a:defRPr/>
                </a:pPr>
                <a:r>
                  <a:rPr lang="en-US" sz="2400">
                    <a:solidFill>
                      <a:srgbClr val="CC0099"/>
                    </a:solidFill>
                    <a:latin typeface="Times New Roman"/>
                    <a:cs typeface="Times New Roman"/>
                  </a:rPr>
                  <a:t>1</a:t>
                </a:r>
                <a:endParaRPr lang="en-US" sz="2400">
                  <a:solidFill>
                    <a:srgbClr val="CC0099"/>
                  </a:solidFill>
                  <a:latin typeface="Arial"/>
                </a:endParaRPr>
              </a:p>
            </p:txBody>
          </p:sp>
        </p:grpSp>
        <p:grpSp>
          <p:nvGrpSpPr>
            <p:cNvPr id="381110" name="Group 182"/>
            <p:cNvGrpSpPr/>
            <p:nvPr/>
          </p:nvGrpSpPr>
          <p:grpSpPr bwMode="auto">
            <a:xfrm>
              <a:off x="205" y="2954"/>
              <a:ext cx="1611" cy="287"/>
              <a:chOff x="226" y="2364"/>
              <a:chExt cx="1611" cy="287"/>
            </a:xfrm>
          </p:grpSpPr>
          <p:sp>
            <p:nvSpPr>
              <p:cNvPr id="381111" name="Rectangle 183"/>
              <p:cNvSpPr>
                <a:spLocks noChangeArrowheads="1"/>
              </p:cNvSpPr>
              <p:nvPr/>
            </p:nvSpPr>
            <p:spPr bwMode="auto">
              <a:xfrm>
                <a:off x="226" y="2364"/>
                <a:ext cx="528" cy="287"/>
              </a:xfrm>
              <a:prstGeom prst="rect">
                <a:avLst/>
              </a:prstGeom>
              <a:noFill/>
              <a:ln>
                <a:noFill/>
              </a:ln>
              <a:effectLst/>
            </p:spPr>
            <p:txBody>
              <a:bodyPr/>
              <a:lstStyle/>
              <a:p>
                <a:pPr>
                  <a:defRPr/>
                </a:pPr>
                <a:r>
                  <a:rPr lang="en-US" sz="2400">
                    <a:solidFill>
                      <a:schemeClr val="tx2"/>
                    </a:solidFill>
                    <a:latin typeface="Times New Roman"/>
                    <a:cs typeface="Times New Roman"/>
                  </a:rPr>
                  <a:t>0</a:t>
                </a:r>
                <a:endParaRPr lang="en-US" sz="2400">
                  <a:solidFill>
                    <a:schemeClr val="tx2"/>
                  </a:solidFill>
                  <a:latin typeface="Arial"/>
                </a:endParaRPr>
              </a:p>
            </p:txBody>
          </p:sp>
          <p:sp>
            <p:nvSpPr>
              <p:cNvPr id="381112" name="Rectangle 184"/>
              <p:cNvSpPr>
                <a:spLocks noChangeArrowheads="1"/>
              </p:cNvSpPr>
              <p:nvPr/>
            </p:nvSpPr>
            <p:spPr bwMode="auto">
              <a:xfrm>
                <a:off x="725" y="2364"/>
                <a:ext cx="568" cy="287"/>
              </a:xfrm>
              <a:prstGeom prst="rect">
                <a:avLst/>
              </a:prstGeom>
              <a:noFill/>
              <a:ln>
                <a:noFill/>
              </a:ln>
              <a:effectLst/>
            </p:spPr>
            <p:txBody>
              <a:bodyPr/>
              <a:lstStyle/>
              <a:p>
                <a:pPr>
                  <a:defRPr/>
                </a:pPr>
                <a:r>
                  <a:rPr lang="en-US" sz="2400">
                    <a:solidFill>
                      <a:srgbClr val="CC0099"/>
                    </a:solidFill>
                    <a:latin typeface="Times New Roman"/>
                    <a:cs typeface="Times New Roman"/>
                  </a:rPr>
                  <a:t>1</a:t>
                </a:r>
                <a:endParaRPr lang="en-US" sz="2400">
                  <a:solidFill>
                    <a:srgbClr val="CC0099"/>
                  </a:solidFill>
                  <a:latin typeface="Arial"/>
                </a:endParaRPr>
              </a:p>
            </p:txBody>
          </p:sp>
          <p:sp>
            <p:nvSpPr>
              <p:cNvPr id="381113" name="Rectangle 185"/>
              <p:cNvSpPr>
                <a:spLocks noChangeArrowheads="1"/>
              </p:cNvSpPr>
              <p:nvPr/>
            </p:nvSpPr>
            <p:spPr bwMode="auto">
              <a:xfrm>
                <a:off x="1270" y="2364"/>
                <a:ext cx="567" cy="287"/>
              </a:xfrm>
              <a:prstGeom prst="rect">
                <a:avLst/>
              </a:prstGeom>
              <a:noFill/>
              <a:ln>
                <a:noFill/>
              </a:ln>
              <a:effectLst/>
            </p:spPr>
            <p:txBody>
              <a:bodyPr/>
              <a:lstStyle/>
              <a:p>
                <a:pPr>
                  <a:defRPr/>
                </a:pPr>
                <a:r>
                  <a:rPr lang="en-US" sz="2400">
                    <a:solidFill>
                      <a:schemeClr val="tx2"/>
                    </a:solidFill>
                    <a:latin typeface="Times New Roman"/>
                    <a:cs typeface="Times New Roman"/>
                  </a:rPr>
                  <a:t>0</a:t>
                </a:r>
                <a:endParaRPr lang="en-US" sz="2400">
                  <a:solidFill>
                    <a:schemeClr val="tx2"/>
                  </a:solidFill>
                  <a:latin typeface="Arial"/>
                </a:endParaRPr>
              </a:p>
            </p:txBody>
          </p:sp>
        </p:grpSp>
        <p:grpSp>
          <p:nvGrpSpPr>
            <p:cNvPr id="381114" name="Group 186"/>
            <p:cNvGrpSpPr/>
            <p:nvPr/>
          </p:nvGrpSpPr>
          <p:grpSpPr bwMode="auto">
            <a:xfrm>
              <a:off x="1860" y="2954"/>
              <a:ext cx="1611" cy="287"/>
              <a:chOff x="226" y="2364"/>
              <a:chExt cx="1611" cy="287"/>
            </a:xfrm>
          </p:grpSpPr>
          <p:sp>
            <p:nvSpPr>
              <p:cNvPr id="381115" name="Rectangle 187"/>
              <p:cNvSpPr>
                <a:spLocks noChangeArrowheads="1"/>
              </p:cNvSpPr>
              <p:nvPr/>
            </p:nvSpPr>
            <p:spPr bwMode="auto">
              <a:xfrm>
                <a:off x="226" y="2364"/>
                <a:ext cx="528" cy="287"/>
              </a:xfrm>
              <a:prstGeom prst="rect">
                <a:avLst/>
              </a:prstGeom>
              <a:noFill/>
              <a:ln>
                <a:noFill/>
              </a:ln>
              <a:effectLst/>
            </p:spPr>
            <p:txBody>
              <a:bodyPr/>
              <a:lstStyle/>
              <a:p>
                <a:pPr>
                  <a:defRPr/>
                </a:pPr>
                <a:r>
                  <a:rPr lang="en-US" sz="2400">
                    <a:solidFill>
                      <a:schemeClr val="tx2"/>
                    </a:solidFill>
                    <a:latin typeface="Times New Roman"/>
                    <a:cs typeface="Times New Roman"/>
                  </a:rPr>
                  <a:t>0</a:t>
                </a:r>
                <a:endParaRPr lang="en-US" sz="2400">
                  <a:solidFill>
                    <a:schemeClr val="tx2"/>
                  </a:solidFill>
                  <a:latin typeface="Arial"/>
                </a:endParaRPr>
              </a:p>
            </p:txBody>
          </p:sp>
          <p:sp>
            <p:nvSpPr>
              <p:cNvPr id="381116" name="Rectangle 188"/>
              <p:cNvSpPr>
                <a:spLocks noChangeArrowheads="1"/>
              </p:cNvSpPr>
              <p:nvPr/>
            </p:nvSpPr>
            <p:spPr bwMode="auto">
              <a:xfrm>
                <a:off x="725" y="2364"/>
                <a:ext cx="568" cy="287"/>
              </a:xfrm>
              <a:prstGeom prst="rect">
                <a:avLst/>
              </a:prstGeom>
              <a:noFill/>
              <a:ln>
                <a:noFill/>
              </a:ln>
              <a:effectLst/>
            </p:spPr>
            <p:txBody>
              <a:bodyPr/>
              <a:lstStyle/>
              <a:p>
                <a:pPr>
                  <a:defRPr/>
                </a:pPr>
                <a:r>
                  <a:rPr lang="en-US" sz="2400">
                    <a:solidFill>
                      <a:srgbClr val="CC0099"/>
                    </a:solidFill>
                    <a:latin typeface="Times New Roman"/>
                    <a:cs typeface="Times New Roman"/>
                  </a:rPr>
                  <a:t>0</a:t>
                </a:r>
                <a:endParaRPr lang="en-US" sz="2400">
                  <a:solidFill>
                    <a:srgbClr val="CC0099"/>
                  </a:solidFill>
                  <a:latin typeface="Arial"/>
                </a:endParaRPr>
              </a:p>
            </p:txBody>
          </p:sp>
          <p:sp>
            <p:nvSpPr>
              <p:cNvPr id="381117" name="Rectangle 189"/>
              <p:cNvSpPr>
                <a:spLocks noChangeArrowheads="1"/>
              </p:cNvSpPr>
              <p:nvPr/>
            </p:nvSpPr>
            <p:spPr bwMode="auto">
              <a:xfrm>
                <a:off x="1270" y="2364"/>
                <a:ext cx="567" cy="287"/>
              </a:xfrm>
              <a:prstGeom prst="rect">
                <a:avLst/>
              </a:prstGeom>
              <a:noFill/>
              <a:ln>
                <a:noFill/>
              </a:ln>
              <a:effectLst/>
            </p:spPr>
            <p:txBody>
              <a:bodyPr/>
              <a:lstStyle/>
              <a:p>
                <a:pPr>
                  <a:defRPr/>
                </a:pPr>
                <a:r>
                  <a:rPr lang="en-US" sz="2400">
                    <a:solidFill>
                      <a:schemeClr val="tx2"/>
                    </a:solidFill>
                    <a:latin typeface="Times New Roman"/>
                    <a:cs typeface="Times New Roman"/>
                  </a:rPr>
                  <a:t>0</a:t>
                </a:r>
                <a:endParaRPr lang="en-US" sz="2400">
                  <a:solidFill>
                    <a:schemeClr val="tx2"/>
                  </a:solidFill>
                  <a:latin typeface="Arial"/>
                </a:endParaRPr>
              </a:p>
            </p:txBody>
          </p:sp>
        </p:grpSp>
        <p:grpSp>
          <p:nvGrpSpPr>
            <p:cNvPr id="381118" name="Group 190"/>
            <p:cNvGrpSpPr/>
            <p:nvPr/>
          </p:nvGrpSpPr>
          <p:grpSpPr bwMode="auto">
            <a:xfrm>
              <a:off x="3538" y="2977"/>
              <a:ext cx="1020" cy="310"/>
              <a:chOff x="3560" y="2516"/>
              <a:chExt cx="1020" cy="310"/>
            </a:xfrm>
          </p:grpSpPr>
          <p:sp>
            <p:nvSpPr>
              <p:cNvPr id="381119" name="Rectangle 191"/>
              <p:cNvSpPr>
                <a:spLocks noChangeArrowheads="1"/>
              </p:cNvSpPr>
              <p:nvPr/>
            </p:nvSpPr>
            <p:spPr bwMode="auto">
              <a:xfrm>
                <a:off x="3560" y="2539"/>
                <a:ext cx="498" cy="287"/>
              </a:xfrm>
              <a:prstGeom prst="rect">
                <a:avLst/>
              </a:prstGeom>
              <a:noFill/>
              <a:ln>
                <a:noFill/>
              </a:ln>
              <a:effectLst/>
            </p:spPr>
            <p:txBody>
              <a:bodyPr/>
              <a:lstStyle/>
              <a:p>
                <a:pPr>
                  <a:defRPr/>
                </a:pPr>
                <a:r>
                  <a:rPr lang="en-US" sz="2400">
                    <a:solidFill>
                      <a:schemeClr val="tx2"/>
                    </a:solidFill>
                    <a:latin typeface="Times New Roman"/>
                    <a:cs typeface="Times New Roman"/>
                  </a:rPr>
                  <a:t> 0</a:t>
                </a:r>
                <a:endParaRPr lang="en-US" sz="2400">
                  <a:solidFill>
                    <a:schemeClr val="tx2"/>
                  </a:solidFill>
                  <a:latin typeface="Arial"/>
                </a:endParaRPr>
              </a:p>
            </p:txBody>
          </p:sp>
          <p:sp>
            <p:nvSpPr>
              <p:cNvPr id="381120" name="Rectangle 192"/>
              <p:cNvSpPr>
                <a:spLocks noChangeArrowheads="1"/>
              </p:cNvSpPr>
              <p:nvPr/>
            </p:nvSpPr>
            <p:spPr bwMode="auto">
              <a:xfrm>
                <a:off x="4082" y="2516"/>
                <a:ext cx="498" cy="287"/>
              </a:xfrm>
              <a:prstGeom prst="rect">
                <a:avLst/>
              </a:prstGeom>
              <a:noFill/>
              <a:ln>
                <a:noFill/>
              </a:ln>
              <a:effectLst/>
            </p:spPr>
            <p:txBody>
              <a:bodyPr/>
              <a:lstStyle/>
              <a:p>
                <a:pPr>
                  <a:defRPr/>
                </a:pPr>
                <a:r>
                  <a:rPr lang="en-US" sz="2000">
                    <a:solidFill>
                      <a:schemeClr val="tx2"/>
                    </a:solidFill>
                    <a:latin typeface="Times New Roman"/>
                    <a:cs typeface="Times New Roman"/>
                  </a:rPr>
                  <a:t>×</a:t>
                </a:r>
                <a:endParaRPr lang="en-US" sz="2000">
                  <a:solidFill>
                    <a:schemeClr val="tx2"/>
                  </a:solidFill>
                  <a:latin typeface="Arial"/>
                </a:endParaRPr>
              </a:p>
            </p:txBody>
          </p:sp>
        </p:grpSp>
        <p:grpSp>
          <p:nvGrpSpPr>
            <p:cNvPr id="381121" name="Group 193"/>
            <p:cNvGrpSpPr/>
            <p:nvPr/>
          </p:nvGrpSpPr>
          <p:grpSpPr bwMode="auto">
            <a:xfrm>
              <a:off x="4582" y="2977"/>
              <a:ext cx="1020" cy="287"/>
              <a:chOff x="4581" y="3113"/>
              <a:chExt cx="1020" cy="287"/>
            </a:xfrm>
          </p:grpSpPr>
          <p:sp>
            <p:nvSpPr>
              <p:cNvPr id="381122" name="Rectangle 194"/>
              <p:cNvSpPr>
                <a:spLocks noChangeArrowheads="1"/>
              </p:cNvSpPr>
              <p:nvPr/>
            </p:nvSpPr>
            <p:spPr bwMode="auto">
              <a:xfrm>
                <a:off x="4581" y="3113"/>
                <a:ext cx="498" cy="287"/>
              </a:xfrm>
              <a:prstGeom prst="rect">
                <a:avLst/>
              </a:prstGeom>
              <a:noFill/>
              <a:ln>
                <a:noFill/>
              </a:ln>
              <a:effectLst/>
            </p:spPr>
            <p:txBody>
              <a:bodyPr/>
              <a:lstStyle/>
              <a:p>
                <a:pPr>
                  <a:defRPr/>
                </a:pPr>
                <a:r>
                  <a:rPr lang="en-US" sz="2400">
                    <a:solidFill>
                      <a:srgbClr val="CC0099"/>
                    </a:solidFill>
                    <a:latin typeface="Times New Roman"/>
                    <a:cs typeface="Times New Roman"/>
                  </a:rPr>
                  <a:t>×</a:t>
                </a:r>
                <a:endParaRPr lang="en-US" sz="2400">
                  <a:solidFill>
                    <a:srgbClr val="CC0099"/>
                  </a:solidFill>
                  <a:latin typeface="Arial"/>
                </a:endParaRPr>
              </a:p>
            </p:txBody>
          </p:sp>
          <p:sp>
            <p:nvSpPr>
              <p:cNvPr id="381123" name="Rectangle 195"/>
              <p:cNvSpPr>
                <a:spLocks noChangeArrowheads="1"/>
              </p:cNvSpPr>
              <p:nvPr/>
            </p:nvSpPr>
            <p:spPr bwMode="auto">
              <a:xfrm>
                <a:off x="5102" y="3113"/>
                <a:ext cx="498" cy="287"/>
              </a:xfrm>
              <a:prstGeom prst="rect">
                <a:avLst/>
              </a:prstGeom>
              <a:noFill/>
              <a:ln>
                <a:noFill/>
              </a:ln>
              <a:effectLst/>
            </p:spPr>
            <p:txBody>
              <a:bodyPr/>
              <a:lstStyle/>
              <a:p>
                <a:pPr>
                  <a:defRPr/>
                </a:pPr>
                <a:r>
                  <a:rPr lang="en-US" sz="2400">
                    <a:solidFill>
                      <a:srgbClr val="CC0099"/>
                    </a:solidFill>
                    <a:latin typeface="Times New Roman"/>
                    <a:cs typeface="Times New Roman"/>
                  </a:rPr>
                  <a:t>1</a:t>
                </a:r>
                <a:endParaRPr lang="en-US" sz="2400">
                  <a:solidFill>
                    <a:srgbClr val="CC0099"/>
                  </a:solidFill>
                  <a:latin typeface="Arial"/>
                </a:endParaRPr>
              </a:p>
            </p:txBody>
          </p:sp>
        </p:grpSp>
        <p:grpSp>
          <p:nvGrpSpPr>
            <p:cNvPr id="381124" name="Group 196"/>
            <p:cNvGrpSpPr/>
            <p:nvPr/>
          </p:nvGrpSpPr>
          <p:grpSpPr bwMode="auto">
            <a:xfrm>
              <a:off x="203" y="3226"/>
              <a:ext cx="5376" cy="740"/>
              <a:chOff x="226" y="3370"/>
              <a:chExt cx="5376" cy="882"/>
            </a:xfrm>
          </p:grpSpPr>
          <p:grpSp>
            <p:nvGrpSpPr>
              <p:cNvPr id="381125" name="Group 197"/>
              <p:cNvGrpSpPr/>
              <p:nvPr/>
            </p:nvGrpSpPr>
            <p:grpSpPr bwMode="auto">
              <a:xfrm>
                <a:off x="3560" y="3945"/>
                <a:ext cx="997" cy="302"/>
                <a:chOff x="3560" y="3981"/>
                <a:chExt cx="997" cy="302"/>
              </a:xfrm>
            </p:grpSpPr>
            <p:sp>
              <p:nvSpPr>
                <p:cNvPr id="381126" name="Rectangle 198"/>
                <p:cNvSpPr>
                  <a:spLocks noChangeArrowheads="1"/>
                </p:cNvSpPr>
                <p:nvPr/>
              </p:nvSpPr>
              <p:spPr bwMode="auto">
                <a:xfrm>
                  <a:off x="3560" y="3981"/>
                  <a:ext cx="498" cy="287"/>
                </a:xfrm>
                <a:prstGeom prst="rect">
                  <a:avLst/>
                </a:prstGeom>
                <a:noFill/>
                <a:ln>
                  <a:noFill/>
                </a:ln>
                <a:effectLst/>
              </p:spPr>
              <p:txBody>
                <a:bodyPr/>
                <a:lstStyle/>
                <a:p>
                  <a:pPr>
                    <a:defRPr/>
                  </a:pPr>
                  <a:r>
                    <a:rPr lang="en-US" sz="2000">
                      <a:solidFill>
                        <a:schemeClr val="tx2"/>
                      </a:solidFill>
                      <a:latin typeface="Times New Roman"/>
                      <a:cs typeface="Times New Roman"/>
                    </a:rPr>
                    <a:t>×</a:t>
                  </a:r>
                  <a:endParaRPr lang="en-US" sz="2000">
                    <a:solidFill>
                      <a:schemeClr val="tx2"/>
                    </a:solidFill>
                    <a:latin typeface="Arial"/>
                  </a:endParaRPr>
                </a:p>
              </p:txBody>
            </p:sp>
            <p:sp>
              <p:nvSpPr>
                <p:cNvPr id="381127" name="Rectangle 199"/>
                <p:cNvSpPr>
                  <a:spLocks noChangeArrowheads="1"/>
                </p:cNvSpPr>
                <p:nvPr/>
              </p:nvSpPr>
              <p:spPr bwMode="auto">
                <a:xfrm>
                  <a:off x="4059" y="3997"/>
                  <a:ext cx="498" cy="287"/>
                </a:xfrm>
                <a:prstGeom prst="rect">
                  <a:avLst/>
                </a:prstGeom>
                <a:noFill/>
                <a:ln>
                  <a:noFill/>
                </a:ln>
                <a:effectLst/>
              </p:spPr>
              <p:txBody>
                <a:bodyPr/>
                <a:lstStyle/>
                <a:p>
                  <a:pPr>
                    <a:defRPr/>
                  </a:pPr>
                  <a:r>
                    <a:rPr lang="en-US" sz="2400">
                      <a:solidFill>
                        <a:schemeClr val="tx2"/>
                      </a:solidFill>
                      <a:latin typeface="Times New Roman"/>
                      <a:cs typeface="Times New Roman"/>
                    </a:rPr>
                    <a:t>0</a:t>
                  </a:r>
                  <a:endParaRPr lang="en-US" sz="2400">
                    <a:solidFill>
                      <a:schemeClr val="tx2"/>
                    </a:solidFill>
                    <a:latin typeface="Arial"/>
                  </a:endParaRPr>
                </a:p>
              </p:txBody>
            </p:sp>
          </p:grpSp>
          <p:grpSp>
            <p:nvGrpSpPr>
              <p:cNvPr id="381128" name="Group 200"/>
              <p:cNvGrpSpPr/>
              <p:nvPr/>
            </p:nvGrpSpPr>
            <p:grpSpPr bwMode="auto">
              <a:xfrm>
                <a:off x="226" y="3393"/>
                <a:ext cx="1611" cy="287"/>
                <a:chOff x="226" y="2364"/>
                <a:chExt cx="1611" cy="287"/>
              </a:xfrm>
            </p:grpSpPr>
            <p:sp>
              <p:nvSpPr>
                <p:cNvPr id="381129" name="Rectangle 201"/>
                <p:cNvSpPr>
                  <a:spLocks noChangeArrowheads="1"/>
                </p:cNvSpPr>
                <p:nvPr/>
              </p:nvSpPr>
              <p:spPr bwMode="auto">
                <a:xfrm>
                  <a:off x="226" y="2364"/>
                  <a:ext cx="528" cy="287"/>
                </a:xfrm>
                <a:prstGeom prst="rect">
                  <a:avLst/>
                </a:prstGeom>
                <a:noFill/>
                <a:ln>
                  <a:noFill/>
                </a:ln>
                <a:effectLst/>
              </p:spPr>
              <p:txBody>
                <a:bodyPr/>
                <a:lstStyle/>
                <a:p>
                  <a:pPr>
                    <a:defRPr/>
                  </a:pPr>
                  <a:r>
                    <a:rPr lang="en-US" sz="2400">
                      <a:solidFill>
                        <a:schemeClr val="tx2"/>
                      </a:solidFill>
                      <a:latin typeface="Times New Roman"/>
                      <a:cs typeface="Times New Roman"/>
                    </a:rPr>
                    <a:t>0</a:t>
                  </a:r>
                  <a:endParaRPr lang="en-US" sz="2400">
                    <a:solidFill>
                      <a:schemeClr val="tx2"/>
                    </a:solidFill>
                    <a:latin typeface="Arial"/>
                  </a:endParaRPr>
                </a:p>
              </p:txBody>
            </p:sp>
            <p:sp>
              <p:nvSpPr>
                <p:cNvPr id="381130" name="Rectangle 202"/>
                <p:cNvSpPr>
                  <a:spLocks noChangeArrowheads="1"/>
                </p:cNvSpPr>
                <p:nvPr/>
              </p:nvSpPr>
              <p:spPr bwMode="auto">
                <a:xfrm>
                  <a:off x="725" y="2364"/>
                  <a:ext cx="568" cy="287"/>
                </a:xfrm>
                <a:prstGeom prst="rect">
                  <a:avLst/>
                </a:prstGeom>
                <a:noFill/>
                <a:ln>
                  <a:noFill/>
                </a:ln>
                <a:effectLst/>
              </p:spPr>
              <p:txBody>
                <a:bodyPr/>
                <a:lstStyle/>
                <a:p>
                  <a:pPr>
                    <a:defRPr/>
                  </a:pPr>
                  <a:r>
                    <a:rPr lang="en-US" sz="2400">
                      <a:solidFill>
                        <a:srgbClr val="CC0099"/>
                      </a:solidFill>
                      <a:latin typeface="Times New Roman"/>
                      <a:cs typeface="Times New Roman"/>
                    </a:rPr>
                    <a:t>1</a:t>
                  </a:r>
                  <a:endParaRPr lang="en-US" sz="2400">
                    <a:solidFill>
                      <a:srgbClr val="CC0099"/>
                    </a:solidFill>
                    <a:latin typeface="Arial"/>
                  </a:endParaRPr>
                </a:p>
              </p:txBody>
            </p:sp>
            <p:sp>
              <p:nvSpPr>
                <p:cNvPr id="381131" name="Rectangle 203"/>
                <p:cNvSpPr>
                  <a:spLocks noChangeArrowheads="1"/>
                </p:cNvSpPr>
                <p:nvPr/>
              </p:nvSpPr>
              <p:spPr bwMode="auto">
                <a:xfrm>
                  <a:off x="1270" y="2364"/>
                  <a:ext cx="567" cy="287"/>
                </a:xfrm>
                <a:prstGeom prst="rect">
                  <a:avLst/>
                </a:prstGeom>
                <a:noFill/>
                <a:ln>
                  <a:noFill/>
                </a:ln>
                <a:effectLst/>
              </p:spPr>
              <p:txBody>
                <a:bodyPr/>
                <a:lstStyle/>
                <a:p>
                  <a:pPr>
                    <a:defRPr/>
                  </a:pPr>
                  <a:r>
                    <a:rPr lang="en-US" sz="2400">
                      <a:solidFill>
                        <a:schemeClr val="tx2"/>
                      </a:solidFill>
                      <a:latin typeface="Times New Roman"/>
                      <a:cs typeface="Times New Roman"/>
                    </a:rPr>
                    <a:t>1</a:t>
                  </a:r>
                  <a:endParaRPr lang="en-US" sz="2400">
                    <a:solidFill>
                      <a:schemeClr val="tx2"/>
                    </a:solidFill>
                    <a:latin typeface="Arial"/>
                  </a:endParaRPr>
                </a:p>
              </p:txBody>
            </p:sp>
          </p:grpSp>
          <p:grpSp>
            <p:nvGrpSpPr>
              <p:cNvPr id="381132" name="Group 204"/>
              <p:cNvGrpSpPr/>
              <p:nvPr/>
            </p:nvGrpSpPr>
            <p:grpSpPr bwMode="auto">
              <a:xfrm>
                <a:off x="1859" y="3385"/>
                <a:ext cx="1611" cy="287"/>
                <a:chOff x="226" y="2364"/>
                <a:chExt cx="1611" cy="287"/>
              </a:xfrm>
            </p:grpSpPr>
            <p:sp>
              <p:nvSpPr>
                <p:cNvPr id="381133" name="Rectangle 205"/>
                <p:cNvSpPr>
                  <a:spLocks noChangeArrowheads="1"/>
                </p:cNvSpPr>
                <p:nvPr/>
              </p:nvSpPr>
              <p:spPr bwMode="auto">
                <a:xfrm>
                  <a:off x="226" y="2364"/>
                  <a:ext cx="528" cy="287"/>
                </a:xfrm>
                <a:prstGeom prst="rect">
                  <a:avLst/>
                </a:prstGeom>
                <a:noFill/>
                <a:ln>
                  <a:noFill/>
                </a:ln>
                <a:effectLst/>
              </p:spPr>
              <p:txBody>
                <a:bodyPr/>
                <a:lstStyle/>
                <a:p>
                  <a:pPr>
                    <a:defRPr/>
                  </a:pPr>
                  <a:r>
                    <a:rPr lang="en-US" sz="2400">
                      <a:solidFill>
                        <a:schemeClr val="tx2"/>
                      </a:solidFill>
                      <a:latin typeface="Times New Roman"/>
                      <a:cs typeface="Times New Roman"/>
                    </a:rPr>
                    <a:t>1</a:t>
                  </a:r>
                  <a:endParaRPr lang="en-US" sz="2400">
                    <a:solidFill>
                      <a:schemeClr val="tx2"/>
                    </a:solidFill>
                    <a:latin typeface="Arial"/>
                  </a:endParaRPr>
                </a:p>
              </p:txBody>
            </p:sp>
            <p:sp>
              <p:nvSpPr>
                <p:cNvPr id="381134" name="Rectangle 206"/>
                <p:cNvSpPr>
                  <a:spLocks noChangeArrowheads="1"/>
                </p:cNvSpPr>
                <p:nvPr/>
              </p:nvSpPr>
              <p:spPr bwMode="auto">
                <a:xfrm>
                  <a:off x="725" y="2364"/>
                  <a:ext cx="568" cy="287"/>
                </a:xfrm>
                <a:prstGeom prst="rect">
                  <a:avLst/>
                </a:prstGeom>
                <a:noFill/>
                <a:ln>
                  <a:noFill/>
                </a:ln>
                <a:effectLst/>
              </p:spPr>
              <p:txBody>
                <a:bodyPr/>
                <a:lstStyle/>
                <a:p>
                  <a:pPr>
                    <a:defRPr/>
                  </a:pPr>
                  <a:r>
                    <a:rPr lang="en-US" sz="2400">
                      <a:solidFill>
                        <a:srgbClr val="CC0099"/>
                      </a:solidFill>
                      <a:latin typeface="Times New Roman"/>
                      <a:cs typeface="Times New Roman"/>
                    </a:rPr>
                    <a:t>1</a:t>
                  </a:r>
                  <a:endParaRPr lang="en-US" sz="2400">
                    <a:solidFill>
                      <a:srgbClr val="CC0099"/>
                    </a:solidFill>
                    <a:latin typeface="Arial"/>
                  </a:endParaRPr>
                </a:p>
              </p:txBody>
            </p:sp>
            <p:sp>
              <p:nvSpPr>
                <p:cNvPr id="381135" name="Rectangle 207"/>
                <p:cNvSpPr>
                  <a:spLocks noChangeArrowheads="1"/>
                </p:cNvSpPr>
                <p:nvPr/>
              </p:nvSpPr>
              <p:spPr bwMode="auto">
                <a:xfrm>
                  <a:off x="1270" y="2364"/>
                  <a:ext cx="567" cy="287"/>
                </a:xfrm>
                <a:prstGeom prst="rect">
                  <a:avLst/>
                </a:prstGeom>
                <a:noFill/>
                <a:ln>
                  <a:noFill/>
                </a:ln>
                <a:effectLst/>
              </p:spPr>
              <p:txBody>
                <a:bodyPr/>
                <a:lstStyle/>
                <a:p>
                  <a:pPr>
                    <a:defRPr/>
                  </a:pPr>
                  <a:r>
                    <a:rPr lang="en-US" sz="2400">
                      <a:solidFill>
                        <a:schemeClr val="tx2"/>
                      </a:solidFill>
                      <a:latin typeface="Times New Roman"/>
                      <a:cs typeface="Times New Roman"/>
                    </a:rPr>
                    <a:t>0</a:t>
                  </a:r>
                  <a:endParaRPr lang="en-US" sz="2400">
                    <a:solidFill>
                      <a:schemeClr val="tx2"/>
                    </a:solidFill>
                    <a:latin typeface="Arial"/>
                  </a:endParaRPr>
                </a:p>
              </p:txBody>
            </p:sp>
          </p:grpSp>
          <p:grpSp>
            <p:nvGrpSpPr>
              <p:cNvPr id="381136" name="Group 208"/>
              <p:cNvGrpSpPr/>
              <p:nvPr/>
            </p:nvGrpSpPr>
            <p:grpSpPr bwMode="auto">
              <a:xfrm>
                <a:off x="3560" y="3414"/>
                <a:ext cx="998" cy="287"/>
                <a:chOff x="3560" y="3407"/>
                <a:chExt cx="998" cy="287"/>
              </a:xfrm>
            </p:grpSpPr>
            <p:sp>
              <p:nvSpPr>
                <p:cNvPr id="381137" name="Rectangle 209"/>
                <p:cNvSpPr>
                  <a:spLocks noChangeArrowheads="1"/>
                </p:cNvSpPr>
                <p:nvPr/>
              </p:nvSpPr>
              <p:spPr bwMode="auto">
                <a:xfrm>
                  <a:off x="3560" y="3407"/>
                  <a:ext cx="498" cy="287"/>
                </a:xfrm>
                <a:prstGeom prst="rect">
                  <a:avLst/>
                </a:prstGeom>
                <a:noFill/>
                <a:ln>
                  <a:noFill/>
                </a:ln>
                <a:effectLst/>
              </p:spPr>
              <p:txBody>
                <a:bodyPr/>
                <a:lstStyle/>
                <a:p>
                  <a:pPr>
                    <a:defRPr/>
                  </a:pPr>
                  <a:r>
                    <a:rPr lang="en-US" sz="2400">
                      <a:solidFill>
                        <a:schemeClr val="tx2"/>
                      </a:solidFill>
                      <a:latin typeface="Times New Roman"/>
                      <a:cs typeface="Times New Roman"/>
                    </a:rPr>
                    <a:t>1</a:t>
                  </a:r>
                  <a:endParaRPr lang="en-US" sz="2400">
                    <a:solidFill>
                      <a:schemeClr val="tx2"/>
                    </a:solidFill>
                    <a:latin typeface="Arial"/>
                  </a:endParaRPr>
                </a:p>
              </p:txBody>
            </p:sp>
            <p:sp>
              <p:nvSpPr>
                <p:cNvPr id="381138" name="Rectangle 210"/>
                <p:cNvSpPr>
                  <a:spLocks noChangeArrowheads="1"/>
                </p:cNvSpPr>
                <p:nvPr/>
              </p:nvSpPr>
              <p:spPr bwMode="auto">
                <a:xfrm>
                  <a:off x="4060" y="3407"/>
                  <a:ext cx="498" cy="287"/>
                </a:xfrm>
                <a:prstGeom prst="rect">
                  <a:avLst/>
                </a:prstGeom>
                <a:noFill/>
                <a:ln>
                  <a:noFill/>
                </a:ln>
                <a:effectLst/>
              </p:spPr>
              <p:txBody>
                <a:bodyPr/>
                <a:lstStyle/>
                <a:p>
                  <a:pPr>
                    <a:defRPr/>
                  </a:pPr>
                  <a:r>
                    <a:rPr lang="en-US" sz="2000">
                      <a:solidFill>
                        <a:schemeClr val="tx2"/>
                      </a:solidFill>
                      <a:latin typeface="Times New Roman"/>
                      <a:cs typeface="Times New Roman"/>
                    </a:rPr>
                    <a:t>×</a:t>
                  </a:r>
                  <a:endParaRPr lang="en-US" sz="2000">
                    <a:solidFill>
                      <a:schemeClr val="tx2"/>
                    </a:solidFill>
                    <a:latin typeface="Arial"/>
                  </a:endParaRPr>
                </a:p>
              </p:txBody>
            </p:sp>
          </p:grpSp>
          <p:grpSp>
            <p:nvGrpSpPr>
              <p:cNvPr id="381139" name="Group 211"/>
              <p:cNvGrpSpPr/>
              <p:nvPr/>
            </p:nvGrpSpPr>
            <p:grpSpPr bwMode="auto">
              <a:xfrm>
                <a:off x="4581" y="3370"/>
                <a:ext cx="1020" cy="310"/>
                <a:chOff x="3560" y="2516"/>
                <a:chExt cx="1020" cy="310"/>
              </a:xfrm>
            </p:grpSpPr>
            <p:sp>
              <p:nvSpPr>
                <p:cNvPr id="381140" name="Rectangle 212"/>
                <p:cNvSpPr>
                  <a:spLocks noChangeArrowheads="1"/>
                </p:cNvSpPr>
                <p:nvPr/>
              </p:nvSpPr>
              <p:spPr bwMode="auto">
                <a:xfrm>
                  <a:off x="3560" y="2539"/>
                  <a:ext cx="498" cy="287"/>
                </a:xfrm>
                <a:prstGeom prst="rect">
                  <a:avLst/>
                </a:prstGeom>
                <a:noFill/>
                <a:ln>
                  <a:noFill/>
                </a:ln>
                <a:effectLst/>
              </p:spPr>
              <p:txBody>
                <a:bodyPr/>
                <a:lstStyle/>
                <a:p>
                  <a:pPr>
                    <a:defRPr/>
                  </a:pPr>
                  <a:r>
                    <a:rPr lang="en-US" sz="2400">
                      <a:solidFill>
                        <a:srgbClr val="CC0099"/>
                      </a:solidFill>
                      <a:latin typeface="Times New Roman"/>
                      <a:cs typeface="Times New Roman"/>
                    </a:rPr>
                    <a:t> 0</a:t>
                  </a:r>
                  <a:endParaRPr lang="en-US" sz="2400">
                    <a:solidFill>
                      <a:srgbClr val="CC0099"/>
                    </a:solidFill>
                    <a:latin typeface="Arial"/>
                  </a:endParaRPr>
                </a:p>
              </p:txBody>
            </p:sp>
            <p:sp>
              <p:nvSpPr>
                <p:cNvPr id="381141" name="Rectangle 213"/>
                <p:cNvSpPr>
                  <a:spLocks noChangeArrowheads="1"/>
                </p:cNvSpPr>
                <p:nvPr/>
              </p:nvSpPr>
              <p:spPr bwMode="auto">
                <a:xfrm>
                  <a:off x="4082" y="2516"/>
                  <a:ext cx="498" cy="287"/>
                </a:xfrm>
                <a:prstGeom prst="rect">
                  <a:avLst/>
                </a:prstGeom>
                <a:noFill/>
                <a:ln>
                  <a:noFill/>
                </a:ln>
                <a:effectLst/>
              </p:spPr>
              <p:txBody>
                <a:bodyPr/>
                <a:lstStyle/>
                <a:p>
                  <a:pPr>
                    <a:defRPr/>
                  </a:pPr>
                  <a:r>
                    <a:rPr lang="en-US" sz="2000">
                      <a:solidFill>
                        <a:srgbClr val="CC0099"/>
                      </a:solidFill>
                      <a:latin typeface="Times New Roman"/>
                      <a:cs typeface="Times New Roman"/>
                    </a:rPr>
                    <a:t>×</a:t>
                  </a:r>
                  <a:endParaRPr lang="en-US" sz="2000">
                    <a:solidFill>
                      <a:srgbClr val="CC0099"/>
                    </a:solidFill>
                    <a:latin typeface="Arial"/>
                  </a:endParaRPr>
                </a:p>
              </p:txBody>
            </p:sp>
          </p:grpSp>
          <p:grpSp>
            <p:nvGrpSpPr>
              <p:cNvPr id="381142" name="Group 214"/>
              <p:cNvGrpSpPr/>
              <p:nvPr/>
            </p:nvGrpSpPr>
            <p:grpSpPr bwMode="auto">
              <a:xfrm>
                <a:off x="226" y="3680"/>
                <a:ext cx="1611" cy="287"/>
                <a:chOff x="226" y="2364"/>
                <a:chExt cx="1611" cy="287"/>
              </a:xfrm>
            </p:grpSpPr>
            <p:sp>
              <p:nvSpPr>
                <p:cNvPr id="381143" name="Rectangle 215"/>
                <p:cNvSpPr>
                  <a:spLocks noChangeArrowheads="1"/>
                </p:cNvSpPr>
                <p:nvPr/>
              </p:nvSpPr>
              <p:spPr bwMode="auto">
                <a:xfrm>
                  <a:off x="226" y="2364"/>
                  <a:ext cx="528" cy="287"/>
                </a:xfrm>
                <a:prstGeom prst="rect">
                  <a:avLst/>
                </a:prstGeom>
                <a:noFill/>
                <a:ln>
                  <a:noFill/>
                </a:ln>
                <a:effectLst/>
              </p:spPr>
              <p:txBody>
                <a:bodyPr/>
                <a:lstStyle/>
                <a:p>
                  <a:pPr>
                    <a:defRPr/>
                  </a:pPr>
                  <a:r>
                    <a:rPr lang="en-US" sz="2400">
                      <a:solidFill>
                        <a:schemeClr val="tx2"/>
                      </a:solidFill>
                      <a:latin typeface="Times New Roman"/>
                      <a:cs typeface="Times New Roman"/>
                    </a:rPr>
                    <a:t>1</a:t>
                  </a:r>
                  <a:endParaRPr lang="en-US" sz="2400">
                    <a:solidFill>
                      <a:schemeClr val="tx2"/>
                    </a:solidFill>
                    <a:latin typeface="Arial"/>
                  </a:endParaRPr>
                </a:p>
              </p:txBody>
            </p:sp>
            <p:sp>
              <p:nvSpPr>
                <p:cNvPr id="381144" name="Rectangle 216"/>
                <p:cNvSpPr>
                  <a:spLocks noChangeArrowheads="1"/>
                </p:cNvSpPr>
                <p:nvPr/>
              </p:nvSpPr>
              <p:spPr bwMode="auto">
                <a:xfrm>
                  <a:off x="725" y="2364"/>
                  <a:ext cx="568" cy="287"/>
                </a:xfrm>
                <a:prstGeom prst="rect">
                  <a:avLst/>
                </a:prstGeom>
                <a:noFill/>
                <a:ln>
                  <a:noFill/>
                </a:ln>
                <a:effectLst/>
              </p:spPr>
              <p:txBody>
                <a:bodyPr/>
                <a:lstStyle/>
                <a:p>
                  <a:pPr>
                    <a:defRPr/>
                  </a:pPr>
                  <a:r>
                    <a:rPr lang="en-US" sz="2400">
                      <a:solidFill>
                        <a:srgbClr val="CC0099"/>
                      </a:solidFill>
                      <a:latin typeface="Times New Roman"/>
                      <a:cs typeface="Times New Roman"/>
                    </a:rPr>
                    <a:t>1</a:t>
                  </a:r>
                  <a:endParaRPr lang="en-US" sz="2400">
                    <a:solidFill>
                      <a:srgbClr val="CC0099"/>
                    </a:solidFill>
                    <a:latin typeface="Arial"/>
                  </a:endParaRPr>
                </a:p>
              </p:txBody>
            </p:sp>
            <p:sp>
              <p:nvSpPr>
                <p:cNvPr id="381145" name="Rectangle 217"/>
                <p:cNvSpPr>
                  <a:spLocks noChangeArrowheads="1"/>
                </p:cNvSpPr>
                <p:nvPr/>
              </p:nvSpPr>
              <p:spPr bwMode="auto">
                <a:xfrm>
                  <a:off x="1270" y="2364"/>
                  <a:ext cx="567" cy="287"/>
                </a:xfrm>
                <a:prstGeom prst="rect">
                  <a:avLst/>
                </a:prstGeom>
                <a:noFill/>
                <a:ln>
                  <a:noFill/>
                </a:ln>
                <a:effectLst/>
              </p:spPr>
              <p:txBody>
                <a:bodyPr/>
                <a:lstStyle/>
                <a:p>
                  <a:pPr>
                    <a:defRPr/>
                  </a:pPr>
                  <a:r>
                    <a:rPr lang="en-US" sz="2400">
                      <a:solidFill>
                        <a:schemeClr val="tx2"/>
                      </a:solidFill>
                      <a:latin typeface="Times New Roman"/>
                      <a:cs typeface="Times New Roman"/>
                    </a:rPr>
                    <a:t>0</a:t>
                  </a:r>
                  <a:endParaRPr lang="en-US" sz="2400">
                    <a:solidFill>
                      <a:schemeClr val="tx2"/>
                    </a:solidFill>
                    <a:latin typeface="Arial"/>
                  </a:endParaRPr>
                </a:p>
              </p:txBody>
            </p:sp>
          </p:grpSp>
          <p:grpSp>
            <p:nvGrpSpPr>
              <p:cNvPr id="381146" name="Group 218"/>
              <p:cNvGrpSpPr/>
              <p:nvPr/>
            </p:nvGrpSpPr>
            <p:grpSpPr bwMode="auto">
              <a:xfrm>
                <a:off x="1881" y="3687"/>
                <a:ext cx="1611" cy="287"/>
                <a:chOff x="226" y="2364"/>
                <a:chExt cx="1611" cy="287"/>
              </a:xfrm>
            </p:grpSpPr>
            <p:sp>
              <p:nvSpPr>
                <p:cNvPr id="381147" name="Rectangle 219"/>
                <p:cNvSpPr>
                  <a:spLocks noChangeArrowheads="1"/>
                </p:cNvSpPr>
                <p:nvPr/>
              </p:nvSpPr>
              <p:spPr bwMode="auto">
                <a:xfrm>
                  <a:off x="226" y="2364"/>
                  <a:ext cx="528" cy="287"/>
                </a:xfrm>
                <a:prstGeom prst="rect">
                  <a:avLst/>
                </a:prstGeom>
                <a:noFill/>
                <a:ln>
                  <a:noFill/>
                </a:ln>
                <a:effectLst/>
              </p:spPr>
              <p:txBody>
                <a:bodyPr/>
                <a:lstStyle/>
                <a:p>
                  <a:pPr>
                    <a:defRPr/>
                  </a:pPr>
                  <a:r>
                    <a:rPr lang="en-US" sz="2400">
                      <a:solidFill>
                        <a:schemeClr val="tx2"/>
                      </a:solidFill>
                      <a:latin typeface="Times New Roman"/>
                      <a:cs typeface="Times New Roman"/>
                    </a:rPr>
                    <a:t>0</a:t>
                  </a:r>
                  <a:endParaRPr lang="en-US" sz="2400">
                    <a:solidFill>
                      <a:schemeClr val="tx2"/>
                    </a:solidFill>
                    <a:latin typeface="Arial"/>
                  </a:endParaRPr>
                </a:p>
              </p:txBody>
            </p:sp>
            <p:sp>
              <p:nvSpPr>
                <p:cNvPr id="381148" name="Rectangle 220"/>
                <p:cNvSpPr>
                  <a:spLocks noChangeArrowheads="1"/>
                </p:cNvSpPr>
                <p:nvPr/>
              </p:nvSpPr>
              <p:spPr bwMode="auto">
                <a:xfrm>
                  <a:off x="725" y="2364"/>
                  <a:ext cx="568" cy="287"/>
                </a:xfrm>
                <a:prstGeom prst="rect">
                  <a:avLst/>
                </a:prstGeom>
                <a:noFill/>
                <a:ln>
                  <a:noFill/>
                </a:ln>
                <a:effectLst/>
              </p:spPr>
              <p:txBody>
                <a:bodyPr/>
                <a:lstStyle/>
                <a:p>
                  <a:pPr>
                    <a:defRPr/>
                  </a:pPr>
                  <a:r>
                    <a:rPr lang="en-US" sz="2400">
                      <a:solidFill>
                        <a:srgbClr val="CC0099"/>
                      </a:solidFill>
                      <a:latin typeface="Times New Roman"/>
                      <a:cs typeface="Times New Roman"/>
                    </a:rPr>
                    <a:t>0</a:t>
                  </a:r>
                  <a:endParaRPr lang="en-US" sz="2400">
                    <a:solidFill>
                      <a:srgbClr val="CC0099"/>
                    </a:solidFill>
                    <a:latin typeface="Arial"/>
                  </a:endParaRPr>
                </a:p>
              </p:txBody>
            </p:sp>
            <p:sp>
              <p:nvSpPr>
                <p:cNvPr id="381149" name="Rectangle 221"/>
                <p:cNvSpPr>
                  <a:spLocks noChangeArrowheads="1"/>
                </p:cNvSpPr>
                <p:nvPr/>
              </p:nvSpPr>
              <p:spPr bwMode="auto">
                <a:xfrm>
                  <a:off x="1270" y="2364"/>
                  <a:ext cx="567" cy="287"/>
                </a:xfrm>
                <a:prstGeom prst="rect">
                  <a:avLst/>
                </a:prstGeom>
                <a:noFill/>
                <a:ln>
                  <a:noFill/>
                </a:ln>
                <a:effectLst/>
              </p:spPr>
              <p:txBody>
                <a:bodyPr/>
                <a:lstStyle/>
                <a:p>
                  <a:pPr>
                    <a:defRPr/>
                  </a:pPr>
                  <a:r>
                    <a:rPr lang="en-US" sz="2400">
                      <a:solidFill>
                        <a:schemeClr val="tx2"/>
                      </a:solidFill>
                      <a:latin typeface="Times New Roman"/>
                      <a:cs typeface="Times New Roman"/>
                    </a:rPr>
                    <a:t>1</a:t>
                  </a:r>
                  <a:endParaRPr lang="en-US" sz="2400">
                    <a:solidFill>
                      <a:schemeClr val="tx2"/>
                    </a:solidFill>
                    <a:latin typeface="Arial"/>
                  </a:endParaRPr>
                </a:p>
              </p:txBody>
            </p:sp>
          </p:grpSp>
          <p:grpSp>
            <p:nvGrpSpPr>
              <p:cNvPr id="381150" name="Group 222"/>
              <p:cNvGrpSpPr/>
              <p:nvPr/>
            </p:nvGrpSpPr>
            <p:grpSpPr bwMode="auto">
              <a:xfrm>
                <a:off x="3538" y="3687"/>
                <a:ext cx="1020" cy="287"/>
                <a:chOff x="4581" y="3113"/>
                <a:chExt cx="1020" cy="287"/>
              </a:xfrm>
            </p:grpSpPr>
            <p:sp>
              <p:nvSpPr>
                <p:cNvPr id="381151" name="Rectangle 223"/>
                <p:cNvSpPr>
                  <a:spLocks noChangeArrowheads="1"/>
                </p:cNvSpPr>
                <p:nvPr/>
              </p:nvSpPr>
              <p:spPr bwMode="auto">
                <a:xfrm>
                  <a:off x="4581" y="3113"/>
                  <a:ext cx="498" cy="287"/>
                </a:xfrm>
                <a:prstGeom prst="rect">
                  <a:avLst/>
                </a:prstGeom>
                <a:noFill/>
                <a:ln>
                  <a:noFill/>
                </a:ln>
                <a:effectLst/>
              </p:spPr>
              <p:txBody>
                <a:bodyPr/>
                <a:lstStyle/>
                <a:p>
                  <a:pPr>
                    <a:defRPr/>
                  </a:pPr>
                  <a:r>
                    <a:rPr lang="en-US" sz="2000">
                      <a:solidFill>
                        <a:schemeClr val="tx2"/>
                      </a:solidFill>
                      <a:latin typeface="Times New Roman"/>
                      <a:cs typeface="Times New Roman"/>
                    </a:rPr>
                    <a:t>×</a:t>
                  </a:r>
                  <a:endParaRPr lang="en-US" sz="2000">
                    <a:solidFill>
                      <a:schemeClr val="tx2"/>
                    </a:solidFill>
                    <a:latin typeface="Arial"/>
                  </a:endParaRPr>
                </a:p>
              </p:txBody>
            </p:sp>
            <p:sp>
              <p:nvSpPr>
                <p:cNvPr id="381152" name="Rectangle 224"/>
                <p:cNvSpPr>
                  <a:spLocks noChangeArrowheads="1"/>
                </p:cNvSpPr>
                <p:nvPr/>
              </p:nvSpPr>
              <p:spPr bwMode="auto">
                <a:xfrm>
                  <a:off x="5102" y="3113"/>
                  <a:ext cx="498" cy="287"/>
                </a:xfrm>
                <a:prstGeom prst="rect">
                  <a:avLst/>
                </a:prstGeom>
                <a:noFill/>
                <a:ln>
                  <a:noFill/>
                </a:ln>
                <a:effectLst/>
              </p:spPr>
              <p:txBody>
                <a:bodyPr/>
                <a:lstStyle/>
                <a:p>
                  <a:pPr>
                    <a:defRPr/>
                  </a:pPr>
                  <a:r>
                    <a:rPr lang="en-US" sz="2400">
                      <a:solidFill>
                        <a:schemeClr val="tx2"/>
                      </a:solidFill>
                      <a:latin typeface="Times New Roman"/>
                      <a:cs typeface="Times New Roman"/>
                    </a:rPr>
                    <a:t>1</a:t>
                  </a:r>
                  <a:endParaRPr lang="en-US" sz="2400">
                    <a:solidFill>
                      <a:schemeClr val="tx2"/>
                    </a:solidFill>
                    <a:latin typeface="Arial"/>
                  </a:endParaRPr>
                </a:p>
              </p:txBody>
            </p:sp>
          </p:grpSp>
          <p:grpSp>
            <p:nvGrpSpPr>
              <p:cNvPr id="381153" name="Group 225"/>
              <p:cNvGrpSpPr/>
              <p:nvPr/>
            </p:nvGrpSpPr>
            <p:grpSpPr bwMode="auto">
              <a:xfrm>
                <a:off x="4581" y="3687"/>
                <a:ext cx="1020" cy="287"/>
                <a:chOff x="4581" y="3113"/>
                <a:chExt cx="1020" cy="287"/>
              </a:xfrm>
            </p:grpSpPr>
            <p:sp>
              <p:nvSpPr>
                <p:cNvPr id="381154" name="Rectangle 226"/>
                <p:cNvSpPr>
                  <a:spLocks noChangeArrowheads="1"/>
                </p:cNvSpPr>
                <p:nvPr/>
              </p:nvSpPr>
              <p:spPr bwMode="auto">
                <a:xfrm>
                  <a:off x="4581" y="3113"/>
                  <a:ext cx="498" cy="287"/>
                </a:xfrm>
                <a:prstGeom prst="rect">
                  <a:avLst/>
                </a:prstGeom>
                <a:noFill/>
                <a:ln>
                  <a:noFill/>
                </a:ln>
                <a:effectLst/>
              </p:spPr>
              <p:txBody>
                <a:bodyPr/>
                <a:lstStyle/>
                <a:p>
                  <a:pPr>
                    <a:defRPr/>
                  </a:pPr>
                  <a:r>
                    <a:rPr lang="en-US" sz="2400">
                      <a:solidFill>
                        <a:srgbClr val="CC0099"/>
                      </a:solidFill>
                      <a:latin typeface="Times New Roman"/>
                      <a:cs typeface="Times New Roman"/>
                    </a:rPr>
                    <a:t>×</a:t>
                  </a:r>
                  <a:endParaRPr lang="en-US" sz="2400">
                    <a:solidFill>
                      <a:srgbClr val="CC0099"/>
                    </a:solidFill>
                    <a:latin typeface="Arial"/>
                  </a:endParaRPr>
                </a:p>
              </p:txBody>
            </p:sp>
            <p:sp>
              <p:nvSpPr>
                <p:cNvPr id="381155" name="Rectangle 227"/>
                <p:cNvSpPr>
                  <a:spLocks noChangeArrowheads="1"/>
                </p:cNvSpPr>
                <p:nvPr/>
              </p:nvSpPr>
              <p:spPr bwMode="auto">
                <a:xfrm>
                  <a:off x="5102" y="3113"/>
                  <a:ext cx="498" cy="287"/>
                </a:xfrm>
                <a:prstGeom prst="rect">
                  <a:avLst/>
                </a:prstGeom>
                <a:noFill/>
                <a:ln>
                  <a:noFill/>
                </a:ln>
                <a:effectLst/>
              </p:spPr>
              <p:txBody>
                <a:bodyPr/>
                <a:lstStyle/>
                <a:p>
                  <a:pPr>
                    <a:defRPr/>
                  </a:pPr>
                  <a:r>
                    <a:rPr lang="en-US" sz="2400">
                      <a:solidFill>
                        <a:srgbClr val="CC0099"/>
                      </a:solidFill>
                      <a:latin typeface="Times New Roman"/>
                      <a:cs typeface="Times New Roman"/>
                    </a:rPr>
                    <a:t>1</a:t>
                  </a:r>
                  <a:endParaRPr lang="en-US" sz="2400">
                    <a:solidFill>
                      <a:srgbClr val="CC0099"/>
                    </a:solidFill>
                    <a:latin typeface="Arial"/>
                  </a:endParaRPr>
                </a:p>
              </p:txBody>
            </p:sp>
          </p:grpSp>
          <p:grpSp>
            <p:nvGrpSpPr>
              <p:cNvPr id="381156" name="Group 228"/>
              <p:cNvGrpSpPr/>
              <p:nvPr/>
            </p:nvGrpSpPr>
            <p:grpSpPr bwMode="auto">
              <a:xfrm>
                <a:off x="226" y="3960"/>
                <a:ext cx="1611" cy="287"/>
                <a:chOff x="226" y="2364"/>
                <a:chExt cx="1611" cy="287"/>
              </a:xfrm>
            </p:grpSpPr>
            <p:sp>
              <p:nvSpPr>
                <p:cNvPr id="381157" name="Rectangle 229"/>
                <p:cNvSpPr>
                  <a:spLocks noChangeArrowheads="1"/>
                </p:cNvSpPr>
                <p:nvPr/>
              </p:nvSpPr>
              <p:spPr bwMode="auto">
                <a:xfrm>
                  <a:off x="226" y="2364"/>
                  <a:ext cx="528" cy="287"/>
                </a:xfrm>
                <a:prstGeom prst="rect">
                  <a:avLst/>
                </a:prstGeom>
                <a:noFill/>
                <a:ln>
                  <a:noFill/>
                </a:ln>
                <a:effectLst/>
              </p:spPr>
              <p:txBody>
                <a:bodyPr/>
                <a:lstStyle/>
                <a:p>
                  <a:pPr>
                    <a:defRPr/>
                  </a:pPr>
                  <a:r>
                    <a:rPr lang="en-US" sz="2400">
                      <a:solidFill>
                        <a:schemeClr val="tx2"/>
                      </a:solidFill>
                      <a:latin typeface="Times New Roman"/>
                      <a:cs typeface="Times New Roman"/>
                    </a:rPr>
                    <a:t>1</a:t>
                  </a:r>
                  <a:endParaRPr lang="en-US" sz="2400">
                    <a:solidFill>
                      <a:schemeClr val="tx2"/>
                    </a:solidFill>
                    <a:latin typeface="Arial"/>
                  </a:endParaRPr>
                </a:p>
              </p:txBody>
            </p:sp>
            <p:sp>
              <p:nvSpPr>
                <p:cNvPr id="381158" name="Rectangle 230"/>
                <p:cNvSpPr>
                  <a:spLocks noChangeArrowheads="1"/>
                </p:cNvSpPr>
                <p:nvPr/>
              </p:nvSpPr>
              <p:spPr bwMode="auto">
                <a:xfrm>
                  <a:off x="725" y="2364"/>
                  <a:ext cx="568" cy="287"/>
                </a:xfrm>
                <a:prstGeom prst="rect">
                  <a:avLst/>
                </a:prstGeom>
                <a:noFill/>
                <a:ln>
                  <a:noFill/>
                </a:ln>
                <a:effectLst/>
              </p:spPr>
              <p:txBody>
                <a:bodyPr/>
                <a:lstStyle/>
                <a:p>
                  <a:pPr>
                    <a:defRPr/>
                  </a:pPr>
                  <a:r>
                    <a:rPr lang="en-US" sz="2400">
                      <a:solidFill>
                        <a:srgbClr val="CC0099"/>
                      </a:solidFill>
                      <a:latin typeface="Times New Roman"/>
                      <a:cs typeface="Times New Roman"/>
                    </a:rPr>
                    <a:t>1</a:t>
                  </a:r>
                  <a:endParaRPr lang="en-US" sz="2400">
                    <a:solidFill>
                      <a:srgbClr val="CC0099"/>
                    </a:solidFill>
                    <a:latin typeface="Arial"/>
                  </a:endParaRPr>
                </a:p>
              </p:txBody>
            </p:sp>
            <p:sp>
              <p:nvSpPr>
                <p:cNvPr id="381159" name="Rectangle 231"/>
                <p:cNvSpPr>
                  <a:spLocks noChangeArrowheads="1"/>
                </p:cNvSpPr>
                <p:nvPr/>
              </p:nvSpPr>
              <p:spPr bwMode="auto">
                <a:xfrm>
                  <a:off x="1270" y="2364"/>
                  <a:ext cx="567" cy="287"/>
                </a:xfrm>
                <a:prstGeom prst="rect">
                  <a:avLst/>
                </a:prstGeom>
                <a:noFill/>
                <a:ln>
                  <a:noFill/>
                </a:ln>
                <a:effectLst/>
              </p:spPr>
              <p:txBody>
                <a:bodyPr/>
                <a:lstStyle/>
                <a:p>
                  <a:pPr>
                    <a:defRPr/>
                  </a:pPr>
                  <a:r>
                    <a:rPr lang="en-US" sz="2400">
                      <a:solidFill>
                        <a:schemeClr val="tx2"/>
                      </a:solidFill>
                      <a:latin typeface="Times New Roman"/>
                      <a:cs typeface="Times New Roman"/>
                    </a:rPr>
                    <a:t>1</a:t>
                  </a:r>
                  <a:endParaRPr lang="en-US" sz="2400">
                    <a:solidFill>
                      <a:schemeClr val="tx2"/>
                    </a:solidFill>
                    <a:latin typeface="Arial"/>
                  </a:endParaRPr>
                </a:p>
              </p:txBody>
            </p:sp>
          </p:grpSp>
          <p:grpSp>
            <p:nvGrpSpPr>
              <p:cNvPr id="381160" name="Group 232"/>
              <p:cNvGrpSpPr/>
              <p:nvPr/>
            </p:nvGrpSpPr>
            <p:grpSpPr bwMode="auto">
              <a:xfrm>
                <a:off x="1881" y="3952"/>
                <a:ext cx="1611" cy="287"/>
                <a:chOff x="226" y="2364"/>
                <a:chExt cx="1611" cy="287"/>
              </a:xfrm>
            </p:grpSpPr>
            <p:sp>
              <p:nvSpPr>
                <p:cNvPr id="381161" name="Rectangle 233"/>
                <p:cNvSpPr>
                  <a:spLocks noChangeArrowheads="1"/>
                </p:cNvSpPr>
                <p:nvPr/>
              </p:nvSpPr>
              <p:spPr bwMode="auto">
                <a:xfrm>
                  <a:off x="226" y="2364"/>
                  <a:ext cx="528" cy="287"/>
                </a:xfrm>
                <a:prstGeom prst="rect">
                  <a:avLst/>
                </a:prstGeom>
                <a:noFill/>
                <a:ln>
                  <a:noFill/>
                </a:ln>
                <a:effectLst/>
              </p:spPr>
              <p:txBody>
                <a:bodyPr/>
                <a:lstStyle/>
                <a:p>
                  <a:pPr>
                    <a:defRPr/>
                  </a:pPr>
                  <a:r>
                    <a:rPr lang="en-US" sz="2400">
                      <a:solidFill>
                        <a:schemeClr val="tx2"/>
                      </a:solidFill>
                      <a:latin typeface="Times New Roman"/>
                      <a:cs typeface="Times New Roman"/>
                    </a:rPr>
                    <a:t>1</a:t>
                  </a:r>
                  <a:endParaRPr lang="en-US" sz="2400">
                    <a:solidFill>
                      <a:schemeClr val="tx2"/>
                    </a:solidFill>
                    <a:latin typeface="Arial"/>
                  </a:endParaRPr>
                </a:p>
              </p:txBody>
            </p:sp>
            <p:sp>
              <p:nvSpPr>
                <p:cNvPr id="381162" name="Rectangle 234"/>
                <p:cNvSpPr>
                  <a:spLocks noChangeArrowheads="1"/>
                </p:cNvSpPr>
                <p:nvPr/>
              </p:nvSpPr>
              <p:spPr bwMode="auto">
                <a:xfrm>
                  <a:off x="725" y="2364"/>
                  <a:ext cx="568" cy="287"/>
                </a:xfrm>
                <a:prstGeom prst="rect">
                  <a:avLst/>
                </a:prstGeom>
                <a:noFill/>
                <a:ln>
                  <a:noFill/>
                </a:ln>
                <a:effectLst/>
              </p:spPr>
              <p:txBody>
                <a:bodyPr/>
                <a:lstStyle/>
                <a:p>
                  <a:pPr>
                    <a:defRPr/>
                  </a:pPr>
                  <a:r>
                    <a:rPr lang="en-US" sz="2400">
                      <a:solidFill>
                        <a:srgbClr val="CC0099"/>
                      </a:solidFill>
                      <a:latin typeface="Times New Roman"/>
                      <a:cs typeface="Times New Roman"/>
                    </a:rPr>
                    <a:t>1</a:t>
                  </a:r>
                  <a:endParaRPr lang="en-US" sz="2400">
                    <a:solidFill>
                      <a:srgbClr val="CC0099"/>
                    </a:solidFill>
                    <a:latin typeface="Arial"/>
                  </a:endParaRPr>
                </a:p>
              </p:txBody>
            </p:sp>
            <p:sp>
              <p:nvSpPr>
                <p:cNvPr id="381163" name="Rectangle 235"/>
                <p:cNvSpPr>
                  <a:spLocks noChangeArrowheads="1"/>
                </p:cNvSpPr>
                <p:nvPr/>
              </p:nvSpPr>
              <p:spPr bwMode="auto">
                <a:xfrm>
                  <a:off x="1270" y="2364"/>
                  <a:ext cx="567" cy="287"/>
                </a:xfrm>
                <a:prstGeom prst="rect">
                  <a:avLst/>
                </a:prstGeom>
                <a:noFill/>
                <a:ln>
                  <a:noFill/>
                </a:ln>
                <a:effectLst/>
              </p:spPr>
              <p:txBody>
                <a:bodyPr/>
                <a:lstStyle/>
                <a:p>
                  <a:pPr>
                    <a:defRPr/>
                  </a:pPr>
                  <a:r>
                    <a:rPr lang="en-US" sz="2400">
                      <a:solidFill>
                        <a:schemeClr val="tx2"/>
                      </a:solidFill>
                      <a:latin typeface="Times New Roman"/>
                      <a:cs typeface="Times New Roman"/>
                    </a:rPr>
                    <a:t>0</a:t>
                  </a:r>
                  <a:endParaRPr lang="en-US" sz="2400">
                    <a:solidFill>
                      <a:schemeClr val="tx2"/>
                    </a:solidFill>
                    <a:latin typeface="Arial"/>
                  </a:endParaRPr>
                </a:p>
              </p:txBody>
            </p:sp>
          </p:grpSp>
          <p:grpSp>
            <p:nvGrpSpPr>
              <p:cNvPr id="381164" name="Group 236"/>
              <p:cNvGrpSpPr/>
              <p:nvPr/>
            </p:nvGrpSpPr>
            <p:grpSpPr bwMode="auto">
              <a:xfrm>
                <a:off x="4605" y="3950"/>
                <a:ext cx="997" cy="302"/>
                <a:chOff x="3560" y="3981"/>
                <a:chExt cx="997" cy="302"/>
              </a:xfrm>
            </p:grpSpPr>
            <p:sp>
              <p:nvSpPr>
                <p:cNvPr id="381165" name="Rectangle 237"/>
                <p:cNvSpPr>
                  <a:spLocks noChangeArrowheads="1"/>
                </p:cNvSpPr>
                <p:nvPr/>
              </p:nvSpPr>
              <p:spPr bwMode="auto">
                <a:xfrm>
                  <a:off x="3560" y="3981"/>
                  <a:ext cx="498" cy="287"/>
                </a:xfrm>
                <a:prstGeom prst="rect">
                  <a:avLst/>
                </a:prstGeom>
                <a:noFill/>
                <a:ln>
                  <a:noFill/>
                </a:ln>
                <a:effectLst/>
              </p:spPr>
              <p:txBody>
                <a:bodyPr/>
                <a:lstStyle/>
                <a:p>
                  <a:pPr>
                    <a:defRPr/>
                  </a:pPr>
                  <a:r>
                    <a:rPr lang="en-US" sz="2400">
                      <a:solidFill>
                        <a:srgbClr val="CC0099"/>
                      </a:solidFill>
                      <a:latin typeface="Times New Roman"/>
                      <a:cs typeface="Times New Roman"/>
                    </a:rPr>
                    <a:t>×</a:t>
                  </a:r>
                  <a:endParaRPr lang="en-US" sz="2400">
                    <a:solidFill>
                      <a:srgbClr val="CC0099"/>
                    </a:solidFill>
                    <a:latin typeface="Arial"/>
                  </a:endParaRPr>
                </a:p>
              </p:txBody>
            </p:sp>
            <p:sp>
              <p:nvSpPr>
                <p:cNvPr id="381166" name="Rectangle 238"/>
                <p:cNvSpPr>
                  <a:spLocks noChangeArrowheads="1"/>
                </p:cNvSpPr>
                <p:nvPr/>
              </p:nvSpPr>
              <p:spPr bwMode="auto">
                <a:xfrm>
                  <a:off x="4059" y="3997"/>
                  <a:ext cx="498" cy="287"/>
                </a:xfrm>
                <a:prstGeom prst="rect">
                  <a:avLst/>
                </a:prstGeom>
                <a:noFill/>
                <a:ln>
                  <a:noFill/>
                </a:ln>
                <a:effectLst/>
              </p:spPr>
              <p:txBody>
                <a:bodyPr/>
                <a:lstStyle/>
                <a:p>
                  <a:pPr>
                    <a:defRPr/>
                  </a:pPr>
                  <a:r>
                    <a:rPr lang="en-US" sz="2400">
                      <a:solidFill>
                        <a:srgbClr val="CC0099"/>
                      </a:solidFill>
                      <a:latin typeface="Times New Roman"/>
                      <a:cs typeface="Times New Roman"/>
                    </a:rPr>
                    <a:t>0</a:t>
                  </a:r>
                  <a:endParaRPr lang="en-US" sz="2400">
                    <a:solidFill>
                      <a:srgbClr val="CC0099"/>
                    </a:solidFill>
                    <a:latin typeface="Arial"/>
                  </a:endParaRPr>
                </a:p>
              </p:txBody>
            </p:sp>
          </p:grpSp>
        </p:gr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80939"/>
                                        </p:tgtEl>
                                        <p:attrNameLst>
                                          <p:attrName>style.visibility</p:attrName>
                                        </p:attrNameLst>
                                      </p:cBhvr>
                                      <p:to>
                                        <p:strVal val="visible"/>
                                      </p:to>
                                    </p:set>
                                    <p:animEffect transition="in" filter="strips(downRight)">
                                      <p:cBhvr>
                                        <p:cTn id="7" dur="500"/>
                                        <p:tgtEl>
                                          <p:spTgt spid="3809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81172"/>
                                        </p:tgtEl>
                                        <p:attrNameLst>
                                          <p:attrName>style.visibility</p:attrName>
                                        </p:attrNameLst>
                                      </p:cBhvr>
                                      <p:to>
                                        <p:strVal val="visible"/>
                                      </p:to>
                                    </p:set>
                                    <p:animEffect transition="in" filter="wipe(up)">
                                      <p:cBhvr>
                                        <p:cTn id="12" dur="500"/>
                                        <p:tgtEl>
                                          <p:spTgt spid="38117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80964"/>
                                        </p:tgtEl>
                                        <p:attrNameLst>
                                          <p:attrName>style.visibility</p:attrName>
                                        </p:attrNameLst>
                                      </p:cBhvr>
                                      <p:to>
                                        <p:strVal val="visible"/>
                                      </p:to>
                                    </p:set>
                                    <p:animEffect transition="in" filter="wipe(up)">
                                      <p:cBhvr>
                                        <p:cTn id="17" dur="500"/>
                                        <p:tgtEl>
                                          <p:spTgt spid="38096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381170"/>
                                        </p:tgtEl>
                                        <p:attrNameLst>
                                          <p:attrName>style.visibility</p:attrName>
                                        </p:attrNameLst>
                                      </p:cBhvr>
                                      <p:to>
                                        <p:strVal val="visible"/>
                                      </p:to>
                                    </p:set>
                                    <p:animEffect transition="in" filter="wipe(up)">
                                      <p:cBhvr>
                                        <p:cTn id="22" dur="500"/>
                                        <p:tgtEl>
                                          <p:spTgt spid="381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0939" grpId="0"/>
    </p:bldLst>
  </p:timing>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381963" name="Object 11"/>
          <p:cNvGraphicFramePr>
            <a:graphicFrameLocks xmlns:a="http://schemas.openxmlformats.org/drawingml/2006/main" noChangeAspect="1"/>
          </p:cNvGraphicFramePr>
          <p:nvPr/>
        </p:nvGraphicFramePr>
        <p:xfrm>
          <a:off x="3132138" y="2171700"/>
          <a:ext cx="2665412" cy="1857375"/>
        </p:xfrm>
        <a:graphic>
          <a:graphicData uri="http://schemas.openxmlformats.org/presentationml/2006/ole">
            <p:oleObj name="oleObj" r:id="rId4" imgW="1875790" imgH="1162050" progId="Word.Picture.8">
              <p:embed/>
              <p:pic>
                <p:nvPicPr>
                  <p:cNvPr id="381963" name="Object 11"/>
                  <p:cNvPicPr/>
                  <p:nvPr/>
                </p:nvPicPr>
                <p:blipFill>
                  <a:blip r:embed="rId3"/>
                  <a:stretch/>
                </p:blipFill>
                <p:spPr bwMode="auto">
                  <a:xfrm>
                    <a:off x="3132138" y="2171700"/>
                    <a:ext cx="2665412" cy="1857375"/>
                  </a:xfrm>
                  <a:prstGeom prst="rect">
                    <a:avLst/>
                  </a:prstGeom>
                </p:spPr>
              </p:pic>
            </p:oleObj>
          </a:graphicData>
        </a:graphic>
      </p:graphicFrame>
      <p:sp>
        <p:nvSpPr>
          <p:cNvPr id="382152" name="Rectangle 200"/>
          <p:cNvSpPr>
            <a:spLocks noChangeArrowheads="1"/>
          </p:cNvSpPr>
          <p:nvPr/>
        </p:nvSpPr>
        <p:spPr bwMode="auto">
          <a:xfrm>
            <a:off x="0" y="3300413"/>
            <a:ext cx="311150" cy="244475"/>
          </a:xfrm>
          <a:prstGeom prst="rect">
            <a:avLst/>
          </a:prstGeom>
          <a:noFill/>
          <a:ln>
            <a:noFill/>
          </a:ln>
          <a:effectLst/>
        </p:spPr>
        <p:txBody>
          <a:bodyPr wrap="none" anchor="ctr">
            <a:spAutoFit/>
          </a:bodyPr>
          <a:lstStyle/>
          <a:p>
            <a:pPr algn="l">
              <a:defRPr/>
            </a:pPr>
            <a:r>
              <a:rPr lang="en-US" sz="1000" b="0">
                <a:latin typeface="Times New Roman"/>
                <a:cs typeface="Times New Roman"/>
              </a:rPr>
              <a:t>    </a:t>
            </a:r>
            <a:endParaRPr lang="en-US" b="0">
              <a:latin typeface="Arial"/>
            </a:endParaRPr>
          </a:p>
        </p:txBody>
      </p:sp>
      <p:sp>
        <p:nvSpPr>
          <p:cNvPr id="382153" name="Rectangle 201"/>
          <p:cNvSpPr>
            <a:spLocks noChangeArrowheads="1"/>
          </p:cNvSpPr>
          <p:nvPr/>
        </p:nvSpPr>
        <p:spPr bwMode="auto">
          <a:xfrm>
            <a:off x="0" y="3744913"/>
            <a:ext cx="292100" cy="260350"/>
          </a:xfrm>
          <a:prstGeom prst="rect">
            <a:avLst/>
          </a:prstGeom>
          <a:noFill/>
          <a:ln>
            <a:noFill/>
          </a:ln>
          <a:effectLst/>
        </p:spPr>
        <p:txBody>
          <a:bodyPr wrap="none" anchor="ctr">
            <a:spAutoFit/>
          </a:bodyPr>
          <a:lstStyle/>
          <a:p>
            <a:pPr algn="l">
              <a:defRPr/>
            </a:pPr>
            <a:r>
              <a:rPr lang="en-US" sz="1000" b="0">
                <a:latin typeface="Times New Roman"/>
                <a:cs typeface="Times New Roman"/>
              </a:rPr>
              <a:t>  </a:t>
            </a:r>
            <a:r>
              <a:rPr lang="en-US" sz="1100" b="0">
                <a:latin typeface="Tahoma"/>
              </a:rPr>
              <a:t> </a:t>
            </a:r>
            <a:endParaRPr lang="en-US" b="0">
              <a:latin typeface="Arial"/>
            </a:endParaRPr>
          </a:p>
        </p:txBody>
      </p:sp>
      <p:sp>
        <p:nvSpPr>
          <p:cNvPr id="382154" name="Rectangle 202"/>
          <p:cNvSpPr>
            <a:spLocks noChangeArrowheads="1"/>
          </p:cNvSpPr>
          <p:nvPr/>
        </p:nvSpPr>
        <p:spPr bwMode="auto">
          <a:xfrm>
            <a:off x="755650" y="549275"/>
            <a:ext cx="2022475" cy="457200"/>
          </a:xfrm>
          <a:prstGeom prst="rect">
            <a:avLst/>
          </a:prstGeom>
          <a:noFill/>
          <a:ln>
            <a:noFill/>
          </a:ln>
          <a:effectLst/>
        </p:spPr>
        <p:txBody>
          <a:bodyPr wrap="none">
            <a:spAutoFit/>
          </a:bodyPr>
          <a:lstStyle/>
          <a:p>
            <a:pPr algn="l">
              <a:defRPr/>
            </a:pPr>
            <a:r>
              <a:rPr lang="zh-CN" sz="2400">
                <a:solidFill>
                  <a:srgbClr val="000066"/>
                </a:solidFill>
                <a:latin typeface="Tahoma"/>
                <a:ea typeface="楷体_GB2312"/>
              </a:rPr>
              <a:t>卡诺图化简得</a:t>
            </a:r>
            <a:endParaRPr/>
          </a:p>
        </p:txBody>
      </p:sp>
      <p:sp>
        <p:nvSpPr>
          <p:cNvPr id="382155" name="Rectangle 203"/>
          <p:cNvSpPr>
            <a:spLocks noChangeArrowheads="1"/>
          </p:cNvSpPr>
          <p:nvPr/>
        </p:nvSpPr>
        <p:spPr bwMode="auto">
          <a:xfrm>
            <a:off x="1547813" y="2563813"/>
            <a:ext cx="1419225" cy="466725"/>
          </a:xfrm>
          <a:prstGeom prst="rect">
            <a:avLst/>
          </a:prstGeom>
          <a:noFill/>
          <a:ln w="9525">
            <a:solidFill>
              <a:srgbClr val="FF0066"/>
            </a:solidFill>
            <a:miter lim="800000"/>
            <a:headEnd/>
            <a:tailEnd/>
          </a:ln>
          <a:effectLst/>
        </p:spPr>
        <p:txBody>
          <a:bodyPr wrap="none">
            <a:spAutoFit/>
          </a:bodyPr>
          <a:lstStyle/>
          <a:p>
            <a:pPr algn="l">
              <a:defRPr/>
            </a:pPr>
            <a:r>
              <a:rPr lang="zh-CN" sz="2400">
                <a:solidFill>
                  <a:srgbClr val="000066"/>
                </a:solidFill>
                <a:latin typeface="Tahoma"/>
                <a:ea typeface="楷体_GB2312"/>
              </a:rPr>
              <a:t>激励方程</a:t>
            </a:r>
            <a:endParaRPr/>
          </a:p>
        </p:txBody>
      </p:sp>
      <p:grpSp>
        <p:nvGrpSpPr>
          <p:cNvPr id="382156" name="Group 204"/>
          <p:cNvGrpSpPr/>
          <p:nvPr/>
        </p:nvGrpSpPr>
        <p:grpSpPr bwMode="auto">
          <a:xfrm>
            <a:off x="3492500" y="692150"/>
            <a:ext cx="2159000" cy="863599"/>
            <a:chOff x="3901" y="2364"/>
            <a:chExt cx="1360" cy="673"/>
          </a:xfrm>
        </p:grpSpPr>
        <p:graphicFrame>
          <p:nvGraphicFramePr>
            <p:cNvPr id="382157" name="Object 205"/>
            <p:cNvGraphicFramePr>
              <a:graphicFrameLocks xmlns:a="http://schemas.openxmlformats.org/drawingml/2006/main" noChangeAspect="1"/>
            </p:cNvGraphicFramePr>
            <p:nvPr/>
          </p:nvGraphicFramePr>
          <p:xfrm>
            <a:off x="3926" y="2682"/>
            <a:ext cx="1335" cy="355"/>
          </p:xfrm>
          <a:graphic>
            <a:graphicData uri="http://schemas.openxmlformats.org/presentationml/2006/ole">
              <p:oleObj name="oleObj" r:id="rId6" imgW="914400" imgH="342265" progId="Equation.3">
                <p:embed/>
                <p:pic>
                  <p:nvPicPr>
                    <p:cNvPr id="382157" name="Object 205"/>
                    <p:cNvPicPr/>
                    <p:nvPr/>
                  </p:nvPicPr>
                  <p:blipFill>
                    <a:blip r:embed="rId5"/>
                    <a:stretch/>
                  </p:blipFill>
                  <p:spPr bwMode="auto">
                    <a:xfrm>
                      <a:off x="3926" y="2682"/>
                      <a:ext cx="1335" cy="355"/>
                    </a:xfrm>
                    <a:prstGeom prst="rect">
                      <a:avLst/>
                    </a:prstGeom>
                  </p:spPr>
                </p:pic>
              </p:oleObj>
            </a:graphicData>
          </a:graphic>
        </p:graphicFrame>
        <p:sp>
          <p:nvSpPr>
            <p:cNvPr id="382158" name="Rectangle 206"/>
            <p:cNvSpPr>
              <a:spLocks noChangeArrowheads="1"/>
            </p:cNvSpPr>
            <p:nvPr/>
          </p:nvSpPr>
          <p:spPr bwMode="auto">
            <a:xfrm>
              <a:off x="3901" y="2364"/>
              <a:ext cx="894" cy="364"/>
            </a:xfrm>
            <a:prstGeom prst="rect">
              <a:avLst/>
            </a:prstGeom>
            <a:noFill/>
            <a:ln w="9525">
              <a:solidFill>
                <a:srgbClr val="FF0066"/>
              </a:solidFill>
              <a:miter lim="800000"/>
              <a:headEnd/>
              <a:tailEnd/>
            </a:ln>
            <a:effectLst/>
          </p:spPr>
          <p:txBody>
            <a:bodyPr wrap="none">
              <a:spAutoFit/>
            </a:bodyPr>
            <a:lstStyle/>
            <a:p>
              <a:pPr algn="l">
                <a:defRPr/>
              </a:pPr>
              <a:r>
                <a:rPr lang="zh-CN" sz="2400">
                  <a:solidFill>
                    <a:srgbClr val="000066"/>
                  </a:solidFill>
                  <a:latin typeface="Tahoma"/>
                  <a:ea typeface="楷体_GB2312"/>
                </a:rPr>
                <a:t>输出方程</a:t>
              </a:r>
              <a:endParaRPr/>
            </a:p>
          </p:txBody>
        </p:sp>
      </p:grpSp>
      <p:graphicFrame>
        <p:nvGraphicFramePr>
          <p:cNvPr id="382159" name="Object 207"/>
          <p:cNvGraphicFramePr>
            <a:graphicFrameLocks xmlns:a="http://schemas.openxmlformats.org/drawingml/2006/main" noChangeAspect="1"/>
          </p:cNvGraphicFramePr>
          <p:nvPr/>
        </p:nvGraphicFramePr>
        <p:xfrm>
          <a:off x="6157913" y="2171700"/>
          <a:ext cx="2663825" cy="1857375"/>
        </p:xfrm>
        <a:graphic>
          <a:graphicData uri="http://schemas.openxmlformats.org/presentationml/2006/ole">
            <p:oleObj name="oleObj" r:id="rId8" imgW="1875790" imgH="1162050" progId="Word.Picture.8">
              <p:embed/>
              <p:pic>
                <p:nvPicPr>
                  <p:cNvPr id="382159" name="Object 207"/>
                  <p:cNvPicPr/>
                  <p:nvPr/>
                </p:nvPicPr>
                <p:blipFill>
                  <a:blip r:embed="rId7"/>
                  <a:stretch/>
                </p:blipFill>
                <p:spPr bwMode="auto">
                  <a:xfrm>
                    <a:off x="6157913" y="2171700"/>
                    <a:ext cx="2663825" cy="1857375"/>
                  </a:xfrm>
                  <a:prstGeom prst="rect">
                    <a:avLst/>
                  </a:prstGeom>
                </p:spPr>
              </p:pic>
            </p:oleObj>
          </a:graphicData>
        </a:graphic>
      </p:graphicFrame>
      <p:graphicFrame>
        <p:nvGraphicFramePr>
          <p:cNvPr id="382160" name="Object 208"/>
          <p:cNvGraphicFramePr>
            <a:graphicFrameLocks xmlns:a="http://schemas.openxmlformats.org/drawingml/2006/main" noChangeAspect="1"/>
          </p:cNvGraphicFramePr>
          <p:nvPr/>
        </p:nvGraphicFramePr>
        <p:xfrm>
          <a:off x="5940425" y="404813"/>
          <a:ext cx="2808288" cy="1589087"/>
        </p:xfrm>
        <a:graphic>
          <a:graphicData uri="http://schemas.openxmlformats.org/presentationml/2006/ole">
            <p:oleObj name="oleObj" r:id="rId10" imgW="1875790" imgH="1162050" progId="Word.Picture.8">
              <p:embed/>
              <p:pic>
                <p:nvPicPr>
                  <p:cNvPr id="382160" name="Object 208"/>
                  <p:cNvPicPr/>
                  <p:nvPr/>
                </p:nvPicPr>
                <p:blipFill>
                  <a:blip r:embed="rId9"/>
                  <a:stretch/>
                </p:blipFill>
                <p:spPr bwMode="auto">
                  <a:xfrm>
                    <a:off x="5940425" y="404813"/>
                    <a:ext cx="2808288" cy="1589087"/>
                  </a:xfrm>
                  <a:prstGeom prst="rect">
                    <a:avLst/>
                  </a:prstGeom>
                </p:spPr>
              </p:pic>
            </p:oleObj>
          </a:graphicData>
        </a:graphic>
      </p:graphicFrame>
      <p:graphicFrame>
        <p:nvGraphicFramePr>
          <p:cNvPr id="382161" name="Object 209"/>
          <p:cNvGraphicFramePr>
            <a:graphicFrameLocks xmlns:a="http://schemas.openxmlformats.org/drawingml/2006/main" noChangeAspect="1"/>
          </p:cNvGraphicFramePr>
          <p:nvPr/>
        </p:nvGraphicFramePr>
        <p:xfrm>
          <a:off x="3167062" y="4543425"/>
          <a:ext cx="5653087" cy="1843087"/>
        </p:xfrm>
        <a:graphic>
          <a:graphicData uri="http://schemas.openxmlformats.org/presentationml/2006/ole">
            <p:oleObj name="oleObj" r:id="rId12" imgW="4048125" imgH="1170940" progId="Word.Picture.8">
              <p:embed/>
              <p:pic>
                <p:nvPicPr>
                  <p:cNvPr id="382161" name="Object 209"/>
                  <p:cNvPicPr/>
                  <p:nvPr/>
                </p:nvPicPr>
                <p:blipFill>
                  <a:blip r:embed="rId11"/>
                  <a:stretch/>
                </p:blipFill>
                <p:spPr bwMode="auto">
                  <a:xfrm>
                    <a:off x="3167062" y="4543425"/>
                    <a:ext cx="5653087" cy="1843087"/>
                  </a:xfrm>
                  <a:prstGeom prst="rect">
                    <a:avLst/>
                  </a:prstGeom>
                </p:spPr>
              </p:pic>
            </p:oleObj>
          </a:graphicData>
        </a:graphic>
      </p:graphicFrame>
      <p:graphicFrame>
        <p:nvGraphicFramePr>
          <p:cNvPr id="382163" name="Object 211"/>
          <p:cNvGraphicFramePr>
            <a:graphicFrameLocks xmlns:a="http://schemas.openxmlformats.org/drawingml/2006/main" noChangeAspect="1"/>
          </p:cNvGraphicFramePr>
          <p:nvPr/>
        </p:nvGraphicFramePr>
        <p:xfrm>
          <a:off x="3348038" y="6237288"/>
          <a:ext cx="1174750" cy="485775"/>
        </p:xfrm>
        <a:graphic>
          <a:graphicData uri="http://schemas.openxmlformats.org/presentationml/2006/ole">
            <p:oleObj name="oleObj" r:id="rId14" imgW="418465" imgH="189865" progId="Equation.3">
              <p:embed/>
              <p:pic>
                <p:nvPicPr>
                  <p:cNvPr id="382163" name="Object 211"/>
                  <p:cNvPicPr/>
                  <p:nvPr/>
                </p:nvPicPr>
                <p:blipFill>
                  <a:blip r:embed="rId13"/>
                  <a:stretch/>
                </p:blipFill>
                <p:spPr bwMode="auto">
                  <a:xfrm>
                    <a:off x="3348038" y="6237288"/>
                    <a:ext cx="1174750" cy="485775"/>
                  </a:xfrm>
                  <a:prstGeom prst="rect">
                    <a:avLst/>
                  </a:prstGeom>
                </p:spPr>
              </p:pic>
            </p:oleObj>
          </a:graphicData>
        </a:graphic>
      </p:graphicFrame>
      <p:graphicFrame>
        <p:nvGraphicFramePr>
          <p:cNvPr id="382164" name="Object 212"/>
          <p:cNvGraphicFramePr>
            <a:graphicFrameLocks xmlns:a="http://schemas.openxmlformats.org/drawingml/2006/main" noChangeAspect="1"/>
          </p:cNvGraphicFramePr>
          <p:nvPr/>
        </p:nvGraphicFramePr>
        <p:xfrm>
          <a:off x="5867399" y="6165850"/>
          <a:ext cx="1331913" cy="560388"/>
        </p:xfrm>
        <a:graphic>
          <a:graphicData uri="http://schemas.openxmlformats.org/presentationml/2006/ole">
            <p:oleObj name="oleObj" r:id="rId16" imgW="443865" imgH="228600" progId="Equation.3">
              <p:embed/>
              <p:pic>
                <p:nvPicPr>
                  <p:cNvPr id="382164" name="Object 212"/>
                  <p:cNvPicPr/>
                  <p:nvPr/>
                </p:nvPicPr>
                <p:blipFill>
                  <a:blip r:embed="rId15"/>
                  <a:stretch/>
                </p:blipFill>
                <p:spPr bwMode="auto">
                  <a:xfrm>
                    <a:off x="5867399" y="6165850"/>
                    <a:ext cx="1331913" cy="560388"/>
                  </a:xfrm>
                  <a:prstGeom prst="rect">
                    <a:avLst/>
                  </a:prstGeom>
                </p:spPr>
              </p:pic>
            </p:oleObj>
          </a:graphicData>
        </a:graphic>
      </p:graphicFrame>
      <p:graphicFrame>
        <p:nvGraphicFramePr>
          <p:cNvPr id="382165" name="Object 213"/>
          <p:cNvGraphicFramePr>
            <a:graphicFrameLocks xmlns:a="http://schemas.openxmlformats.org/drawingml/2006/main" noChangeAspect="1"/>
          </p:cNvGraphicFramePr>
          <p:nvPr/>
        </p:nvGraphicFramePr>
        <p:xfrm>
          <a:off x="3421063" y="4005263"/>
          <a:ext cx="1511300" cy="449262"/>
        </p:xfrm>
        <a:graphic>
          <a:graphicData uri="http://schemas.openxmlformats.org/presentationml/2006/ole">
            <p:oleObj name="oleObj" r:id="rId18" imgW="570865" imgH="189865" progId="Equation.3">
              <p:embed/>
              <p:pic>
                <p:nvPicPr>
                  <p:cNvPr id="382165" name="Object 213"/>
                  <p:cNvPicPr/>
                  <p:nvPr/>
                </p:nvPicPr>
                <p:blipFill>
                  <a:blip r:embed="rId17"/>
                  <a:stretch/>
                </p:blipFill>
                <p:spPr bwMode="auto">
                  <a:xfrm>
                    <a:off x="3421063" y="4005263"/>
                    <a:ext cx="1511300" cy="449262"/>
                  </a:xfrm>
                  <a:prstGeom prst="rect">
                    <a:avLst/>
                  </a:prstGeom>
                </p:spPr>
              </p:pic>
            </p:oleObj>
          </a:graphicData>
        </a:graphic>
      </p:graphicFrame>
      <p:graphicFrame>
        <p:nvGraphicFramePr>
          <p:cNvPr id="382166" name="Object 214"/>
          <p:cNvGraphicFramePr>
            <a:graphicFrameLocks xmlns:a="http://schemas.openxmlformats.org/drawingml/2006/main" noChangeAspect="1"/>
          </p:cNvGraphicFramePr>
          <p:nvPr/>
        </p:nvGraphicFramePr>
        <p:xfrm>
          <a:off x="6372225" y="4005263"/>
          <a:ext cx="1117600" cy="441325"/>
        </p:xfrm>
        <a:graphic>
          <a:graphicData uri="http://schemas.openxmlformats.org/presentationml/2006/ole">
            <p:oleObj name="oleObj" r:id="rId20" imgW="761365" imgH="342265" progId="Equation.3">
              <p:embed/>
              <p:pic>
                <p:nvPicPr>
                  <p:cNvPr id="382166" name="Object 214"/>
                  <p:cNvPicPr/>
                  <p:nvPr/>
                </p:nvPicPr>
                <p:blipFill>
                  <a:blip r:embed="rId19"/>
                  <a:stretch/>
                </p:blipFill>
                <p:spPr bwMode="auto">
                  <a:xfrm>
                    <a:off x="6372225" y="4005263"/>
                    <a:ext cx="1117600" cy="441325"/>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pull dir="d"/>
      </p:transition>
    </mc:Choice>
    <mc:Fallback>
      <p:transition spd="slow" advClick="1">
        <p:pull dir="d"/>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82160"/>
                                        </p:tgtEl>
                                        <p:attrNameLst>
                                          <p:attrName>style.visibility</p:attrName>
                                        </p:attrNameLst>
                                      </p:cBhvr>
                                      <p:to>
                                        <p:strVal val="visible"/>
                                      </p:to>
                                    </p:set>
                                    <p:animEffect transition="in" filter="wipe(up)">
                                      <p:cBhvr>
                                        <p:cTn id="7" dur="500"/>
                                        <p:tgtEl>
                                          <p:spTgt spid="38216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82154"/>
                                        </p:tgtEl>
                                        <p:attrNameLst>
                                          <p:attrName>style.visibility</p:attrName>
                                        </p:attrNameLst>
                                      </p:cBhvr>
                                      <p:to>
                                        <p:strVal val="visible"/>
                                      </p:to>
                                    </p:set>
                                    <p:animEffect transition="in" filter="strips(downRight)">
                                      <p:cBhvr>
                                        <p:cTn id="12" dur="500"/>
                                        <p:tgtEl>
                                          <p:spTgt spid="38215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82156"/>
                                        </p:tgtEl>
                                        <p:attrNameLst>
                                          <p:attrName>style.visibility</p:attrName>
                                        </p:attrNameLst>
                                      </p:cBhvr>
                                      <p:to>
                                        <p:strVal val="visible"/>
                                      </p:to>
                                    </p:set>
                                    <p:animEffect transition="in" filter="wipe(up)">
                                      <p:cBhvr>
                                        <p:cTn id="17" dur="500"/>
                                        <p:tgtEl>
                                          <p:spTgt spid="38215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82155"/>
                                        </p:tgtEl>
                                        <p:attrNameLst>
                                          <p:attrName>style.visibility</p:attrName>
                                        </p:attrNameLst>
                                      </p:cBhvr>
                                      <p:to>
                                        <p:strVal val="visible"/>
                                      </p:to>
                                    </p:set>
                                    <p:animEffect transition="in" filter="strips(downRight)">
                                      <p:cBhvr>
                                        <p:cTn id="22" dur="500"/>
                                        <p:tgtEl>
                                          <p:spTgt spid="38215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381963"/>
                                        </p:tgtEl>
                                        <p:attrNameLst>
                                          <p:attrName>style.visibility</p:attrName>
                                        </p:attrNameLst>
                                      </p:cBhvr>
                                      <p:to>
                                        <p:strVal val="visible"/>
                                      </p:to>
                                    </p:set>
                                    <p:animEffect transition="in" filter="wipe(up)">
                                      <p:cBhvr>
                                        <p:cTn id="27" dur="500"/>
                                        <p:tgtEl>
                                          <p:spTgt spid="38196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382165"/>
                                        </p:tgtEl>
                                        <p:attrNameLst>
                                          <p:attrName>style.visibility</p:attrName>
                                        </p:attrNameLst>
                                      </p:cBhvr>
                                      <p:to>
                                        <p:strVal val="visible"/>
                                      </p:to>
                                    </p:set>
                                    <p:animEffect transition="in" filter="strips(downRight)">
                                      <p:cBhvr>
                                        <p:cTn id="32" dur="500"/>
                                        <p:tgtEl>
                                          <p:spTgt spid="38216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382159"/>
                                        </p:tgtEl>
                                        <p:attrNameLst>
                                          <p:attrName>style.visibility</p:attrName>
                                        </p:attrNameLst>
                                      </p:cBhvr>
                                      <p:to>
                                        <p:strVal val="visible"/>
                                      </p:to>
                                    </p:set>
                                    <p:animEffect transition="in" filter="wipe(up)">
                                      <p:cBhvr>
                                        <p:cTn id="37" dur="500"/>
                                        <p:tgtEl>
                                          <p:spTgt spid="38215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382166"/>
                                        </p:tgtEl>
                                        <p:attrNameLst>
                                          <p:attrName>style.visibility</p:attrName>
                                        </p:attrNameLst>
                                      </p:cBhvr>
                                      <p:to>
                                        <p:strVal val="visible"/>
                                      </p:to>
                                    </p:set>
                                    <p:animEffect transition="in" filter="strips(downRight)">
                                      <p:cBhvr>
                                        <p:cTn id="42" dur="500"/>
                                        <p:tgtEl>
                                          <p:spTgt spid="38216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nodeType="clickEffect">
                                  <p:stCondLst>
                                    <p:cond delay="0"/>
                                  </p:stCondLst>
                                  <p:childTnLst>
                                    <p:set>
                                      <p:cBhvr>
                                        <p:cTn id="46" dur="1" fill="hold">
                                          <p:stCondLst>
                                            <p:cond delay="0"/>
                                          </p:stCondLst>
                                        </p:cTn>
                                        <p:tgtEl>
                                          <p:spTgt spid="382161"/>
                                        </p:tgtEl>
                                        <p:attrNameLst>
                                          <p:attrName>style.visibility</p:attrName>
                                        </p:attrNameLst>
                                      </p:cBhvr>
                                      <p:to>
                                        <p:strVal val="visible"/>
                                      </p:to>
                                    </p:set>
                                    <p:animEffect transition="in" filter="wipe(left)">
                                      <p:cBhvr>
                                        <p:cTn id="47" dur="500"/>
                                        <p:tgtEl>
                                          <p:spTgt spid="382161"/>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nodeType="clickEffect">
                                  <p:stCondLst>
                                    <p:cond delay="0"/>
                                  </p:stCondLst>
                                  <p:childTnLst>
                                    <p:set>
                                      <p:cBhvr>
                                        <p:cTn id="51" dur="1" fill="hold">
                                          <p:stCondLst>
                                            <p:cond delay="0"/>
                                          </p:stCondLst>
                                        </p:cTn>
                                        <p:tgtEl>
                                          <p:spTgt spid="382163"/>
                                        </p:tgtEl>
                                        <p:attrNameLst>
                                          <p:attrName>style.visibility</p:attrName>
                                        </p:attrNameLst>
                                      </p:cBhvr>
                                      <p:to>
                                        <p:strVal val="visible"/>
                                      </p:to>
                                    </p:set>
                                    <p:animEffect transition="in" filter="strips(downRight)">
                                      <p:cBhvr>
                                        <p:cTn id="52" dur="500"/>
                                        <p:tgtEl>
                                          <p:spTgt spid="382163"/>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nodeType="clickEffect">
                                  <p:stCondLst>
                                    <p:cond delay="0"/>
                                  </p:stCondLst>
                                  <p:childTnLst>
                                    <p:set>
                                      <p:cBhvr>
                                        <p:cTn id="56" dur="1" fill="hold">
                                          <p:stCondLst>
                                            <p:cond delay="0"/>
                                          </p:stCondLst>
                                        </p:cTn>
                                        <p:tgtEl>
                                          <p:spTgt spid="382164"/>
                                        </p:tgtEl>
                                        <p:attrNameLst>
                                          <p:attrName>style.visibility</p:attrName>
                                        </p:attrNameLst>
                                      </p:cBhvr>
                                      <p:to>
                                        <p:strVal val="visible"/>
                                      </p:to>
                                    </p:set>
                                    <p:animEffect transition="in" filter="strips(downRight)">
                                      <p:cBhvr>
                                        <p:cTn id="57" dur="500"/>
                                        <p:tgtEl>
                                          <p:spTgt spid="382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154" grpId="0"/>
      <p:bldP spid="382155" grpId="0" animBg="1"/>
    </p:bldLst>
  </p:timing>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82988" name="Rectangle 12"/>
          <p:cNvSpPr>
            <a:spLocks noChangeArrowheads="1"/>
          </p:cNvSpPr>
          <p:nvPr/>
        </p:nvSpPr>
        <p:spPr bwMode="auto">
          <a:xfrm>
            <a:off x="323850" y="260350"/>
            <a:ext cx="8532813" cy="774700"/>
          </a:xfrm>
          <a:prstGeom prst="rect">
            <a:avLst/>
          </a:prstGeom>
          <a:noFill/>
          <a:ln>
            <a:noFill/>
          </a:ln>
          <a:effectLst/>
        </p:spPr>
        <p:txBody>
          <a:bodyPr anchor="b"/>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a:defRPr/>
            </a:pPr>
            <a:r>
              <a:rPr lang="en-US" sz="2100" b="0">
                <a:solidFill>
                  <a:srgbClr val="CC3300"/>
                </a:solidFill>
                <a:ea typeface="宋体"/>
              </a:rPr>
              <a:t> </a:t>
            </a:r>
            <a:r>
              <a:rPr lang="zh-CN" sz="2400">
                <a:solidFill>
                  <a:schemeClr val="folHlink"/>
                </a:solidFill>
                <a:latin typeface="Times New Roman"/>
              </a:rPr>
              <a:t>（</a:t>
            </a:r>
            <a:r>
              <a:rPr lang="en-US" sz="2400">
                <a:solidFill>
                  <a:schemeClr val="folHlink"/>
                </a:solidFill>
                <a:latin typeface="Times New Roman"/>
              </a:rPr>
              <a:t>6</a:t>
            </a:r>
            <a:r>
              <a:rPr lang="zh-CN" sz="2400">
                <a:solidFill>
                  <a:schemeClr val="folHlink"/>
                </a:solidFill>
                <a:latin typeface="Times New Roman"/>
              </a:rPr>
              <a:t>） 根据激励方程和输出方程画出逻辑图</a:t>
            </a:r>
            <a:r>
              <a:rPr lang="en-US" sz="2400">
                <a:solidFill>
                  <a:schemeClr val="folHlink"/>
                </a:solidFill>
                <a:latin typeface="Times New Roman"/>
              </a:rPr>
              <a:t>,</a:t>
            </a:r>
            <a:r>
              <a:rPr lang="zh-CN" sz="2400">
                <a:solidFill>
                  <a:schemeClr val="folHlink"/>
                </a:solidFill>
                <a:latin typeface="Times New Roman"/>
              </a:rPr>
              <a:t>并检查自启动能力</a:t>
            </a:r>
            <a:endParaRPr/>
          </a:p>
        </p:txBody>
      </p:sp>
      <p:graphicFrame>
        <p:nvGraphicFramePr>
          <p:cNvPr id="382989" name="Object 13"/>
          <p:cNvGraphicFramePr>
            <a:graphicFrameLocks xmlns:a="http://schemas.openxmlformats.org/drawingml/2006/main" noChangeAspect="1"/>
          </p:cNvGraphicFramePr>
          <p:nvPr/>
        </p:nvGraphicFramePr>
        <p:xfrm>
          <a:off x="1187450" y="3738562"/>
          <a:ext cx="6624638" cy="2203450"/>
        </p:xfrm>
        <a:graphic>
          <a:graphicData uri="http://schemas.openxmlformats.org/presentationml/2006/ole">
            <p:oleObj name="oleObj" r:id="rId4" imgW="3457575" imgH="1048385" progId="Word.Picture.8">
              <p:embed/>
              <p:pic>
                <p:nvPicPr>
                  <p:cNvPr id="382989" name="Object 13"/>
                  <p:cNvPicPr/>
                  <p:nvPr/>
                </p:nvPicPr>
                <p:blipFill>
                  <a:blip r:embed="rId3"/>
                  <a:stretch/>
                </p:blipFill>
                <p:spPr bwMode="auto">
                  <a:xfrm>
                    <a:off x="1187450" y="3738562"/>
                    <a:ext cx="6624638" cy="2203450"/>
                  </a:xfrm>
                  <a:prstGeom prst="rect">
                    <a:avLst/>
                  </a:prstGeom>
                </p:spPr>
              </p:pic>
            </p:oleObj>
          </a:graphicData>
        </a:graphic>
      </p:graphicFrame>
      <p:sp>
        <p:nvSpPr>
          <p:cNvPr id="382990" name="Rectangle 14"/>
          <p:cNvSpPr>
            <a:spLocks noChangeArrowheads="1"/>
          </p:cNvSpPr>
          <p:nvPr/>
        </p:nvSpPr>
        <p:spPr bwMode="auto">
          <a:xfrm>
            <a:off x="1331913" y="1412875"/>
            <a:ext cx="1419225" cy="466725"/>
          </a:xfrm>
          <a:prstGeom prst="rect">
            <a:avLst/>
          </a:prstGeom>
          <a:solidFill>
            <a:schemeClr val="bg1"/>
          </a:solidFill>
          <a:ln w="9525">
            <a:solidFill>
              <a:srgbClr val="FF0066"/>
            </a:solidFill>
            <a:miter lim="800000"/>
            <a:headEnd/>
            <a:tailEnd/>
          </a:ln>
          <a:effectLst/>
        </p:spPr>
        <p:txBody>
          <a:bodyPr wrap="none">
            <a:spAutoFit/>
          </a:bodyPr>
          <a:lstStyle/>
          <a:p>
            <a:pPr algn="l">
              <a:defRPr/>
            </a:pPr>
            <a:r>
              <a:rPr lang="zh-CN" sz="2400">
                <a:solidFill>
                  <a:srgbClr val="000066"/>
                </a:solidFill>
                <a:latin typeface="Tahoma"/>
                <a:ea typeface="楷体_GB2312"/>
              </a:rPr>
              <a:t>激励方程</a:t>
            </a:r>
            <a:endParaRPr/>
          </a:p>
        </p:txBody>
      </p:sp>
      <p:grpSp>
        <p:nvGrpSpPr>
          <p:cNvPr id="382991" name="Group 15"/>
          <p:cNvGrpSpPr/>
          <p:nvPr/>
        </p:nvGrpSpPr>
        <p:grpSpPr bwMode="auto">
          <a:xfrm>
            <a:off x="5580062" y="1484313"/>
            <a:ext cx="2052637" cy="936625"/>
            <a:chOff x="3901" y="2364"/>
            <a:chExt cx="1360" cy="673"/>
          </a:xfrm>
        </p:grpSpPr>
        <p:graphicFrame>
          <p:nvGraphicFramePr>
            <p:cNvPr id="382992" name="Object 16"/>
            <p:cNvGraphicFramePr>
              <a:graphicFrameLocks xmlns:a="http://schemas.openxmlformats.org/drawingml/2006/main" noChangeAspect="1"/>
            </p:cNvGraphicFramePr>
            <p:nvPr/>
          </p:nvGraphicFramePr>
          <p:xfrm>
            <a:off x="3926" y="2682"/>
            <a:ext cx="1335" cy="355"/>
          </p:xfrm>
          <a:graphic>
            <a:graphicData uri="http://schemas.openxmlformats.org/presentationml/2006/ole">
              <p:oleObj name="oleObj" r:id="rId6" imgW="914400" imgH="342265" progId="Equation.3">
                <p:embed/>
                <p:pic>
                  <p:nvPicPr>
                    <p:cNvPr id="382992" name="Object 16"/>
                    <p:cNvPicPr/>
                    <p:nvPr/>
                  </p:nvPicPr>
                  <p:blipFill>
                    <a:blip r:embed="rId5"/>
                    <a:stretch/>
                  </p:blipFill>
                  <p:spPr bwMode="auto">
                    <a:xfrm>
                      <a:off x="3926" y="2682"/>
                      <a:ext cx="1335" cy="355"/>
                    </a:xfrm>
                    <a:prstGeom prst="rect">
                      <a:avLst/>
                    </a:prstGeom>
                  </p:spPr>
                </p:pic>
              </p:oleObj>
            </a:graphicData>
          </a:graphic>
        </p:graphicFrame>
        <p:sp>
          <p:nvSpPr>
            <p:cNvPr id="382993" name="Rectangle 17"/>
            <p:cNvSpPr>
              <a:spLocks noChangeArrowheads="1"/>
            </p:cNvSpPr>
            <p:nvPr/>
          </p:nvSpPr>
          <p:spPr bwMode="auto">
            <a:xfrm>
              <a:off x="3901" y="2364"/>
              <a:ext cx="940" cy="334"/>
            </a:xfrm>
            <a:prstGeom prst="rect">
              <a:avLst/>
            </a:prstGeom>
            <a:noFill/>
            <a:ln w="9525">
              <a:solidFill>
                <a:srgbClr val="FF0066"/>
              </a:solidFill>
              <a:miter lim="800000"/>
              <a:headEnd/>
              <a:tailEnd/>
            </a:ln>
            <a:effectLst/>
          </p:spPr>
          <p:txBody>
            <a:bodyPr wrap="none">
              <a:spAutoFit/>
            </a:bodyPr>
            <a:lstStyle/>
            <a:p>
              <a:pPr algn="l">
                <a:defRPr/>
              </a:pPr>
              <a:r>
                <a:rPr lang="zh-CN" sz="2400">
                  <a:solidFill>
                    <a:srgbClr val="000066"/>
                  </a:solidFill>
                  <a:latin typeface="Tahoma"/>
                  <a:ea typeface="楷体_GB2312"/>
                </a:rPr>
                <a:t>输出方程</a:t>
              </a:r>
              <a:endParaRPr/>
            </a:p>
          </p:txBody>
        </p:sp>
      </p:grpSp>
      <p:graphicFrame>
        <p:nvGraphicFramePr>
          <p:cNvPr id="382994" name="Object 18"/>
          <p:cNvGraphicFramePr>
            <a:graphicFrameLocks xmlns:a="http://schemas.openxmlformats.org/drawingml/2006/main" noChangeAspect="1"/>
          </p:cNvGraphicFramePr>
          <p:nvPr/>
        </p:nvGraphicFramePr>
        <p:xfrm>
          <a:off x="1498600" y="2598738"/>
          <a:ext cx="1165225" cy="541337"/>
        </p:xfrm>
        <a:graphic>
          <a:graphicData uri="http://schemas.openxmlformats.org/presentationml/2006/ole">
            <p:oleObj name="oleObj" r:id="rId8" imgW="710565" imgH="329565" progId="Equation.3">
              <p:embed/>
              <p:pic>
                <p:nvPicPr>
                  <p:cNvPr id="382994" name="Object 18"/>
                  <p:cNvPicPr/>
                  <p:nvPr/>
                </p:nvPicPr>
                <p:blipFill>
                  <a:blip r:embed="rId7"/>
                  <a:stretch/>
                </p:blipFill>
                <p:spPr bwMode="auto">
                  <a:xfrm>
                    <a:off x="1498600" y="2598738"/>
                    <a:ext cx="1165225" cy="541337"/>
                  </a:xfrm>
                  <a:prstGeom prst="rect">
                    <a:avLst/>
                  </a:prstGeom>
                </p:spPr>
              </p:pic>
            </p:oleObj>
          </a:graphicData>
        </a:graphic>
      </p:graphicFrame>
      <p:graphicFrame>
        <p:nvGraphicFramePr>
          <p:cNvPr id="382995" name="Object 19"/>
          <p:cNvGraphicFramePr>
            <a:graphicFrameLocks xmlns:a="http://schemas.openxmlformats.org/drawingml/2006/main" noChangeAspect="1"/>
          </p:cNvGraphicFramePr>
          <p:nvPr/>
        </p:nvGraphicFramePr>
        <p:xfrm>
          <a:off x="3562350" y="2505074"/>
          <a:ext cx="1189038" cy="546100"/>
        </p:xfrm>
        <a:graphic>
          <a:graphicData uri="http://schemas.openxmlformats.org/presentationml/2006/ole">
            <p:oleObj name="oleObj" r:id="rId10" imgW="774065" imgH="354965" progId="Equation.3">
              <p:embed/>
              <p:pic>
                <p:nvPicPr>
                  <p:cNvPr id="382995" name="Object 19"/>
                  <p:cNvPicPr/>
                  <p:nvPr/>
                </p:nvPicPr>
                <p:blipFill>
                  <a:blip r:embed="rId9"/>
                  <a:stretch/>
                </p:blipFill>
                <p:spPr bwMode="auto">
                  <a:xfrm>
                    <a:off x="3562350" y="2505074"/>
                    <a:ext cx="1189038" cy="546100"/>
                  </a:xfrm>
                  <a:prstGeom prst="rect">
                    <a:avLst/>
                  </a:prstGeom>
                </p:spPr>
              </p:pic>
            </p:oleObj>
          </a:graphicData>
        </a:graphic>
      </p:graphicFrame>
      <p:graphicFrame>
        <p:nvGraphicFramePr>
          <p:cNvPr id="382996" name="Object 20"/>
          <p:cNvGraphicFramePr>
            <a:graphicFrameLocks xmlns:a="http://schemas.openxmlformats.org/drawingml/2006/main" noChangeAspect="1"/>
          </p:cNvGraphicFramePr>
          <p:nvPr/>
        </p:nvGraphicFramePr>
        <p:xfrm>
          <a:off x="1500188" y="1944688"/>
          <a:ext cx="1450975" cy="511175"/>
        </p:xfrm>
        <a:graphic>
          <a:graphicData uri="http://schemas.openxmlformats.org/presentationml/2006/ole">
            <p:oleObj name="oleObj" r:id="rId12" imgW="939165" imgH="329565" progId="Equation.3">
              <p:embed/>
              <p:pic>
                <p:nvPicPr>
                  <p:cNvPr id="382996" name="Object 20"/>
                  <p:cNvPicPr/>
                  <p:nvPr/>
                </p:nvPicPr>
                <p:blipFill>
                  <a:blip r:embed="rId11"/>
                  <a:stretch/>
                </p:blipFill>
                <p:spPr bwMode="auto">
                  <a:xfrm>
                    <a:off x="1500188" y="1944688"/>
                    <a:ext cx="1450975" cy="511175"/>
                  </a:xfrm>
                  <a:prstGeom prst="rect">
                    <a:avLst/>
                  </a:prstGeom>
                </p:spPr>
              </p:pic>
            </p:oleObj>
          </a:graphicData>
        </a:graphic>
      </p:graphicFrame>
      <p:graphicFrame>
        <p:nvGraphicFramePr>
          <p:cNvPr id="382997" name="Object 21"/>
          <p:cNvGraphicFramePr>
            <a:graphicFrameLocks xmlns:a="http://schemas.openxmlformats.org/drawingml/2006/main" noChangeAspect="1"/>
          </p:cNvGraphicFramePr>
          <p:nvPr/>
        </p:nvGraphicFramePr>
        <p:xfrm>
          <a:off x="3551238" y="1909763"/>
          <a:ext cx="1128712" cy="508000"/>
        </p:xfrm>
        <a:graphic>
          <a:graphicData uri="http://schemas.openxmlformats.org/presentationml/2006/ole">
            <p:oleObj name="oleObj" r:id="rId14" imgW="761365" imgH="342265" progId="Equation.3">
              <p:embed/>
              <p:pic>
                <p:nvPicPr>
                  <p:cNvPr id="382997" name="Object 21"/>
                  <p:cNvPicPr/>
                  <p:nvPr/>
                </p:nvPicPr>
                <p:blipFill>
                  <a:blip r:embed="rId13"/>
                  <a:stretch/>
                </p:blipFill>
                <p:spPr bwMode="auto">
                  <a:xfrm>
                    <a:off x="3551238" y="1909763"/>
                    <a:ext cx="1128712" cy="508000"/>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82988"/>
                                        </p:tgtEl>
                                        <p:attrNameLst>
                                          <p:attrName>style.visibility</p:attrName>
                                        </p:attrNameLst>
                                      </p:cBhvr>
                                      <p:to>
                                        <p:strVal val="visible"/>
                                      </p:to>
                                    </p:set>
                                    <p:animEffect transition="in" filter="strips(downRight)">
                                      <p:cBhvr>
                                        <p:cTn id="7" dur="500"/>
                                        <p:tgtEl>
                                          <p:spTgt spid="3829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82989"/>
                                        </p:tgtEl>
                                        <p:attrNameLst>
                                          <p:attrName>style.visibility</p:attrName>
                                        </p:attrNameLst>
                                      </p:cBhvr>
                                      <p:to>
                                        <p:strVal val="visible"/>
                                      </p:to>
                                    </p:set>
                                    <p:animEffect transition="in" filter="wipe(left)">
                                      <p:cBhvr>
                                        <p:cTn id="12" dur="500"/>
                                        <p:tgtEl>
                                          <p:spTgt spid="3829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988" grpId="0"/>
    </p:bldLst>
  </p:timing>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pSp>
        <p:nvGrpSpPr>
          <p:cNvPr id="384033" name="Group 33"/>
          <p:cNvGrpSpPr/>
          <p:nvPr/>
        </p:nvGrpSpPr>
        <p:grpSpPr bwMode="auto">
          <a:xfrm>
            <a:off x="1116013" y="1557337"/>
            <a:ext cx="2881312" cy="557212"/>
            <a:chOff x="2835" y="1230"/>
            <a:chExt cx="1565" cy="284"/>
          </a:xfrm>
        </p:grpSpPr>
        <p:sp>
          <p:nvSpPr>
            <p:cNvPr id="384034" name="Rectangle 34"/>
            <p:cNvSpPr>
              <a:spLocks noChangeArrowheads="1"/>
            </p:cNvSpPr>
            <p:nvPr/>
          </p:nvSpPr>
          <p:spPr bwMode="auto">
            <a:xfrm>
              <a:off x="2835" y="1230"/>
              <a:ext cx="1565" cy="279"/>
            </a:xfrm>
            <a:prstGeom prst="rect">
              <a:avLst/>
            </a:prstGeom>
            <a:noFill/>
            <a:ln w="28575">
              <a:solidFill>
                <a:srgbClr val="FF0066">
                  <a:alpha val="0"/>
                </a:srgbClr>
              </a:solidFill>
              <a:miter lim="800000"/>
              <a:headEnd/>
              <a:tailEnd/>
            </a:ln>
            <a:effectLst/>
          </p:spPr>
          <p:txBody>
            <a:bodyPr>
              <a:spAutoFit/>
            </a:bodyPr>
            <a:lstStyle/>
            <a:p>
              <a:pPr algn="l">
                <a:defRPr/>
              </a:pPr>
              <a:r>
                <a:rPr lang="zh-CN" sz="2400">
                  <a:solidFill>
                    <a:srgbClr val="000066"/>
                  </a:solidFill>
                  <a:latin typeface="Tahoma"/>
                  <a:ea typeface="楷体_GB2312"/>
                </a:rPr>
                <a:t>当            </a:t>
              </a:r>
              <a:r>
                <a:rPr lang="en-US" sz="2800">
                  <a:solidFill>
                    <a:srgbClr val="000066"/>
                  </a:solidFill>
                  <a:latin typeface="Times New Roman"/>
                  <a:ea typeface="楷体_GB2312"/>
                </a:rPr>
                <a:t>= 10</a:t>
              </a:r>
              <a:r>
                <a:rPr lang="zh-CN" sz="2400">
                  <a:solidFill>
                    <a:srgbClr val="000066"/>
                  </a:solidFill>
                  <a:latin typeface="Times New Roman"/>
                  <a:ea typeface="楷体_GB2312"/>
                </a:rPr>
                <a:t>时</a:t>
              </a:r>
              <a:endParaRPr/>
            </a:p>
          </p:txBody>
        </p:sp>
        <p:graphicFrame>
          <p:nvGraphicFramePr>
            <p:cNvPr id="384035" name="Object 35"/>
            <p:cNvGraphicFramePr>
              <a:graphicFrameLocks xmlns:a="http://schemas.openxmlformats.org/drawingml/2006/main" noChangeAspect="1"/>
            </p:cNvGraphicFramePr>
            <p:nvPr/>
          </p:nvGraphicFramePr>
          <p:xfrm>
            <a:off x="3198" y="1275"/>
            <a:ext cx="272" cy="230"/>
          </p:xfrm>
          <a:graphic>
            <a:graphicData uri="http://schemas.openxmlformats.org/presentationml/2006/ole">
              <p:oleObj name="oleObj" r:id="rId4" imgW="266065" imgH="316865" progId="Equation.3">
                <p:embed/>
                <p:pic>
                  <p:nvPicPr>
                    <p:cNvPr id="384035" name="Object 35"/>
                    <p:cNvPicPr/>
                    <p:nvPr/>
                  </p:nvPicPr>
                  <p:blipFill>
                    <a:blip r:embed="rId3"/>
                    <a:stretch/>
                  </p:blipFill>
                  <p:spPr bwMode="auto">
                    <a:xfrm>
                      <a:off x="3198" y="1275"/>
                      <a:ext cx="272" cy="230"/>
                    </a:xfrm>
                    <a:prstGeom prst="rect">
                      <a:avLst/>
                    </a:prstGeom>
                  </p:spPr>
                </p:pic>
              </p:oleObj>
            </a:graphicData>
          </a:graphic>
        </p:graphicFrame>
        <p:graphicFrame>
          <p:nvGraphicFramePr>
            <p:cNvPr id="384036" name="Object 36"/>
            <p:cNvGraphicFramePr>
              <a:graphicFrameLocks xmlns:a="http://schemas.openxmlformats.org/drawingml/2006/main" noChangeAspect="1"/>
            </p:cNvGraphicFramePr>
            <p:nvPr/>
          </p:nvGraphicFramePr>
          <p:xfrm>
            <a:off x="3492" y="1275"/>
            <a:ext cx="272" cy="239"/>
          </p:xfrm>
          <a:graphic>
            <a:graphicData uri="http://schemas.openxmlformats.org/presentationml/2006/ole">
              <p:oleObj name="oleObj" r:id="rId6" imgW="266065" imgH="329565" progId="Equation.3">
                <p:embed/>
                <p:pic>
                  <p:nvPicPr>
                    <p:cNvPr id="384036" name="Object 36"/>
                    <p:cNvPicPr/>
                    <p:nvPr/>
                  </p:nvPicPr>
                  <p:blipFill>
                    <a:blip r:embed="rId5"/>
                    <a:stretch/>
                  </p:blipFill>
                  <p:spPr bwMode="auto">
                    <a:xfrm>
                      <a:off x="3492" y="1275"/>
                      <a:ext cx="272" cy="239"/>
                    </a:xfrm>
                    <a:prstGeom prst="rect">
                      <a:avLst/>
                    </a:prstGeom>
                  </p:spPr>
                </p:pic>
              </p:oleObj>
            </a:graphicData>
          </a:graphic>
        </p:graphicFrame>
      </p:grpSp>
      <p:grpSp>
        <p:nvGrpSpPr>
          <p:cNvPr id="384110" name="Group 110"/>
          <p:cNvGrpSpPr/>
          <p:nvPr/>
        </p:nvGrpSpPr>
        <p:grpSpPr bwMode="auto">
          <a:xfrm>
            <a:off x="5951538" y="1196975"/>
            <a:ext cx="3192462" cy="2700338"/>
            <a:chOff x="3423" y="731"/>
            <a:chExt cx="2011" cy="1701"/>
          </a:xfrm>
        </p:grpSpPr>
        <p:grpSp>
          <p:nvGrpSpPr>
            <p:cNvPr id="384053" name="Group 53"/>
            <p:cNvGrpSpPr/>
            <p:nvPr/>
          </p:nvGrpSpPr>
          <p:grpSpPr bwMode="auto">
            <a:xfrm>
              <a:off x="3747" y="1910"/>
              <a:ext cx="358" cy="365"/>
              <a:chOff x="816" y="2620"/>
              <a:chExt cx="358" cy="365"/>
            </a:xfrm>
          </p:grpSpPr>
          <p:sp>
            <p:nvSpPr>
              <p:cNvPr id="384054" name="Freeform 54"/>
              <p:cNvSpPr/>
              <p:nvPr/>
            </p:nvSpPr>
            <p:spPr bwMode="auto">
              <a:xfrm>
                <a:off x="816" y="2620"/>
                <a:ext cx="358" cy="365"/>
              </a:xfrm>
              <a:custGeom>
                <a:avLst/>
                <a:gdLst>
                  <a:gd name="T0" fmla="*/ 53 w 358"/>
                  <a:gd name="T1" fmla="*/ 51 h 366"/>
                  <a:gd name="T2" fmla="*/ 30 w 358"/>
                  <a:gd name="T3" fmla="*/ 81 h 366"/>
                  <a:gd name="T4" fmla="*/ 12 w 358"/>
                  <a:gd name="T5" fmla="*/ 114 h 366"/>
                  <a:gd name="T6" fmla="*/ 2 w 358"/>
                  <a:gd name="T7" fmla="*/ 147 h 366"/>
                  <a:gd name="T8" fmla="*/ 0 w 358"/>
                  <a:gd name="T9" fmla="*/ 182 h 366"/>
                  <a:gd name="T10" fmla="*/ 2 w 358"/>
                  <a:gd name="T11" fmla="*/ 217 h 366"/>
                  <a:gd name="T12" fmla="*/ 12 w 358"/>
                  <a:gd name="T13" fmla="*/ 252 h 366"/>
                  <a:gd name="T14" fmla="*/ 30 w 358"/>
                  <a:gd name="T15" fmla="*/ 284 h 366"/>
                  <a:gd name="T16" fmla="*/ 53 w 358"/>
                  <a:gd name="T17" fmla="*/ 313 h 366"/>
                  <a:gd name="T18" fmla="*/ 81 w 358"/>
                  <a:gd name="T19" fmla="*/ 335 h 366"/>
                  <a:gd name="T20" fmla="*/ 113 w 358"/>
                  <a:gd name="T21" fmla="*/ 352 h 366"/>
                  <a:gd name="T22" fmla="*/ 146 w 358"/>
                  <a:gd name="T23" fmla="*/ 362 h 366"/>
                  <a:gd name="T24" fmla="*/ 180 w 358"/>
                  <a:gd name="T25" fmla="*/ 366 h 366"/>
                  <a:gd name="T26" fmla="*/ 215 w 358"/>
                  <a:gd name="T27" fmla="*/ 362 h 366"/>
                  <a:gd name="T28" fmla="*/ 247 w 358"/>
                  <a:gd name="T29" fmla="*/ 352 h 366"/>
                  <a:gd name="T30" fmla="*/ 277 w 358"/>
                  <a:gd name="T31" fmla="*/ 335 h 366"/>
                  <a:gd name="T32" fmla="*/ 306 w 358"/>
                  <a:gd name="T33" fmla="*/ 313 h 366"/>
                  <a:gd name="T34" fmla="*/ 330 w 358"/>
                  <a:gd name="T35" fmla="*/ 284 h 366"/>
                  <a:gd name="T36" fmla="*/ 346 w 358"/>
                  <a:gd name="T37" fmla="*/ 252 h 366"/>
                  <a:gd name="T38" fmla="*/ 356 w 358"/>
                  <a:gd name="T39" fmla="*/ 217 h 366"/>
                  <a:gd name="T40" fmla="*/ 358 w 358"/>
                  <a:gd name="T41" fmla="*/ 182 h 366"/>
                  <a:gd name="T42" fmla="*/ 356 w 358"/>
                  <a:gd name="T43" fmla="*/ 147 h 366"/>
                  <a:gd name="T44" fmla="*/ 346 w 358"/>
                  <a:gd name="T45" fmla="*/ 114 h 366"/>
                  <a:gd name="T46" fmla="*/ 330 w 358"/>
                  <a:gd name="T47" fmla="*/ 81 h 366"/>
                  <a:gd name="T48" fmla="*/ 306 w 358"/>
                  <a:gd name="T49" fmla="*/ 51 h 366"/>
                  <a:gd name="T50" fmla="*/ 277 w 358"/>
                  <a:gd name="T51" fmla="*/ 29 h 366"/>
                  <a:gd name="T52" fmla="*/ 247 w 358"/>
                  <a:gd name="T53" fmla="*/ 12 h 366"/>
                  <a:gd name="T54" fmla="*/ 215 w 358"/>
                  <a:gd name="T55" fmla="*/ 2 h 366"/>
                  <a:gd name="T56" fmla="*/ 180 w 358"/>
                  <a:gd name="T57" fmla="*/ 0 h 366"/>
                  <a:gd name="T58" fmla="*/ 146 w 358"/>
                  <a:gd name="T59" fmla="*/ 2 h 366"/>
                  <a:gd name="T60" fmla="*/ 113 w 358"/>
                  <a:gd name="T61" fmla="*/ 12 h 366"/>
                  <a:gd name="T62" fmla="*/ 81 w 358"/>
                  <a:gd name="T63" fmla="*/ 29 h 366"/>
                  <a:gd name="T64" fmla="*/ 53 w 358"/>
                  <a:gd name="T65" fmla="*/ 51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8" h="366" fill="norm" stroke="1" extrusionOk="0">
                    <a:moveTo>
                      <a:pt x="53" y="51"/>
                    </a:moveTo>
                    <a:lnTo>
                      <a:pt x="30" y="81"/>
                    </a:lnTo>
                    <a:lnTo>
                      <a:pt x="12" y="114"/>
                    </a:lnTo>
                    <a:lnTo>
                      <a:pt x="2" y="147"/>
                    </a:lnTo>
                    <a:lnTo>
                      <a:pt x="0" y="182"/>
                    </a:lnTo>
                    <a:lnTo>
                      <a:pt x="2" y="217"/>
                    </a:lnTo>
                    <a:lnTo>
                      <a:pt x="12" y="252"/>
                    </a:lnTo>
                    <a:lnTo>
                      <a:pt x="30" y="284"/>
                    </a:lnTo>
                    <a:lnTo>
                      <a:pt x="53" y="313"/>
                    </a:lnTo>
                    <a:lnTo>
                      <a:pt x="81" y="335"/>
                    </a:lnTo>
                    <a:lnTo>
                      <a:pt x="113" y="352"/>
                    </a:lnTo>
                    <a:lnTo>
                      <a:pt x="146" y="362"/>
                    </a:lnTo>
                    <a:lnTo>
                      <a:pt x="180" y="366"/>
                    </a:lnTo>
                    <a:lnTo>
                      <a:pt x="215" y="362"/>
                    </a:lnTo>
                    <a:lnTo>
                      <a:pt x="247" y="352"/>
                    </a:lnTo>
                    <a:lnTo>
                      <a:pt x="277" y="335"/>
                    </a:lnTo>
                    <a:lnTo>
                      <a:pt x="306" y="313"/>
                    </a:lnTo>
                    <a:lnTo>
                      <a:pt x="330" y="284"/>
                    </a:lnTo>
                    <a:lnTo>
                      <a:pt x="346" y="252"/>
                    </a:lnTo>
                    <a:lnTo>
                      <a:pt x="356" y="217"/>
                    </a:lnTo>
                    <a:lnTo>
                      <a:pt x="358" y="182"/>
                    </a:lnTo>
                    <a:lnTo>
                      <a:pt x="356" y="147"/>
                    </a:lnTo>
                    <a:lnTo>
                      <a:pt x="346" y="114"/>
                    </a:lnTo>
                    <a:lnTo>
                      <a:pt x="330" y="81"/>
                    </a:lnTo>
                    <a:lnTo>
                      <a:pt x="306" y="51"/>
                    </a:lnTo>
                    <a:lnTo>
                      <a:pt x="277" y="29"/>
                    </a:lnTo>
                    <a:lnTo>
                      <a:pt x="247" y="12"/>
                    </a:lnTo>
                    <a:lnTo>
                      <a:pt x="215" y="2"/>
                    </a:lnTo>
                    <a:lnTo>
                      <a:pt x="180" y="0"/>
                    </a:lnTo>
                    <a:lnTo>
                      <a:pt x="146" y="2"/>
                    </a:lnTo>
                    <a:lnTo>
                      <a:pt x="113" y="12"/>
                    </a:lnTo>
                    <a:lnTo>
                      <a:pt x="81" y="29"/>
                    </a:lnTo>
                    <a:lnTo>
                      <a:pt x="53" y="51"/>
                    </a:lnTo>
                    <a:close/>
                  </a:path>
                </a:pathLst>
              </a:custGeom>
              <a:solidFill>
                <a:srgbClr val="FFFFFF"/>
              </a:solidFill>
              <a:ln w="38100" cmpd="sng">
                <a:solidFill>
                  <a:srgbClr val="000080"/>
                </a:solidFill>
                <a:prstDash val="solid"/>
                <a:round/>
                <a:headEnd/>
                <a:tailEnd/>
              </a:ln>
            </p:spPr>
            <p:txBody>
              <a:bodyPr/>
              <a:lstStyle/>
              <a:p>
                <a:pPr>
                  <a:defRPr/>
                </a:pPr>
                <a:endParaRPr lang="zh-CN"/>
              </a:p>
            </p:txBody>
          </p:sp>
          <p:sp>
            <p:nvSpPr>
              <p:cNvPr id="384055" name="Rectangle 55"/>
              <p:cNvSpPr>
                <a:spLocks noChangeArrowheads="1"/>
              </p:cNvSpPr>
              <p:nvPr/>
            </p:nvSpPr>
            <p:spPr bwMode="auto">
              <a:xfrm>
                <a:off x="873" y="2692"/>
                <a:ext cx="244" cy="227"/>
              </a:xfrm>
              <a:prstGeom prst="rect">
                <a:avLst/>
              </a:prstGeom>
              <a:noFill/>
              <a:ln w="9525">
                <a:solidFill>
                  <a:schemeClr val="bg1"/>
                </a:solidFill>
                <a:miter lim="800000"/>
                <a:headEnd/>
                <a:tailEnd/>
              </a:ln>
            </p:spPr>
            <p:txBody>
              <a:bodyPr lIns="0" tIns="0" rIns="0" bIns="0">
                <a:spAutoFit/>
              </a:bodyPr>
              <a:lstStyle/>
              <a:p>
                <a:pPr>
                  <a:defRPr/>
                </a:pPr>
                <a:r>
                  <a:rPr lang="en-US" sz="2300">
                    <a:solidFill>
                      <a:srgbClr val="000066"/>
                    </a:solidFill>
                    <a:latin typeface="Times New Roman"/>
                  </a:rPr>
                  <a:t>10</a:t>
                </a:r>
                <a:endParaRPr lang="en-US" sz="2300" baseline="-25000">
                  <a:solidFill>
                    <a:srgbClr val="000066"/>
                  </a:solidFill>
                  <a:latin typeface="Times New Roman"/>
                </a:endParaRPr>
              </a:p>
            </p:txBody>
          </p:sp>
        </p:grpSp>
        <p:grpSp>
          <p:nvGrpSpPr>
            <p:cNvPr id="384056" name="Group 56"/>
            <p:cNvGrpSpPr/>
            <p:nvPr/>
          </p:nvGrpSpPr>
          <p:grpSpPr bwMode="auto">
            <a:xfrm>
              <a:off x="3423" y="731"/>
              <a:ext cx="2011" cy="1519"/>
              <a:chOff x="3423" y="958"/>
              <a:chExt cx="2011" cy="1519"/>
            </a:xfrm>
          </p:grpSpPr>
          <p:grpSp>
            <p:nvGrpSpPr>
              <p:cNvPr id="384057" name="Group 57"/>
              <p:cNvGrpSpPr/>
              <p:nvPr/>
            </p:nvGrpSpPr>
            <p:grpSpPr bwMode="auto">
              <a:xfrm>
                <a:off x="3807" y="1225"/>
                <a:ext cx="358" cy="365"/>
                <a:chOff x="816" y="2620"/>
                <a:chExt cx="358" cy="365"/>
              </a:xfrm>
            </p:grpSpPr>
            <p:sp>
              <p:nvSpPr>
                <p:cNvPr id="384058" name="Freeform 58"/>
                <p:cNvSpPr/>
                <p:nvPr/>
              </p:nvSpPr>
              <p:spPr bwMode="auto">
                <a:xfrm>
                  <a:off x="816" y="2620"/>
                  <a:ext cx="358" cy="365"/>
                </a:xfrm>
                <a:custGeom>
                  <a:avLst/>
                  <a:gdLst>
                    <a:gd name="T0" fmla="*/ 53 w 358"/>
                    <a:gd name="T1" fmla="*/ 51 h 366"/>
                    <a:gd name="T2" fmla="*/ 30 w 358"/>
                    <a:gd name="T3" fmla="*/ 81 h 366"/>
                    <a:gd name="T4" fmla="*/ 12 w 358"/>
                    <a:gd name="T5" fmla="*/ 114 h 366"/>
                    <a:gd name="T6" fmla="*/ 2 w 358"/>
                    <a:gd name="T7" fmla="*/ 147 h 366"/>
                    <a:gd name="T8" fmla="*/ 0 w 358"/>
                    <a:gd name="T9" fmla="*/ 182 h 366"/>
                    <a:gd name="T10" fmla="*/ 2 w 358"/>
                    <a:gd name="T11" fmla="*/ 217 h 366"/>
                    <a:gd name="T12" fmla="*/ 12 w 358"/>
                    <a:gd name="T13" fmla="*/ 252 h 366"/>
                    <a:gd name="T14" fmla="*/ 30 w 358"/>
                    <a:gd name="T15" fmla="*/ 284 h 366"/>
                    <a:gd name="T16" fmla="*/ 53 w 358"/>
                    <a:gd name="T17" fmla="*/ 313 h 366"/>
                    <a:gd name="T18" fmla="*/ 81 w 358"/>
                    <a:gd name="T19" fmla="*/ 335 h 366"/>
                    <a:gd name="T20" fmla="*/ 113 w 358"/>
                    <a:gd name="T21" fmla="*/ 352 h 366"/>
                    <a:gd name="T22" fmla="*/ 146 w 358"/>
                    <a:gd name="T23" fmla="*/ 362 h 366"/>
                    <a:gd name="T24" fmla="*/ 180 w 358"/>
                    <a:gd name="T25" fmla="*/ 366 h 366"/>
                    <a:gd name="T26" fmla="*/ 215 w 358"/>
                    <a:gd name="T27" fmla="*/ 362 h 366"/>
                    <a:gd name="T28" fmla="*/ 247 w 358"/>
                    <a:gd name="T29" fmla="*/ 352 h 366"/>
                    <a:gd name="T30" fmla="*/ 277 w 358"/>
                    <a:gd name="T31" fmla="*/ 335 h 366"/>
                    <a:gd name="T32" fmla="*/ 306 w 358"/>
                    <a:gd name="T33" fmla="*/ 313 h 366"/>
                    <a:gd name="T34" fmla="*/ 330 w 358"/>
                    <a:gd name="T35" fmla="*/ 284 h 366"/>
                    <a:gd name="T36" fmla="*/ 346 w 358"/>
                    <a:gd name="T37" fmla="*/ 252 h 366"/>
                    <a:gd name="T38" fmla="*/ 356 w 358"/>
                    <a:gd name="T39" fmla="*/ 217 h 366"/>
                    <a:gd name="T40" fmla="*/ 358 w 358"/>
                    <a:gd name="T41" fmla="*/ 182 h 366"/>
                    <a:gd name="T42" fmla="*/ 356 w 358"/>
                    <a:gd name="T43" fmla="*/ 147 h 366"/>
                    <a:gd name="T44" fmla="*/ 346 w 358"/>
                    <a:gd name="T45" fmla="*/ 114 h 366"/>
                    <a:gd name="T46" fmla="*/ 330 w 358"/>
                    <a:gd name="T47" fmla="*/ 81 h 366"/>
                    <a:gd name="T48" fmla="*/ 306 w 358"/>
                    <a:gd name="T49" fmla="*/ 51 h 366"/>
                    <a:gd name="T50" fmla="*/ 277 w 358"/>
                    <a:gd name="T51" fmla="*/ 29 h 366"/>
                    <a:gd name="T52" fmla="*/ 247 w 358"/>
                    <a:gd name="T53" fmla="*/ 12 h 366"/>
                    <a:gd name="T54" fmla="*/ 215 w 358"/>
                    <a:gd name="T55" fmla="*/ 2 h 366"/>
                    <a:gd name="T56" fmla="*/ 180 w 358"/>
                    <a:gd name="T57" fmla="*/ 0 h 366"/>
                    <a:gd name="T58" fmla="*/ 146 w 358"/>
                    <a:gd name="T59" fmla="*/ 2 h 366"/>
                    <a:gd name="T60" fmla="*/ 113 w 358"/>
                    <a:gd name="T61" fmla="*/ 12 h 366"/>
                    <a:gd name="T62" fmla="*/ 81 w 358"/>
                    <a:gd name="T63" fmla="*/ 29 h 366"/>
                    <a:gd name="T64" fmla="*/ 53 w 358"/>
                    <a:gd name="T65" fmla="*/ 51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8" h="366" fill="norm" stroke="1" extrusionOk="0">
                      <a:moveTo>
                        <a:pt x="53" y="51"/>
                      </a:moveTo>
                      <a:lnTo>
                        <a:pt x="30" y="81"/>
                      </a:lnTo>
                      <a:lnTo>
                        <a:pt x="12" y="114"/>
                      </a:lnTo>
                      <a:lnTo>
                        <a:pt x="2" y="147"/>
                      </a:lnTo>
                      <a:lnTo>
                        <a:pt x="0" y="182"/>
                      </a:lnTo>
                      <a:lnTo>
                        <a:pt x="2" y="217"/>
                      </a:lnTo>
                      <a:lnTo>
                        <a:pt x="12" y="252"/>
                      </a:lnTo>
                      <a:lnTo>
                        <a:pt x="30" y="284"/>
                      </a:lnTo>
                      <a:lnTo>
                        <a:pt x="53" y="313"/>
                      </a:lnTo>
                      <a:lnTo>
                        <a:pt x="81" y="335"/>
                      </a:lnTo>
                      <a:lnTo>
                        <a:pt x="113" y="352"/>
                      </a:lnTo>
                      <a:lnTo>
                        <a:pt x="146" y="362"/>
                      </a:lnTo>
                      <a:lnTo>
                        <a:pt x="180" y="366"/>
                      </a:lnTo>
                      <a:lnTo>
                        <a:pt x="215" y="362"/>
                      </a:lnTo>
                      <a:lnTo>
                        <a:pt x="247" y="352"/>
                      </a:lnTo>
                      <a:lnTo>
                        <a:pt x="277" y="335"/>
                      </a:lnTo>
                      <a:lnTo>
                        <a:pt x="306" y="313"/>
                      </a:lnTo>
                      <a:lnTo>
                        <a:pt x="330" y="284"/>
                      </a:lnTo>
                      <a:lnTo>
                        <a:pt x="346" y="252"/>
                      </a:lnTo>
                      <a:lnTo>
                        <a:pt x="356" y="217"/>
                      </a:lnTo>
                      <a:lnTo>
                        <a:pt x="358" y="182"/>
                      </a:lnTo>
                      <a:lnTo>
                        <a:pt x="356" y="147"/>
                      </a:lnTo>
                      <a:lnTo>
                        <a:pt x="346" y="114"/>
                      </a:lnTo>
                      <a:lnTo>
                        <a:pt x="330" y="81"/>
                      </a:lnTo>
                      <a:lnTo>
                        <a:pt x="306" y="51"/>
                      </a:lnTo>
                      <a:lnTo>
                        <a:pt x="277" y="29"/>
                      </a:lnTo>
                      <a:lnTo>
                        <a:pt x="247" y="12"/>
                      </a:lnTo>
                      <a:lnTo>
                        <a:pt x="215" y="2"/>
                      </a:lnTo>
                      <a:lnTo>
                        <a:pt x="180" y="0"/>
                      </a:lnTo>
                      <a:lnTo>
                        <a:pt x="146" y="2"/>
                      </a:lnTo>
                      <a:lnTo>
                        <a:pt x="113" y="12"/>
                      </a:lnTo>
                      <a:lnTo>
                        <a:pt x="81" y="29"/>
                      </a:lnTo>
                      <a:lnTo>
                        <a:pt x="53" y="51"/>
                      </a:lnTo>
                      <a:close/>
                    </a:path>
                  </a:pathLst>
                </a:custGeom>
                <a:solidFill>
                  <a:srgbClr val="FFFFFF"/>
                </a:solidFill>
                <a:ln w="38100" cmpd="sng">
                  <a:solidFill>
                    <a:srgbClr val="000080"/>
                  </a:solidFill>
                  <a:prstDash val="solid"/>
                  <a:round/>
                  <a:headEnd/>
                  <a:tailEnd/>
                </a:ln>
              </p:spPr>
              <p:txBody>
                <a:bodyPr/>
                <a:lstStyle/>
                <a:p>
                  <a:pPr>
                    <a:defRPr/>
                  </a:pPr>
                  <a:endParaRPr lang="zh-CN"/>
                </a:p>
              </p:txBody>
            </p:sp>
            <p:sp>
              <p:nvSpPr>
                <p:cNvPr id="384059" name="Rectangle 59"/>
                <p:cNvSpPr>
                  <a:spLocks noChangeArrowheads="1"/>
                </p:cNvSpPr>
                <p:nvPr/>
              </p:nvSpPr>
              <p:spPr bwMode="auto">
                <a:xfrm>
                  <a:off x="873" y="2692"/>
                  <a:ext cx="244" cy="227"/>
                </a:xfrm>
                <a:prstGeom prst="rect">
                  <a:avLst/>
                </a:prstGeom>
                <a:noFill/>
                <a:ln w="9525">
                  <a:solidFill>
                    <a:schemeClr val="bg1"/>
                  </a:solidFill>
                  <a:miter lim="800000"/>
                  <a:headEnd/>
                  <a:tailEnd/>
                </a:ln>
              </p:spPr>
              <p:txBody>
                <a:bodyPr lIns="0" tIns="0" rIns="0" bIns="0">
                  <a:spAutoFit/>
                </a:bodyPr>
                <a:lstStyle/>
                <a:p>
                  <a:pPr>
                    <a:defRPr/>
                  </a:pPr>
                  <a:r>
                    <a:rPr lang="en-US" sz="2300">
                      <a:solidFill>
                        <a:srgbClr val="000066"/>
                      </a:solidFill>
                      <a:latin typeface="Times New Roman"/>
                    </a:rPr>
                    <a:t>00</a:t>
                  </a:r>
                  <a:endParaRPr lang="en-US" sz="2300" baseline="-25000">
                    <a:solidFill>
                      <a:srgbClr val="000066"/>
                    </a:solidFill>
                    <a:latin typeface="Times New Roman"/>
                  </a:endParaRPr>
                </a:p>
              </p:txBody>
            </p:sp>
          </p:grpSp>
          <p:grpSp>
            <p:nvGrpSpPr>
              <p:cNvPr id="384060" name="Group 60"/>
              <p:cNvGrpSpPr/>
              <p:nvPr/>
            </p:nvGrpSpPr>
            <p:grpSpPr bwMode="auto">
              <a:xfrm>
                <a:off x="4701" y="1225"/>
                <a:ext cx="358" cy="365"/>
                <a:chOff x="816" y="2620"/>
                <a:chExt cx="358" cy="365"/>
              </a:xfrm>
            </p:grpSpPr>
            <p:sp>
              <p:nvSpPr>
                <p:cNvPr id="384061" name="Freeform 61"/>
                <p:cNvSpPr/>
                <p:nvPr/>
              </p:nvSpPr>
              <p:spPr bwMode="auto">
                <a:xfrm>
                  <a:off x="816" y="2620"/>
                  <a:ext cx="358" cy="365"/>
                </a:xfrm>
                <a:custGeom>
                  <a:avLst/>
                  <a:gdLst>
                    <a:gd name="T0" fmla="*/ 53 w 358"/>
                    <a:gd name="T1" fmla="*/ 51 h 366"/>
                    <a:gd name="T2" fmla="*/ 30 w 358"/>
                    <a:gd name="T3" fmla="*/ 81 h 366"/>
                    <a:gd name="T4" fmla="*/ 12 w 358"/>
                    <a:gd name="T5" fmla="*/ 114 h 366"/>
                    <a:gd name="T6" fmla="*/ 2 w 358"/>
                    <a:gd name="T7" fmla="*/ 147 h 366"/>
                    <a:gd name="T8" fmla="*/ 0 w 358"/>
                    <a:gd name="T9" fmla="*/ 182 h 366"/>
                    <a:gd name="T10" fmla="*/ 2 w 358"/>
                    <a:gd name="T11" fmla="*/ 217 h 366"/>
                    <a:gd name="T12" fmla="*/ 12 w 358"/>
                    <a:gd name="T13" fmla="*/ 252 h 366"/>
                    <a:gd name="T14" fmla="*/ 30 w 358"/>
                    <a:gd name="T15" fmla="*/ 284 h 366"/>
                    <a:gd name="T16" fmla="*/ 53 w 358"/>
                    <a:gd name="T17" fmla="*/ 313 h 366"/>
                    <a:gd name="T18" fmla="*/ 81 w 358"/>
                    <a:gd name="T19" fmla="*/ 335 h 366"/>
                    <a:gd name="T20" fmla="*/ 113 w 358"/>
                    <a:gd name="T21" fmla="*/ 352 h 366"/>
                    <a:gd name="T22" fmla="*/ 146 w 358"/>
                    <a:gd name="T23" fmla="*/ 362 h 366"/>
                    <a:gd name="T24" fmla="*/ 180 w 358"/>
                    <a:gd name="T25" fmla="*/ 366 h 366"/>
                    <a:gd name="T26" fmla="*/ 215 w 358"/>
                    <a:gd name="T27" fmla="*/ 362 h 366"/>
                    <a:gd name="T28" fmla="*/ 247 w 358"/>
                    <a:gd name="T29" fmla="*/ 352 h 366"/>
                    <a:gd name="T30" fmla="*/ 277 w 358"/>
                    <a:gd name="T31" fmla="*/ 335 h 366"/>
                    <a:gd name="T32" fmla="*/ 306 w 358"/>
                    <a:gd name="T33" fmla="*/ 313 h 366"/>
                    <a:gd name="T34" fmla="*/ 330 w 358"/>
                    <a:gd name="T35" fmla="*/ 284 h 366"/>
                    <a:gd name="T36" fmla="*/ 346 w 358"/>
                    <a:gd name="T37" fmla="*/ 252 h 366"/>
                    <a:gd name="T38" fmla="*/ 356 w 358"/>
                    <a:gd name="T39" fmla="*/ 217 h 366"/>
                    <a:gd name="T40" fmla="*/ 358 w 358"/>
                    <a:gd name="T41" fmla="*/ 182 h 366"/>
                    <a:gd name="T42" fmla="*/ 356 w 358"/>
                    <a:gd name="T43" fmla="*/ 147 h 366"/>
                    <a:gd name="T44" fmla="*/ 346 w 358"/>
                    <a:gd name="T45" fmla="*/ 114 h 366"/>
                    <a:gd name="T46" fmla="*/ 330 w 358"/>
                    <a:gd name="T47" fmla="*/ 81 h 366"/>
                    <a:gd name="T48" fmla="*/ 306 w 358"/>
                    <a:gd name="T49" fmla="*/ 51 h 366"/>
                    <a:gd name="T50" fmla="*/ 277 w 358"/>
                    <a:gd name="T51" fmla="*/ 29 h 366"/>
                    <a:gd name="T52" fmla="*/ 247 w 358"/>
                    <a:gd name="T53" fmla="*/ 12 h 366"/>
                    <a:gd name="T54" fmla="*/ 215 w 358"/>
                    <a:gd name="T55" fmla="*/ 2 h 366"/>
                    <a:gd name="T56" fmla="*/ 180 w 358"/>
                    <a:gd name="T57" fmla="*/ 0 h 366"/>
                    <a:gd name="T58" fmla="*/ 146 w 358"/>
                    <a:gd name="T59" fmla="*/ 2 h 366"/>
                    <a:gd name="T60" fmla="*/ 113 w 358"/>
                    <a:gd name="T61" fmla="*/ 12 h 366"/>
                    <a:gd name="T62" fmla="*/ 81 w 358"/>
                    <a:gd name="T63" fmla="*/ 29 h 366"/>
                    <a:gd name="T64" fmla="*/ 53 w 358"/>
                    <a:gd name="T65" fmla="*/ 51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8" h="366" fill="norm" stroke="1" extrusionOk="0">
                      <a:moveTo>
                        <a:pt x="53" y="51"/>
                      </a:moveTo>
                      <a:lnTo>
                        <a:pt x="30" y="81"/>
                      </a:lnTo>
                      <a:lnTo>
                        <a:pt x="12" y="114"/>
                      </a:lnTo>
                      <a:lnTo>
                        <a:pt x="2" y="147"/>
                      </a:lnTo>
                      <a:lnTo>
                        <a:pt x="0" y="182"/>
                      </a:lnTo>
                      <a:lnTo>
                        <a:pt x="2" y="217"/>
                      </a:lnTo>
                      <a:lnTo>
                        <a:pt x="12" y="252"/>
                      </a:lnTo>
                      <a:lnTo>
                        <a:pt x="30" y="284"/>
                      </a:lnTo>
                      <a:lnTo>
                        <a:pt x="53" y="313"/>
                      </a:lnTo>
                      <a:lnTo>
                        <a:pt x="81" y="335"/>
                      </a:lnTo>
                      <a:lnTo>
                        <a:pt x="113" y="352"/>
                      </a:lnTo>
                      <a:lnTo>
                        <a:pt x="146" y="362"/>
                      </a:lnTo>
                      <a:lnTo>
                        <a:pt x="180" y="366"/>
                      </a:lnTo>
                      <a:lnTo>
                        <a:pt x="215" y="362"/>
                      </a:lnTo>
                      <a:lnTo>
                        <a:pt x="247" y="352"/>
                      </a:lnTo>
                      <a:lnTo>
                        <a:pt x="277" y="335"/>
                      </a:lnTo>
                      <a:lnTo>
                        <a:pt x="306" y="313"/>
                      </a:lnTo>
                      <a:lnTo>
                        <a:pt x="330" y="284"/>
                      </a:lnTo>
                      <a:lnTo>
                        <a:pt x="346" y="252"/>
                      </a:lnTo>
                      <a:lnTo>
                        <a:pt x="356" y="217"/>
                      </a:lnTo>
                      <a:lnTo>
                        <a:pt x="358" y="182"/>
                      </a:lnTo>
                      <a:lnTo>
                        <a:pt x="356" y="147"/>
                      </a:lnTo>
                      <a:lnTo>
                        <a:pt x="346" y="114"/>
                      </a:lnTo>
                      <a:lnTo>
                        <a:pt x="330" y="81"/>
                      </a:lnTo>
                      <a:lnTo>
                        <a:pt x="306" y="51"/>
                      </a:lnTo>
                      <a:lnTo>
                        <a:pt x="277" y="29"/>
                      </a:lnTo>
                      <a:lnTo>
                        <a:pt x="247" y="12"/>
                      </a:lnTo>
                      <a:lnTo>
                        <a:pt x="215" y="2"/>
                      </a:lnTo>
                      <a:lnTo>
                        <a:pt x="180" y="0"/>
                      </a:lnTo>
                      <a:lnTo>
                        <a:pt x="146" y="2"/>
                      </a:lnTo>
                      <a:lnTo>
                        <a:pt x="113" y="12"/>
                      </a:lnTo>
                      <a:lnTo>
                        <a:pt x="81" y="29"/>
                      </a:lnTo>
                      <a:lnTo>
                        <a:pt x="53" y="51"/>
                      </a:lnTo>
                      <a:close/>
                    </a:path>
                  </a:pathLst>
                </a:custGeom>
                <a:solidFill>
                  <a:srgbClr val="FFFFFF"/>
                </a:solidFill>
                <a:ln w="38100" cmpd="sng">
                  <a:solidFill>
                    <a:srgbClr val="000080"/>
                  </a:solidFill>
                  <a:prstDash val="solid"/>
                  <a:round/>
                  <a:headEnd/>
                  <a:tailEnd/>
                </a:ln>
              </p:spPr>
              <p:txBody>
                <a:bodyPr/>
                <a:lstStyle/>
                <a:p>
                  <a:pPr>
                    <a:defRPr/>
                  </a:pPr>
                  <a:endParaRPr lang="zh-CN"/>
                </a:p>
              </p:txBody>
            </p:sp>
            <p:sp>
              <p:nvSpPr>
                <p:cNvPr id="384062" name="Rectangle 62"/>
                <p:cNvSpPr>
                  <a:spLocks noChangeArrowheads="1"/>
                </p:cNvSpPr>
                <p:nvPr/>
              </p:nvSpPr>
              <p:spPr bwMode="auto">
                <a:xfrm>
                  <a:off x="873" y="2692"/>
                  <a:ext cx="244" cy="227"/>
                </a:xfrm>
                <a:prstGeom prst="rect">
                  <a:avLst/>
                </a:prstGeom>
                <a:noFill/>
                <a:ln w="9525">
                  <a:solidFill>
                    <a:schemeClr val="bg1"/>
                  </a:solidFill>
                  <a:miter lim="800000"/>
                  <a:headEnd/>
                  <a:tailEnd/>
                </a:ln>
              </p:spPr>
              <p:txBody>
                <a:bodyPr lIns="0" tIns="0" rIns="0" bIns="0">
                  <a:spAutoFit/>
                </a:bodyPr>
                <a:lstStyle/>
                <a:p>
                  <a:pPr>
                    <a:defRPr/>
                  </a:pPr>
                  <a:r>
                    <a:rPr lang="en-US" sz="2300">
                      <a:solidFill>
                        <a:srgbClr val="000066"/>
                      </a:solidFill>
                      <a:latin typeface="Times New Roman"/>
                    </a:rPr>
                    <a:t>01</a:t>
                  </a:r>
                  <a:endParaRPr lang="en-US" sz="2300" baseline="-25000">
                    <a:solidFill>
                      <a:srgbClr val="000066"/>
                    </a:solidFill>
                    <a:latin typeface="Times New Roman"/>
                  </a:endParaRPr>
                </a:p>
              </p:txBody>
            </p:sp>
          </p:grpSp>
          <p:grpSp>
            <p:nvGrpSpPr>
              <p:cNvPr id="384063" name="Group 63"/>
              <p:cNvGrpSpPr/>
              <p:nvPr/>
            </p:nvGrpSpPr>
            <p:grpSpPr bwMode="auto">
              <a:xfrm>
                <a:off x="4701" y="2111"/>
                <a:ext cx="358" cy="365"/>
                <a:chOff x="816" y="2620"/>
                <a:chExt cx="358" cy="365"/>
              </a:xfrm>
            </p:grpSpPr>
            <p:sp>
              <p:nvSpPr>
                <p:cNvPr id="384064" name="Freeform 64"/>
                <p:cNvSpPr/>
                <p:nvPr/>
              </p:nvSpPr>
              <p:spPr bwMode="auto">
                <a:xfrm>
                  <a:off x="816" y="2620"/>
                  <a:ext cx="358" cy="365"/>
                </a:xfrm>
                <a:custGeom>
                  <a:avLst/>
                  <a:gdLst>
                    <a:gd name="T0" fmla="*/ 53 w 358"/>
                    <a:gd name="T1" fmla="*/ 51 h 366"/>
                    <a:gd name="T2" fmla="*/ 30 w 358"/>
                    <a:gd name="T3" fmla="*/ 81 h 366"/>
                    <a:gd name="T4" fmla="*/ 12 w 358"/>
                    <a:gd name="T5" fmla="*/ 114 h 366"/>
                    <a:gd name="T6" fmla="*/ 2 w 358"/>
                    <a:gd name="T7" fmla="*/ 147 h 366"/>
                    <a:gd name="T8" fmla="*/ 0 w 358"/>
                    <a:gd name="T9" fmla="*/ 182 h 366"/>
                    <a:gd name="T10" fmla="*/ 2 w 358"/>
                    <a:gd name="T11" fmla="*/ 217 h 366"/>
                    <a:gd name="T12" fmla="*/ 12 w 358"/>
                    <a:gd name="T13" fmla="*/ 252 h 366"/>
                    <a:gd name="T14" fmla="*/ 30 w 358"/>
                    <a:gd name="T15" fmla="*/ 284 h 366"/>
                    <a:gd name="T16" fmla="*/ 53 w 358"/>
                    <a:gd name="T17" fmla="*/ 313 h 366"/>
                    <a:gd name="T18" fmla="*/ 81 w 358"/>
                    <a:gd name="T19" fmla="*/ 335 h 366"/>
                    <a:gd name="T20" fmla="*/ 113 w 358"/>
                    <a:gd name="T21" fmla="*/ 352 h 366"/>
                    <a:gd name="T22" fmla="*/ 146 w 358"/>
                    <a:gd name="T23" fmla="*/ 362 h 366"/>
                    <a:gd name="T24" fmla="*/ 180 w 358"/>
                    <a:gd name="T25" fmla="*/ 366 h 366"/>
                    <a:gd name="T26" fmla="*/ 215 w 358"/>
                    <a:gd name="T27" fmla="*/ 362 h 366"/>
                    <a:gd name="T28" fmla="*/ 247 w 358"/>
                    <a:gd name="T29" fmla="*/ 352 h 366"/>
                    <a:gd name="T30" fmla="*/ 277 w 358"/>
                    <a:gd name="T31" fmla="*/ 335 h 366"/>
                    <a:gd name="T32" fmla="*/ 306 w 358"/>
                    <a:gd name="T33" fmla="*/ 313 h 366"/>
                    <a:gd name="T34" fmla="*/ 330 w 358"/>
                    <a:gd name="T35" fmla="*/ 284 h 366"/>
                    <a:gd name="T36" fmla="*/ 346 w 358"/>
                    <a:gd name="T37" fmla="*/ 252 h 366"/>
                    <a:gd name="T38" fmla="*/ 356 w 358"/>
                    <a:gd name="T39" fmla="*/ 217 h 366"/>
                    <a:gd name="T40" fmla="*/ 358 w 358"/>
                    <a:gd name="T41" fmla="*/ 182 h 366"/>
                    <a:gd name="T42" fmla="*/ 356 w 358"/>
                    <a:gd name="T43" fmla="*/ 147 h 366"/>
                    <a:gd name="T44" fmla="*/ 346 w 358"/>
                    <a:gd name="T45" fmla="*/ 114 h 366"/>
                    <a:gd name="T46" fmla="*/ 330 w 358"/>
                    <a:gd name="T47" fmla="*/ 81 h 366"/>
                    <a:gd name="T48" fmla="*/ 306 w 358"/>
                    <a:gd name="T49" fmla="*/ 51 h 366"/>
                    <a:gd name="T50" fmla="*/ 277 w 358"/>
                    <a:gd name="T51" fmla="*/ 29 h 366"/>
                    <a:gd name="T52" fmla="*/ 247 w 358"/>
                    <a:gd name="T53" fmla="*/ 12 h 366"/>
                    <a:gd name="T54" fmla="*/ 215 w 358"/>
                    <a:gd name="T55" fmla="*/ 2 h 366"/>
                    <a:gd name="T56" fmla="*/ 180 w 358"/>
                    <a:gd name="T57" fmla="*/ 0 h 366"/>
                    <a:gd name="T58" fmla="*/ 146 w 358"/>
                    <a:gd name="T59" fmla="*/ 2 h 366"/>
                    <a:gd name="T60" fmla="*/ 113 w 358"/>
                    <a:gd name="T61" fmla="*/ 12 h 366"/>
                    <a:gd name="T62" fmla="*/ 81 w 358"/>
                    <a:gd name="T63" fmla="*/ 29 h 366"/>
                    <a:gd name="T64" fmla="*/ 53 w 358"/>
                    <a:gd name="T65" fmla="*/ 51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8" h="366" fill="norm" stroke="1" extrusionOk="0">
                      <a:moveTo>
                        <a:pt x="53" y="51"/>
                      </a:moveTo>
                      <a:lnTo>
                        <a:pt x="30" y="81"/>
                      </a:lnTo>
                      <a:lnTo>
                        <a:pt x="12" y="114"/>
                      </a:lnTo>
                      <a:lnTo>
                        <a:pt x="2" y="147"/>
                      </a:lnTo>
                      <a:lnTo>
                        <a:pt x="0" y="182"/>
                      </a:lnTo>
                      <a:lnTo>
                        <a:pt x="2" y="217"/>
                      </a:lnTo>
                      <a:lnTo>
                        <a:pt x="12" y="252"/>
                      </a:lnTo>
                      <a:lnTo>
                        <a:pt x="30" y="284"/>
                      </a:lnTo>
                      <a:lnTo>
                        <a:pt x="53" y="313"/>
                      </a:lnTo>
                      <a:lnTo>
                        <a:pt x="81" y="335"/>
                      </a:lnTo>
                      <a:lnTo>
                        <a:pt x="113" y="352"/>
                      </a:lnTo>
                      <a:lnTo>
                        <a:pt x="146" y="362"/>
                      </a:lnTo>
                      <a:lnTo>
                        <a:pt x="180" y="366"/>
                      </a:lnTo>
                      <a:lnTo>
                        <a:pt x="215" y="362"/>
                      </a:lnTo>
                      <a:lnTo>
                        <a:pt x="247" y="352"/>
                      </a:lnTo>
                      <a:lnTo>
                        <a:pt x="277" y="335"/>
                      </a:lnTo>
                      <a:lnTo>
                        <a:pt x="306" y="313"/>
                      </a:lnTo>
                      <a:lnTo>
                        <a:pt x="330" y="284"/>
                      </a:lnTo>
                      <a:lnTo>
                        <a:pt x="346" y="252"/>
                      </a:lnTo>
                      <a:lnTo>
                        <a:pt x="356" y="217"/>
                      </a:lnTo>
                      <a:lnTo>
                        <a:pt x="358" y="182"/>
                      </a:lnTo>
                      <a:lnTo>
                        <a:pt x="356" y="147"/>
                      </a:lnTo>
                      <a:lnTo>
                        <a:pt x="346" y="114"/>
                      </a:lnTo>
                      <a:lnTo>
                        <a:pt x="330" y="81"/>
                      </a:lnTo>
                      <a:lnTo>
                        <a:pt x="306" y="51"/>
                      </a:lnTo>
                      <a:lnTo>
                        <a:pt x="277" y="29"/>
                      </a:lnTo>
                      <a:lnTo>
                        <a:pt x="247" y="12"/>
                      </a:lnTo>
                      <a:lnTo>
                        <a:pt x="215" y="2"/>
                      </a:lnTo>
                      <a:lnTo>
                        <a:pt x="180" y="0"/>
                      </a:lnTo>
                      <a:lnTo>
                        <a:pt x="146" y="2"/>
                      </a:lnTo>
                      <a:lnTo>
                        <a:pt x="113" y="12"/>
                      </a:lnTo>
                      <a:lnTo>
                        <a:pt x="81" y="29"/>
                      </a:lnTo>
                      <a:lnTo>
                        <a:pt x="53" y="51"/>
                      </a:lnTo>
                      <a:close/>
                    </a:path>
                  </a:pathLst>
                </a:custGeom>
                <a:solidFill>
                  <a:srgbClr val="FFFFFF"/>
                </a:solidFill>
                <a:ln w="38100" cmpd="sng">
                  <a:solidFill>
                    <a:srgbClr val="000080"/>
                  </a:solidFill>
                  <a:prstDash val="solid"/>
                  <a:round/>
                  <a:headEnd/>
                  <a:tailEnd/>
                </a:ln>
              </p:spPr>
              <p:txBody>
                <a:bodyPr/>
                <a:lstStyle/>
                <a:p>
                  <a:pPr>
                    <a:defRPr/>
                  </a:pPr>
                  <a:endParaRPr lang="zh-CN"/>
                </a:p>
              </p:txBody>
            </p:sp>
            <p:sp>
              <p:nvSpPr>
                <p:cNvPr id="384065" name="Rectangle 65"/>
                <p:cNvSpPr>
                  <a:spLocks noChangeArrowheads="1"/>
                </p:cNvSpPr>
                <p:nvPr/>
              </p:nvSpPr>
              <p:spPr bwMode="auto">
                <a:xfrm>
                  <a:off x="873" y="2692"/>
                  <a:ext cx="244" cy="227"/>
                </a:xfrm>
                <a:prstGeom prst="rect">
                  <a:avLst/>
                </a:prstGeom>
                <a:noFill/>
                <a:ln w="9525">
                  <a:solidFill>
                    <a:schemeClr val="bg1"/>
                  </a:solidFill>
                  <a:miter lim="800000"/>
                  <a:headEnd/>
                  <a:tailEnd/>
                </a:ln>
              </p:spPr>
              <p:txBody>
                <a:bodyPr lIns="0" tIns="0" rIns="0" bIns="0">
                  <a:spAutoFit/>
                </a:bodyPr>
                <a:lstStyle/>
                <a:p>
                  <a:pPr>
                    <a:defRPr/>
                  </a:pPr>
                  <a:r>
                    <a:rPr lang="en-US" sz="2300">
                      <a:solidFill>
                        <a:srgbClr val="000066"/>
                      </a:solidFill>
                      <a:latin typeface="Times New Roman"/>
                    </a:rPr>
                    <a:t>11</a:t>
                  </a:r>
                  <a:endParaRPr lang="en-US" sz="2300" baseline="-25000">
                    <a:solidFill>
                      <a:srgbClr val="000066"/>
                    </a:solidFill>
                    <a:latin typeface="Times New Roman"/>
                  </a:endParaRPr>
                </a:p>
              </p:txBody>
            </p:sp>
          </p:grpSp>
          <p:grpSp>
            <p:nvGrpSpPr>
              <p:cNvPr id="384066" name="Group 66"/>
              <p:cNvGrpSpPr/>
              <p:nvPr/>
            </p:nvGrpSpPr>
            <p:grpSpPr bwMode="auto">
              <a:xfrm>
                <a:off x="3423" y="1257"/>
                <a:ext cx="457" cy="261"/>
                <a:chOff x="416" y="2672"/>
                <a:chExt cx="457" cy="261"/>
              </a:xfrm>
            </p:grpSpPr>
            <p:sp>
              <p:nvSpPr>
                <p:cNvPr id="384067" name="Freeform 67"/>
                <p:cNvSpPr/>
                <p:nvPr/>
              </p:nvSpPr>
              <p:spPr bwMode="auto">
                <a:xfrm rot="-932763">
                  <a:off x="652" y="2672"/>
                  <a:ext cx="221" cy="261"/>
                </a:xfrm>
                <a:custGeom>
                  <a:avLst/>
                  <a:gdLst>
                    <a:gd name="T0" fmla="*/ 221 w 221"/>
                    <a:gd name="T1" fmla="*/ 41 h 261"/>
                    <a:gd name="T2" fmla="*/ 197 w 221"/>
                    <a:gd name="T3" fmla="*/ 20 h 261"/>
                    <a:gd name="T4" fmla="*/ 166 w 221"/>
                    <a:gd name="T5" fmla="*/ 6 h 261"/>
                    <a:gd name="T6" fmla="*/ 134 w 221"/>
                    <a:gd name="T7" fmla="*/ 0 h 261"/>
                    <a:gd name="T8" fmla="*/ 118 w 221"/>
                    <a:gd name="T9" fmla="*/ 0 h 261"/>
                    <a:gd name="T10" fmla="*/ 101 w 221"/>
                    <a:gd name="T11" fmla="*/ 2 h 261"/>
                    <a:gd name="T12" fmla="*/ 77 w 221"/>
                    <a:gd name="T13" fmla="*/ 10 h 261"/>
                    <a:gd name="T14" fmla="*/ 55 w 221"/>
                    <a:gd name="T15" fmla="*/ 22 h 261"/>
                    <a:gd name="T16" fmla="*/ 37 w 221"/>
                    <a:gd name="T17" fmla="*/ 39 h 261"/>
                    <a:gd name="T18" fmla="*/ 20 w 221"/>
                    <a:gd name="T19" fmla="*/ 58 h 261"/>
                    <a:gd name="T20" fmla="*/ 8 w 221"/>
                    <a:gd name="T21" fmla="*/ 80 h 261"/>
                    <a:gd name="T22" fmla="*/ 2 w 221"/>
                    <a:gd name="T23" fmla="*/ 103 h 261"/>
                    <a:gd name="T24" fmla="*/ 0 w 221"/>
                    <a:gd name="T25" fmla="*/ 128 h 261"/>
                    <a:gd name="T26" fmla="*/ 2 w 221"/>
                    <a:gd name="T27" fmla="*/ 155 h 261"/>
                    <a:gd name="T28" fmla="*/ 8 w 221"/>
                    <a:gd name="T29" fmla="*/ 178 h 261"/>
                    <a:gd name="T30" fmla="*/ 18 w 221"/>
                    <a:gd name="T31" fmla="*/ 199 h 261"/>
                    <a:gd name="T32" fmla="*/ 33 w 221"/>
                    <a:gd name="T33" fmla="*/ 217 h 261"/>
                    <a:gd name="T34" fmla="*/ 49 w 221"/>
                    <a:gd name="T35" fmla="*/ 234 h 261"/>
                    <a:gd name="T36" fmla="*/ 67 w 221"/>
                    <a:gd name="T37" fmla="*/ 246 h 261"/>
                    <a:gd name="T38" fmla="*/ 89 w 221"/>
                    <a:gd name="T39" fmla="*/ 255 h 261"/>
                    <a:gd name="T40" fmla="*/ 112 w 221"/>
                    <a:gd name="T41" fmla="*/ 261 h 261"/>
                    <a:gd name="T42" fmla="*/ 134 w 221"/>
                    <a:gd name="T43" fmla="*/ 26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1" h="261" fill="norm" stroke="1" extrusionOk="0">
                      <a:moveTo>
                        <a:pt x="221" y="41"/>
                      </a:moveTo>
                      <a:lnTo>
                        <a:pt x="197" y="20"/>
                      </a:lnTo>
                      <a:lnTo>
                        <a:pt x="166" y="6"/>
                      </a:lnTo>
                      <a:lnTo>
                        <a:pt x="134" y="0"/>
                      </a:lnTo>
                      <a:lnTo>
                        <a:pt x="118" y="0"/>
                      </a:lnTo>
                      <a:lnTo>
                        <a:pt x="101" y="2"/>
                      </a:lnTo>
                      <a:lnTo>
                        <a:pt x="77" y="10"/>
                      </a:lnTo>
                      <a:lnTo>
                        <a:pt x="55" y="22"/>
                      </a:lnTo>
                      <a:lnTo>
                        <a:pt x="37" y="39"/>
                      </a:lnTo>
                      <a:lnTo>
                        <a:pt x="20" y="58"/>
                      </a:lnTo>
                      <a:lnTo>
                        <a:pt x="8" y="80"/>
                      </a:lnTo>
                      <a:lnTo>
                        <a:pt x="2" y="103"/>
                      </a:lnTo>
                      <a:lnTo>
                        <a:pt x="0" y="128"/>
                      </a:lnTo>
                      <a:lnTo>
                        <a:pt x="2" y="155"/>
                      </a:lnTo>
                      <a:lnTo>
                        <a:pt x="8" y="178"/>
                      </a:lnTo>
                      <a:lnTo>
                        <a:pt x="18" y="199"/>
                      </a:lnTo>
                      <a:lnTo>
                        <a:pt x="33" y="217"/>
                      </a:lnTo>
                      <a:lnTo>
                        <a:pt x="49" y="234"/>
                      </a:lnTo>
                      <a:lnTo>
                        <a:pt x="67" y="246"/>
                      </a:lnTo>
                      <a:lnTo>
                        <a:pt x="89" y="255"/>
                      </a:lnTo>
                      <a:lnTo>
                        <a:pt x="112" y="261"/>
                      </a:lnTo>
                      <a:lnTo>
                        <a:pt x="134" y="261"/>
                      </a:lnTo>
                    </a:path>
                  </a:pathLst>
                </a:custGeom>
                <a:noFill/>
                <a:ln w="38100" cmpd="sng">
                  <a:solidFill>
                    <a:srgbClr val="000080"/>
                  </a:solidFill>
                  <a:prstDash val="solid"/>
                  <a:round/>
                  <a:headEnd type="triangle" w="sm" len="med"/>
                  <a:tailEnd type="none" w="med" len="med"/>
                </a:ln>
              </p:spPr>
              <p:txBody>
                <a:bodyPr/>
                <a:lstStyle/>
                <a:p>
                  <a:pPr>
                    <a:defRPr/>
                  </a:pPr>
                  <a:endParaRPr lang="zh-CN"/>
                </a:p>
              </p:txBody>
            </p:sp>
            <p:sp>
              <p:nvSpPr>
                <p:cNvPr id="384068" name="Rectangle 68"/>
                <p:cNvSpPr>
                  <a:spLocks noChangeArrowheads="1"/>
                </p:cNvSpPr>
                <p:nvPr/>
              </p:nvSpPr>
              <p:spPr bwMode="auto">
                <a:xfrm>
                  <a:off x="416" y="2692"/>
                  <a:ext cx="210" cy="198"/>
                </a:xfrm>
                <a:prstGeom prst="rect">
                  <a:avLst/>
                </a:prstGeom>
                <a:noFill/>
                <a:ln w="9525">
                  <a:solidFill>
                    <a:schemeClr val="bg1"/>
                  </a:solidFill>
                  <a:miter lim="800000"/>
                  <a:headEnd/>
                  <a:tailEnd/>
                </a:ln>
              </p:spPr>
              <p:txBody>
                <a:bodyPr wrap="none" lIns="0" tIns="0" rIns="0" bIns="0">
                  <a:spAutoFit/>
                </a:bodyPr>
                <a:lstStyle/>
                <a:p>
                  <a:pPr algn="l">
                    <a:defRPr/>
                  </a:pPr>
                  <a:r>
                    <a:rPr lang="en-US" sz="2000">
                      <a:solidFill>
                        <a:srgbClr val="000000"/>
                      </a:solidFill>
                      <a:latin typeface="Times New Roman"/>
                    </a:rPr>
                    <a:t>0/0</a:t>
                  </a:r>
                  <a:endParaRPr lang="en-US" sz="2000">
                    <a:latin typeface="Arial"/>
                  </a:endParaRPr>
                </a:p>
              </p:txBody>
            </p:sp>
          </p:grpSp>
          <p:grpSp>
            <p:nvGrpSpPr>
              <p:cNvPr id="384069" name="Group 69"/>
              <p:cNvGrpSpPr/>
              <p:nvPr/>
            </p:nvGrpSpPr>
            <p:grpSpPr bwMode="auto">
              <a:xfrm>
                <a:off x="4175" y="1196"/>
                <a:ext cx="509" cy="213"/>
                <a:chOff x="1795" y="2582"/>
                <a:chExt cx="509" cy="213"/>
              </a:xfrm>
            </p:grpSpPr>
            <p:sp>
              <p:nvSpPr>
                <p:cNvPr id="384070" name="Line 70"/>
                <p:cNvSpPr>
                  <a:spLocks noChangeShapeType="1"/>
                </p:cNvSpPr>
                <p:nvPr/>
              </p:nvSpPr>
              <p:spPr bwMode="auto">
                <a:xfrm>
                  <a:off x="1795" y="2794"/>
                  <a:ext cx="509" cy="1"/>
                </a:xfrm>
                <a:prstGeom prst="line">
                  <a:avLst/>
                </a:prstGeom>
                <a:noFill/>
                <a:ln w="38100">
                  <a:solidFill>
                    <a:srgbClr val="000080"/>
                  </a:solidFill>
                  <a:round/>
                  <a:headEnd/>
                  <a:tailEnd type="stealth" w="sm" len="lg"/>
                </a:ln>
              </p:spPr>
              <p:txBody>
                <a:bodyPr/>
                <a:lstStyle/>
                <a:p>
                  <a:pPr>
                    <a:defRPr/>
                  </a:pPr>
                  <a:endParaRPr lang="zh-CN"/>
                </a:p>
              </p:txBody>
            </p:sp>
            <p:sp>
              <p:nvSpPr>
                <p:cNvPr id="384071" name="Rectangle 71"/>
                <p:cNvSpPr>
                  <a:spLocks noChangeArrowheads="1"/>
                </p:cNvSpPr>
                <p:nvPr/>
              </p:nvSpPr>
              <p:spPr bwMode="auto">
                <a:xfrm>
                  <a:off x="1882" y="2582"/>
                  <a:ext cx="210" cy="198"/>
                </a:xfrm>
                <a:prstGeom prst="rect">
                  <a:avLst/>
                </a:prstGeom>
                <a:noFill/>
                <a:ln w="9525">
                  <a:solidFill>
                    <a:schemeClr val="bg1"/>
                  </a:solidFill>
                  <a:miter lim="800000"/>
                  <a:headEnd/>
                  <a:tailEnd/>
                </a:ln>
              </p:spPr>
              <p:txBody>
                <a:bodyPr wrap="none" lIns="0" tIns="0" rIns="0" bIns="0">
                  <a:spAutoFit/>
                </a:bodyPr>
                <a:lstStyle/>
                <a:p>
                  <a:pPr algn="l">
                    <a:defRPr/>
                  </a:pPr>
                  <a:r>
                    <a:rPr lang="en-US" sz="2000">
                      <a:solidFill>
                        <a:srgbClr val="000000"/>
                      </a:solidFill>
                      <a:latin typeface="Times New Roman"/>
                    </a:rPr>
                    <a:t>1/0</a:t>
                  </a:r>
                  <a:endParaRPr lang="en-US" sz="2000">
                    <a:latin typeface="Arial"/>
                  </a:endParaRPr>
                </a:p>
              </p:txBody>
            </p:sp>
          </p:grpSp>
          <p:grpSp>
            <p:nvGrpSpPr>
              <p:cNvPr id="384072" name="Group 72"/>
              <p:cNvGrpSpPr/>
              <p:nvPr/>
            </p:nvGrpSpPr>
            <p:grpSpPr bwMode="auto">
              <a:xfrm>
                <a:off x="4109" y="958"/>
                <a:ext cx="645" cy="307"/>
                <a:chOff x="3635" y="2536"/>
                <a:chExt cx="645" cy="307"/>
              </a:xfrm>
            </p:grpSpPr>
            <p:sp>
              <p:nvSpPr>
                <p:cNvPr id="384073" name="Arc 73"/>
                <p:cNvSpPr/>
                <p:nvPr/>
              </p:nvSpPr>
              <p:spPr bwMode="auto">
                <a:xfrm flipH="1">
                  <a:off x="3635" y="2711"/>
                  <a:ext cx="645" cy="132"/>
                </a:xfrm>
                <a:custGeom>
                  <a:avLst/>
                  <a:gdLst>
                    <a:gd name="G0" fmla="+- 21390 0 0"/>
                    <a:gd name="G1" fmla="+- 21600 0 0"/>
                    <a:gd name="G2" fmla="+- 21600 0 0"/>
                    <a:gd name="T0" fmla="*/ 0 w 42990"/>
                    <a:gd name="T1" fmla="*/ 18594 h 21600"/>
                    <a:gd name="T2" fmla="*/ 42990 w 42990"/>
                    <a:gd name="T3" fmla="*/ 21600 h 21600"/>
                    <a:gd name="T4" fmla="*/ 21390 w 42990"/>
                    <a:gd name="T5" fmla="*/ 21600 h 21600"/>
                  </a:gdLst>
                  <a:ahLst/>
                  <a:cxnLst>
                    <a:cxn ang="0">
                      <a:pos x="T0" y="T1"/>
                    </a:cxn>
                    <a:cxn ang="0">
                      <a:pos x="T2" y="T3"/>
                    </a:cxn>
                    <a:cxn ang="0">
                      <a:pos x="T4" y="T5"/>
                    </a:cxn>
                  </a:cxnLst>
                  <a:rect l="0" t="0" r="r" b="b"/>
                  <a:pathLst>
                    <a:path w="42990" h="21600" fill="none" stroke="1" extrusionOk="0">
                      <a:moveTo>
                        <a:pt x="0" y="18594"/>
                      </a:moveTo>
                      <a:cubicBezTo>
                        <a:pt x="1498" y="7930"/>
                        <a:pt x="10622" y="0"/>
                        <a:pt x="21390" y="0"/>
                      </a:cubicBezTo>
                      <a:cubicBezTo>
                        <a:pt x="33319" y="0"/>
                        <a:pt x="42990" y="9670"/>
                        <a:pt x="42990" y="21600"/>
                      </a:cubicBezTo>
                    </a:path>
                    <a:path w="42990" h="21600" fill="norm" stroke="0" extrusionOk="0">
                      <a:moveTo>
                        <a:pt x="0" y="18594"/>
                      </a:moveTo>
                      <a:cubicBezTo>
                        <a:pt x="1498" y="7930"/>
                        <a:pt x="10622" y="0"/>
                        <a:pt x="21390" y="0"/>
                      </a:cubicBezTo>
                      <a:cubicBezTo>
                        <a:pt x="33319" y="0"/>
                        <a:pt x="42990" y="9670"/>
                        <a:pt x="42990" y="21600"/>
                      </a:cubicBezTo>
                      <a:lnTo>
                        <a:pt x="21390" y="21600"/>
                      </a:lnTo>
                      <a:close/>
                    </a:path>
                  </a:pathLst>
                </a:custGeom>
                <a:noFill/>
                <a:ln w="28575">
                  <a:solidFill>
                    <a:srgbClr val="000080"/>
                  </a:solidFill>
                  <a:miter lim="800000"/>
                  <a:headEnd/>
                  <a:tailEnd type="triangle" w="sm" len="med"/>
                </a:ln>
                <a:effectLst/>
              </p:spPr>
              <p:txBody>
                <a:bodyPr wrap="none" anchor="ctr"/>
                <a:lstStyle/>
                <a:p>
                  <a:pPr>
                    <a:defRPr/>
                  </a:pPr>
                  <a:endParaRPr lang="zh-CN"/>
                </a:p>
              </p:txBody>
            </p:sp>
            <p:sp>
              <p:nvSpPr>
                <p:cNvPr id="384074" name="Rectangle 74"/>
                <p:cNvSpPr>
                  <a:spLocks noChangeArrowheads="1"/>
                </p:cNvSpPr>
                <p:nvPr/>
              </p:nvSpPr>
              <p:spPr bwMode="auto">
                <a:xfrm>
                  <a:off x="3993" y="2536"/>
                  <a:ext cx="210" cy="198"/>
                </a:xfrm>
                <a:prstGeom prst="rect">
                  <a:avLst/>
                </a:prstGeom>
                <a:noFill/>
                <a:ln w="9525">
                  <a:solidFill>
                    <a:schemeClr val="bg1"/>
                  </a:solidFill>
                  <a:miter lim="800000"/>
                  <a:headEnd/>
                  <a:tailEnd/>
                </a:ln>
              </p:spPr>
              <p:txBody>
                <a:bodyPr wrap="none" lIns="0" tIns="0" rIns="0" bIns="0">
                  <a:spAutoFit/>
                </a:bodyPr>
                <a:lstStyle/>
                <a:p>
                  <a:pPr algn="l">
                    <a:defRPr/>
                  </a:pPr>
                  <a:r>
                    <a:rPr lang="en-US" sz="2000">
                      <a:solidFill>
                        <a:srgbClr val="000000"/>
                      </a:solidFill>
                      <a:latin typeface="Times New Roman"/>
                    </a:rPr>
                    <a:t>0/0</a:t>
                  </a:r>
                  <a:endParaRPr lang="en-US" sz="2000">
                    <a:latin typeface="Arial"/>
                  </a:endParaRPr>
                </a:p>
              </p:txBody>
            </p:sp>
          </p:grpSp>
          <p:grpSp>
            <p:nvGrpSpPr>
              <p:cNvPr id="384075" name="Group 75"/>
              <p:cNvGrpSpPr/>
              <p:nvPr/>
            </p:nvGrpSpPr>
            <p:grpSpPr bwMode="auto">
              <a:xfrm>
                <a:off x="4874" y="1598"/>
                <a:ext cx="248" cy="509"/>
                <a:chOff x="2417" y="2392"/>
                <a:chExt cx="248" cy="509"/>
              </a:xfrm>
            </p:grpSpPr>
            <p:sp>
              <p:nvSpPr>
                <p:cNvPr id="384076" name="Line 76"/>
                <p:cNvSpPr>
                  <a:spLocks noChangeShapeType="1"/>
                </p:cNvSpPr>
                <p:nvPr/>
              </p:nvSpPr>
              <p:spPr bwMode="auto">
                <a:xfrm rot="5400000">
                  <a:off x="2163" y="2646"/>
                  <a:ext cx="509" cy="1"/>
                </a:xfrm>
                <a:prstGeom prst="line">
                  <a:avLst/>
                </a:prstGeom>
                <a:noFill/>
                <a:ln w="38100">
                  <a:solidFill>
                    <a:srgbClr val="000080"/>
                  </a:solidFill>
                  <a:round/>
                  <a:headEnd/>
                  <a:tailEnd type="stealth" w="sm" len="lg"/>
                </a:ln>
              </p:spPr>
              <p:txBody>
                <a:bodyPr/>
                <a:lstStyle/>
                <a:p>
                  <a:pPr>
                    <a:defRPr/>
                  </a:pPr>
                  <a:endParaRPr lang="zh-CN"/>
                </a:p>
              </p:txBody>
            </p:sp>
            <p:sp>
              <p:nvSpPr>
                <p:cNvPr id="384077" name="Rectangle 77"/>
                <p:cNvSpPr>
                  <a:spLocks noChangeArrowheads="1"/>
                </p:cNvSpPr>
                <p:nvPr/>
              </p:nvSpPr>
              <p:spPr bwMode="auto">
                <a:xfrm>
                  <a:off x="2455" y="2524"/>
                  <a:ext cx="210" cy="198"/>
                </a:xfrm>
                <a:prstGeom prst="rect">
                  <a:avLst/>
                </a:prstGeom>
                <a:noFill/>
                <a:ln w="9525">
                  <a:solidFill>
                    <a:schemeClr val="bg1"/>
                  </a:solidFill>
                  <a:miter lim="800000"/>
                  <a:headEnd/>
                  <a:tailEnd/>
                </a:ln>
              </p:spPr>
              <p:txBody>
                <a:bodyPr wrap="none" lIns="0" tIns="0" rIns="0" bIns="0">
                  <a:spAutoFit/>
                </a:bodyPr>
                <a:lstStyle/>
                <a:p>
                  <a:pPr algn="l">
                    <a:defRPr/>
                  </a:pPr>
                  <a:r>
                    <a:rPr lang="en-US" sz="2000">
                      <a:solidFill>
                        <a:srgbClr val="000000"/>
                      </a:solidFill>
                      <a:latin typeface="Times New Roman"/>
                    </a:rPr>
                    <a:t>1/0</a:t>
                  </a:r>
                  <a:endParaRPr lang="en-US" sz="2000">
                    <a:latin typeface="Arial"/>
                  </a:endParaRPr>
                </a:p>
              </p:txBody>
            </p:sp>
          </p:grpSp>
          <p:grpSp>
            <p:nvGrpSpPr>
              <p:cNvPr id="384078" name="Group 78"/>
              <p:cNvGrpSpPr/>
              <p:nvPr/>
            </p:nvGrpSpPr>
            <p:grpSpPr bwMode="auto">
              <a:xfrm>
                <a:off x="4983" y="2160"/>
                <a:ext cx="452" cy="311"/>
                <a:chOff x="4509" y="3738"/>
                <a:chExt cx="452" cy="311"/>
              </a:xfrm>
            </p:grpSpPr>
            <p:sp>
              <p:nvSpPr>
                <p:cNvPr id="384079" name="Freeform 79"/>
                <p:cNvSpPr/>
                <p:nvPr/>
              </p:nvSpPr>
              <p:spPr bwMode="auto">
                <a:xfrm rot="2290186" flipH="1">
                  <a:off x="4509" y="3788"/>
                  <a:ext cx="221" cy="261"/>
                </a:xfrm>
                <a:custGeom>
                  <a:avLst/>
                  <a:gdLst>
                    <a:gd name="T0" fmla="*/ 221 w 221"/>
                    <a:gd name="T1" fmla="*/ 41 h 261"/>
                    <a:gd name="T2" fmla="*/ 197 w 221"/>
                    <a:gd name="T3" fmla="*/ 20 h 261"/>
                    <a:gd name="T4" fmla="*/ 166 w 221"/>
                    <a:gd name="T5" fmla="*/ 6 h 261"/>
                    <a:gd name="T6" fmla="*/ 134 w 221"/>
                    <a:gd name="T7" fmla="*/ 0 h 261"/>
                    <a:gd name="T8" fmla="*/ 118 w 221"/>
                    <a:gd name="T9" fmla="*/ 0 h 261"/>
                    <a:gd name="T10" fmla="*/ 101 w 221"/>
                    <a:gd name="T11" fmla="*/ 2 h 261"/>
                    <a:gd name="T12" fmla="*/ 77 w 221"/>
                    <a:gd name="T13" fmla="*/ 10 h 261"/>
                    <a:gd name="T14" fmla="*/ 55 w 221"/>
                    <a:gd name="T15" fmla="*/ 22 h 261"/>
                    <a:gd name="T16" fmla="*/ 37 w 221"/>
                    <a:gd name="T17" fmla="*/ 39 h 261"/>
                    <a:gd name="T18" fmla="*/ 20 w 221"/>
                    <a:gd name="T19" fmla="*/ 58 h 261"/>
                    <a:gd name="T20" fmla="*/ 8 w 221"/>
                    <a:gd name="T21" fmla="*/ 80 h 261"/>
                    <a:gd name="T22" fmla="*/ 2 w 221"/>
                    <a:gd name="T23" fmla="*/ 103 h 261"/>
                    <a:gd name="T24" fmla="*/ 0 w 221"/>
                    <a:gd name="T25" fmla="*/ 128 h 261"/>
                    <a:gd name="T26" fmla="*/ 2 w 221"/>
                    <a:gd name="T27" fmla="*/ 155 h 261"/>
                    <a:gd name="T28" fmla="*/ 8 w 221"/>
                    <a:gd name="T29" fmla="*/ 178 h 261"/>
                    <a:gd name="T30" fmla="*/ 18 w 221"/>
                    <a:gd name="T31" fmla="*/ 199 h 261"/>
                    <a:gd name="T32" fmla="*/ 33 w 221"/>
                    <a:gd name="T33" fmla="*/ 217 h 261"/>
                    <a:gd name="T34" fmla="*/ 49 w 221"/>
                    <a:gd name="T35" fmla="*/ 234 h 261"/>
                    <a:gd name="T36" fmla="*/ 67 w 221"/>
                    <a:gd name="T37" fmla="*/ 246 h 261"/>
                    <a:gd name="T38" fmla="*/ 89 w 221"/>
                    <a:gd name="T39" fmla="*/ 255 h 261"/>
                    <a:gd name="T40" fmla="*/ 112 w 221"/>
                    <a:gd name="T41" fmla="*/ 261 h 261"/>
                    <a:gd name="T42" fmla="*/ 134 w 221"/>
                    <a:gd name="T43" fmla="*/ 26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1" h="261" fill="norm" stroke="1" extrusionOk="0">
                      <a:moveTo>
                        <a:pt x="221" y="41"/>
                      </a:moveTo>
                      <a:lnTo>
                        <a:pt x="197" y="20"/>
                      </a:lnTo>
                      <a:lnTo>
                        <a:pt x="166" y="6"/>
                      </a:lnTo>
                      <a:lnTo>
                        <a:pt x="134" y="0"/>
                      </a:lnTo>
                      <a:lnTo>
                        <a:pt x="118" y="0"/>
                      </a:lnTo>
                      <a:lnTo>
                        <a:pt x="101" y="2"/>
                      </a:lnTo>
                      <a:lnTo>
                        <a:pt x="77" y="10"/>
                      </a:lnTo>
                      <a:lnTo>
                        <a:pt x="55" y="22"/>
                      </a:lnTo>
                      <a:lnTo>
                        <a:pt x="37" y="39"/>
                      </a:lnTo>
                      <a:lnTo>
                        <a:pt x="20" y="58"/>
                      </a:lnTo>
                      <a:lnTo>
                        <a:pt x="8" y="80"/>
                      </a:lnTo>
                      <a:lnTo>
                        <a:pt x="2" y="103"/>
                      </a:lnTo>
                      <a:lnTo>
                        <a:pt x="0" y="128"/>
                      </a:lnTo>
                      <a:lnTo>
                        <a:pt x="2" y="155"/>
                      </a:lnTo>
                      <a:lnTo>
                        <a:pt x="8" y="178"/>
                      </a:lnTo>
                      <a:lnTo>
                        <a:pt x="18" y="199"/>
                      </a:lnTo>
                      <a:lnTo>
                        <a:pt x="33" y="217"/>
                      </a:lnTo>
                      <a:lnTo>
                        <a:pt x="49" y="234"/>
                      </a:lnTo>
                      <a:lnTo>
                        <a:pt x="67" y="246"/>
                      </a:lnTo>
                      <a:lnTo>
                        <a:pt x="89" y="255"/>
                      </a:lnTo>
                      <a:lnTo>
                        <a:pt x="112" y="261"/>
                      </a:lnTo>
                      <a:lnTo>
                        <a:pt x="134" y="261"/>
                      </a:lnTo>
                    </a:path>
                  </a:pathLst>
                </a:custGeom>
                <a:noFill/>
                <a:ln w="38100" cmpd="sng">
                  <a:solidFill>
                    <a:srgbClr val="000080"/>
                  </a:solidFill>
                  <a:prstDash val="solid"/>
                  <a:round/>
                  <a:headEnd type="none" w="sm" len="med"/>
                  <a:tailEnd type="triangle" w="sm" len="med"/>
                </a:ln>
              </p:spPr>
              <p:txBody>
                <a:bodyPr/>
                <a:lstStyle/>
                <a:p>
                  <a:pPr>
                    <a:defRPr/>
                  </a:pPr>
                  <a:endParaRPr lang="zh-CN"/>
                </a:p>
              </p:txBody>
            </p:sp>
            <p:sp>
              <p:nvSpPr>
                <p:cNvPr id="384080" name="Rectangle 80"/>
                <p:cNvSpPr>
                  <a:spLocks noChangeArrowheads="1"/>
                </p:cNvSpPr>
                <p:nvPr/>
              </p:nvSpPr>
              <p:spPr bwMode="auto">
                <a:xfrm>
                  <a:off x="4751" y="3738"/>
                  <a:ext cx="210" cy="198"/>
                </a:xfrm>
                <a:prstGeom prst="rect">
                  <a:avLst/>
                </a:prstGeom>
                <a:noFill/>
                <a:ln w="9525">
                  <a:solidFill>
                    <a:schemeClr val="bg1"/>
                  </a:solidFill>
                  <a:miter lim="800000"/>
                  <a:headEnd/>
                  <a:tailEnd/>
                </a:ln>
              </p:spPr>
              <p:txBody>
                <a:bodyPr wrap="none" lIns="0" tIns="0" rIns="0" bIns="0">
                  <a:spAutoFit/>
                </a:bodyPr>
                <a:lstStyle/>
                <a:p>
                  <a:pPr algn="l">
                    <a:defRPr/>
                  </a:pPr>
                  <a:r>
                    <a:rPr lang="en-US" sz="2000">
                      <a:solidFill>
                        <a:srgbClr val="000000"/>
                      </a:solidFill>
                      <a:latin typeface="Times New Roman"/>
                    </a:rPr>
                    <a:t>1/0</a:t>
                  </a:r>
                  <a:endParaRPr lang="en-US" sz="2000">
                    <a:latin typeface="Arial"/>
                  </a:endParaRPr>
                </a:p>
              </p:txBody>
            </p:sp>
          </p:grpSp>
          <p:sp>
            <p:nvSpPr>
              <p:cNvPr id="384081" name="Line 81"/>
              <p:cNvSpPr>
                <a:spLocks noChangeShapeType="1"/>
              </p:cNvSpPr>
              <p:nvPr/>
            </p:nvSpPr>
            <p:spPr bwMode="auto">
              <a:xfrm>
                <a:off x="4109" y="1580"/>
                <a:ext cx="645" cy="572"/>
              </a:xfrm>
              <a:prstGeom prst="line">
                <a:avLst/>
              </a:prstGeom>
              <a:noFill/>
              <a:ln w="38100">
                <a:solidFill>
                  <a:srgbClr val="000080"/>
                </a:solidFill>
                <a:round/>
                <a:headEnd type="stealth" w="sm" len="lg"/>
                <a:tailEnd type="none" w="sm" len="lg"/>
              </a:ln>
            </p:spPr>
            <p:txBody>
              <a:bodyPr/>
              <a:lstStyle/>
              <a:p>
                <a:pPr>
                  <a:defRPr/>
                </a:pPr>
                <a:endParaRPr lang="zh-CN"/>
              </a:p>
            </p:txBody>
          </p:sp>
          <p:sp>
            <p:nvSpPr>
              <p:cNvPr id="384082" name="Rectangle 82"/>
              <p:cNvSpPr>
                <a:spLocks noChangeArrowheads="1"/>
              </p:cNvSpPr>
              <p:nvPr/>
            </p:nvSpPr>
            <p:spPr bwMode="auto">
              <a:xfrm>
                <a:off x="4301" y="1931"/>
                <a:ext cx="210" cy="198"/>
              </a:xfrm>
              <a:prstGeom prst="rect">
                <a:avLst/>
              </a:prstGeom>
              <a:noFill/>
              <a:ln w="9525">
                <a:solidFill>
                  <a:schemeClr val="bg1"/>
                </a:solidFill>
                <a:miter lim="800000"/>
                <a:headEnd/>
                <a:tailEnd/>
              </a:ln>
            </p:spPr>
            <p:txBody>
              <a:bodyPr wrap="none" lIns="0" tIns="0" rIns="0" bIns="0">
                <a:spAutoFit/>
              </a:bodyPr>
              <a:lstStyle/>
              <a:p>
                <a:pPr algn="l">
                  <a:defRPr/>
                </a:pPr>
                <a:r>
                  <a:rPr lang="en-US" sz="2000">
                    <a:solidFill>
                      <a:srgbClr val="000000"/>
                    </a:solidFill>
                    <a:latin typeface="Times New Roman"/>
                  </a:rPr>
                  <a:t>0/1</a:t>
                </a:r>
                <a:endParaRPr lang="en-US" sz="2000">
                  <a:latin typeface="Arial"/>
                </a:endParaRPr>
              </a:p>
            </p:txBody>
          </p:sp>
        </p:grpSp>
        <p:sp>
          <p:nvSpPr>
            <p:cNvPr id="384083" name="Line 83"/>
            <p:cNvSpPr>
              <a:spLocks noChangeShapeType="1"/>
            </p:cNvSpPr>
            <p:nvPr/>
          </p:nvSpPr>
          <p:spPr bwMode="auto">
            <a:xfrm flipV="1">
              <a:off x="3923" y="1389"/>
              <a:ext cx="0" cy="476"/>
            </a:xfrm>
            <a:prstGeom prst="line">
              <a:avLst/>
            </a:prstGeom>
            <a:noFill/>
            <a:ln w="28575">
              <a:solidFill>
                <a:schemeClr val="tx2"/>
              </a:solidFill>
              <a:round/>
              <a:headEnd/>
              <a:tailEnd type="triangle" w="med" len="med"/>
            </a:ln>
            <a:effectLst/>
          </p:spPr>
          <p:txBody>
            <a:bodyPr/>
            <a:lstStyle/>
            <a:p>
              <a:pPr>
                <a:defRPr/>
              </a:pPr>
              <a:endParaRPr lang="zh-CN"/>
            </a:p>
          </p:txBody>
        </p:sp>
        <p:sp>
          <p:nvSpPr>
            <p:cNvPr id="384084" name="Rectangle 84"/>
            <p:cNvSpPr>
              <a:spLocks noChangeArrowheads="1"/>
            </p:cNvSpPr>
            <p:nvPr/>
          </p:nvSpPr>
          <p:spPr bwMode="auto">
            <a:xfrm>
              <a:off x="3538" y="1547"/>
              <a:ext cx="320" cy="250"/>
            </a:xfrm>
            <a:prstGeom prst="rect">
              <a:avLst/>
            </a:prstGeom>
            <a:noFill/>
            <a:ln>
              <a:noFill/>
            </a:ln>
            <a:effectLst/>
          </p:spPr>
          <p:txBody>
            <a:bodyPr wrap="none">
              <a:spAutoFit/>
            </a:bodyPr>
            <a:lstStyle/>
            <a:p>
              <a:pPr algn="l">
                <a:defRPr/>
              </a:pPr>
              <a:r>
                <a:rPr lang="en-US" sz="2000">
                  <a:solidFill>
                    <a:srgbClr val="000066"/>
                  </a:solidFill>
                  <a:latin typeface="Times New Roman"/>
                </a:rPr>
                <a:t>0/1</a:t>
              </a:r>
              <a:endParaRPr/>
            </a:p>
          </p:txBody>
        </p:sp>
        <p:sp>
          <p:nvSpPr>
            <p:cNvPr id="384085" name="Line 85"/>
            <p:cNvSpPr>
              <a:spLocks noChangeShapeType="1"/>
            </p:cNvSpPr>
            <p:nvPr/>
          </p:nvSpPr>
          <p:spPr bwMode="auto">
            <a:xfrm>
              <a:off x="4127" y="2114"/>
              <a:ext cx="589" cy="0"/>
            </a:xfrm>
            <a:prstGeom prst="line">
              <a:avLst/>
            </a:prstGeom>
            <a:noFill/>
            <a:ln w="28575">
              <a:solidFill>
                <a:schemeClr val="tx1"/>
              </a:solidFill>
              <a:round/>
              <a:headEnd/>
              <a:tailEnd type="triangle" w="med" len="med"/>
            </a:ln>
            <a:effectLst/>
          </p:spPr>
          <p:txBody>
            <a:bodyPr/>
            <a:lstStyle/>
            <a:p>
              <a:pPr>
                <a:defRPr/>
              </a:pPr>
              <a:endParaRPr lang="zh-CN"/>
            </a:p>
          </p:txBody>
        </p:sp>
        <p:sp>
          <p:nvSpPr>
            <p:cNvPr id="384086" name="Rectangle 86"/>
            <p:cNvSpPr>
              <a:spLocks noChangeArrowheads="1"/>
            </p:cNvSpPr>
            <p:nvPr/>
          </p:nvSpPr>
          <p:spPr bwMode="auto">
            <a:xfrm>
              <a:off x="4241" y="2182"/>
              <a:ext cx="320" cy="250"/>
            </a:xfrm>
            <a:prstGeom prst="rect">
              <a:avLst/>
            </a:prstGeom>
            <a:noFill/>
            <a:ln>
              <a:noFill/>
            </a:ln>
            <a:effectLst/>
          </p:spPr>
          <p:txBody>
            <a:bodyPr wrap="none">
              <a:spAutoFit/>
            </a:bodyPr>
            <a:lstStyle/>
            <a:p>
              <a:pPr algn="l">
                <a:defRPr/>
              </a:pPr>
              <a:r>
                <a:rPr lang="en-US" sz="2000">
                  <a:solidFill>
                    <a:srgbClr val="000066"/>
                  </a:solidFill>
                  <a:latin typeface="Times New Roman"/>
                </a:rPr>
                <a:t>1/0</a:t>
              </a:r>
              <a:endParaRPr/>
            </a:p>
          </p:txBody>
        </p:sp>
      </p:grpSp>
      <p:grpSp>
        <p:nvGrpSpPr>
          <p:cNvPr id="384089" name="Group 89"/>
          <p:cNvGrpSpPr/>
          <p:nvPr/>
        </p:nvGrpSpPr>
        <p:grpSpPr bwMode="auto">
          <a:xfrm>
            <a:off x="684213" y="4868863"/>
            <a:ext cx="3271836" cy="496887"/>
            <a:chOff x="0" y="3838"/>
            <a:chExt cx="2061" cy="313"/>
          </a:xfrm>
        </p:grpSpPr>
        <p:graphicFrame>
          <p:nvGraphicFramePr>
            <p:cNvPr id="384090" name="Object 90"/>
            <p:cNvGraphicFramePr>
              <a:graphicFrameLocks xmlns:a="http://schemas.openxmlformats.org/drawingml/2006/main" noChangeAspect="1"/>
            </p:cNvGraphicFramePr>
            <p:nvPr/>
          </p:nvGraphicFramePr>
          <p:xfrm>
            <a:off x="884" y="3838"/>
            <a:ext cx="1177" cy="313"/>
          </p:xfrm>
          <a:graphic>
            <a:graphicData uri="http://schemas.openxmlformats.org/presentationml/2006/ole">
              <p:oleObj name="oleObj" r:id="rId8" imgW="914400" imgH="342265" progId="Equation.3">
                <p:embed/>
                <p:pic>
                  <p:nvPicPr>
                    <p:cNvPr id="384090" name="Object 90"/>
                    <p:cNvPicPr/>
                    <p:nvPr/>
                  </p:nvPicPr>
                  <p:blipFill>
                    <a:blip r:embed="rId7"/>
                    <a:stretch/>
                  </p:blipFill>
                  <p:spPr bwMode="auto">
                    <a:xfrm>
                      <a:off x="884" y="3838"/>
                      <a:ext cx="1177" cy="313"/>
                    </a:xfrm>
                    <a:prstGeom prst="rect">
                      <a:avLst/>
                    </a:prstGeom>
                  </p:spPr>
                </p:pic>
              </p:oleObj>
            </a:graphicData>
          </a:graphic>
        </p:graphicFrame>
        <p:sp>
          <p:nvSpPr>
            <p:cNvPr id="384091" name="Rectangle 91"/>
            <p:cNvSpPr>
              <a:spLocks noChangeArrowheads="1"/>
            </p:cNvSpPr>
            <p:nvPr/>
          </p:nvSpPr>
          <p:spPr bwMode="auto">
            <a:xfrm>
              <a:off x="0" y="3838"/>
              <a:ext cx="894" cy="293"/>
            </a:xfrm>
            <a:prstGeom prst="rect">
              <a:avLst/>
            </a:prstGeom>
            <a:noFill/>
            <a:ln w="9525">
              <a:solidFill>
                <a:schemeClr val="bg1"/>
              </a:solidFill>
              <a:miter lim="800000"/>
              <a:headEnd/>
              <a:tailEnd/>
            </a:ln>
            <a:effectLst/>
          </p:spPr>
          <p:txBody>
            <a:bodyPr wrap="none">
              <a:spAutoFit/>
            </a:bodyPr>
            <a:lstStyle/>
            <a:p>
              <a:pPr algn="l">
                <a:defRPr/>
              </a:pPr>
              <a:r>
                <a:rPr lang="zh-CN" sz="2400">
                  <a:solidFill>
                    <a:srgbClr val="000066"/>
                  </a:solidFill>
                  <a:latin typeface="Tahoma"/>
                  <a:ea typeface="楷体_GB2312"/>
                </a:rPr>
                <a:t>输出方程</a:t>
              </a:r>
              <a:endParaRPr/>
            </a:p>
          </p:txBody>
        </p:sp>
      </p:grpSp>
      <p:sp>
        <p:nvSpPr>
          <p:cNvPr id="384092" name="AutoShape 92"/>
          <p:cNvSpPr>
            <a:spLocks noChangeArrowheads="1"/>
          </p:cNvSpPr>
          <p:nvPr/>
        </p:nvSpPr>
        <p:spPr bwMode="auto">
          <a:xfrm>
            <a:off x="4141788" y="4868863"/>
            <a:ext cx="468312" cy="527050"/>
          </a:xfrm>
          <a:prstGeom prst="rightArrow">
            <a:avLst>
              <a:gd name="adj1" fmla="val 50000"/>
              <a:gd name="adj2" fmla="val 25000"/>
            </a:avLst>
          </a:prstGeom>
          <a:solidFill>
            <a:srgbClr val="0066FF"/>
          </a:solidFill>
          <a:ln w="9525">
            <a:solidFill>
              <a:srgbClr val="0066FF"/>
            </a:solidFill>
            <a:miter lim="800000"/>
            <a:headEnd/>
            <a:tailEnd/>
          </a:ln>
          <a:effectLst/>
        </p:spPr>
        <p:txBody>
          <a:bodyPr>
            <a:spAutoFit/>
          </a:bodyPr>
          <a:lstStyle/>
          <a:p>
            <a:pPr algn="l">
              <a:defRPr/>
            </a:pPr>
            <a:endParaRPr lang="en-GB" sz="1400">
              <a:solidFill>
                <a:srgbClr val="000066"/>
              </a:solidFill>
              <a:latin typeface="Tahoma"/>
              <a:ea typeface="楷体_GB2312"/>
            </a:endParaRPr>
          </a:p>
        </p:txBody>
      </p:sp>
      <p:graphicFrame>
        <p:nvGraphicFramePr>
          <p:cNvPr id="384093" name="Object 93"/>
          <p:cNvGraphicFramePr>
            <a:graphicFrameLocks xmlns:a="http://schemas.openxmlformats.org/drawingml/2006/main" noChangeAspect="1"/>
          </p:cNvGraphicFramePr>
          <p:nvPr/>
        </p:nvGraphicFramePr>
        <p:xfrm>
          <a:off x="4860925" y="4941888"/>
          <a:ext cx="2335213" cy="515937"/>
        </p:xfrm>
        <a:graphic>
          <a:graphicData uri="http://schemas.openxmlformats.org/presentationml/2006/ole">
            <p:oleObj name="oleObj" r:id="rId10" imgW="1143000" imgH="354965" progId="Equation.3">
              <p:embed/>
              <p:pic>
                <p:nvPicPr>
                  <p:cNvPr id="384093" name="Object 93"/>
                  <p:cNvPicPr/>
                  <p:nvPr/>
                </p:nvPicPr>
                <p:blipFill>
                  <a:blip r:embed="rId9"/>
                  <a:stretch/>
                </p:blipFill>
                <p:spPr bwMode="auto">
                  <a:xfrm>
                    <a:off x="4860925" y="4941888"/>
                    <a:ext cx="2335213" cy="515937"/>
                  </a:xfrm>
                  <a:prstGeom prst="rect">
                    <a:avLst/>
                  </a:prstGeom>
                </p:spPr>
              </p:pic>
            </p:oleObj>
          </a:graphicData>
        </a:graphic>
      </p:graphicFrame>
      <p:sp>
        <p:nvSpPr>
          <p:cNvPr id="384094" name="Rectangle 94"/>
          <p:cNvSpPr>
            <a:spLocks noChangeArrowheads="1"/>
          </p:cNvSpPr>
          <p:nvPr/>
        </p:nvSpPr>
        <p:spPr bwMode="auto">
          <a:xfrm>
            <a:off x="7019925" y="4076699"/>
            <a:ext cx="1419225" cy="466725"/>
          </a:xfrm>
          <a:prstGeom prst="rect">
            <a:avLst/>
          </a:prstGeom>
          <a:solidFill>
            <a:schemeClr val="bg1"/>
          </a:solidFill>
          <a:ln w="9525">
            <a:solidFill>
              <a:schemeClr val="hlink"/>
            </a:solidFill>
            <a:miter lim="800000"/>
            <a:headEnd/>
            <a:tailEnd/>
          </a:ln>
          <a:effectLst/>
        </p:spPr>
        <p:txBody>
          <a:bodyPr wrap="none">
            <a:spAutoFit/>
          </a:bodyPr>
          <a:lstStyle/>
          <a:p>
            <a:pPr algn="l">
              <a:defRPr/>
            </a:pPr>
            <a:r>
              <a:rPr lang="zh-CN" sz="2400">
                <a:solidFill>
                  <a:srgbClr val="000066"/>
                </a:solidFill>
                <a:latin typeface="Tahoma"/>
                <a:ea typeface="楷体_GB2312"/>
              </a:rPr>
              <a:t>能自启动</a:t>
            </a:r>
            <a:endParaRPr/>
          </a:p>
        </p:txBody>
      </p:sp>
      <p:sp>
        <p:nvSpPr>
          <p:cNvPr id="384095" name="Rectangle 95"/>
          <p:cNvSpPr>
            <a:spLocks noChangeArrowheads="1"/>
          </p:cNvSpPr>
          <p:nvPr/>
        </p:nvSpPr>
        <p:spPr bwMode="auto">
          <a:xfrm>
            <a:off x="827088" y="549275"/>
            <a:ext cx="3248025" cy="457200"/>
          </a:xfrm>
          <a:prstGeom prst="rect">
            <a:avLst/>
          </a:prstGeom>
          <a:noFill/>
          <a:ln>
            <a:noFill/>
          </a:ln>
          <a:effectLst/>
        </p:spPr>
        <p:txBody>
          <a:bodyPr wrap="none">
            <a:spAutoFit/>
          </a:bodyPr>
          <a:lstStyle/>
          <a:p>
            <a:pPr algn="l">
              <a:defRPr/>
            </a:pPr>
            <a:r>
              <a:rPr lang="zh-CN" sz="2400">
                <a:solidFill>
                  <a:schemeClr val="folHlink"/>
                </a:solidFill>
                <a:latin typeface="Tahoma"/>
                <a:ea typeface="楷体_GB2312"/>
              </a:rPr>
              <a:t>检查自启动能力和输出</a:t>
            </a:r>
            <a:endParaRPr/>
          </a:p>
        </p:txBody>
      </p:sp>
      <p:grpSp>
        <p:nvGrpSpPr>
          <p:cNvPr id="384107" name="Group 107"/>
          <p:cNvGrpSpPr/>
          <p:nvPr/>
        </p:nvGrpSpPr>
        <p:grpSpPr bwMode="auto">
          <a:xfrm>
            <a:off x="1187450" y="2649538"/>
            <a:ext cx="4464050" cy="563562"/>
            <a:chOff x="411" y="1071"/>
            <a:chExt cx="2877" cy="363"/>
          </a:xfrm>
        </p:grpSpPr>
        <p:sp>
          <p:nvSpPr>
            <p:cNvPr id="384039" name="Rectangle 39"/>
            <p:cNvSpPr>
              <a:spLocks noChangeArrowheads="1"/>
            </p:cNvSpPr>
            <p:nvPr/>
          </p:nvSpPr>
          <p:spPr bwMode="auto">
            <a:xfrm>
              <a:off x="411" y="1071"/>
              <a:ext cx="2015" cy="334"/>
            </a:xfrm>
            <a:prstGeom prst="rect">
              <a:avLst/>
            </a:prstGeom>
            <a:noFill/>
            <a:ln>
              <a:noFill/>
            </a:ln>
            <a:effectLst/>
          </p:spPr>
          <p:txBody>
            <a:bodyPr>
              <a:spAutoFit/>
            </a:bodyPr>
            <a:lstStyle/>
            <a:p>
              <a:pPr algn="l">
                <a:defRPr/>
              </a:pPr>
              <a:r>
                <a:rPr lang="en-US" sz="2800" i="1">
                  <a:solidFill>
                    <a:srgbClr val="000066"/>
                  </a:solidFill>
                  <a:latin typeface="Times New Roman"/>
                  <a:ea typeface="楷体_GB2312"/>
                </a:rPr>
                <a:t>A</a:t>
              </a:r>
              <a:r>
                <a:rPr lang="en-US" sz="2800">
                  <a:solidFill>
                    <a:srgbClr val="000066"/>
                  </a:solidFill>
                  <a:latin typeface="Times New Roman"/>
                  <a:ea typeface="楷体_GB2312"/>
                </a:rPr>
                <a:t>=0</a:t>
              </a:r>
              <a:endParaRPr/>
            </a:p>
          </p:txBody>
        </p:sp>
        <p:graphicFrame>
          <p:nvGraphicFramePr>
            <p:cNvPr id="384052" name="Object 52"/>
            <p:cNvGraphicFramePr>
              <a:graphicFrameLocks xmlns:a="http://schemas.openxmlformats.org/drawingml/2006/main" noChangeAspect="1"/>
            </p:cNvGraphicFramePr>
            <p:nvPr/>
          </p:nvGraphicFramePr>
          <p:xfrm>
            <a:off x="2529" y="1119"/>
            <a:ext cx="759" cy="270"/>
          </p:xfrm>
          <a:graphic>
            <a:graphicData uri="http://schemas.openxmlformats.org/presentationml/2006/ole">
              <p:oleObj name="oleObj" r:id="rId12" imgW="316865" imgH="139065" progId="Equation.3">
                <p:embed/>
                <p:pic>
                  <p:nvPicPr>
                    <p:cNvPr id="384052" name="Object 52"/>
                    <p:cNvPicPr/>
                    <p:nvPr/>
                  </p:nvPicPr>
                  <p:blipFill>
                    <a:blip r:embed="rId11"/>
                    <a:stretch/>
                  </p:blipFill>
                  <p:spPr bwMode="auto">
                    <a:xfrm>
                      <a:off x="2529" y="1119"/>
                      <a:ext cx="759" cy="270"/>
                    </a:xfrm>
                    <a:prstGeom prst="rect">
                      <a:avLst/>
                    </a:prstGeom>
                  </p:spPr>
                </p:pic>
              </p:oleObj>
            </a:graphicData>
          </a:graphic>
        </p:graphicFrame>
        <p:grpSp>
          <p:nvGrpSpPr>
            <p:cNvPr id="384098" name="Group 98"/>
            <p:cNvGrpSpPr/>
            <p:nvPr/>
          </p:nvGrpSpPr>
          <p:grpSpPr bwMode="auto">
            <a:xfrm>
              <a:off x="839" y="1081"/>
              <a:ext cx="1678" cy="353"/>
              <a:chOff x="2835" y="1230"/>
              <a:chExt cx="1565" cy="286"/>
            </a:xfrm>
          </p:grpSpPr>
          <p:sp>
            <p:nvSpPr>
              <p:cNvPr id="384099" name="Rectangle 99"/>
              <p:cNvSpPr>
                <a:spLocks noChangeArrowheads="1"/>
              </p:cNvSpPr>
              <p:nvPr/>
            </p:nvSpPr>
            <p:spPr bwMode="auto">
              <a:xfrm>
                <a:off x="2835" y="1230"/>
                <a:ext cx="1565" cy="286"/>
              </a:xfrm>
              <a:prstGeom prst="rect">
                <a:avLst/>
              </a:prstGeom>
              <a:noFill/>
              <a:ln w="28575">
                <a:solidFill>
                  <a:srgbClr val="FF0066">
                    <a:alpha val="0"/>
                  </a:srgbClr>
                </a:solidFill>
                <a:miter lim="800000"/>
                <a:headEnd/>
                <a:tailEnd/>
              </a:ln>
              <a:effectLst/>
            </p:spPr>
            <p:txBody>
              <a:bodyPr>
                <a:spAutoFit/>
              </a:bodyPr>
              <a:lstStyle/>
              <a:p>
                <a:pPr algn="l">
                  <a:defRPr/>
                </a:pPr>
                <a:r>
                  <a:rPr lang="en-US" sz="2800">
                    <a:solidFill>
                      <a:srgbClr val="000066"/>
                    </a:solidFill>
                    <a:latin typeface="Times New Roman"/>
                    <a:ea typeface="楷体_GB2312"/>
                  </a:rPr>
                  <a:t>                  = 00</a:t>
                </a:r>
                <a:endParaRPr lang="en-US" sz="2400">
                  <a:solidFill>
                    <a:srgbClr val="000066"/>
                  </a:solidFill>
                  <a:latin typeface="Times New Roman"/>
                  <a:ea typeface="楷体_GB2312"/>
                </a:endParaRPr>
              </a:p>
            </p:txBody>
          </p:sp>
          <p:graphicFrame>
            <p:nvGraphicFramePr>
              <p:cNvPr id="384100" name="Object 100"/>
              <p:cNvGraphicFramePr>
                <a:graphicFrameLocks xmlns:a="http://schemas.openxmlformats.org/drawingml/2006/main" noChangeAspect="1"/>
              </p:cNvGraphicFramePr>
              <p:nvPr/>
            </p:nvGraphicFramePr>
            <p:xfrm>
              <a:off x="3198" y="1275"/>
              <a:ext cx="272" cy="230"/>
            </p:xfrm>
            <a:graphic>
              <a:graphicData uri="http://schemas.openxmlformats.org/presentationml/2006/ole">
                <p:oleObj name="oleObj" r:id="rId14" imgW="266065" imgH="316865" progId="Equation.3">
                  <p:embed/>
                  <p:pic>
                    <p:nvPicPr>
                      <p:cNvPr id="384100" name="Object 100"/>
                      <p:cNvPicPr/>
                      <p:nvPr/>
                    </p:nvPicPr>
                    <p:blipFill>
                      <a:blip r:embed="rId13"/>
                      <a:stretch/>
                    </p:blipFill>
                    <p:spPr bwMode="auto">
                      <a:xfrm>
                        <a:off x="3198" y="1275"/>
                        <a:ext cx="272" cy="230"/>
                      </a:xfrm>
                      <a:prstGeom prst="rect">
                        <a:avLst/>
                      </a:prstGeom>
                    </p:spPr>
                  </p:pic>
                </p:oleObj>
              </a:graphicData>
            </a:graphic>
          </p:graphicFrame>
          <p:graphicFrame>
            <p:nvGraphicFramePr>
              <p:cNvPr id="384101" name="Object 101"/>
              <p:cNvGraphicFramePr>
                <a:graphicFrameLocks xmlns:a="http://schemas.openxmlformats.org/drawingml/2006/main" noChangeAspect="1"/>
              </p:cNvGraphicFramePr>
              <p:nvPr/>
            </p:nvGraphicFramePr>
            <p:xfrm>
              <a:off x="3492" y="1275"/>
              <a:ext cx="272" cy="239"/>
            </p:xfrm>
            <a:graphic>
              <a:graphicData uri="http://schemas.openxmlformats.org/presentationml/2006/ole">
                <p:oleObj name="oleObj" r:id="rId16" imgW="266065" imgH="329565" progId="Equation.3">
                  <p:embed/>
                  <p:pic>
                    <p:nvPicPr>
                      <p:cNvPr id="384101" name="Object 101"/>
                      <p:cNvPicPr/>
                      <p:nvPr/>
                    </p:nvPicPr>
                    <p:blipFill>
                      <a:blip r:embed="rId15"/>
                      <a:stretch/>
                    </p:blipFill>
                    <p:spPr bwMode="auto">
                      <a:xfrm>
                        <a:off x="3492" y="1275"/>
                        <a:ext cx="272" cy="239"/>
                      </a:xfrm>
                      <a:prstGeom prst="rect">
                        <a:avLst/>
                      </a:prstGeom>
                    </p:spPr>
                  </p:pic>
                </p:oleObj>
              </a:graphicData>
            </a:graphic>
          </p:graphicFrame>
        </p:grpSp>
      </p:grpSp>
      <p:grpSp>
        <p:nvGrpSpPr>
          <p:cNvPr id="384108" name="Group 108"/>
          <p:cNvGrpSpPr/>
          <p:nvPr/>
        </p:nvGrpSpPr>
        <p:grpSpPr bwMode="auto">
          <a:xfrm>
            <a:off x="1216025" y="3657600"/>
            <a:ext cx="4292600" cy="555625"/>
            <a:chOff x="476" y="1718"/>
            <a:chExt cx="2767" cy="358"/>
          </a:xfrm>
        </p:grpSpPr>
        <p:sp>
          <p:nvSpPr>
            <p:cNvPr id="384044" name="Rectangle 44"/>
            <p:cNvSpPr>
              <a:spLocks noChangeArrowheads="1"/>
            </p:cNvSpPr>
            <p:nvPr/>
          </p:nvSpPr>
          <p:spPr bwMode="auto">
            <a:xfrm>
              <a:off x="476" y="1742"/>
              <a:ext cx="517" cy="334"/>
            </a:xfrm>
            <a:prstGeom prst="rect">
              <a:avLst/>
            </a:prstGeom>
            <a:noFill/>
            <a:ln>
              <a:noFill/>
            </a:ln>
            <a:effectLst/>
          </p:spPr>
          <p:txBody>
            <a:bodyPr wrap="none">
              <a:spAutoFit/>
            </a:bodyPr>
            <a:lstStyle/>
            <a:p>
              <a:pPr algn="l">
                <a:defRPr/>
              </a:pPr>
              <a:r>
                <a:rPr lang="en-US" sz="2800" i="1">
                  <a:solidFill>
                    <a:srgbClr val="000066"/>
                  </a:solidFill>
                  <a:latin typeface="Times New Roman"/>
                  <a:ea typeface="楷体_GB2312"/>
                </a:rPr>
                <a:t>A</a:t>
              </a:r>
              <a:r>
                <a:rPr lang="en-US" sz="2800">
                  <a:solidFill>
                    <a:srgbClr val="000066"/>
                  </a:solidFill>
                  <a:latin typeface="Times New Roman"/>
                  <a:ea typeface="楷体_GB2312"/>
                </a:rPr>
                <a:t>=1</a:t>
              </a:r>
              <a:endParaRPr/>
            </a:p>
          </p:txBody>
        </p:sp>
        <p:graphicFrame>
          <p:nvGraphicFramePr>
            <p:cNvPr id="384102" name="Object 102"/>
            <p:cNvGraphicFramePr>
              <a:graphicFrameLocks xmlns:a="http://schemas.openxmlformats.org/drawingml/2006/main" noChangeAspect="1"/>
            </p:cNvGraphicFramePr>
            <p:nvPr/>
          </p:nvGraphicFramePr>
          <p:xfrm>
            <a:off x="2517" y="1797"/>
            <a:ext cx="726" cy="270"/>
          </p:xfrm>
          <a:graphic>
            <a:graphicData uri="http://schemas.openxmlformats.org/presentationml/2006/ole">
              <p:oleObj name="oleObj" r:id="rId18" imgW="329565" imgH="151765" progId="Equation.3">
                <p:embed/>
                <p:pic>
                  <p:nvPicPr>
                    <p:cNvPr id="384102" name="Object 102"/>
                    <p:cNvPicPr/>
                    <p:nvPr/>
                  </p:nvPicPr>
                  <p:blipFill>
                    <a:blip r:embed="rId17"/>
                    <a:stretch/>
                  </p:blipFill>
                  <p:spPr bwMode="auto">
                    <a:xfrm>
                      <a:off x="2517" y="1797"/>
                      <a:ext cx="726" cy="270"/>
                    </a:xfrm>
                    <a:prstGeom prst="rect">
                      <a:avLst/>
                    </a:prstGeom>
                  </p:spPr>
                </p:pic>
              </p:oleObj>
            </a:graphicData>
          </a:graphic>
        </p:graphicFrame>
        <p:grpSp>
          <p:nvGrpSpPr>
            <p:cNvPr id="384103" name="Group 103"/>
            <p:cNvGrpSpPr/>
            <p:nvPr/>
          </p:nvGrpSpPr>
          <p:grpSpPr bwMode="auto">
            <a:xfrm>
              <a:off x="839" y="1718"/>
              <a:ext cx="1678" cy="353"/>
              <a:chOff x="2835" y="1230"/>
              <a:chExt cx="1565" cy="286"/>
            </a:xfrm>
          </p:grpSpPr>
          <p:sp>
            <p:nvSpPr>
              <p:cNvPr id="384104" name="Rectangle 104"/>
              <p:cNvSpPr>
                <a:spLocks noChangeArrowheads="1"/>
              </p:cNvSpPr>
              <p:nvPr/>
            </p:nvSpPr>
            <p:spPr bwMode="auto">
              <a:xfrm>
                <a:off x="2835" y="1230"/>
                <a:ext cx="1565" cy="286"/>
              </a:xfrm>
              <a:prstGeom prst="rect">
                <a:avLst/>
              </a:prstGeom>
              <a:noFill/>
              <a:ln w="28575">
                <a:solidFill>
                  <a:srgbClr val="FF0066">
                    <a:alpha val="0"/>
                  </a:srgbClr>
                </a:solidFill>
                <a:miter lim="800000"/>
                <a:headEnd/>
                <a:tailEnd/>
              </a:ln>
              <a:effectLst/>
            </p:spPr>
            <p:txBody>
              <a:bodyPr>
                <a:spAutoFit/>
              </a:bodyPr>
              <a:lstStyle/>
              <a:p>
                <a:pPr algn="l">
                  <a:defRPr/>
                </a:pPr>
                <a:r>
                  <a:rPr lang="en-US" sz="2800">
                    <a:solidFill>
                      <a:srgbClr val="000066"/>
                    </a:solidFill>
                    <a:latin typeface="Times New Roman"/>
                    <a:ea typeface="楷体_GB2312"/>
                  </a:rPr>
                  <a:t>                  = 11</a:t>
                </a:r>
                <a:endParaRPr lang="en-US" sz="2400">
                  <a:solidFill>
                    <a:srgbClr val="000066"/>
                  </a:solidFill>
                  <a:latin typeface="Times New Roman"/>
                  <a:ea typeface="楷体_GB2312"/>
                </a:endParaRPr>
              </a:p>
            </p:txBody>
          </p:sp>
          <p:graphicFrame>
            <p:nvGraphicFramePr>
              <p:cNvPr id="384105" name="Object 105"/>
              <p:cNvGraphicFramePr>
                <a:graphicFrameLocks xmlns:a="http://schemas.openxmlformats.org/drawingml/2006/main" noChangeAspect="1"/>
              </p:cNvGraphicFramePr>
              <p:nvPr/>
            </p:nvGraphicFramePr>
            <p:xfrm>
              <a:off x="3198" y="1275"/>
              <a:ext cx="272" cy="230"/>
            </p:xfrm>
            <a:graphic>
              <a:graphicData uri="http://schemas.openxmlformats.org/presentationml/2006/ole">
                <p:oleObj name="oleObj" r:id="rId20" imgW="266065" imgH="316865" progId="Equation.3">
                  <p:embed/>
                  <p:pic>
                    <p:nvPicPr>
                      <p:cNvPr id="384105" name="Object 105"/>
                      <p:cNvPicPr/>
                      <p:nvPr/>
                    </p:nvPicPr>
                    <p:blipFill>
                      <a:blip r:embed="rId19"/>
                      <a:stretch/>
                    </p:blipFill>
                    <p:spPr bwMode="auto">
                      <a:xfrm>
                        <a:off x="3198" y="1275"/>
                        <a:ext cx="272" cy="230"/>
                      </a:xfrm>
                      <a:prstGeom prst="rect">
                        <a:avLst/>
                      </a:prstGeom>
                    </p:spPr>
                  </p:pic>
                </p:oleObj>
              </a:graphicData>
            </a:graphic>
          </p:graphicFrame>
          <p:graphicFrame>
            <p:nvGraphicFramePr>
              <p:cNvPr id="384106" name="Object 106"/>
              <p:cNvGraphicFramePr>
                <a:graphicFrameLocks xmlns:a="http://schemas.openxmlformats.org/drawingml/2006/main" noChangeAspect="1"/>
              </p:cNvGraphicFramePr>
              <p:nvPr/>
            </p:nvGraphicFramePr>
            <p:xfrm>
              <a:off x="3492" y="1275"/>
              <a:ext cx="272" cy="239"/>
            </p:xfrm>
            <a:graphic>
              <a:graphicData uri="http://schemas.openxmlformats.org/presentationml/2006/ole">
                <p:oleObj name="oleObj" r:id="rId22" imgW="266065" imgH="329565" progId="Equation.3">
                  <p:embed/>
                  <p:pic>
                    <p:nvPicPr>
                      <p:cNvPr id="384106" name="Object 106"/>
                      <p:cNvPicPr/>
                      <p:nvPr/>
                    </p:nvPicPr>
                    <p:blipFill>
                      <a:blip r:embed="rId21"/>
                      <a:stretch/>
                    </p:blipFill>
                    <p:spPr bwMode="auto">
                      <a:xfrm>
                        <a:off x="3492" y="1275"/>
                        <a:ext cx="272" cy="239"/>
                      </a:xfrm>
                      <a:prstGeom prst="rect">
                        <a:avLst/>
                      </a:prstGeom>
                    </p:spPr>
                  </p:pic>
                </p:oleObj>
              </a:graphicData>
            </a:graphic>
          </p:graphicFrame>
        </p:grpSp>
      </p:grpSp>
      <p:sp>
        <p:nvSpPr>
          <p:cNvPr id="384109" name="AutoShape 109"/>
          <p:cNvSpPr>
            <a:spLocks noChangeArrowheads="1"/>
          </p:cNvSpPr>
          <p:nvPr/>
        </p:nvSpPr>
        <p:spPr bwMode="auto">
          <a:xfrm>
            <a:off x="5230813" y="2684463"/>
            <a:ext cx="457200" cy="528637"/>
          </a:xfrm>
          <a:prstGeom prst="roundRect">
            <a:avLst>
              <a:gd name="adj" fmla="val 16667"/>
            </a:avLst>
          </a:prstGeom>
          <a:noFill/>
          <a:ln w="38100" algn="ctr">
            <a:solidFill>
              <a:srgbClr val="FF0066"/>
            </a:solidFill>
            <a:round/>
            <a:headEnd/>
            <a:tailEnd/>
          </a:ln>
          <a:effectLst/>
        </p:spPr>
        <p:txBody>
          <a:bodyPr wrap="none" anchor="ctr"/>
          <a:lstStyle/>
          <a:p>
            <a:pPr>
              <a:defRPr/>
            </a:pPr>
            <a:endParaRPr lang="zh-CN"/>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384033"/>
                                        </p:tgtEl>
                                        <p:attrNameLst>
                                          <p:attrName>style.visibility</p:attrName>
                                        </p:attrNameLst>
                                      </p:cBhvr>
                                      <p:to>
                                        <p:strVal val="visible"/>
                                      </p:to>
                                    </p:set>
                                    <p:animEffect transition="in" filter="strips(downRight)">
                                      <p:cBhvr>
                                        <p:cTn id="7" dur="500"/>
                                        <p:tgtEl>
                                          <p:spTgt spid="38403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384107"/>
                                        </p:tgtEl>
                                        <p:attrNameLst>
                                          <p:attrName>style.visibility</p:attrName>
                                        </p:attrNameLst>
                                      </p:cBhvr>
                                      <p:to>
                                        <p:strVal val="visible"/>
                                      </p:to>
                                    </p:set>
                                    <p:animEffect transition="in" filter="strips(downRight)">
                                      <p:cBhvr>
                                        <p:cTn id="12" dur="500"/>
                                        <p:tgtEl>
                                          <p:spTgt spid="38410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84108"/>
                                        </p:tgtEl>
                                        <p:attrNameLst>
                                          <p:attrName>style.visibility</p:attrName>
                                        </p:attrNameLst>
                                      </p:cBhvr>
                                      <p:to>
                                        <p:strVal val="visible"/>
                                      </p:to>
                                    </p:set>
                                    <p:animEffect transition="in" filter="strips(downRight)">
                                      <p:cBhvr>
                                        <p:cTn id="17" dur="500"/>
                                        <p:tgtEl>
                                          <p:spTgt spid="38410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384110"/>
                                        </p:tgtEl>
                                        <p:attrNameLst>
                                          <p:attrName>style.visibility</p:attrName>
                                        </p:attrNameLst>
                                      </p:cBhvr>
                                      <p:to>
                                        <p:strVal val="visible"/>
                                      </p:to>
                                    </p:set>
                                    <p:animEffect transition="in" filter="box(in)">
                                      <p:cBhvr>
                                        <p:cTn id="22" dur="500"/>
                                        <p:tgtEl>
                                          <p:spTgt spid="38411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84094"/>
                                        </p:tgtEl>
                                        <p:attrNameLst>
                                          <p:attrName>style.visibility</p:attrName>
                                        </p:attrNameLst>
                                      </p:cBhvr>
                                      <p:to>
                                        <p:strVal val="visible"/>
                                      </p:to>
                                    </p:set>
                                    <p:animEffect transition="in" filter="strips(downRight)">
                                      <p:cBhvr>
                                        <p:cTn id="27" dur="500"/>
                                        <p:tgtEl>
                                          <p:spTgt spid="38409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nodeType="clickEffect">
                                  <p:stCondLst>
                                    <p:cond delay="0"/>
                                  </p:stCondLst>
                                  <p:childTnLst>
                                    <p:set>
                                      <p:cBhvr>
                                        <p:cTn id="31" dur="1" fill="hold">
                                          <p:stCondLst>
                                            <p:cond delay="0"/>
                                          </p:stCondLst>
                                        </p:cTn>
                                        <p:tgtEl>
                                          <p:spTgt spid="384109"/>
                                        </p:tgtEl>
                                        <p:attrNameLst>
                                          <p:attrName>style.visibility</p:attrName>
                                        </p:attrNameLst>
                                      </p:cBhvr>
                                      <p:to>
                                        <p:strVal val="visible"/>
                                      </p:to>
                                    </p:set>
                                    <p:animEffect transition="in" filter="box(out)">
                                      <p:cBhvr>
                                        <p:cTn id="32" dur="500"/>
                                        <p:tgtEl>
                                          <p:spTgt spid="38410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384089"/>
                                        </p:tgtEl>
                                        <p:attrNameLst>
                                          <p:attrName>style.visibility</p:attrName>
                                        </p:attrNameLst>
                                      </p:cBhvr>
                                      <p:to>
                                        <p:strVal val="visible"/>
                                      </p:to>
                                    </p:set>
                                    <p:animEffect transition="in" filter="strips(downRight)">
                                      <p:cBhvr>
                                        <p:cTn id="37" dur="500"/>
                                        <p:tgtEl>
                                          <p:spTgt spid="38408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84092"/>
                                        </p:tgtEl>
                                        <p:attrNameLst>
                                          <p:attrName>style.visibility</p:attrName>
                                        </p:attrNameLst>
                                      </p:cBhvr>
                                      <p:to>
                                        <p:strVal val="visible"/>
                                      </p:to>
                                    </p:set>
                                    <p:animEffect transition="in" filter="wipe(left)">
                                      <p:cBhvr>
                                        <p:cTn id="42" dur="500"/>
                                        <p:tgtEl>
                                          <p:spTgt spid="384092"/>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nodeType="clickEffect">
                                  <p:stCondLst>
                                    <p:cond delay="0"/>
                                  </p:stCondLst>
                                  <p:childTnLst>
                                    <p:set>
                                      <p:cBhvr>
                                        <p:cTn id="46" dur="1" fill="hold">
                                          <p:stCondLst>
                                            <p:cond delay="0"/>
                                          </p:stCondLst>
                                        </p:cTn>
                                        <p:tgtEl>
                                          <p:spTgt spid="384093"/>
                                        </p:tgtEl>
                                        <p:attrNameLst>
                                          <p:attrName>style.visibility</p:attrName>
                                        </p:attrNameLst>
                                      </p:cBhvr>
                                      <p:to>
                                        <p:strVal val="visible"/>
                                      </p:to>
                                    </p:set>
                                    <p:animEffect transition="in" filter="strips(downRight)">
                                      <p:cBhvr>
                                        <p:cTn id="47" dur="500"/>
                                        <p:tgtEl>
                                          <p:spTgt spid="3840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4092" grpId="0" animBg="1"/>
      <p:bldP spid="384094" grpId="0" animBg="1"/>
    </p:bldLst>
  </p:timing>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385044" name="Object 20"/>
          <p:cNvGraphicFramePr>
            <a:graphicFrameLocks xmlns:a="http://schemas.openxmlformats.org/drawingml/2006/main" noChangeAspect="1"/>
          </p:cNvGraphicFramePr>
          <p:nvPr/>
        </p:nvGraphicFramePr>
        <p:xfrm>
          <a:off x="139700" y="3255963"/>
          <a:ext cx="8397875" cy="2792411"/>
        </p:xfrm>
        <a:graphic>
          <a:graphicData uri="http://schemas.openxmlformats.org/presentationml/2006/ole">
            <p:oleObj name="oleObj" r:id="rId4" imgW="3457575" imgH="1048385" progId="Word.Picture.8">
              <p:embed/>
              <p:pic>
                <p:nvPicPr>
                  <p:cNvPr id="385044" name="Object 20"/>
                  <p:cNvPicPr/>
                  <p:nvPr/>
                </p:nvPicPr>
                <p:blipFill>
                  <a:blip r:embed="rId3"/>
                  <a:stretch/>
                </p:blipFill>
                <p:spPr bwMode="auto">
                  <a:xfrm>
                    <a:off x="139700" y="3255963"/>
                    <a:ext cx="8397875" cy="2792411"/>
                  </a:xfrm>
                  <a:prstGeom prst="rect">
                    <a:avLst/>
                  </a:prstGeom>
                </p:spPr>
              </p:pic>
            </p:oleObj>
          </a:graphicData>
        </a:graphic>
      </p:graphicFrame>
      <p:grpSp>
        <p:nvGrpSpPr>
          <p:cNvPr id="385045" name="Group 21"/>
          <p:cNvGrpSpPr/>
          <p:nvPr/>
        </p:nvGrpSpPr>
        <p:grpSpPr bwMode="auto">
          <a:xfrm>
            <a:off x="898525" y="1773238"/>
            <a:ext cx="3271838" cy="496887"/>
            <a:chOff x="0" y="3838"/>
            <a:chExt cx="2061" cy="313"/>
          </a:xfrm>
        </p:grpSpPr>
        <p:graphicFrame>
          <p:nvGraphicFramePr>
            <p:cNvPr id="385046" name="Object 22"/>
            <p:cNvGraphicFramePr>
              <a:graphicFrameLocks xmlns:a="http://schemas.openxmlformats.org/drawingml/2006/main" noChangeAspect="1"/>
            </p:cNvGraphicFramePr>
            <p:nvPr/>
          </p:nvGraphicFramePr>
          <p:xfrm>
            <a:off x="884" y="3838"/>
            <a:ext cx="1177" cy="313"/>
          </p:xfrm>
          <a:graphic>
            <a:graphicData uri="http://schemas.openxmlformats.org/presentationml/2006/ole">
              <p:oleObj name="oleObj" r:id="rId6" imgW="914400" imgH="342265" progId="Equation.3">
                <p:embed/>
                <p:pic>
                  <p:nvPicPr>
                    <p:cNvPr id="385046" name="Object 22"/>
                    <p:cNvPicPr/>
                    <p:nvPr/>
                  </p:nvPicPr>
                  <p:blipFill>
                    <a:blip r:embed="rId5"/>
                    <a:stretch/>
                  </p:blipFill>
                  <p:spPr bwMode="auto">
                    <a:xfrm>
                      <a:off x="884" y="3838"/>
                      <a:ext cx="1177" cy="313"/>
                    </a:xfrm>
                    <a:prstGeom prst="rect">
                      <a:avLst/>
                    </a:prstGeom>
                  </p:spPr>
                </p:pic>
              </p:oleObj>
            </a:graphicData>
          </a:graphic>
        </p:graphicFrame>
        <p:sp>
          <p:nvSpPr>
            <p:cNvPr id="385047" name="Rectangle 23"/>
            <p:cNvSpPr>
              <a:spLocks noChangeArrowheads="1"/>
            </p:cNvSpPr>
            <p:nvPr/>
          </p:nvSpPr>
          <p:spPr bwMode="auto">
            <a:xfrm>
              <a:off x="0" y="3838"/>
              <a:ext cx="890" cy="293"/>
            </a:xfrm>
            <a:prstGeom prst="rect">
              <a:avLst/>
            </a:prstGeom>
            <a:noFill/>
            <a:ln w="9525">
              <a:solidFill>
                <a:schemeClr val="bg1"/>
              </a:solidFill>
              <a:miter lim="800000"/>
              <a:headEnd/>
              <a:tailEnd/>
            </a:ln>
            <a:effectLst/>
          </p:spPr>
          <p:txBody>
            <a:bodyPr wrap="none">
              <a:spAutoFit/>
            </a:bodyPr>
            <a:lstStyle/>
            <a:p>
              <a:pPr algn="l">
                <a:defRPr/>
              </a:pPr>
              <a:r>
                <a:rPr lang="zh-CN" sz="2400">
                  <a:solidFill>
                    <a:srgbClr val="000066"/>
                  </a:solidFill>
                  <a:latin typeface="Tahoma"/>
                  <a:ea typeface="楷体_GB2312"/>
                </a:rPr>
                <a:t>输出方程</a:t>
              </a:r>
              <a:endParaRPr/>
            </a:p>
          </p:txBody>
        </p:sp>
      </p:grpSp>
      <p:sp>
        <p:nvSpPr>
          <p:cNvPr id="385048" name="AutoShape 24"/>
          <p:cNvSpPr>
            <a:spLocks noChangeArrowheads="1"/>
          </p:cNvSpPr>
          <p:nvPr/>
        </p:nvSpPr>
        <p:spPr bwMode="auto">
          <a:xfrm>
            <a:off x="4319588" y="1773238"/>
            <a:ext cx="468312" cy="517525"/>
          </a:xfrm>
          <a:prstGeom prst="rightArrow">
            <a:avLst>
              <a:gd name="adj1" fmla="val 50000"/>
              <a:gd name="adj2" fmla="val 25000"/>
            </a:avLst>
          </a:prstGeom>
          <a:solidFill>
            <a:srgbClr val="FF0066"/>
          </a:solidFill>
          <a:ln>
            <a:noFill/>
          </a:ln>
          <a:effectLst/>
        </p:spPr>
        <p:txBody>
          <a:bodyPr>
            <a:spAutoFit/>
          </a:bodyPr>
          <a:lstStyle/>
          <a:p>
            <a:pPr algn="l">
              <a:defRPr/>
            </a:pPr>
            <a:endParaRPr lang="en-GB" sz="1400">
              <a:solidFill>
                <a:srgbClr val="000066"/>
              </a:solidFill>
              <a:latin typeface="Tahoma"/>
              <a:ea typeface="楷体_GB2312"/>
            </a:endParaRPr>
          </a:p>
        </p:txBody>
      </p:sp>
      <p:grpSp>
        <p:nvGrpSpPr>
          <p:cNvPr id="385057" name="Group 33"/>
          <p:cNvGrpSpPr/>
          <p:nvPr/>
        </p:nvGrpSpPr>
        <p:grpSpPr bwMode="auto">
          <a:xfrm>
            <a:off x="4500563" y="3105150"/>
            <a:ext cx="2808287" cy="1116013"/>
            <a:chOff x="2835" y="1956"/>
            <a:chExt cx="1769" cy="703"/>
          </a:xfrm>
        </p:grpSpPr>
        <p:sp>
          <p:nvSpPr>
            <p:cNvPr id="385051" name="Line 27"/>
            <p:cNvSpPr>
              <a:spLocks noChangeShapeType="1"/>
            </p:cNvSpPr>
            <p:nvPr/>
          </p:nvSpPr>
          <p:spPr bwMode="auto">
            <a:xfrm flipV="1">
              <a:off x="2835" y="1956"/>
              <a:ext cx="0" cy="658"/>
            </a:xfrm>
            <a:prstGeom prst="line">
              <a:avLst/>
            </a:prstGeom>
            <a:noFill/>
            <a:ln w="28575">
              <a:solidFill>
                <a:srgbClr val="CC0099"/>
              </a:solidFill>
              <a:round/>
              <a:headEnd/>
              <a:tailEnd/>
            </a:ln>
            <a:effectLst/>
          </p:spPr>
          <p:txBody>
            <a:bodyPr/>
            <a:lstStyle/>
            <a:p>
              <a:pPr>
                <a:defRPr/>
              </a:pPr>
              <a:endParaRPr lang="zh-CN"/>
            </a:p>
          </p:txBody>
        </p:sp>
        <p:sp>
          <p:nvSpPr>
            <p:cNvPr id="385052" name="Line 28"/>
            <p:cNvSpPr>
              <a:spLocks noChangeShapeType="1"/>
            </p:cNvSpPr>
            <p:nvPr/>
          </p:nvSpPr>
          <p:spPr bwMode="auto">
            <a:xfrm>
              <a:off x="2835" y="1956"/>
              <a:ext cx="1633" cy="0"/>
            </a:xfrm>
            <a:prstGeom prst="line">
              <a:avLst/>
            </a:prstGeom>
            <a:noFill/>
            <a:ln w="28575">
              <a:solidFill>
                <a:srgbClr val="CC0099"/>
              </a:solidFill>
              <a:round/>
              <a:headEnd/>
              <a:tailEnd/>
            </a:ln>
            <a:effectLst/>
          </p:spPr>
          <p:txBody>
            <a:bodyPr/>
            <a:lstStyle/>
            <a:p>
              <a:pPr>
                <a:defRPr/>
              </a:pPr>
              <a:endParaRPr lang="zh-CN"/>
            </a:p>
          </p:txBody>
        </p:sp>
        <p:sp>
          <p:nvSpPr>
            <p:cNvPr id="385053" name="Line 29"/>
            <p:cNvSpPr>
              <a:spLocks noChangeShapeType="1"/>
            </p:cNvSpPr>
            <p:nvPr/>
          </p:nvSpPr>
          <p:spPr bwMode="auto">
            <a:xfrm flipV="1">
              <a:off x="4445" y="1956"/>
              <a:ext cx="0" cy="703"/>
            </a:xfrm>
            <a:prstGeom prst="line">
              <a:avLst/>
            </a:prstGeom>
            <a:noFill/>
            <a:ln w="28575">
              <a:solidFill>
                <a:srgbClr val="CC0099"/>
              </a:solidFill>
              <a:round/>
              <a:headEnd/>
              <a:tailEnd/>
            </a:ln>
            <a:effectLst/>
          </p:spPr>
          <p:txBody>
            <a:bodyPr/>
            <a:lstStyle/>
            <a:p>
              <a:pPr>
                <a:defRPr/>
              </a:pPr>
              <a:endParaRPr lang="zh-CN"/>
            </a:p>
          </p:txBody>
        </p:sp>
        <p:sp>
          <p:nvSpPr>
            <p:cNvPr id="385054" name="Line 30"/>
            <p:cNvSpPr>
              <a:spLocks noChangeShapeType="1"/>
            </p:cNvSpPr>
            <p:nvPr/>
          </p:nvSpPr>
          <p:spPr bwMode="auto">
            <a:xfrm>
              <a:off x="4445" y="2659"/>
              <a:ext cx="159" cy="0"/>
            </a:xfrm>
            <a:prstGeom prst="line">
              <a:avLst/>
            </a:prstGeom>
            <a:noFill/>
            <a:ln w="28575">
              <a:solidFill>
                <a:srgbClr val="CC0099"/>
              </a:solidFill>
              <a:round/>
              <a:headEnd/>
              <a:tailEnd/>
            </a:ln>
            <a:effectLst/>
          </p:spPr>
          <p:txBody>
            <a:bodyPr/>
            <a:lstStyle/>
            <a:p>
              <a:pPr>
                <a:defRPr/>
              </a:pPr>
              <a:endParaRPr lang="zh-CN"/>
            </a:p>
          </p:txBody>
        </p:sp>
      </p:grpSp>
      <p:graphicFrame>
        <p:nvGraphicFramePr>
          <p:cNvPr id="385049" name="Object 25"/>
          <p:cNvGraphicFramePr>
            <a:graphicFrameLocks xmlns:a="http://schemas.openxmlformats.org/drawingml/2006/main" noChangeAspect="1"/>
          </p:cNvGraphicFramePr>
          <p:nvPr/>
        </p:nvGraphicFramePr>
        <p:xfrm>
          <a:off x="4572000" y="2492375"/>
          <a:ext cx="2335213" cy="515938"/>
        </p:xfrm>
        <a:graphic>
          <a:graphicData uri="http://schemas.openxmlformats.org/presentationml/2006/ole">
            <p:oleObj name="oleObj" r:id="rId8" imgW="1143000" imgH="354965" progId="Equation.3">
              <p:embed/>
              <p:pic>
                <p:nvPicPr>
                  <p:cNvPr id="385049" name="Object 25"/>
                  <p:cNvPicPr/>
                  <p:nvPr/>
                </p:nvPicPr>
                <p:blipFill>
                  <a:blip r:embed="rId7"/>
                  <a:stretch/>
                </p:blipFill>
                <p:spPr bwMode="auto">
                  <a:xfrm>
                    <a:off x="4572000" y="2492375"/>
                    <a:ext cx="2335213" cy="515938"/>
                  </a:xfrm>
                  <a:prstGeom prst="rect">
                    <a:avLst/>
                  </a:prstGeom>
                </p:spPr>
              </p:pic>
            </p:oleObj>
          </a:graphicData>
        </a:graphic>
      </p:graphicFrame>
      <p:sp>
        <p:nvSpPr>
          <p:cNvPr id="385055" name="Rectangle 31"/>
          <p:cNvSpPr>
            <a:spLocks noChangeArrowheads="1"/>
          </p:cNvSpPr>
          <p:nvPr/>
        </p:nvSpPr>
        <p:spPr bwMode="auto">
          <a:xfrm>
            <a:off x="755650" y="1196975"/>
            <a:ext cx="1419225" cy="466725"/>
          </a:xfrm>
          <a:prstGeom prst="rect">
            <a:avLst/>
          </a:prstGeom>
          <a:noFill/>
          <a:ln w="9525">
            <a:solidFill>
              <a:schemeClr val="bg1"/>
            </a:solidFill>
            <a:miter lim="800000"/>
            <a:headEnd/>
            <a:tailEnd/>
          </a:ln>
          <a:effectLst/>
        </p:spPr>
        <p:txBody>
          <a:bodyPr wrap="none">
            <a:spAutoFit/>
          </a:bodyPr>
          <a:lstStyle/>
          <a:p>
            <a:pPr algn="l">
              <a:defRPr/>
            </a:pPr>
            <a:r>
              <a:rPr lang="zh-CN" sz="2400">
                <a:solidFill>
                  <a:srgbClr val="000066"/>
                </a:solidFill>
                <a:latin typeface="Tahoma"/>
                <a:ea typeface="楷体_GB2312"/>
              </a:rPr>
              <a:t>修改电路</a:t>
            </a:r>
            <a:endParaRPr/>
          </a:p>
        </p:txBody>
      </p:sp>
      <p:sp>
        <p:nvSpPr>
          <p:cNvPr id="385056" name="Rectangle 32"/>
          <p:cNvSpPr>
            <a:spLocks noChangeArrowheads="1"/>
          </p:cNvSpPr>
          <p:nvPr/>
        </p:nvSpPr>
        <p:spPr bwMode="auto">
          <a:xfrm>
            <a:off x="971550" y="2420938"/>
            <a:ext cx="3241675" cy="466725"/>
          </a:xfrm>
          <a:prstGeom prst="rect">
            <a:avLst/>
          </a:prstGeom>
          <a:noFill/>
          <a:ln w="9525">
            <a:solidFill>
              <a:schemeClr val="bg1"/>
            </a:solidFill>
            <a:miter lim="800000"/>
            <a:headEnd/>
            <a:tailEnd/>
          </a:ln>
          <a:effectLst/>
        </p:spPr>
        <p:txBody>
          <a:bodyPr wrap="none">
            <a:spAutoFit/>
          </a:bodyPr>
          <a:lstStyle/>
          <a:p>
            <a:pPr algn="l">
              <a:defRPr/>
            </a:pPr>
            <a:r>
              <a:rPr lang="zh-CN" sz="2400">
                <a:solidFill>
                  <a:srgbClr val="000066"/>
                </a:solidFill>
                <a:latin typeface="Tahoma"/>
                <a:ea typeface="楷体_GB2312"/>
              </a:rPr>
              <a:t>卡诺图化简去掉无关项</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85044"/>
                                        </p:tgtEl>
                                        <p:attrNameLst>
                                          <p:attrName>style.visibility</p:attrName>
                                        </p:attrNameLst>
                                      </p:cBhvr>
                                      <p:to>
                                        <p:strVal val="visible"/>
                                      </p:to>
                                    </p:set>
                                    <p:animEffect transition="in" filter="wipe(left)">
                                      <p:cBhvr>
                                        <p:cTn id="7" dur="500"/>
                                        <p:tgtEl>
                                          <p:spTgt spid="3850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385045"/>
                                        </p:tgtEl>
                                        <p:attrNameLst>
                                          <p:attrName>style.visibility</p:attrName>
                                        </p:attrNameLst>
                                      </p:cBhvr>
                                      <p:to>
                                        <p:strVal val="visible"/>
                                      </p:to>
                                    </p:set>
                                    <p:animEffect transition="in" filter="strips(downRight)">
                                      <p:cBhvr>
                                        <p:cTn id="12" dur="500"/>
                                        <p:tgtEl>
                                          <p:spTgt spid="38504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85048"/>
                                        </p:tgtEl>
                                        <p:attrNameLst>
                                          <p:attrName>style.visibility</p:attrName>
                                        </p:attrNameLst>
                                      </p:cBhvr>
                                      <p:to>
                                        <p:strVal val="visible"/>
                                      </p:to>
                                    </p:set>
                                    <p:animEffect transition="in" filter="wipe(left)">
                                      <p:cBhvr>
                                        <p:cTn id="17" dur="500"/>
                                        <p:tgtEl>
                                          <p:spTgt spid="38504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85056"/>
                                        </p:tgtEl>
                                        <p:attrNameLst>
                                          <p:attrName>style.visibility</p:attrName>
                                        </p:attrNameLst>
                                      </p:cBhvr>
                                      <p:to>
                                        <p:strVal val="visible"/>
                                      </p:to>
                                    </p:set>
                                    <p:animEffect transition="in" filter="strips(downRight)">
                                      <p:cBhvr>
                                        <p:cTn id="22" dur="500"/>
                                        <p:tgtEl>
                                          <p:spTgt spid="38505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385049"/>
                                        </p:tgtEl>
                                        <p:attrNameLst>
                                          <p:attrName>style.visibility</p:attrName>
                                        </p:attrNameLst>
                                      </p:cBhvr>
                                      <p:to>
                                        <p:strVal val="visible"/>
                                      </p:to>
                                    </p:set>
                                    <p:animEffect transition="in" filter="strips(downRight)">
                                      <p:cBhvr>
                                        <p:cTn id="27" dur="500"/>
                                        <p:tgtEl>
                                          <p:spTgt spid="38504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385057"/>
                                        </p:tgtEl>
                                        <p:attrNameLst>
                                          <p:attrName>style.visibility</p:attrName>
                                        </p:attrNameLst>
                                      </p:cBhvr>
                                      <p:to>
                                        <p:strVal val="visible"/>
                                      </p:to>
                                    </p:set>
                                    <p:animEffect transition="in" filter="wipe(left)">
                                      <p:cBhvr>
                                        <p:cTn id="32" dur="500"/>
                                        <p:tgtEl>
                                          <p:spTgt spid="3850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5048" grpId="0" animBg="1"/>
      <p:bldP spid="385056" grpId="0" animBg="1"/>
    </p:bldLst>
  </p:timing>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03458" name="Rectangle 2"/>
          <p:cNvSpPr>
            <a:spLocks noChangeArrowheads="1"/>
          </p:cNvSpPr>
          <p:nvPr/>
        </p:nvSpPr>
        <p:spPr bwMode="auto">
          <a:xfrm>
            <a:off x="684213" y="351031"/>
            <a:ext cx="4893391" cy="1015614"/>
          </a:xfrm>
          <a:prstGeom prst="rect">
            <a:avLst/>
          </a:prstGeom>
          <a:noFill/>
          <a:ln>
            <a:noFill/>
          </a:ln>
          <a:effectLst/>
        </p:spPr>
        <p:txBody>
          <a:bodyPr wrap="none" tIns="76176" bIns="76176" anchor="ctr">
            <a:spAutoFit/>
          </a:bodyPr>
          <a:lstStyle/>
          <a:p>
            <a:pPr algn="l">
              <a:defRPr/>
            </a:pPr>
            <a:r>
              <a:rPr lang="zh-CN" sz="2800">
                <a:solidFill>
                  <a:srgbClr val="CC0000"/>
                </a:solidFill>
                <a:latin typeface="Times New Roman"/>
                <a:ea typeface="楷体_GB2312"/>
              </a:rPr>
              <a:t>基于状态图的</a:t>
            </a:r>
            <a:r>
              <a:rPr lang="en-US" sz="2800">
                <a:solidFill>
                  <a:srgbClr val="CC0000"/>
                </a:solidFill>
                <a:latin typeface="Times New Roman"/>
                <a:ea typeface="楷体_GB2312"/>
              </a:rPr>
              <a:t>Verilog</a:t>
            </a:r>
            <a:r>
              <a:rPr lang="zh-CN" sz="2800">
                <a:solidFill>
                  <a:srgbClr val="CC0000"/>
                </a:solidFill>
                <a:latin typeface="Times New Roman"/>
                <a:ea typeface="楷体_GB2312"/>
              </a:rPr>
              <a:t>建模实例</a:t>
            </a:r>
            <a:endParaRPr lang="zh-CN" sz="2800">
              <a:solidFill>
                <a:srgbClr val="CC0000"/>
              </a:solidFill>
              <a:latin typeface="楷体_GB2312"/>
              <a:ea typeface="楷体_GB2312"/>
            </a:endParaRPr>
          </a:p>
          <a:p>
            <a:pPr algn="l">
              <a:defRPr/>
            </a:pPr>
            <a:endParaRPr lang="en-US" sz="2800">
              <a:solidFill>
                <a:srgbClr val="CC0000"/>
              </a:solidFill>
              <a:latin typeface="楷体_GB2312"/>
              <a:ea typeface="楷体_GB2312"/>
            </a:endParaRPr>
          </a:p>
        </p:txBody>
      </p:sp>
      <p:sp>
        <p:nvSpPr>
          <p:cNvPr id="403460" name="Rectangle 4"/>
          <p:cNvSpPr>
            <a:spLocks noChangeArrowheads="1"/>
          </p:cNvSpPr>
          <p:nvPr/>
        </p:nvSpPr>
        <p:spPr bwMode="auto">
          <a:xfrm>
            <a:off x="1259408" y="1484730"/>
            <a:ext cx="6625183" cy="3582519"/>
          </a:xfrm>
          <a:prstGeom prst="rect">
            <a:avLst/>
          </a:prstGeom>
          <a:noFill/>
          <a:ln>
            <a:noFill/>
          </a:ln>
          <a:effectLst/>
        </p:spPr>
        <p:txBody>
          <a:bodyPr wrap="square" anchor="ctr">
            <a:spAutoFit/>
          </a:bodyPr>
          <a:lstStyle/>
          <a:p>
            <a:pPr algn="l">
              <a:lnSpc>
                <a:spcPct val="105000"/>
              </a:lnSpc>
              <a:defRPr/>
            </a:pPr>
            <a:r>
              <a:rPr lang="zh-CN" sz="2400">
                <a:solidFill>
                  <a:srgbClr val="000066"/>
                </a:solidFill>
                <a:latin typeface="Times New Roman"/>
                <a:ea typeface="楷体_GB2312"/>
              </a:rPr>
              <a:t>用</a:t>
            </a:r>
            <a:r>
              <a:rPr lang="en-US" sz="2400">
                <a:solidFill>
                  <a:srgbClr val="000066"/>
                </a:solidFill>
                <a:latin typeface="Times New Roman"/>
                <a:ea typeface="楷体_GB2312"/>
              </a:rPr>
              <a:t>Verilog</a:t>
            </a:r>
            <a:r>
              <a:rPr lang="zh-CN" sz="2400">
                <a:solidFill>
                  <a:srgbClr val="000066"/>
                </a:solidFill>
                <a:latin typeface="Times New Roman"/>
                <a:ea typeface="楷体_GB2312"/>
              </a:rPr>
              <a:t>描述状态图，一般采用与时序逻辑电路的三组方程相呼应的三段论（或两段论）</a:t>
            </a:r>
            <a:endParaRPr lang="en-US" sz="2400">
              <a:solidFill>
                <a:srgbClr val="000066"/>
              </a:solidFill>
              <a:latin typeface="Times New Roman"/>
              <a:ea typeface="楷体_GB2312"/>
            </a:endParaRPr>
          </a:p>
          <a:p>
            <a:pPr algn="l">
              <a:lnSpc>
                <a:spcPct val="105000"/>
              </a:lnSpc>
              <a:defRPr/>
            </a:pPr>
            <a:r>
              <a:rPr lang="zh-CN" sz="2400">
                <a:solidFill>
                  <a:srgbClr val="000066"/>
                </a:solidFill>
                <a:latin typeface="Times New Roman"/>
                <a:ea typeface="楷体_GB2312"/>
              </a:rPr>
              <a:t>即：一段描述存储单元电路的动作行为</a:t>
            </a:r>
            <a:r>
              <a:rPr lang="en-US" sz="2400">
                <a:solidFill>
                  <a:srgbClr val="000066"/>
                </a:solidFill>
                <a:latin typeface="Times New Roman"/>
                <a:ea typeface="楷体_GB2312"/>
              </a:rPr>
              <a:t>;</a:t>
            </a:r>
            <a:endParaRPr/>
          </a:p>
          <a:p>
            <a:pPr algn="l">
              <a:lnSpc>
                <a:spcPct val="105000"/>
              </a:lnSpc>
              <a:defRPr/>
            </a:pPr>
            <a:r>
              <a:rPr lang="en-US" sz="2400">
                <a:solidFill>
                  <a:srgbClr val="000066"/>
                </a:solidFill>
                <a:latin typeface="Times New Roman"/>
                <a:ea typeface="楷体_GB2312"/>
              </a:rPr>
              <a:t>        </a:t>
            </a:r>
            <a:r>
              <a:rPr lang="zh-CN" sz="2400">
                <a:solidFill>
                  <a:srgbClr val="000066"/>
                </a:solidFill>
                <a:latin typeface="Times New Roman"/>
                <a:ea typeface="楷体_GB2312"/>
              </a:rPr>
              <a:t>一段描述存储单元激励信号的逻辑表达</a:t>
            </a:r>
            <a:r>
              <a:rPr lang="en-US" sz="2400">
                <a:solidFill>
                  <a:srgbClr val="000066"/>
                </a:solidFill>
                <a:latin typeface="Times New Roman"/>
                <a:ea typeface="楷体_GB2312"/>
              </a:rPr>
              <a:t>;</a:t>
            </a:r>
            <a:endParaRPr/>
          </a:p>
          <a:p>
            <a:pPr algn="l">
              <a:lnSpc>
                <a:spcPct val="105000"/>
              </a:lnSpc>
              <a:defRPr/>
            </a:pPr>
            <a:r>
              <a:rPr lang="en-US" sz="2400">
                <a:solidFill>
                  <a:srgbClr val="000066"/>
                </a:solidFill>
                <a:latin typeface="Times New Roman"/>
                <a:ea typeface="楷体_GB2312"/>
              </a:rPr>
              <a:t>        </a:t>
            </a:r>
            <a:r>
              <a:rPr lang="zh-CN" sz="2400">
                <a:solidFill>
                  <a:srgbClr val="000066"/>
                </a:solidFill>
                <a:latin typeface="Times New Roman"/>
                <a:ea typeface="楷体_GB2312"/>
              </a:rPr>
              <a:t>一段描述输出的逻辑表达</a:t>
            </a:r>
            <a:r>
              <a:rPr lang="en-US" sz="2400">
                <a:solidFill>
                  <a:srgbClr val="000066"/>
                </a:solidFill>
                <a:latin typeface="Times New Roman"/>
                <a:ea typeface="楷体_GB2312"/>
              </a:rPr>
              <a:t>0</a:t>
            </a:r>
            <a:r>
              <a:rPr lang="zh-CN" sz="2400">
                <a:solidFill>
                  <a:srgbClr val="000066"/>
                </a:solidFill>
                <a:latin typeface="Times New Roman"/>
                <a:ea typeface="楷体_GB2312"/>
              </a:rPr>
              <a:t>。</a:t>
            </a:r>
            <a:endParaRPr lang="en-US" sz="2400">
              <a:solidFill>
                <a:srgbClr val="000066"/>
              </a:solidFill>
              <a:latin typeface="Times New Roman"/>
              <a:ea typeface="楷体_GB2312"/>
            </a:endParaRPr>
          </a:p>
          <a:p>
            <a:pPr algn="l">
              <a:lnSpc>
                <a:spcPct val="105000"/>
              </a:lnSpc>
              <a:defRPr/>
            </a:pPr>
            <a:r>
              <a:rPr lang="zh-CN" sz="2400">
                <a:solidFill>
                  <a:srgbClr val="000066"/>
                </a:solidFill>
                <a:latin typeface="Times New Roman"/>
                <a:ea typeface="楷体_GB2312"/>
              </a:rPr>
              <a:t>或者，激励信号和输出均为组合，可以合二为一（两段论）</a:t>
            </a:r>
            <a:endParaRPr lang="en-US" sz="2400">
              <a:solidFill>
                <a:srgbClr val="000066"/>
              </a:solidFill>
              <a:latin typeface="Times New Roman"/>
              <a:ea typeface="楷体_GB2312"/>
            </a:endParaRPr>
          </a:p>
          <a:p>
            <a:pPr algn="l">
              <a:lnSpc>
                <a:spcPct val="105000"/>
              </a:lnSpc>
              <a:defRPr/>
            </a:pPr>
            <a:r>
              <a:rPr lang="zh-CN" sz="2400">
                <a:solidFill>
                  <a:srgbClr val="000066"/>
                </a:solidFill>
                <a:latin typeface="Times New Roman"/>
                <a:ea typeface="楷体_GB2312"/>
              </a:rPr>
              <a:t>再或者，输出信号往往逻辑简单，用数据流描述也可解决。</a:t>
            </a:r>
            <a:endParaRPr/>
          </a:p>
        </p:txBody>
      </p:sp>
      <p:sp>
        <p:nvSpPr>
          <p:cNvPr id="403462" name="Rectangle 6"/>
          <p:cNvSpPr>
            <a:spLocks noChangeArrowheads="1"/>
          </p:cNvSpPr>
          <p:nvPr/>
        </p:nvSpPr>
        <p:spPr bwMode="auto">
          <a:xfrm>
            <a:off x="0" y="2795588"/>
            <a:ext cx="9144000" cy="0"/>
          </a:xfrm>
          <a:prstGeom prst="rect">
            <a:avLst/>
          </a:prstGeom>
          <a:noFill/>
          <a:ln>
            <a:noFill/>
          </a:ln>
          <a:effectLst/>
        </p:spPr>
        <p:txBody>
          <a:bodyPr wrap="none" anchor="ctr">
            <a:spAutoFit/>
          </a:bodyPr>
          <a:lstStyle/>
          <a:p>
            <a:pPr>
              <a:defRPr/>
            </a:pPr>
            <a:endParaRPr lang="zh-CN"/>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03460"/>
                                        </p:tgtEl>
                                        <p:attrNameLst>
                                          <p:attrName>style.visibility</p:attrName>
                                        </p:attrNameLst>
                                      </p:cBhvr>
                                      <p:to>
                                        <p:strVal val="visible"/>
                                      </p:to>
                                    </p:set>
                                    <p:animEffect transition="in" filter="wipe(up)">
                                      <p:cBhvr>
                                        <p:cTn id="7" dur="3000"/>
                                        <p:tgtEl>
                                          <p:spTgt spid="403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3460" grpId="0"/>
    </p:bldLst>
  </p:timing>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03458" name="Rectangle 2"/>
          <p:cNvSpPr>
            <a:spLocks noChangeArrowheads="1"/>
          </p:cNvSpPr>
          <p:nvPr/>
        </p:nvSpPr>
        <p:spPr bwMode="auto">
          <a:xfrm>
            <a:off x="684213" y="351031"/>
            <a:ext cx="4172040" cy="1015614"/>
          </a:xfrm>
          <a:prstGeom prst="rect">
            <a:avLst/>
          </a:prstGeom>
          <a:noFill/>
          <a:ln>
            <a:noFill/>
          </a:ln>
          <a:effectLst/>
        </p:spPr>
        <p:txBody>
          <a:bodyPr wrap="none" tIns="76176" bIns="76176" anchor="ctr">
            <a:spAutoFit/>
          </a:bodyPr>
          <a:lstStyle/>
          <a:p>
            <a:pPr algn="l">
              <a:defRPr/>
            </a:pPr>
            <a:r>
              <a:rPr lang="zh-CN" sz="2800">
                <a:solidFill>
                  <a:srgbClr val="CC0000"/>
                </a:solidFill>
                <a:latin typeface="Times New Roman"/>
                <a:ea typeface="楷体_GB2312"/>
              </a:rPr>
              <a:t>状态图的</a:t>
            </a:r>
            <a:r>
              <a:rPr lang="en-US" sz="2800">
                <a:solidFill>
                  <a:srgbClr val="CC0000"/>
                </a:solidFill>
                <a:latin typeface="Times New Roman"/>
                <a:ea typeface="楷体_GB2312"/>
              </a:rPr>
              <a:t>Verilog</a:t>
            </a:r>
            <a:r>
              <a:rPr lang="zh-CN" sz="2800">
                <a:solidFill>
                  <a:srgbClr val="CC0000"/>
                </a:solidFill>
                <a:latin typeface="Times New Roman"/>
                <a:ea typeface="楷体_GB2312"/>
              </a:rPr>
              <a:t>建模实例</a:t>
            </a:r>
            <a:endParaRPr lang="zh-CN" sz="2800">
              <a:solidFill>
                <a:srgbClr val="CC0000"/>
              </a:solidFill>
              <a:latin typeface="楷体_GB2312"/>
              <a:ea typeface="楷体_GB2312"/>
            </a:endParaRPr>
          </a:p>
          <a:p>
            <a:pPr algn="l">
              <a:defRPr/>
            </a:pPr>
            <a:endParaRPr lang="en-US" sz="2800">
              <a:solidFill>
                <a:srgbClr val="CC0000"/>
              </a:solidFill>
              <a:latin typeface="楷体_GB2312"/>
              <a:ea typeface="楷体_GB2312"/>
            </a:endParaRPr>
          </a:p>
        </p:txBody>
      </p:sp>
      <p:sp>
        <p:nvSpPr>
          <p:cNvPr id="403459" name="Rectangle 3"/>
          <p:cNvSpPr>
            <a:spLocks noChangeArrowheads="1"/>
          </p:cNvSpPr>
          <p:nvPr/>
        </p:nvSpPr>
        <p:spPr bwMode="auto">
          <a:xfrm>
            <a:off x="250825" y="1267411"/>
            <a:ext cx="8713788" cy="5262979"/>
          </a:xfrm>
          <a:prstGeom prst="rect">
            <a:avLst/>
          </a:prstGeom>
          <a:noFill/>
          <a:ln>
            <a:noFill/>
          </a:ln>
          <a:effectLst/>
        </p:spPr>
        <p:txBody>
          <a:bodyPr anchor="ctr">
            <a:spAutoFit/>
          </a:bodyPr>
          <a:lstStyle/>
          <a:p>
            <a:pPr algn="l">
              <a:defRPr/>
            </a:pPr>
            <a:r>
              <a:rPr lang="en-US" sz="2400">
                <a:solidFill>
                  <a:srgbClr val="000066"/>
                </a:solidFill>
                <a:latin typeface="Times New Roman"/>
                <a:ea typeface="楷体_GB2312"/>
              </a:rPr>
              <a:t>module  </a:t>
            </a:r>
            <a:r>
              <a:rPr lang="en-US" sz="2400">
                <a:solidFill>
                  <a:srgbClr val="000066"/>
                </a:solidFill>
                <a:latin typeface="Times New Roman"/>
                <a:ea typeface="楷体_GB2312"/>
              </a:rPr>
              <a:t>Mealy_sequence_detector</a:t>
            </a:r>
            <a:r>
              <a:rPr lang="en-US" sz="2400">
                <a:solidFill>
                  <a:srgbClr val="000066"/>
                </a:solidFill>
                <a:latin typeface="Times New Roman"/>
                <a:ea typeface="楷体_GB2312"/>
              </a:rPr>
              <a:t> (A, CP, CR, Y);</a:t>
            </a:r>
            <a:endParaRPr/>
          </a:p>
          <a:p>
            <a:pPr algn="l">
              <a:defRPr/>
            </a:pPr>
            <a:r>
              <a:rPr lang="en-US" sz="2400">
                <a:solidFill>
                  <a:srgbClr val="000066"/>
                </a:solidFill>
                <a:latin typeface="Times New Roman"/>
                <a:ea typeface="楷体_GB2312"/>
              </a:rPr>
              <a:t>     input A, CP, CR;</a:t>
            </a:r>
            <a:endParaRPr/>
          </a:p>
          <a:p>
            <a:pPr algn="l">
              <a:defRPr/>
            </a:pPr>
            <a:r>
              <a:rPr lang="en-US" sz="2400">
                <a:solidFill>
                  <a:srgbClr val="000066"/>
                </a:solidFill>
                <a:latin typeface="Times New Roman"/>
                <a:ea typeface="楷体_GB2312"/>
              </a:rPr>
              <a:t>     output Y;</a:t>
            </a:r>
            <a:endParaRPr/>
          </a:p>
          <a:p>
            <a:pPr algn="l">
              <a:defRPr/>
            </a:pPr>
            <a:r>
              <a:rPr lang="en-US" sz="2400">
                <a:solidFill>
                  <a:srgbClr val="000066"/>
                </a:solidFill>
                <a:latin typeface="Times New Roman"/>
                <a:ea typeface="楷体_GB2312"/>
              </a:rPr>
              <a:t>     </a:t>
            </a:r>
            <a:r>
              <a:rPr lang="en-US" sz="2400">
                <a:solidFill>
                  <a:srgbClr val="000066"/>
                </a:solidFill>
                <a:latin typeface="Times New Roman"/>
                <a:ea typeface="楷体_GB2312"/>
              </a:rPr>
              <a:t>reg</a:t>
            </a:r>
            <a:r>
              <a:rPr lang="en-US" sz="2400">
                <a:solidFill>
                  <a:srgbClr val="000066"/>
                </a:solidFill>
                <a:latin typeface="Times New Roman"/>
                <a:ea typeface="楷体_GB2312"/>
              </a:rPr>
              <a:t> Y;</a:t>
            </a:r>
            <a:endParaRPr/>
          </a:p>
          <a:p>
            <a:pPr algn="l">
              <a:defRPr/>
            </a:pPr>
            <a:r>
              <a:rPr lang="en-US" sz="2400">
                <a:solidFill>
                  <a:srgbClr val="000066"/>
                </a:solidFill>
                <a:latin typeface="Times New Roman"/>
                <a:ea typeface="楷体_GB2312"/>
              </a:rPr>
              <a:t>     </a:t>
            </a:r>
            <a:r>
              <a:rPr lang="en-US" sz="2400">
                <a:solidFill>
                  <a:srgbClr val="000066"/>
                </a:solidFill>
                <a:latin typeface="Times New Roman"/>
                <a:ea typeface="楷体_GB2312"/>
              </a:rPr>
              <a:t>reg</a:t>
            </a:r>
            <a:r>
              <a:rPr lang="en-US" sz="2400">
                <a:solidFill>
                  <a:srgbClr val="000066"/>
                </a:solidFill>
                <a:latin typeface="Times New Roman"/>
                <a:ea typeface="楷体_GB2312"/>
              </a:rPr>
              <a:t> [1:0] </a:t>
            </a:r>
            <a:r>
              <a:rPr lang="en-US" sz="2400">
                <a:solidFill>
                  <a:srgbClr val="000066"/>
                </a:solidFill>
                <a:latin typeface="Times New Roman"/>
                <a:ea typeface="楷体_GB2312"/>
              </a:rPr>
              <a:t>current_state</a:t>
            </a:r>
            <a:r>
              <a:rPr lang="en-US" sz="2400">
                <a:solidFill>
                  <a:srgbClr val="000066"/>
                </a:solidFill>
                <a:latin typeface="Times New Roman"/>
                <a:ea typeface="楷体_GB2312"/>
              </a:rPr>
              <a:t>, </a:t>
            </a:r>
            <a:r>
              <a:rPr lang="en-US" sz="2400">
                <a:solidFill>
                  <a:srgbClr val="000066"/>
                </a:solidFill>
                <a:latin typeface="Times New Roman"/>
                <a:ea typeface="楷体_GB2312"/>
              </a:rPr>
              <a:t>next_state</a:t>
            </a:r>
            <a:r>
              <a:rPr lang="en-US" sz="2400">
                <a:solidFill>
                  <a:srgbClr val="000066"/>
                </a:solidFill>
                <a:latin typeface="Times New Roman"/>
                <a:ea typeface="楷体_GB2312"/>
              </a:rPr>
              <a:t>;</a:t>
            </a:r>
            <a:r>
              <a:rPr lang="en-US" sz="2400">
                <a:solidFill>
                  <a:srgbClr val="FF0000"/>
                </a:solidFill>
                <a:latin typeface="Times New Roman"/>
                <a:ea typeface="楷体_GB2312"/>
              </a:rPr>
              <a:t>//</a:t>
            </a:r>
            <a:r>
              <a:rPr lang="zh-CN" sz="2400">
                <a:solidFill>
                  <a:srgbClr val="FF0000"/>
                </a:solidFill>
                <a:latin typeface="Times New Roman"/>
                <a:ea typeface="楷体_GB2312"/>
              </a:rPr>
              <a:t>对应</a:t>
            </a:r>
            <a:r>
              <a:rPr lang="en-US" sz="2400">
                <a:solidFill>
                  <a:srgbClr val="FF0000"/>
                </a:solidFill>
                <a:latin typeface="Times New Roman"/>
                <a:ea typeface="楷体_GB2312"/>
              </a:rPr>
              <a:t>Q</a:t>
            </a:r>
            <a:r>
              <a:rPr lang="en-US" sz="2400" baseline="30000">
                <a:solidFill>
                  <a:srgbClr val="FF0000"/>
                </a:solidFill>
                <a:latin typeface="Times New Roman"/>
                <a:ea typeface="楷体_GB2312"/>
              </a:rPr>
              <a:t>n</a:t>
            </a:r>
            <a:r>
              <a:rPr lang="zh-CN" sz="2400">
                <a:solidFill>
                  <a:srgbClr val="FF0000"/>
                </a:solidFill>
                <a:latin typeface="Times New Roman"/>
                <a:ea typeface="楷体_GB2312"/>
              </a:rPr>
              <a:t>和</a:t>
            </a:r>
            <a:r>
              <a:rPr lang="en-US" sz="2400">
                <a:solidFill>
                  <a:srgbClr val="FF0000"/>
                </a:solidFill>
                <a:latin typeface="Times New Roman"/>
                <a:ea typeface="楷体_GB2312"/>
              </a:rPr>
              <a:t>D(Q</a:t>
            </a:r>
            <a:r>
              <a:rPr lang="en-US" sz="2400" baseline="30000">
                <a:solidFill>
                  <a:srgbClr val="FF0000"/>
                </a:solidFill>
                <a:latin typeface="Times New Roman"/>
                <a:ea typeface="楷体_GB2312"/>
              </a:rPr>
              <a:t>n+1</a:t>
            </a:r>
            <a:r>
              <a:rPr lang="en-US" sz="2400">
                <a:solidFill>
                  <a:srgbClr val="FF0000"/>
                </a:solidFill>
                <a:latin typeface="Times New Roman"/>
                <a:ea typeface="楷体_GB2312"/>
              </a:rPr>
              <a:t>)</a:t>
            </a:r>
            <a:endParaRPr lang="en-US" sz="2400" baseline="30000">
              <a:solidFill>
                <a:srgbClr val="FF0000"/>
              </a:solidFill>
              <a:latin typeface="Times New Roman"/>
              <a:ea typeface="楷体_GB2312"/>
            </a:endParaRPr>
          </a:p>
          <a:p>
            <a:pPr algn="l">
              <a:defRPr/>
            </a:pPr>
            <a:r>
              <a:rPr lang="en-US" sz="2400">
                <a:solidFill>
                  <a:srgbClr val="000066"/>
                </a:solidFill>
                <a:latin typeface="Times New Roman"/>
                <a:ea typeface="楷体_GB2312"/>
              </a:rPr>
              <a:t>     parameter  S0=2’b00, S1=2’b01, S2=2’b11;</a:t>
            </a:r>
            <a:endParaRPr/>
          </a:p>
          <a:p>
            <a:pPr algn="l">
              <a:defRPr/>
            </a:pPr>
            <a:r>
              <a:rPr lang="en-US" sz="2400">
                <a:solidFill>
                  <a:srgbClr val="FF0000"/>
                </a:solidFill>
                <a:latin typeface="Times New Roman"/>
                <a:ea typeface="楷体_GB2312"/>
              </a:rPr>
              <a:t>     //</a:t>
            </a:r>
            <a:r>
              <a:rPr lang="zh-CN" sz="2400">
                <a:solidFill>
                  <a:srgbClr val="FF0000"/>
                </a:solidFill>
                <a:latin typeface="Times New Roman"/>
                <a:ea typeface="楷体_GB2312"/>
              </a:rPr>
              <a:t>呼应次态方程的</a:t>
            </a:r>
            <a:r>
              <a:rPr lang="en-US" sz="2400">
                <a:solidFill>
                  <a:srgbClr val="FF0000"/>
                </a:solidFill>
                <a:latin typeface="Times New Roman"/>
                <a:ea typeface="楷体_GB2312"/>
              </a:rPr>
              <a:t>always</a:t>
            </a:r>
            <a:endParaRPr/>
          </a:p>
          <a:p>
            <a:pPr algn="l">
              <a:defRPr/>
            </a:pPr>
            <a:r>
              <a:rPr lang="en-US" sz="2400">
                <a:solidFill>
                  <a:srgbClr val="000066"/>
                </a:solidFill>
                <a:latin typeface="Times New Roman"/>
                <a:ea typeface="楷体_GB2312"/>
              </a:rPr>
              <a:t>     always @( </a:t>
            </a:r>
            <a:r>
              <a:rPr lang="en-US" sz="2400">
                <a:solidFill>
                  <a:srgbClr val="000066"/>
                </a:solidFill>
                <a:latin typeface="Times New Roman"/>
                <a:ea typeface="楷体_GB2312"/>
              </a:rPr>
              <a:t>negedge</a:t>
            </a:r>
            <a:r>
              <a:rPr lang="en-US" sz="2400">
                <a:solidFill>
                  <a:srgbClr val="000066"/>
                </a:solidFill>
                <a:latin typeface="Times New Roman"/>
                <a:ea typeface="楷体_GB2312"/>
              </a:rPr>
              <a:t> CP or </a:t>
            </a:r>
            <a:r>
              <a:rPr lang="en-US" sz="2400">
                <a:solidFill>
                  <a:srgbClr val="000066"/>
                </a:solidFill>
                <a:latin typeface="Times New Roman"/>
                <a:ea typeface="楷体_GB2312"/>
              </a:rPr>
              <a:t>negedge</a:t>
            </a:r>
            <a:r>
              <a:rPr lang="en-US" sz="2400">
                <a:solidFill>
                  <a:srgbClr val="000066"/>
                </a:solidFill>
                <a:latin typeface="Times New Roman"/>
                <a:ea typeface="楷体_GB2312"/>
              </a:rPr>
              <a:t> CR)</a:t>
            </a:r>
            <a:r>
              <a:rPr lang="en-US" sz="2400">
                <a:solidFill>
                  <a:srgbClr val="FF0000"/>
                </a:solidFill>
                <a:latin typeface="Times New Roman"/>
                <a:ea typeface="楷体_GB2312"/>
              </a:rPr>
              <a:t>//</a:t>
            </a:r>
            <a:r>
              <a:rPr lang="zh-CN" sz="2400">
                <a:solidFill>
                  <a:srgbClr val="FF0000"/>
                </a:solidFill>
                <a:latin typeface="Times New Roman"/>
                <a:ea typeface="楷体_GB2312"/>
              </a:rPr>
              <a:t>异步复位</a:t>
            </a:r>
            <a:endParaRPr lang="en-US" sz="2400">
              <a:solidFill>
                <a:srgbClr val="FF0000"/>
              </a:solidFill>
              <a:latin typeface="Times New Roman"/>
              <a:ea typeface="楷体_GB2312"/>
            </a:endParaRPr>
          </a:p>
          <a:p>
            <a:pPr algn="l">
              <a:defRPr/>
            </a:pPr>
            <a:r>
              <a:rPr lang="en-US" sz="2400">
                <a:solidFill>
                  <a:srgbClr val="000066"/>
                </a:solidFill>
                <a:latin typeface="Times New Roman"/>
                <a:ea typeface="楷体_GB2312"/>
              </a:rPr>
              <a:t>     begin</a:t>
            </a:r>
            <a:endParaRPr/>
          </a:p>
          <a:p>
            <a:pPr algn="l">
              <a:defRPr/>
            </a:pPr>
            <a:r>
              <a:rPr lang="en-US" sz="2400">
                <a:solidFill>
                  <a:srgbClr val="000066"/>
                </a:solidFill>
                <a:latin typeface="Times New Roman"/>
                <a:ea typeface="楷体_GB2312"/>
              </a:rPr>
              <a:t>         if (~CR)</a:t>
            </a:r>
            <a:r>
              <a:rPr lang="en-US" sz="2400">
                <a:solidFill>
                  <a:srgbClr val="FF0000"/>
                </a:solidFill>
                <a:latin typeface="Times New Roman"/>
                <a:ea typeface="楷体_GB2312"/>
              </a:rPr>
              <a:t> //</a:t>
            </a:r>
            <a:r>
              <a:rPr lang="zh-CN" sz="2400">
                <a:solidFill>
                  <a:srgbClr val="FF0000"/>
                </a:solidFill>
                <a:latin typeface="Times New Roman"/>
                <a:ea typeface="楷体_GB2312"/>
              </a:rPr>
              <a:t>在</a:t>
            </a:r>
            <a:r>
              <a:rPr lang="en-US" sz="2400">
                <a:solidFill>
                  <a:srgbClr val="FF0000"/>
                </a:solidFill>
                <a:latin typeface="Times New Roman"/>
                <a:ea typeface="楷体_GB2312"/>
              </a:rPr>
              <a:t>CR</a:t>
            </a:r>
            <a:r>
              <a:rPr lang="zh-CN" sz="2400">
                <a:solidFill>
                  <a:srgbClr val="FF0000"/>
                </a:solidFill>
                <a:latin typeface="Times New Roman"/>
                <a:ea typeface="楷体_GB2312"/>
              </a:rPr>
              <a:t>下降沿设</a:t>
            </a:r>
            <a:r>
              <a:rPr lang="en-US" sz="2400">
                <a:solidFill>
                  <a:srgbClr val="FF0000"/>
                </a:solidFill>
                <a:latin typeface="Times New Roman"/>
                <a:ea typeface="楷体_GB2312"/>
              </a:rPr>
              <a:t>s0</a:t>
            </a:r>
            <a:r>
              <a:rPr lang="zh-CN" sz="2400">
                <a:solidFill>
                  <a:srgbClr val="FF0000"/>
                </a:solidFill>
                <a:latin typeface="Times New Roman"/>
                <a:ea typeface="楷体_GB2312"/>
              </a:rPr>
              <a:t>为初态</a:t>
            </a:r>
            <a:r>
              <a:rPr lang="en-US" sz="2400">
                <a:solidFill>
                  <a:srgbClr val="FF0000"/>
                </a:solidFill>
                <a:latin typeface="Times New Roman"/>
                <a:ea typeface="楷体_GB2312"/>
              </a:rPr>
              <a:t>,</a:t>
            </a:r>
            <a:r>
              <a:rPr lang="zh-CN" sz="2400">
                <a:solidFill>
                  <a:srgbClr val="FF0000"/>
                </a:solidFill>
                <a:latin typeface="Times New Roman"/>
                <a:ea typeface="楷体_GB2312"/>
              </a:rPr>
              <a:t>即异步复位</a:t>
            </a:r>
            <a:endParaRPr lang="en-US" sz="2400">
              <a:solidFill>
                <a:srgbClr val="000066"/>
              </a:solidFill>
              <a:latin typeface="Times New Roman"/>
              <a:ea typeface="楷体_GB2312"/>
            </a:endParaRPr>
          </a:p>
          <a:p>
            <a:pPr algn="l">
              <a:defRPr/>
            </a:pPr>
            <a:r>
              <a:rPr lang="en-US" sz="2400">
                <a:solidFill>
                  <a:srgbClr val="000066"/>
                </a:solidFill>
                <a:latin typeface="Times New Roman"/>
                <a:ea typeface="楷体_GB2312"/>
              </a:rPr>
              <a:t>              </a:t>
            </a:r>
            <a:r>
              <a:rPr lang="en-US" sz="2400">
                <a:solidFill>
                  <a:srgbClr val="000066"/>
                </a:solidFill>
                <a:latin typeface="Times New Roman"/>
                <a:ea typeface="楷体_GB2312"/>
              </a:rPr>
              <a:t>current_state</a:t>
            </a:r>
            <a:r>
              <a:rPr lang="en-US" sz="2400">
                <a:solidFill>
                  <a:srgbClr val="000066"/>
                </a:solidFill>
                <a:latin typeface="Times New Roman"/>
                <a:ea typeface="楷体_GB2312"/>
              </a:rPr>
              <a:t> &lt;=S0; </a:t>
            </a:r>
            <a:r>
              <a:rPr lang="zh-CN" sz="2400">
                <a:solidFill>
                  <a:srgbClr val="000066"/>
                </a:solidFill>
                <a:latin typeface="Times New Roman"/>
                <a:ea typeface="楷体_GB2312"/>
              </a:rPr>
              <a:t>　</a:t>
            </a:r>
            <a:endParaRPr lang="zh-CN" sz="2400">
              <a:solidFill>
                <a:srgbClr val="FF0000"/>
              </a:solidFill>
              <a:latin typeface="Times New Roman"/>
              <a:ea typeface="楷体_GB2312"/>
            </a:endParaRPr>
          </a:p>
          <a:p>
            <a:pPr algn="l">
              <a:defRPr/>
            </a:pPr>
            <a:r>
              <a:rPr lang="zh-CN" sz="2400">
                <a:solidFill>
                  <a:srgbClr val="000066"/>
                </a:solidFill>
                <a:latin typeface="Times New Roman"/>
                <a:ea typeface="楷体_GB2312"/>
              </a:rPr>
              <a:t>         </a:t>
            </a:r>
            <a:r>
              <a:rPr lang="en-US" sz="2400">
                <a:solidFill>
                  <a:srgbClr val="000066"/>
                </a:solidFill>
                <a:latin typeface="Times New Roman"/>
                <a:ea typeface="楷体_GB2312"/>
              </a:rPr>
              <a:t>else </a:t>
            </a:r>
            <a:r>
              <a:rPr lang="en-US" sz="2400">
                <a:solidFill>
                  <a:srgbClr val="FF0000"/>
                </a:solidFill>
                <a:latin typeface="Times New Roman"/>
                <a:ea typeface="楷体_GB2312"/>
              </a:rPr>
              <a:t>//Q</a:t>
            </a:r>
            <a:r>
              <a:rPr lang="en-US" sz="2400" baseline="30000">
                <a:solidFill>
                  <a:srgbClr val="FF0000"/>
                </a:solidFill>
                <a:latin typeface="Times New Roman"/>
                <a:ea typeface="楷体_GB2312"/>
              </a:rPr>
              <a:t>n+1</a:t>
            </a:r>
            <a:r>
              <a:rPr lang="en-US" sz="2400">
                <a:solidFill>
                  <a:srgbClr val="FF0000"/>
                </a:solidFill>
                <a:latin typeface="Times New Roman"/>
                <a:ea typeface="楷体_GB2312"/>
              </a:rPr>
              <a:t>=D</a:t>
            </a:r>
            <a:endParaRPr/>
          </a:p>
          <a:p>
            <a:pPr algn="l">
              <a:defRPr/>
            </a:pPr>
            <a:r>
              <a:rPr lang="en-US" sz="2400">
                <a:solidFill>
                  <a:srgbClr val="000066"/>
                </a:solidFill>
                <a:latin typeface="Times New Roman"/>
                <a:ea typeface="楷体_GB2312"/>
              </a:rPr>
              <a:t>              </a:t>
            </a:r>
            <a:r>
              <a:rPr lang="en-US" sz="2400">
                <a:solidFill>
                  <a:srgbClr val="000066"/>
                </a:solidFill>
                <a:latin typeface="Times New Roman"/>
                <a:ea typeface="楷体_GB2312"/>
              </a:rPr>
              <a:t>current_state</a:t>
            </a:r>
            <a:r>
              <a:rPr lang="en-US" sz="2400">
                <a:solidFill>
                  <a:srgbClr val="000066"/>
                </a:solidFill>
                <a:latin typeface="Times New Roman"/>
                <a:ea typeface="楷体_GB2312"/>
              </a:rPr>
              <a:t> &lt;= </a:t>
            </a:r>
            <a:r>
              <a:rPr lang="en-US" sz="2400">
                <a:solidFill>
                  <a:srgbClr val="000066"/>
                </a:solidFill>
                <a:latin typeface="Times New Roman"/>
                <a:ea typeface="楷体_GB2312"/>
              </a:rPr>
              <a:t>next_state</a:t>
            </a:r>
            <a:r>
              <a:rPr lang="en-US" sz="2400">
                <a:solidFill>
                  <a:srgbClr val="000066"/>
                </a:solidFill>
                <a:latin typeface="Times New Roman"/>
                <a:ea typeface="楷体_GB2312"/>
              </a:rPr>
              <a:t>;</a:t>
            </a:r>
            <a:endParaRPr/>
          </a:p>
          <a:p>
            <a:pPr algn="l">
              <a:defRPr/>
            </a:pPr>
            <a:r>
              <a:rPr lang="en-US" sz="2400">
                <a:solidFill>
                  <a:srgbClr val="000066"/>
                </a:solidFill>
                <a:latin typeface="Times New Roman"/>
                <a:ea typeface="楷体_GB2312"/>
              </a:rPr>
              <a:t>     end</a:t>
            </a:r>
            <a:endParaRPr/>
          </a:p>
        </p:txBody>
      </p:sp>
      <p:sp>
        <p:nvSpPr>
          <p:cNvPr id="403462" name="Rectangle 6"/>
          <p:cNvSpPr>
            <a:spLocks noChangeArrowheads="1"/>
          </p:cNvSpPr>
          <p:nvPr/>
        </p:nvSpPr>
        <p:spPr bwMode="auto">
          <a:xfrm>
            <a:off x="0" y="2795588"/>
            <a:ext cx="9144000" cy="0"/>
          </a:xfrm>
          <a:prstGeom prst="rect">
            <a:avLst/>
          </a:prstGeom>
          <a:noFill/>
          <a:ln>
            <a:noFill/>
          </a:ln>
          <a:effectLst/>
        </p:spPr>
        <p:txBody>
          <a:bodyPr wrap="none" anchor="ctr">
            <a:spAutoFit/>
          </a:bodyPr>
          <a:lstStyle/>
          <a:p>
            <a:pPr>
              <a:defRPr/>
            </a:pPr>
            <a:endParaRPr lang="zh-CN"/>
          </a:p>
        </p:txBody>
      </p:sp>
      <p:graphicFrame>
        <p:nvGraphicFramePr>
          <p:cNvPr id="403461" name="Object 5"/>
          <p:cNvGraphicFramePr>
            <a:graphicFrameLocks xmlns:a="http://schemas.openxmlformats.org/drawingml/2006/main" noChangeAspect="1"/>
          </p:cNvGraphicFramePr>
          <p:nvPr/>
        </p:nvGraphicFramePr>
        <p:xfrm>
          <a:off x="6066631" y="96726"/>
          <a:ext cx="2987675" cy="2563813"/>
        </p:xfrm>
        <a:graphic>
          <a:graphicData uri="http://schemas.openxmlformats.org/presentationml/2006/ole">
            <p:oleObj name="oleObj" r:id="rId4" imgW="2019300" imgH="1752600" progId="Word.Picture.8">
              <p:embed/>
              <p:pic>
                <p:nvPicPr>
                  <p:cNvPr id="403461" name="Object 5"/>
                  <p:cNvPicPr/>
                  <p:nvPr/>
                </p:nvPicPr>
                <p:blipFill>
                  <a:blip r:embed="rId3"/>
                  <a:stretch/>
                </p:blipFill>
                <p:spPr bwMode="auto">
                  <a:xfrm>
                    <a:off x="6066631" y="96726"/>
                    <a:ext cx="2987675" cy="2563813"/>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3459"/>
                                        </p:tgtEl>
                                        <p:attrNameLst>
                                          <p:attrName>style.visibility</p:attrName>
                                        </p:attrNameLst>
                                      </p:cBhvr>
                                      <p:to>
                                        <p:strVal val="visible"/>
                                      </p:to>
                                    </p:set>
                                    <p:animEffect transition="in" filter="strips(downRight)">
                                      <p:cBhvr>
                                        <p:cTn id="7" dur="2000"/>
                                        <p:tgtEl>
                                          <p:spTgt spid="403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3459" grpId="0"/>
    </p:bldLst>
  </p:timing>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05507" name="Rectangle 3"/>
          <p:cNvSpPr>
            <a:spLocks noChangeArrowheads="1"/>
          </p:cNvSpPr>
          <p:nvPr/>
        </p:nvSpPr>
        <p:spPr bwMode="auto">
          <a:xfrm>
            <a:off x="467430" y="1979981"/>
            <a:ext cx="8280400" cy="4893647"/>
          </a:xfrm>
          <a:prstGeom prst="rect">
            <a:avLst/>
          </a:prstGeom>
          <a:noFill/>
          <a:ln>
            <a:noFill/>
          </a:ln>
          <a:effectLst/>
        </p:spPr>
        <p:txBody>
          <a:bodyPr anchor="ctr">
            <a:spAutoFit/>
          </a:bodyPr>
          <a:lstStyle/>
          <a:p>
            <a:pPr algn="l">
              <a:defRPr/>
            </a:pPr>
            <a:r>
              <a:rPr lang="en-US" sz="2400">
                <a:solidFill>
                  <a:srgbClr val="000066"/>
                </a:solidFill>
                <a:latin typeface="Times New Roman"/>
                <a:ea typeface="楷体_GB2312"/>
              </a:rPr>
              <a:t>always @(</a:t>
            </a:r>
            <a:r>
              <a:rPr lang="en-US" sz="2400">
                <a:solidFill>
                  <a:srgbClr val="000066"/>
                </a:solidFill>
                <a:latin typeface="Times New Roman"/>
                <a:ea typeface="楷体_GB2312"/>
              </a:rPr>
              <a:t>current_state</a:t>
            </a:r>
            <a:r>
              <a:rPr lang="en-US" sz="2400">
                <a:solidFill>
                  <a:srgbClr val="000066"/>
                </a:solidFill>
                <a:latin typeface="Times New Roman"/>
                <a:ea typeface="楷体_GB2312"/>
              </a:rPr>
              <a:t> or A)</a:t>
            </a:r>
            <a:endParaRPr/>
          </a:p>
          <a:p>
            <a:pPr algn="l">
              <a:defRPr/>
            </a:pPr>
            <a:r>
              <a:rPr lang="en-US" sz="2400">
                <a:solidFill>
                  <a:srgbClr val="000066"/>
                </a:solidFill>
                <a:latin typeface="Times New Roman"/>
                <a:ea typeface="楷体_GB2312"/>
              </a:rPr>
              <a:t>  begin	</a:t>
            </a:r>
            <a:endParaRPr/>
          </a:p>
          <a:p>
            <a:pPr algn="l">
              <a:defRPr/>
            </a:pPr>
            <a:r>
              <a:rPr lang="en-US" sz="2400">
                <a:solidFill>
                  <a:srgbClr val="000066"/>
                </a:solidFill>
                <a:latin typeface="Times New Roman"/>
                <a:ea typeface="楷体_GB2312"/>
              </a:rPr>
              <a:t>    case(</a:t>
            </a:r>
            <a:r>
              <a:rPr lang="en-US" sz="2400">
                <a:solidFill>
                  <a:srgbClr val="000066"/>
                </a:solidFill>
                <a:latin typeface="Times New Roman"/>
                <a:ea typeface="楷体_GB2312"/>
              </a:rPr>
              <a:t>current_state</a:t>
            </a:r>
            <a:r>
              <a:rPr lang="en-US" sz="2400">
                <a:solidFill>
                  <a:srgbClr val="000066"/>
                </a:solidFill>
                <a:latin typeface="Times New Roman"/>
                <a:ea typeface="楷体_GB2312"/>
              </a:rPr>
              <a:t>)</a:t>
            </a:r>
            <a:endParaRPr/>
          </a:p>
          <a:p>
            <a:pPr algn="l">
              <a:defRPr/>
            </a:pPr>
            <a:r>
              <a:rPr lang="en-US" sz="2400">
                <a:solidFill>
                  <a:srgbClr val="000066"/>
                </a:solidFill>
                <a:latin typeface="Times New Roman"/>
                <a:ea typeface="楷体_GB2312"/>
              </a:rPr>
              <a:t>      </a:t>
            </a:r>
            <a:r>
              <a:rPr lang="zh-CN" sz="2400">
                <a:solidFill>
                  <a:srgbClr val="000066"/>
                </a:solidFill>
                <a:latin typeface="Times New Roman"/>
                <a:ea typeface="楷体_GB2312"/>
              </a:rPr>
              <a:t>　</a:t>
            </a:r>
            <a:r>
              <a:rPr lang="en-US" sz="2400">
                <a:solidFill>
                  <a:srgbClr val="000066"/>
                </a:solidFill>
                <a:latin typeface="Times New Roman"/>
                <a:ea typeface="楷体_GB2312"/>
              </a:rPr>
              <a:t>S0: begin Y=0; </a:t>
            </a:r>
            <a:r>
              <a:rPr lang="en-US" sz="2400">
                <a:solidFill>
                  <a:srgbClr val="000066"/>
                </a:solidFill>
                <a:latin typeface="Times New Roman"/>
                <a:ea typeface="楷体_GB2312"/>
              </a:rPr>
              <a:t>next_state=(</a:t>
            </a:r>
            <a:r>
              <a:rPr lang="en-US" sz="2400">
                <a:solidFill>
                  <a:srgbClr val="000066"/>
                </a:solidFill>
                <a:latin typeface="Times New Roman"/>
                <a:ea typeface="楷体_GB2312"/>
              </a:rPr>
              <a:t>A==1)? S1: S0; end</a:t>
            </a:r>
            <a:endParaRPr/>
          </a:p>
          <a:p>
            <a:pPr algn="l">
              <a:defRPr/>
            </a:pPr>
            <a:r>
              <a:rPr lang="en-US" sz="2400">
                <a:solidFill>
                  <a:srgbClr val="000066"/>
                </a:solidFill>
                <a:latin typeface="Times New Roman"/>
                <a:ea typeface="楷体_GB2312"/>
              </a:rPr>
              <a:t>          S1: begin Y=0; </a:t>
            </a:r>
            <a:r>
              <a:rPr lang="en-US" sz="2400">
                <a:solidFill>
                  <a:srgbClr val="000066"/>
                </a:solidFill>
                <a:latin typeface="Times New Roman"/>
                <a:ea typeface="楷体_GB2312"/>
              </a:rPr>
              <a:t>next_state</a:t>
            </a:r>
            <a:r>
              <a:rPr lang="en-US" sz="2400">
                <a:solidFill>
                  <a:srgbClr val="000066"/>
                </a:solidFill>
                <a:latin typeface="Times New Roman"/>
                <a:ea typeface="楷体_GB2312"/>
              </a:rPr>
              <a:t>=(A==1)? S2: S0; end</a:t>
            </a:r>
            <a:endParaRPr/>
          </a:p>
          <a:p>
            <a:pPr algn="l">
              <a:defRPr/>
            </a:pPr>
            <a:r>
              <a:rPr lang="en-US" sz="2400">
                <a:solidFill>
                  <a:srgbClr val="000066"/>
                </a:solidFill>
                <a:latin typeface="Times New Roman"/>
                <a:ea typeface="楷体_GB2312"/>
              </a:rPr>
              <a:t>          S2: if (A==1)</a:t>
            </a:r>
            <a:endParaRPr/>
          </a:p>
          <a:p>
            <a:pPr algn="l">
              <a:defRPr/>
            </a:pPr>
            <a:r>
              <a:rPr lang="en-US" sz="2400">
                <a:solidFill>
                  <a:srgbClr val="000066"/>
                </a:solidFill>
                <a:latin typeface="Times New Roman"/>
                <a:ea typeface="楷体_GB2312"/>
              </a:rPr>
              <a:t>                    begin Y=0; </a:t>
            </a:r>
            <a:r>
              <a:rPr lang="en-US" sz="2400">
                <a:solidFill>
                  <a:srgbClr val="000066"/>
                </a:solidFill>
                <a:latin typeface="Times New Roman"/>
                <a:ea typeface="楷体_GB2312"/>
              </a:rPr>
              <a:t>next_state</a:t>
            </a:r>
            <a:r>
              <a:rPr lang="en-US" sz="2400">
                <a:solidFill>
                  <a:srgbClr val="000066"/>
                </a:solidFill>
                <a:latin typeface="Times New Roman"/>
                <a:ea typeface="楷体_GB2312"/>
              </a:rPr>
              <a:t>=S2; end</a:t>
            </a:r>
            <a:endParaRPr/>
          </a:p>
          <a:p>
            <a:pPr algn="l">
              <a:defRPr/>
            </a:pPr>
            <a:r>
              <a:rPr lang="en-US" sz="2400">
                <a:solidFill>
                  <a:srgbClr val="000066"/>
                </a:solidFill>
                <a:latin typeface="Times New Roman"/>
                <a:ea typeface="楷体_GB2312"/>
              </a:rPr>
              <a:t>	    else</a:t>
            </a:r>
            <a:endParaRPr/>
          </a:p>
          <a:p>
            <a:pPr>
              <a:defRPr/>
            </a:pPr>
            <a:r>
              <a:rPr lang="en-US" sz="2400">
                <a:solidFill>
                  <a:srgbClr val="000066"/>
                </a:solidFill>
                <a:latin typeface="Times New Roman"/>
                <a:ea typeface="楷体_GB2312"/>
              </a:rPr>
              <a:t>	        begin Y=1; </a:t>
            </a:r>
            <a:r>
              <a:rPr lang="en-US" sz="2400">
                <a:solidFill>
                  <a:srgbClr val="000066"/>
                </a:solidFill>
                <a:latin typeface="Times New Roman"/>
                <a:ea typeface="楷体_GB2312"/>
              </a:rPr>
              <a:t>next_state</a:t>
            </a:r>
            <a:r>
              <a:rPr lang="en-US" sz="2400">
                <a:solidFill>
                  <a:srgbClr val="000066"/>
                </a:solidFill>
                <a:latin typeface="Times New Roman"/>
                <a:ea typeface="楷体_GB2312"/>
              </a:rPr>
              <a:t>=S0; end	  </a:t>
            </a:r>
            <a:endParaRPr/>
          </a:p>
          <a:p>
            <a:pPr algn="l">
              <a:defRPr/>
            </a:pPr>
            <a:r>
              <a:rPr lang="en-US" sz="2400">
                <a:solidFill>
                  <a:srgbClr val="000066"/>
                </a:solidFill>
                <a:latin typeface="Times New Roman"/>
                <a:ea typeface="楷体_GB2312"/>
              </a:rPr>
              <a:t>          default: begin Y=0; </a:t>
            </a:r>
            <a:r>
              <a:rPr lang="en-US" sz="2400">
                <a:solidFill>
                  <a:srgbClr val="000066"/>
                </a:solidFill>
                <a:latin typeface="Times New Roman"/>
                <a:ea typeface="楷体_GB2312"/>
              </a:rPr>
              <a:t>next_state</a:t>
            </a:r>
            <a:r>
              <a:rPr lang="en-US" sz="2400">
                <a:solidFill>
                  <a:srgbClr val="000066"/>
                </a:solidFill>
                <a:latin typeface="Times New Roman"/>
                <a:ea typeface="楷体_GB2312"/>
              </a:rPr>
              <a:t>=S0; end</a:t>
            </a:r>
            <a:endParaRPr/>
          </a:p>
          <a:p>
            <a:pPr algn="l">
              <a:defRPr/>
            </a:pPr>
            <a:r>
              <a:rPr lang="en-US" sz="2400">
                <a:solidFill>
                  <a:srgbClr val="000066"/>
                </a:solidFill>
                <a:latin typeface="Times New Roman"/>
                <a:ea typeface="楷体_GB2312"/>
              </a:rPr>
              <a:t>    </a:t>
            </a:r>
            <a:r>
              <a:rPr lang="en-US" sz="2400">
                <a:solidFill>
                  <a:srgbClr val="000066"/>
                </a:solidFill>
                <a:latin typeface="Times New Roman"/>
                <a:ea typeface="楷体_GB2312"/>
              </a:rPr>
              <a:t>endcase</a:t>
            </a:r>
            <a:endParaRPr lang="en-US" sz="2400">
              <a:solidFill>
                <a:srgbClr val="000066"/>
              </a:solidFill>
              <a:latin typeface="Times New Roman"/>
              <a:ea typeface="楷体_GB2312"/>
            </a:endParaRPr>
          </a:p>
          <a:p>
            <a:pPr algn="l">
              <a:defRPr/>
            </a:pPr>
            <a:r>
              <a:rPr lang="en-US" sz="2400">
                <a:solidFill>
                  <a:srgbClr val="000066"/>
                </a:solidFill>
                <a:latin typeface="Times New Roman"/>
                <a:ea typeface="楷体_GB2312"/>
              </a:rPr>
              <a:t>  end	</a:t>
            </a:r>
            <a:endParaRPr/>
          </a:p>
          <a:p>
            <a:pPr algn="l">
              <a:defRPr/>
            </a:pPr>
            <a:r>
              <a:rPr lang="en-US" sz="2400">
                <a:solidFill>
                  <a:srgbClr val="000066"/>
                </a:solidFill>
                <a:latin typeface="Times New Roman"/>
                <a:ea typeface="楷体_GB2312"/>
              </a:rPr>
              <a:t>endmodule</a:t>
            </a:r>
            <a:r>
              <a:rPr lang="en-US" sz="2400">
                <a:solidFill>
                  <a:srgbClr val="000066"/>
                </a:solidFill>
                <a:latin typeface="Times New Roman"/>
                <a:ea typeface="楷体_GB2312"/>
              </a:rPr>
              <a:t> </a:t>
            </a:r>
            <a:endParaRPr/>
          </a:p>
        </p:txBody>
      </p:sp>
      <p:sp>
        <p:nvSpPr>
          <p:cNvPr id="405508" name="Rectangle 4"/>
          <p:cNvSpPr>
            <a:spLocks noChangeArrowheads="1"/>
          </p:cNvSpPr>
          <p:nvPr/>
        </p:nvSpPr>
        <p:spPr bwMode="auto">
          <a:xfrm>
            <a:off x="683460" y="29871"/>
            <a:ext cx="6336880" cy="2031325"/>
          </a:xfrm>
          <a:prstGeom prst="rect">
            <a:avLst/>
          </a:prstGeom>
          <a:noFill/>
          <a:ln>
            <a:noFill/>
          </a:ln>
          <a:effectLst/>
        </p:spPr>
        <p:txBody>
          <a:bodyPr wrap="square" anchor="ctr">
            <a:spAutoFit/>
          </a:bodyPr>
          <a:lstStyle/>
          <a:p>
            <a:pPr algn="l">
              <a:lnSpc>
                <a:spcPct val="105000"/>
              </a:lnSpc>
              <a:defRPr/>
            </a:pPr>
            <a:r>
              <a:rPr lang="zh-CN" sz="2400">
                <a:solidFill>
                  <a:srgbClr val="000066"/>
                </a:solidFill>
                <a:latin typeface="Times New Roman"/>
                <a:ea typeface="楷体_GB2312"/>
              </a:rPr>
              <a:t>第二个</a:t>
            </a:r>
            <a:r>
              <a:rPr lang="en-US" sz="2400">
                <a:solidFill>
                  <a:srgbClr val="000066"/>
                </a:solidFill>
                <a:latin typeface="Times New Roman"/>
                <a:ea typeface="楷体_GB2312"/>
              </a:rPr>
              <a:t>always</a:t>
            </a:r>
            <a:r>
              <a:rPr lang="zh-CN" sz="2400">
                <a:solidFill>
                  <a:srgbClr val="000066"/>
                </a:solidFill>
                <a:latin typeface="Times New Roman"/>
                <a:ea typeface="楷体_GB2312"/>
              </a:rPr>
              <a:t>是将</a:t>
            </a:r>
            <a:r>
              <a:rPr lang="en-US" sz="2400">
                <a:solidFill>
                  <a:srgbClr val="000066"/>
                </a:solidFill>
                <a:latin typeface="Times New Roman"/>
                <a:ea typeface="楷体_GB2312"/>
              </a:rPr>
              <a:t>current_state</a:t>
            </a:r>
            <a:r>
              <a:rPr lang="zh-CN" sz="2400">
                <a:solidFill>
                  <a:srgbClr val="000066"/>
                </a:solidFill>
                <a:latin typeface="Times New Roman"/>
                <a:ea typeface="楷体_GB2312"/>
              </a:rPr>
              <a:t>和输入</a:t>
            </a:r>
            <a:r>
              <a:rPr lang="en-US" sz="2400">
                <a:solidFill>
                  <a:srgbClr val="000066"/>
                </a:solidFill>
                <a:latin typeface="Times New Roman"/>
                <a:ea typeface="楷体_GB2312"/>
              </a:rPr>
              <a:t>A</a:t>
            </a:r>
            <a:r>
              <a:rPr lang="zh-CN" sz="2400">
                <a:solidFill>
                  <a:srgbClr val="000066"/>
                </a:solidFill>
                <a:latin typeface="Times New Roman"/>
                <a:ea typeface="楷体_GB2312"/>
              </a:rPr>
              <a:t>作为敏感变量</a:t>
            </a:r>
            <a:r>
              <a:rPr lang="en-US" sz="2400">
                <a:solidFill>
                  <a:srgbClr val="000066"/>
                </a:solidFill>
                <a:latin typeface="Times New Roman"/>
                <a:ea typeface="楷体_GB2312"/>
              </a:rPr>
              <a:t>,</a:t>
            </a:r>
            <a:r>
              <a:rPr lang="zh-CN" sz="2400">
                <a:solidFill>
                  <a:srgbClr val="000066"/>
                </a:solidFill>
                <a:latin typeface="Times New Roman"/>
                <a:ea typeface="楷体_GB2312"/>
              </a:rPr>
              <a:t>完成组合逻辑。</a:t>
            </a:r>
            <a:endParaRPr lang="en-US" sz="2400">
              <a:solidFill>
                <a:srgbClr val="000066"/>
              </a:solidFill>
              <a:latin typeface="Times New Roman"/>
              <a:ea typeface="楷体_GB2312"/>
            </a:endParaRPr>
          </a:p>
          <a:p>
            <a:pPr algn="l">
              <a:lnSpc>
                <a:spcPct val="105000"/>
              </a:lnSpc>
              <a:defRPr/>
            </a:pPr>
            <a:endParaRPr lang="en-US" sz="2400">
              <a:solidFill>
                <a:srgbClr val="000066"/>
              </a:solidFill>
              <a:latin typeface="Times New Roman"/>
              <a:ea typeface="楷体_GB2312"/>
            </a:endParaRPr>
          </a:p>
          <a:p>
            <a:pPr algn="l">
              <a:lnSpc>
                <a:spcPct val="105000"/>
              </a:lnSpc>
              <a:defRPr/>
            </a:pPr>
            <a:r>
              <a:rPr lang="zh-CN" sz="2400">
                <a:solidFill>
                  <a:srgbClr val="000066"/>
                </a:solidFill>
                <a:latin typeface="Times New Roman"/>
                <a:ea typeface="楷体_GB2312"/>
              </a:rPr>
              <a:t>初级判断以状态为对象；</a:t>
            </a:r>
            <a:endParaRPr lang="en-US" sz="2400">
              <a:solidFill>
                <a:srgbClr val="000066"/>
              </a:solidFill>
              <a:latin typeface="Times New Roman"/>
              <a:ea typeface="楷体_GB2312"/>
            </a:endParaRPr>
          </a:p>
          <a:p>
            <a:pPr algn="l">
              <a:lnSpc>
                <a:spcPct val="105000"/>
              </a:lnSpc>
              <a:defRPr/>
            </a:pPr>
            <a:r>
              <a:rPr lang="zh-CN" sz="2400">
                <a:solidFill>
                  <a:srgbClr val="000066"/>
                </a:solidFill>
                <a:latin typeface="Times New Roman"/>
                <a:ea typeface="楷体_GB2312"/>
              </a:rPr>
              <a:t>二级判断以输入为对象。</a:t>
            </a:r>
            <a:endParaRPr/>
          </a:p>
        </p:txBody>
      </p:sp>
      <p:graphicFrame>
        <p:nvGraphicFramePr>
          <p:cNvPr id="5" name="Object 5"/>
          <p:cNvGraphicFramePr>
            <a:graphicFrameLocks xmlns:a="http://schemas.openxmlformats.org/drawingml/2006/main" noChangeAspect="1"/>
          </p:cNvGraphicFramePr>
          <p:nvPr/>
        </p:nvGraphicFramePr>
        <p:xfrm>
          <a:off x="5940190" y="404580"/>
          <a:ext cx="2987675" cy="2563813"/>
        </p:xfrm>
        <a:graphic>
          <a:graphicData uri="http://schemas.openxmlformats.org/presentationml/2006/ole">
            <p:oleObj name="oleObj" r:id="rId4" imgW="2019300" imgH="1752600" progId="Word.Picture.8">
              <p:embed/>
              <p:pic>
                <p:nvPicPr>
                  <p:cNvPr id="5" name="Object 5"/>
                  <p:cNvPicPr/>
                  <p:nvPr/>
                </p:nvPicPr>
                <p:blipFill>
                  <a:blip r:embed="rId3"/>
                  <a:stretch/>
                </p:blipFill>
                <p:spPr bwMode="auto">
                  <a:xfrm>
                    <a:off x="5940190" y="404580"/>
                    <a:ext cx="2987675" cy="2563813"/>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5507"/>
                                        </p:tgtEl>
                                        <p:attrNameLst>
                                          <p:attrName>style.visibility</p:attrName>
                                        </p:attrNameLst>
                                      </p:cBhvr>
                                      <p:to>
                                        <p:strVal val="visible"/>
                                      </p:to>
                                    </p:set>
                                    <p:animEffect transition="in" filter="strips(downRight)">
                                      <p:cBhvr>
                                        <p:cTn id="7" dur="2000"/>
                                        <p:tgtEl>
                                          <p:spTgt spid="40550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05508"/>
                                        </p:tgtEl>
                                        <p:attrNameLst>
                                          <p:attrName>style.visibility</p:attrName>
                                        </p:attrNameLst>
                                      </p:cBhvr>
                                      <p:to>
                                        <p:strVal val="visible"/>
                                      </p:to>
                                    </p:set>
                                    <p:animEffect transition="in" filter="wipe(up)">
                                      <p:cBhvr>
                                        <p:cTn id="12" dur="3000"/>
                                        <p:tgtEl>
                                          <p:spTgt spid="4055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07" grpId="0"/>
      <p:bldP spid="405508" grpId="0"/>
    </p:bldLst>
  </p:timing>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06530" name="AutoShape 2"/>
          <p:cNvSpPr>
            <a:spLocks noChangeArrowheads="1"/>
          </p:cNvSpPr>
          <p:nvPr/>
        </p:nvSpPr>
        <p:spPr bwMode="auto">
          <a:xfrm>
            <a:off x="4392613" y="2763838"/>
            <a:ext cx="4410075" cy="3509962"/>
          </a:xfrm>
          <a:prstGeom prst="roundRect">
            <a:avLst>
              <a:gd name="adj" fmla="val 16667"/>
            </a:avLst>
          </a:prstGeom>
          <a:solidFill>
            <a:schemeClr val="bg1">
              <a:alpha val="42000"/>
            </a:schemeClr>
          </a:solidFill>
          <a:ln>
            <a:noFill/>
          </a:ln>
          <a:effectLst/>
        </p:spPr>
        <p:txBody>
          <a:bodyPr anchor="ctr">
            <a:spAutoFit/>
          </a:bodyPr>
          <a:lstStyle/>
          <a:p>
            <a:pPr>
              <a:defRPr/>
            </a:pPr>
            <a:endParaRPr lang="zh-CN"/>
          </a:p>
        </p:txBody>
      </p:sp>
      <p:sp>
        <p:nvSpPr>
          <p:cNvPr id="406531" name="Rectangle 3"/>
          <p:cNvSpPr>
            <a:spLocks noChangeArrowheads="1"/>
          </p:cNvSpPr>
          <p:nvPr/>
        </p:nvSpPr>
        <p:spPr bwMode="auto">
          <a:xfrm>
            <a:off x="4824413" y="2536825"/>
            <a:ext cx="406400" cy="2366963"/>
          </a:xfrm>
          <a:prstGeom prst="rect">
            <a:avLst/>
          </a:prstGeom>
          <a:solidFill>
            <a:srgbClr val="FFCC99">
              <a:alpha val="42000"/>
            </a:srgbClr>
          </a:solidFill>
          <a:ln>
            <a:noFill/>
          </a:ln>
          <a:effectLst/>
        </p:spPr>
        <p:txBody>
          <a:bodyPr anchor="ctr">
            <a:spAutoFit/>
          </a:bodyPr>
          <a:lstStyle/>
          <a:p>
            <a:pPr>
              <a:defRPr/>
            </a:pPr>
            <a:endParaRPr lang="zh-CN"/>
          </a:p>
        </p:txBody>
      </p:sp>
      <p:sp>
        <p:nvSpPr>
          <p:cNvPr id="406532" name="Rectangle 4"/>
          <p:cNvSpPr>
            <a:spLocks noChangeArrowheads="1"/>
          </p:cNvSpPr>
          <p:nvPr/>
        </p:nvSpPr>
        <p:spPr bwMode="auto">
          <a:xfrm>
            <a:off x="5230813" y="2536825"/>
            <a:ext cx="719137" cy="2330450"/>
          </a:xfrm>
          <a:prstGeom prst="rect">
            <a:avLst/>
          </a:prstGeom>
          <a:solidFill>
            <a:schemeClr val="folHlink">
              <a:alpha val="42000"/>
            </a:schemeClr>
          </a:solidFill>
          <a:ln>
            <a:noFill/>
          </a:ln>
          <a:effectLst/>
        </p:spPr>
        <p:txBody>
          <a:bodyPr anchor="ctr">
            <a:spAutoFit/>
          </a:bodyPr>
          <a:lstStyle/>
          <a:p>
            <a:pPr>
              <a:defRPr/>
            </a:pPr>
            <a:endParaRPr lang="zh-CN"/>
          </a:p>
        </p:txBody>
      </p:sp>
      <p:sp>
        <p:nvSpPr>
          <p:cNvPr id="406533" name="Rectangle 5"/>
          <p:cNvSpPr>
            <a:spLocks noChangeArrowheads="1"/>
          </p:cNvSpPr>
          <p:nvPr/>
        </p:nvSpPr>
        <p:spPr bwMode="auto">
          <a:xfrm>
            <a:off x="5949950" y="2536825"/>
            <a:ext cx="674688" cy="2330450"/>
          </a:xfrm>
          <a:prstGeom prst="rect">
            <a:avLst/>
          </a:prstGeom>
          <a:solidFill>
            <a:srgbClr val="9966FF">
              <a:alpha val="42000"/>
            </a:srgbClr>
          </a:solidFill>
          <a:ln>
            <a:noFill/>
          </a:ln>
          <a:effectLst/>
        </p:spPr>
        <p:txBody>
          <a:bodyPr anchor="ctr">
            <a:spAutoFit/>
          </a:bodyPr>
          <a:lstStyle/>
          <a:p>
            <a:pPr>
              <a:defRPr/>
            </a:pPr>
            <a:endParaRPr lang="zh-CN"/>
          </a:p>
        </p:txBody>
      </p:sp>
      <p:sp>
        <p:nvSpPr>
          <p:cNvPr id="406534" name="Rectangle 6"/>
          <p:cNvSpPr>
            <a:spLocks noChangeArrowheads="1"/>
          </p:cNvSpPr>
          <p:nvPr/>
        </p:nvSpPr>
        <p:spPr bwMode="auto">
          <a:xfrm>
            <a:off x="6624638" y="2536825"/>
            <a:ext cx="720724" cy="2295525"/>
          </a:xfrm>
          <a:prstGeom prst="rect">
            <a:avLst/>
          </a:prstGeom>
          <a:solidFill>
            <a:srgbClr val="FFFF00">
              <a:alpha val="42000"/>
            </a:srgbClr>
          </a:solidFill>
          <a:ln>
            <a:noFill/>
          </a:ln>
          <a:effectLst/>
        </p:spPr>
        <p:txBody>
          <a:bodyPr anchor="ctr">
            <a:spAutoFit/>
          </a:bodyPr>
          <a:lstStyle/>
          <a:p>
            <a:pPr>
              <a:defRPr/>
            </a:pPr>
            <a:endParaRPr lang="zh-CN"/>
          </a:p>
        </p:txBody>
      </p:sp>
      <p:sp>
        <p:nvSpPr>
          <p:cNvPr id="406535" name="Rectangle 7"/>
          <p:cNvSpPr>
            <a:spLocks noChangeArrowheads="1"/>
          </p:cNvSpPr>
          <p:nvPr/>
        </p:nvSpPr>
        <p:spPr bwMode="auto">
          <a:xfrm>
            <a:off x="7273925" y="2536825"/>
            <a:ext cx="746125" cy="2366963"/>
          </a:xfrm>
          <a:prstGeom prst="rect">
            <a:avLst/>
          </a:prstGeom>
          <a:solidFill>
            <a:srgbClr val="CC0066">
              <a:alpha val="42000"/>
            </a:srgbClr>
          </a:solidFill>
          <a:ln>
            <a:noFill/>
          </a:ln>
          <a:effectLst/>
        </p:spPr>
        <p:txBody>
          <a:bodyPr anchor="ctr">
            <a:spAutoFit/>
          </a:bodyPr>
          <a:lstStyle/>
          <a:p>
            <a:pPr>
              <a:defRPr/>
            </a:pPr>
            <a:endParaRPr lang="zh-CN"/>
          </a:p>
        </p:txBody>
      </p:sp>
      <p:sp>
        <p:nvSpPr>
          <p:cNvPr id="406536" name="Rectangle 8"/>
          <p:cNvSpPr>
            <a:spLocks noChangeArrowheads="1"/>
          </p:cNvSpPr>
          <p:nvPr/>
        </p:nvSpPr>
        <p:spPr bwMode="auto">
          <a:xfrm>
            <a:off x="8020050" y="2536825"/>
            <a:ext cx="674688" cy="2330450"/>
          </a:xfrm>
          <a:prstGeom prst="rect">
            <a:avLst/>
          </a:prstGeom>
          <a:solidFill>
            <a:srgbClr val="FFCC99">
              <a:alpha val="42000"/>
            </a:srgbClr>
          </a:solidFill>
          <a:ln>
            <a:noFill/>
          </a:ln>
          <a:effectLst/>
        </p:spPr>
        <p:txBody>
          <a:bodyPr anchor="ctr">
            <a:spAutoFit/>
          </a:bodyPr>
          <a:lstStyle/>
          <a:p>
            <a:pPr>
              <a:defRPr/>
            </a:pPr>
            <a:endParaRPr lang="zh-CN"/>
          </a:p>
        </p:txBody>
      </p:sp>
      <p:sp>
        <p:nvSpPr>
          <p:cNvPr id="406537" name="AutoShape 9"/>
          <p:cNvSpPr>
            <a:spLocks noChangeArrowheads="1"/>
          </p:cNvSpPr>
          <p:nvPr/>
        </p:nvSpPr>
        <p:spPr bwMode="auto">
          <a:xfrm>
            <a:off x="528638" y="2814638"/>
            <a:ext cx="3481387" cy="2271712"/>
          </a:xfrm>
          <a:prstGeom prst="roundRect">
            <a:avLst>
              <a:gd name="adj" fmla="val 16667"/>
            </a:avLst>
          </a:prstGeom>
          <a:solidFill>
            <a:schemeClr val="bg1"/>
          </a:solidFill>
          <a:ln>
            <a:noFill/>
          </a:ln>
          <a:effectLst/>
        </p:spPr>
        <p:txBody>
          <a:bodyPr anchor="ctr">
            <a:spAutoFit/>
          </a:bodyPr>
          <a:lstStyle/>
          <a:p>
            <a:pPr>
              <a:defRPr/>
            </a:pPr>
            <a:endParaRPr lang="zh-CN"/>
          </a:p>
        </p:txBody>
      </p:sp>
      <p:sp>
        <p:nvSpPr>
          <p:cNvPr id="406538" name="Rectangle 10"/>
          <p:cNvSpPr>
            <a:spLocks noChangeArrowheads="1"/>
          </p:cNvSpPr>
          <p:nvPr/>
        </p:nvSpPr>
        <p:spPr bwMode="auto">
          <a:xfrm>
            <a:off x="287338" y="1341438"/>
            <a:ext cx="4391025" cy="1006474"/>
          </a:xfrm>
          <a:prstGeom prst="rect">
            <a:avLst/>
          </a:prstGeom>
          <a:noFill/>
          <a:ln>
            <a:noFill/>
          </a:ln>
          <a:effectLst/>
        </p:spPr>
        <p:txBody>
          <a:bodyPr>
            <a:spAutoFit/>
          </a:bodyPr>
          <a:lstStyle/>
          <a:p>
            <a:pPr algn="l">
              <a:lnSpc>
                <a:spcPct val="125000"/>
              </a:lnSpc>
              <a:defRPr/>
            </a:pPr>
            <a:r>
              <a:rPr lang="zh-CN" sz="2400">
                <a:solidFill>
                  <a:srgbClr val="000066"/>
                </a:solidFill>
                <a:latin typeface="Times New Roman"/>
                <a:ea typeface="楷体_GB2312"/>
              </a:rPr>
              <a:t>解：据题意可直接由波形图</a:t>
            </a:r>
            <a:endParaRPr/>
          </a:p>
          <a:p>
            <a:pPr algn="l">
              <a:lnSpc>
                <a:spcPct val="125000"/>
              </a:lnSpc>
              <a:defRPr/>
            </a:pPr>
            <a:r>
              <a:rPr lang="en-US" sz="2400">
                <a:solidFill>
                  <a:srgbClr val="000066"/>
                </a:solidFill>
                <a:latin typeface="Times New Roman"/>
                <a:ea typeface="楷体_GB2312"/>
              </a:rPr>
              <a:t>1</a:t>
            </a:r>
            <a:r>
              <a:rPr lang="zh-CN" sz="2400">
                <a:solidFill>
                  <a:srgbClr val="000066"/>
                </a:solidFill>
                <a:latin typeface="Times New Roman"/>
                <a:ea typeface="楷体_GB2312"/>
              </a:rPr>
              <a:t>、画出电路状态图。</a:t>
            </a:r>
            <a:endParaRPr/>
          </a:p>
        </p:txBody>
      </p:sp>
      <p:sp>
        <p:nvSpPr>
          <p:cNvPr id="406539" name="Rectangle 11"/>
          <p:cNvSpPr>
            <a:spLocks noChangeArrowheads="1"/>
          </p:cNvSpPr>
          <p:nvPr/>
        </p:nvSpPr>
        <p:spPr bwMode="auto">
          <a:xfrm>
            <a:off x="0" y="2924175"/>
            <a:ext cx="9144000" cy="0"/>
          </a:xfrm>
          <a:prstGeom prst="rect">
            <a:avLst/>
          </a:prstGeom>
          <a:noFill/>
          <a:ln>
            <a:noFill/>
          </a:ln>
          <a:effectLst/>
        </p:spPr>
        <p:txBody>
          <a:bodyPr wrap="none" anchor="ctr">
            <a:spAutoFit/>
          </a:bodyPr>
          <a:lstStyle/>
          <a:p>
            <a:pPr>
              <a:defRPr/>
            </a:pPr>
            <a:endParaRPr lang="zh-CN"/>
          </a:p>
        </p:txBody>
      </p:sp>
      <p:graphicFrame>
        <p:nvGraphicFramePr>
          <p:cNvPr id="406540" name="Object 12"/>
          <p:cNvGraphicFramePr>
            <a:graphicFrameLocks xmlns:a="http://schemas.openxmlformats.org/drawingml/2006/main" noChangeAspect="1"/>
          </p:cNvGraphicFramePr>
          <p:nvPr/>
        </p:nvGraphicFramePr>
        <p:xfrm>
          <a:off x="747713" y="2420938"/>
          <a:ext cx="3046412" cy="2016125"/>
        </p:xfrm>
        <a:graphic>
          <a:graphicData uri="http://schemas.openxmlformats.org/presentationml/2006/ole">
            <p:oleObj name="oleObj" r:id="rId4" imgW="1643380" imgH="1009650" progId="Word.Picture.8">
              <p:embed/>
              <p:pic>
                <p:nvPicPr>
                  <p:cNvPr id="406540" name="Object 12"/>
                  <p:cNvPicPr/>
                  <p:nvPr/>
                </p:nvPicPr>
                <p:blipFill>
                  <a:blip r:embed="rId3"/>
                  <a:stretch/>
                </p:blipFill>
                <p:spPr bwMode="auto">
                  <a:xfrm>
                    <a:off x="747713" y="2420938"/>
                    <a:ext cx="3046412" cy="2016125"/>
                  </a:xfrm>
                  <a:prstGeom prst="rect">
                    <a:avLst/>
                  </a:prstGeom>
                </p:spPr>
              </p:pic>
            </p:oleObj>
          </a:graphicData>
        </a:graphic>
      </p:graphicFrame>
      <p:sp>
        <p:nvSpPr>
          <p:cNvPr id="406541" name="Rectangle 13"/>
          <p:cNvSpPr>
            <a:spLocks noChangeArrowheads="1"/>
          </p:cNvSpPr>
          <p:nvPr/>
        </p:nvSpPr>
        <p:spPr bwMode="auto">
          <a:xfrm>
            <a:off x="293688" y="4632325"/>
            <a:ext cx="4133850" cy="488950"/>
          </a:xfrm>
          <a:prstGeom prst="rect">
            <a:avLst/>
          </a:prstGeom>
          <a:noFill/>
          <a:ln>
            <a:noFill/>
          </a:ln>
          <a:effectLst/>
        </p:spPr>
        <p:txBody>
          <a:bodyPr wrap="none" anchor="ctr">
            <a:spAutoFit/>
          </a:bodyPr>
          <a:lstStyle/>
          <a:p>
            <a:pPr algn="l">
              <a:defRPr/>
            </a:pPr>
            <a:r>
              <a:rPr lang="en-US" sz="2600">
                <a:solidFill>
                  <a:srgbClr val="000066"/>
                </a:solidFill>
                <a:latin typeface="Times New Roman"/>
                <a:ea typeface="楷体_GB2312"/>
              </a:rPr>
              <a:t> 2</a:t>
            </a:r>
            <a:r>
              <a:rPr lang="zh-CN" sz="2600">
                <a:solidFill>
                  <a:srgbClr val="000066"/>
                </a:solidFill>
                <a:latin typeface="Times New Roman"/>
                <a:ea typeface="楷体_GB2312"/>
              </a:rPr>
              <a:t>、</a:t>
            </a:r>
            <a:r>
              <a:rPr lang="zh-CN" sz="2400">
                <a:solidFill>
                  <a:srgbClr val="000066"/>
                </a:solidFill>
                <a:latin typeface="Times New Roman"/>
                <a:ea typeface="楷体_GB2312"/>
              </a:rPr>
              <a:t>确定触发器的类型和个数</a:t>
            </a:r>
            <a:endParaRPr/>
          </a:p>
        </p:txBody>
      </p:sp>
      <p:sp>
        <p:nvSpPr>
          <p:cNvPr id="406542" name="Rectangle 14"/>
          <p:cNvSpPr>
            <a:spLocks noChangeArrowheads="1"/>
          </p:cNvSpPr>
          <p:nvPr/>
        </p:nvSpPr>
        <p:spPr bwMode="auto">
          <a:xfrm>
            <a:off x="900113" y="5589588"/>
            <a:ext cx="6373812" cy="457200"/>
          </a:xfrm>
          <a:prstGeom prst="rect">
            <a:avLst/>
          </a:prstGeom>
          <a:solidFill>
            <a:schemeClr val="bg1"/>
          </a:solidFill>
          <a:ln>
            <a:noFill/>
          </a:ln>
          <a:effectLst/>
        </p:spPr>
        <p:txBody>
          <a:bodyPr anchor="ctr">
            <a:spAutoFit/>
          </a:bodyPr>
          <a:lstStyle/>
          <a:p>
            <a:pPr algn="l">
              <a:defRPr/>
            </a:pPr>
            <a:r>
              <a:rPr lang="zh-CN" sz="2400">
                <a:solidFill>
                  <a:srgbClr val="000066"/>
                </a:solidFill>
                <a:latin typeface="Times New Roman"/>
                <a:ea typeface="楷体_GB2312"/>
              </a:rPr>
              <a:t>触发器类型：上升沿触发的</a:t>
            </a:r>
            <a:r>
              <a:rPr lang="en-US" sz="2400">
                <a:solidFill>
                  <a:srgbClr val="000066"/>
                </a:solidFill>
                <a:latin typeface="Times New Roman"/>
                <a:ea typeface="楷体_GB2312"/>
              </a:rPr>
              <a:t>JK</a:t>
            </a:r>
            <a:r>
              <a:rPr lang="zh-CN" sz="2400">
                <a:solidFill>
                  <a:srgbClr val="000066"/>
                </a:solidFill>
                <a:latin typeface="Times New Roman"/>
                <a:ea typeface="楷体_GB2312"/>
              </a:rPr>
              <a:t>边沿触发器。</a:t>
            </a:r>
            <a:endParaRPr/>
          </a:p>
        </p:txBody>
      </p:sp>
      <p:sp>
        <p:nvSpPr>
          <p:cNvPr id="406543" name="Rectangle 15"/>
          <p:cNvSpPr>
            <a:spLocks noChangeArrowheads="1"/>
          </p:cNvSpPr>
          <p:nvPr/>
        </p:nvSpPr>
        <p:spPr bwMode="auto">
          <a:xfrm>
            <a:off x="0" y="0"/>
            <a:ext cx="9144000" cy="1460500"/>
          </a:xfrm>
          <a:prstGeom prst="rect">
            <a:avLst/>
          </a:prstGeom>
          <a:solidFill>
            <a:schemeClr val="bg1"/>
          </a:solidFill>
          <a:ln>
            <a:noFill/>
          </a:ln>
          <a:effectLst/>
        </p:spPr>
        <p:txBody>
          <a:bodyPr anchor="ctr"/>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a:lnSpc>
                <a:spcPct val="125000"/>
              </a:lnSpc>
              <a:defRPr/>
            </a:pPr>
            <a:r>
              <a:rPr lang="en-US" sz="2400">
                <a:solidFill>
                  <a:srgbClr val="000066"/>
                </a:solidFill>
                <a:latin typeface="Times New Roman"/>
              </a:rPr>
              <a:t>     </a:t>
            </a:r>
            <a:r>
              <a:rPr lang="zh-CN" sz="2400">
                <a:solidFill>
                  <a:srgbClr val="000066"/>
                </a:solidFill>
                <a:latin typeface="Times New Roman"/>
              </a:rPr>
              <a:t>例</a:t>
            </a:r>
            <a:r>
              <a:rPr lang="en-US" sz="2400">
                <a:solidFill>
                  <a:srgbClr val="000066"/>
                </a:solidFill>
                <a:latin typeface="Times New Roman"/>
              </a:rPr>
              <a:t>2:</a:t>
            </a:r>
            <a:r>
              <a:rPr lang="zh-CN" sz="2400">
                <a:solidFill>
                  <a:srgbClr val="000066"/>
                </a:solidFill>
                <a:latin typeface="Times New Roman"/>
              </a:rPr>
              <a:t>试设计一个同步时序电路，要求电路中触发器</a:t>
            </a:r>
            <a:r>
              <a:rPr lang="en-US" sz="2400">
                <a:solidFill>
                  <a:srgbClr val="000066"/>
                </a:solidFill>
                <a:latin typeface="Times New Roman"/>
              </a:rPr>
              <a:t>Q</a:t>
            </a:r>
            <a:r>
              <a:rPr lang="en-US" sz="2400" baseline="-25000">
                <a:solidFill>
                  <a:srgbClr val="000066"/>
                </a:solidFill>
                <a:latin typeface="Times New Roman"/>
              </a:rPr>
              <a:t>0</a:t>
            </a:r>
            <a:r>
              <a:rPr lang="zh-CN" sz="2400">
                <a:solidFill>
                  <a:srgbClr val="000066"/>
                </a:solidFill>
                <a:latin typeface="Times New Roman"/>
              </a:rPr>
              <a:t>、</a:t>
            </a:r>
            <a:r>
              <a:rPr lang="en-US" sz="2400">
                <a:solidFill>
                  <a:srgbClr val="000066"/>
                </a:solidFill>
                <a:latin typeface="Times New Roman"/>
              </a:rPr>
              <a:t>Q</a:t>
            </a:r>
            <a:r>
              <a:rPr lang="en-US" sz="2400" baseline="-25000">
                <a:solidFill>
                  <a:srgbClr val="000066"/>
                </a:solidFill>
                <a:latin typeface="Times New Roman"/>
              </a:rPr>
              <a:t>1</a:t>
            </a:r>
            <a:r>
              <a:rPr lang="zh-CN" sz="2400">
                <a:solidFill>
                  <a:srgbClr val="000066"/>
                </a:solidFill>
                <a:latin typeface="Times New Roman"/>
              </a:rPr>
              <a:t>、</a:t>
            </a:r>
            <a:r>
              <a:rPr lang="en-US" sz="2400">
                <a:solidFill>
                  <a:srgbClr val="000066"/>
                </a:solidFill>
                <a:latin typeface="Times New Roman"/>
              </a:rPr>
              <a:t>Q</a:t>
            </a:r>
            <a:r>
              <a:rPr lang="en-US" sz="2400" baseline="-25000">
                <a:solidFill>
                  <a:srgbClr val="000066"/>
                </a:solidFill>
                <a:latin typeface="Times New Roman"/>
              </a:rPr>
              <a:t>2</a:t>
            </a:r>
            <a:br>
              <a:rPr lang="en-US" sz="2400" baseline="-25000">
                <a:solidFill>
                  <a:srgbClr val="000066"/>
                </a:solidFill>
                <a:latin typeface="Times New Roman"/>
              </a:rPr>
            </a:br>
            <a:r>
              <a:rPr lang="zh-CN" sz="2400">
                <a:solidFill>
                  <a:srgbClr val="000066"/>
                </a:solidFill>
                <a:latin typeface="Times New Roman"/>
              </a:rPr>
              <a:t>及输出</a:t>
            </a:r>
            <a:r>
              <a:rPr lang="en-US" sz="2400">
                <a:solidFill>
                  <a:srgbClr val="000066"/>
                </a:solidFill>
                <a:latin typeface="Times New Roman"/>
              </a:rPr>
              <a:t>Y</a:t>
            </a:r>
            <a:r>
              <a:rPr lang="zh-CN" sz="2400">
                <a:solidFill>
                  <a:srgbClr val="000066"/>
                </a:solidFill>
                <a:latin typeface="Times New Roman"/>
              </a:rPr>
              <a:t>端的信号与</a:t>
            </a:r>
            <a:r>
              <a:rPr lang="en-US" sz="2400">
                <a:solidFill>
                  <a:srgbClr val="000066"/>
                </a:solidFill>
                <a:latin typeface="Times New Roman"/>
              </a:rPr>
              <a:t>CP</a:t>
            </a:r>
            <a:r>
              <a:rPr lang="zh-CN" sz="2400">
                <a:solidFill>
                  <a:srgbClr val="000066"/>
                </a:solidFill>
                <a:latin typeface="Times New Roman"/>
              </a:rPr>
              <a:t>时钟信号波形满足下图所示的时序关系。</a:t>
            </a:r>
            <a:endParaRPr/>
          </a:p>
        </p:txBody>
      </p:sp>
      <p:grpSp>
        <p:nvGrpSpPr>
          <p:cNvPr id="406544" name="Group 16"/>
          <p:cNvGrpSpPr/>
          <p:nvPr/>
        </p:nvGrpSpPr>
        <p:grpSpPr bwMode="auto">
          <a:xfrm>
            <a:off x="4781550" y="2789238"/>
            <a:ext cx="339725" cy="1573212"/>
            <a:chOff x="3179" y="3646"/>
            <a:chExt cx="213" cy="991"/>
          </a:xfrm>
        </p:grpSpPr>
        <p:sp>
          <p:nvSpPr>
            <p:cNvPr id="406545" name="Rectangle 17"/>
            <p:cNvSpPr>
              <a:spLocks noChangeArrowheads="1"/>
            </p:cNvSpPr>
            <p:nvPr/>
          </p:nvSpPr>
          <p:spPr bwMode="auto">
            <a:xfrm>
              <a:off x="3179" y="3646"/>
              <a:ext cx="212" cy="288"/>
            </a:xfrm>
            <a:prstGeom prst="rect">
              <a:avLst/>
            </a:prstGeom>
            <a:noFill/>
            <a:ln>
              <a:noFill/>
            </a:ln>
            <a:effectLst/>
          </p:spPr>
          <p:txBody>
            <a:bodyPr wrap="none">
              <a:spAutoFit/>
            </a:bodyPr>
            <a:lstStyle/>
            <a:p>
              <a:pPr algn="l">
                <a:defRPr/>
              </a:pPr>
              <a:r>
                <a:rPr lang="en-US" sz="2400">
                  <a:solidFill>
                    <a:srgbClr val="000066"/>
                  </a:solidFill>
                  <a:latin typeface="Times New Roman"/>
                  <a:ea typeface="楷体_GB2312"/>
                </a:rPr>
                <a:t>0</a:t>
              </a:r>
              <a:endParaRPr/>
            </a:p>
          </p:txBody>
        </p:sp>
        <p:sp>
          <p:nvSpPr>
            <p:cNvPr id="406546" name="Rectangle 18"/>
            <p:cNvSpPr>
              <a:spLocks noChangeArrowheads="1"/>
            </p:cNvSpPr>
            <p:nvPr/>
          </p:nvSpPr>
          <p:spPr bwMode="auto">
            <a:xfrm>
              <a:off x="3181" y="4013"/>
              <a:ext cx="212" cy="288"/>
            </a:xfrm>
            <a:prstGeom prst="rect">
              <a:avLst/>
            </a:prstGeom>
            <a:noFill/>
            <a:ln>
              <a:noFill/>
            </a:ln>
            <a:effectLst/>
          </p:spPr>
          <p:txBody>
            <a:bodyPr wrap="none">
              <a:spAutoFit/>
            </a:bodyPr>
            <a:lstStyle/>
            <a:p>
              <a:pPr algn="l">
                <a:defRPr/>
              </a:pPr>
              <a:r>
                <a:rPr lang="en-US" sz="2400">
                  <a:solidFill>
                    <a:srgbClr val="000066"/>
                  </a:solidFill>
                  <a:latin typeface="Times New Roman"/>
                  <a:ea typeface="楷体_GB2312"/>
                </a:rPr>
                <a:t>0</a:t>
              </a:r>
              <a:endParaRPr/>
            </a:p>
          </p:txBody>
        </p:sp>
        <p:sp>
          <p:nvSpPr>
            <p:cNvPr id="406547" name="Rectangle 19"/>
            <p:cNvSpPr>
              <a:spLocks noChangeArrowheads="1"/>
            </p:cNvSpPr>
            <p:nvPr/>
          </p:nvSpPr>
          <p:spPr bwMode="auto">
            <a:xfrm>
              <a:off x="3181" y="4349"/>
              <a:ext cx="212" cy="288"/>
            </a:xfrm>
            <a:prstGeom prst="rect">
              <a:avLst/>
            </a:prstGeom>
            <a:noFill/>
            <a:ln>
              <a:noFill/>
            </a:ln>
            <a:effectLst/>
          </p:spPr>
          <p:txBody>
            <a:bodyPr wrap="none">
              <a:spAutoFit/>
            </a:bodyPr>
            <a:lstStyle/>
            <a:p>
              <a:pPr algn="l">
                <a:defRPr/>
              </a:pPr>
              <a:r>
                <a:rPr lang="en-US" sz="2400">
                  <a:solidFill>
                    <a:srgbClr val="000066"/>
                  </a:solidFill>
                  <a:latin typeface="Times New Roman"/>
                  <a:ea typeface="楷体_GB2312"/>
                </a:rPr>
                <a:t>0</a:t>
              </a:r>
              <a:endParaRPr/>
            </a:p>
          </p:txBody>
        </p:sp>
      </p:grpSp>
      <p:grpSp>
        <p:nvGrpSpPr>
          <p:cNvPr id="406548" name="Group 20"/>
          <p:cNvGrpSpPr/>
          <p:nvPr/>
        </p:nvGrpSpPr>
        <p:grpSpPr bwMode="auto">
          <a:xfrm>
            <a:off x="5287963" y="2763838"/>
            <a:ext cx="339725" cy="1573212"/>
            <a:chOff x="3179" y="3646"/>
            <a:chExt cx="213" cy="991"/>
          </a:xfrm>
        </p:grpSpPr>
        <p:sp>
          <p:nvSpPr>
            <p:cNvPr id="406549" name="Rectangle 21"/>
            <p:cNvSpPr>
              <a:spLocks noChangeArrowheads="1"/>
            </p:cNvSpPr>
            <p:nvPr/>
          </p:nvSpPr>
          <p:spPr bwMode="auto">
            <a:xfrm>
              <a:off x="3179" y="3646"/>
              <a:ext cx="212" cy="288"/>
            </a:xfrm>
            <a:prstGeom prst="rect">
              <a:avLst/>
            </a:prstGeom>
            <a:noFill/>
            <a:ln>
              <a:noFill/>
            </a:ln>
            <a:effectLst/>
          </p:spPr>
          <p:txBody>
            <a:bodyPr wrap="none">
              <a:spAutoFit/>
            </a:bodyPr>
            <a:lstStyle/>
            <a:p>
              <a:pPr algn="l">
                <a:defRPr/>
              </a:pPr>
              <a:r>
                <a:rPr lang="en-US" sz="2400">
                  <a:solidFill>
                    <a:srgbClr val="000066"/>
                  </a:solidFill>
                  <a:latin typeface="Times New Roman"/>
                  <a:ea typeface="楷体_GB2312"/>
                </a:rPr>
                <a:t>1</a:t>
              </a:r>
              <a:endParaRPr/>
            </a:p>
          </p:txBody>
        </p:sp>
        <p:sp>
          <p:nvSpPr>
            <p:cNvPr id="406550" name="Rectangle 22"/>
            <p:cNvSpPr>
              <a:spLocks noChangeArrowheads="1"/>
            </p:cNvSpPr>
            <p:nvPr/>
          </p:nvSpPr>
          <p:spPr bwMode="auto">
            <a:xfrm>
              <a:off x="3181" y="4013"/>
              <a:ext cx="212" cy="288"/>
            </a:xfrm>
            <a:prstGeom prst="rect">
              <a:avLst/>
            </a:prstGeom>
            <a:noFill/>
            <a:ln>
              <a:noFill/>
            </a:ln>
            <a:effectLst/>
          </p:spPr>
          <p:txBody>
            <a:bodyPr wrap="none">
              <a:spAutoFit/>
            </a:bodyPr>
            <a:lstStyle/>
            <a:p>
              <a:pPr algn="l">
                <a:defRPr/>
              </a:pPr>
              <a:r>
                <a:rPr lang="en-US" sz="2400">
                  <a:solidFill>
                    <a:srgbClr val="000066"/>
                  </a:solidFill>
                  <a:latin typeface="Times New Roman"/>
                  <a:ea typeface="楷体_GB2312"/>
                </a:rPr>
                <a:t>0</a:t>
              </a:r>
              <a:endParaRPr/>
            </a:p>
          </p:txBody>
        </p:sp>
        <p:sp>
          <p:nvSpPr>
            <p:cNvPr id="406551" name="Rectangle 23"/>
            <p:cNvSpPr>
              <a:spLocks noChangeArrowheads="1"/>
            </p:cNvSpPr>
            <p:nvPr/>
          </p:nvSpPr>
          <p:spPr bwMode="auto">
            <a:xfrm>
              <a:off x="3181" y="4349"/>
              <a:ext cx="212" cy="288"/>
            </a:xfrm>
            <a:prstGeom prst="rect">
              <a:avLst/>
            </a:prstGeom>
            <a:noFill/>
            <a:ln>
              <a:noFill/>
            </a:ln>
            <a:effectLst/>
          </p:spPr>
          <p:txBody>
            <a:bodyPr wrap="none">
              <a:spAutoFit/>
            </a:bodyPr>
            <a:lstStyle/>
            <a:p>
              <a:pPr algn="l">
                <a:defRPr/>
              </a:pPr>
              <a:r>
                <a:rPr lang="en-US" sz="2400">
                  <a:solidFill>
                    <a:srgbClr val="000066"/>
                  </a:solidFill>
                  <a:latin typeface="Times New Roman"/>
                  <a:ea typeface="楷体_GB2312"/>
                </a:rPr>
                <a:t>0</a:t>
              </a:r>
              <a:endParaRPr/>
            </a:p>
          </p:txBody>
        </p:sp>
      </p:grpSp>
      <p:grpSp>
        <p:nvGrpSpPr>
          <p:cNvPr id="406552" name="Group 24"/>
          <p:cNvGrpSpPr/>
          <p:nvPr/>
        </p:nvGrpSpPr>
        <p:grpSpPr bwMode="auto">
          <a:xfrm>
            <a:off x="6008687" y="2763838"/>
            <a:ext cx="339725" cy="1573212"/>
            <a:chOff x="3179" y="3646"/>
            <a:chExt cx="213" cy="991"/>
          </a:xfrm>
        </p:grpSpPr>
        <p:sp>
          <p:nvSpPr>
            <p:cNvPr id="406553" name="Rectangle 25"/>
            <p:cNvSpPr>
              <a:spLocks noChangeArrowheads="1"/>
            </p:cNvSpPr>
            <p:nvPr/>
          </p:nvSpPr>
          <p:spPr bwMode="auto">
            <a:xfrm>
              <a:off x="3179" y="3646"/>
              <a:ext cx="212" cy="288"/>
            </a:xfrm>
            <a:prstGeom prst="rect">
              <a:avLst/>
            </a:prstGeom>
            <a:noFill/>
            <a:ln>
              <a:noFill/>
            </a:ln>
            <a:effectLst/>
          </p:spPr>
          <p:txBody>
            <a:bodyPr wrap="none">
              <a:spAutoFit/>
            </a:bodyPr>
            <a:lstStyle/>
            <a:p>
              <a:pPr algn="l">
                <a:defRPr/>
              </a:pPr>
              <a:r>
                <a:rPr lang="en-US" sz="2400">
                  <a:solidFill>
                    <a:srgbClr val="000066"/>
                  </a:solidFill>
                  <a:latin typeface="Times New Roman"/>
                  <a:ea typeface="楷体_GB2312"/>
                </a:rPr>
                <a:t>0</a:t>
              </a:r>
              <a:endParaRPr/>
            </a:p>
          </p:txBody>
        </p:sp>
        <p:sp>
          <p:nvSpPr>
            <p:cNvPr id="406554" name="Rectangle 26"/>
            <p:cNvSpPr>
              <a:spLocks noChangeArrowheads="1"/>
            </p:cNvSpPr>
            <p:nvPr/>
          </p:nvSpPr>
          <p:spPr bwMode="auto">
            <a:xfrm>
              <a:off x="3181" y="4013"/>
              <a:ext cx="212" cy="288"/>
            </a:xfrm>
            <a:prstGeom prst="rect">
              <a:avLst/>
            </a:prstGeom>
            <a:noFill/>
            <a:ln>
              <a:noFill/>
            </a:ln>
            <a:effectLst/>
          </p:spPr>
          <p:txBody>
            <a:bodyPr wrap="none">
              <a:spAutoFit/>
            </a:bodyPr>
            <a:lstStyle/>
            <a:p>
              <a:pPr algn="l">
                <a:defRPr/>
              </a:pPr>
              <a:r>
                <a:rPr lang="en-US" sz="2400">
                  <a:solidFill>
                    <a:srgbClr val="000066"/>
                  </a:solidFill>
                  <a:latin typeface="Times New Roman"/>
                  <a:ea typeface="楷体_GB2312"/>
                </a:rPr>
                <a:t>1</a:t>
              </a:r>
              <a:endParaRPr/>
            </a:p>
          </p:txBody>
        </p:sp>
        <p:sp>
          <p:nvSpPr>
            <p:cNvPr id="406555" name="Rectangle 27"/>
            <p:cNvSpPr>
              <a:spLocks noChangeArrowheads="1"/>
            </p:cNvSpPr>
            <p:nvPr/>
          </p:nvSpPr>
          <p:spPr bwMode="auto">
            <a:xfrm>
              <a:off x="3181" y="4349"/>
              <a:ext cx="212" cy="288"/>
            </a:xfrm>
            <a:prstGeom prst="rect">
              <a:avLst/>
            </a:prstGeom>
            <a:noFill/>
            <a:ln>
              <a:noFill/>
            </a:ln>
            <a:effectLst/>
          </p:spPr>
          <p:txBody>
            <a:bodyPr wrap="none">
              <a:spAutoFit/>
            </a:bodyPr>
            <a:lstStyle/>
            <a:p>
              <a:pPr algn="l">
                <a:defRPr/>
              </a:pPr>
              <a:r>
                <a:rPr lang="en-US" sz="2400">
                  <a:solidFill>
                    <a:srgbClr val="000066"/>
                  </a:solidFill>
                  <a:latin typeface="Times New Roman"/>
                  <a:ea typeface="楷体_GB2312"/>
                </a:rPr>
                <a:t>0</a:t>
              </a:r>
              <a:endParaRPr/>
            </a:p>
          </p:txBody>
        </p:sp>
      </p:grpSp>
      <p:grpSp>
        <p:nvGrpSpPr>
          <p:cNvPr id="406556" name="Group 28"/>
          <p:cNvGrpSpPr/>
          <p:nvPr/>
        </p:nvGrpSpPr>
        <p:grpSpPr bwMode="auto">
          <a:xfrm>
            <a:off x="6621462" y="2763838"/>
            <a:ext cx="339725" cy="1573212"/>
            <a:chOff x="3179" y="3646"/>
            <a:chExt cx="213" cy="991"/>
          </a:xfrm>
        </p:grpSpPr>
        <p:sp>
          <p:nvSpPr>
            <p:cNvPr id="406557" name="Rectangle 29"/>
            <p:cNvSpPr>
              <a:spLocks noChangeArrowheads="1"/>
            </p:cNvSpPr>
            <p:nvPr/>
          </p:nvSpPr>
          <p:spPr bwMode="auto">
            <a:xfrm>
              <a:off x="3179" y="3646"/>
              <a:ext cx="212" cy="288"/>
            </a:xfrm>
            <a:prstGeom prst="rect">
              <a:avLst/>
            </a:prstGeom>
            <a:noFill/>
            <a:ln>
              <a:noFill/>
            </a:ln>
            <a:effectLst/>
          </p:spPr>
          <p:txBody>
            <a:bodyPr wrap="none">
              <a:spAutoFit/>
            </a:bodyPr>
            <a:lstStyle/>
            <a:p>
              <a:pPr algn="l">
                <a:defRPr/>
              </a:pPr>
              <a:r>
                <a:rPr lang="en-US" sz="2400">
                  <a:solidFill>
                    <a:srgbClr val="000066"/>
                  </a:solidFill>
                  <a:latin typeface="Times New Roman"/>
                  <a:ea typeface="楷体_GB2312"/>
                </a:rPr>
                <a:t>1</a:t>
              </a:r>
              <a:endParaRPr/>
            </a:p>
          </p:txBody>
        </p:sp>
        <p:sp>
          <p:nvSpPr>
            <p:cNvPr id="406558" name="Rectangle 30"/>
            <p:cNvSpPr>
              <a:spLocks noChangeArrowheads="1"/>
            </p:cNvSpPr>
            <p:nvPr/>
          </p:nvSpPr>
          <p:spPr bwMode="auto">
            <a:xfrm>
              <a:off x="3181" y="4013"/>
              <a:ext cx="212" cy="288"/>
            </a:xfrm>
            <a:prstGeom prst="rect">
              <a:avLst/>
            </a:prstGeom>
            <a:noFill/>
            <a:ln>
              <a:noFill/>
            </a:ln>
            <a:effectLst/>
          </p:spPr>
          <p:txBody>
            <a:bodyPr wrap="none">
              <a:spAutoFit/>
            </a:bodyPr>
            <a:lstStyle/>
            <a:p>
              <a:pPr algn="l">
                <a:defRPr/>
              </a:pPr>
              <a:r>
                <a:rPr lang="en-US" sz="2400">
                  <a:solidFill>
                    <a:srgbClr val="000066"/>
                  </a:solidFill>
                  <a:latin typeface="Times New Roman"/>
                  <a:ea typeface="楷体_GB2312"/>
                </a:rPr>
                <a:t>1</a:t>
              </a:r>
              <a:endParaRPr/>
            </a:p>
          </p:txBody>
        </p:sp>
        <p:sp>
          <p:nvSpPr>
            <p:cNvPr id="406559" name="Rectangle 31"/>
            <p:cNvSpPr>
              <a:spLocks noChangeArrowheads="1"/>
            </p:cNvSpPr>
            <p:nvPr/>
          </p:nvSpPr>
          <p:spPr bwMode="auto">
            <a:xfrm>
              <a:off x="3181" y="4349"/>
              <a:ext cx="212" cy="288"/>
            </a:xfrm>
            <a:prstGeom prst="rect">
              <a:avLst/>
            </a:prstGeom>
            <a:noFill/>
            <a:ln>
              <a:noFill/>
            </a:ln>
            <a:effectLst/>
          </p:spPr>
          <p:txBody>
            <a:bodyPr wrap="none">
              <a:spAutoFit/>
            </a:bodyPr>
            <a:lstStyle/>
            <a:p>
              <a:pPr algn="l">
                <a:defRPr/>
              </a:pPr>
              <a:r>
                <a:rPr lang="en-US" sz="2400">
                  <a:solidFill>
                    <a:srgbClr val="000066"/>
                  </a:solidFill>
                  <a:latin typeface="Times New Roman"/>
                  <a:ea typeface="楷体_GB2312"/>
                </a:rPr>
                <a:t>0</a:t>
              </a:r>
              <a:endParaRPr/>
            </a:p>
          </p:txBody>
        </p:sp>
      </p:grpSp>
      <p:grpSp>
        <p:nvGrpSpPr>
          <p:cNvPr id="406560" name="Group 32"/>
          <p:cNvGrpSpPr/>
          <p:nvPr/>
        </p:nvGrpSpPr>
        <p:grpSpPr bwMode="auto">
          <a:xfrm>
            <a:off x="8050212" y="2763838"/>
            <a:ext cx="339725" cy="1573212"/>
            <a:chOff x="3179" y="3646"/>
            <a:chExt cx="213" cy="991"/>
          </a:xfrm>
        </p:grpSpPr>
        <p:sp>
          <p:nvSpPr>
            <p:cNvPr id="406561" name="Rectangle 33"/>
            <p:cNvSpPr>
              <a:spLocks noChangeArrowheads="1"/>
            </p:cNvSpPr>
            <p:nvPr/>
          </p:nvSpPr>
          <p:spPr bwMode="auto">
            <a:xfrm>
              <a:off x="3179" y="3646"/>
              <a:ext cx="212" cy="288"/>
            </a:xfrm>
            <a:prstGeom prst="rect">
              <a:avLst/>
            </a:prstGeom>
            <a:noFill/>
            <a:ln>
              <a:noFill/>
            </a:ln>
            <a:effectLst/>
          </p:spPr>
          <p:txBody>
            <a:bodyPr wrap="none">
              <a:spAutoFit/>
            </a:bodyPr>
            <a:lstStyle/>
            <a:p>
              <a:pPr algn="l">
                <a:defRPr/>
              </a:pPr>
              <a:r>
                <a:rPr lang="en-US" sz="2400">
                  <a:solidFill>
                    <a:srgbClr val="000066"/>
                  </a:solidFill>
                  <a:latin typeface="Times New Roman"/>
                  <a:ea typeface="楷体_GB2312"/>
                </a:rPr>
                <a:t>0</a:t>
              </a:r>
              <a:endParaRPr/>
            </a:p>
          </p:txBody>
        </p:sp>
        <p:sp>
          <p:nvSpPr>
            <p:cNvPr id="406562" name="Rectangle 34"/>
            <p:cNvSpPr>
              <a:spLocks noChangeArrowheads="1"/>
            </p:cNvSpPr>
            <p:nvPr/>
          </p:nvSpPr>
          <p:spPr bwMode="auto">
            <a:xfrm>
              <a:off x="3181" y="4013"/>
              <a:ext cx="212" cy="288"/>
            </a:xfrm>
            <a:prstGeom prst="rect">
              <a:avLst/>
            </a:prstGeom>
            <a:noFill/>
            <a:ln>
              <a:noFill/>
            </a:ln>
            <a:effectLst/>
          </p:spPr>
          <p:txBody>
            <a:bodyPr wrap="none">
              <a:spAutoFit/>
            </a:bodyPr>
            <a:lstStyle/>
            <a:p>
              <a:pPr algn="l">
                <a:defRPr/>
              </a:pPr>
              <a:r>
                <a:rPr lang="en-US" sz="2400">
                  <a:solidFill>
                    <a:srgbClr val="000066"/>
                  </a:solidFill>
                  <a:latin typeface="Times New Roman"/>
                  <a:ea typeface="楷体_GB2312"/>
                </a:rPr>
                <a:t>0</a:t>
              </a:r>
              <a:endParaRPr/>
            </a:p>
          </p:txBody>
        </p:sp>
        <p:sp>
          <p:nvSpPr>
            <p:cNvPr id="406563" name="Rectangle 35"/>
            <p:cNvSpPr>
              <a:spLocks noChangeArrowheads="1"/>
            </p:cNvSpPr>
            <p:nvPr/>
          </p:nvSpPr>
          <p:spPr bwMode="auto">
            <a:xfrm>
              <a:off x="3181" y="4349"/>
              <a:ext cx="212" cy="288"/>
            </a:xfrm>
            <a:prstGeom prst="rect">
              <a:avLst/>
            </a:prstGeom>
            <a:noFill/>
            <a:ln>
              <a:noFill/>
            </a:ln>
            <a:effectLst/>
          </p:spPr>
          <p:txBody>
            <a:bodyPr wrap="none">
              <a:spAutoFit/>
            </a:bodyPr>
            <a:lstStyle/>
            <a:p>
              <a:pPr algn="l">
                <a:defRPr/>
              </a:pPr>
              <a:r>
                <a:rPr lang="en-US" sz="2400">
                  <a:solidFill>
                    <a:srgbClr val="000066"/>
                  </a:solidFill>
                  <a:latin typeface="Times New Roman"/>
                  <a:ea typeface="楷体_GB2312"/>
                </a:rPr>
                <a:t>0</a:t>
              </a:r>
              <a:endParaRPr/>
            </a:p>
          </p:txBody>
        </p:sp>
      </p:grpSp>
      <p:grpSp>
        <p:nvGrpSpPr>
          <p:cNvPr id="406564" name="Group 36"/>
          <p:cNvGrpSpPr/>
          <p:nvPr/>
        </p:nvGrpSpPr>
        <p:grpSpPr bwMode="auto">
          <a:xfrm>
            <a:off x="7489825" y="2752725"/>
            <a:ext cx="339725" cy="1573213"/>
            <a:chOff x="3179" y="3646"/>
            <a:chExt cx="213" cy="991"/>
          </a:xfrm>
        </p:grpSpPr>
        <p:sp>
          <p:nvSpPr>
            <p:cNvPr id="406565" name="Rectangle 37"/>
            <p:cNvSpPr>
              <a:spLocks noChangeArrowheads="1"/>
            </p:cNvSpPr>
            <p:nvPr/>
          </p:nvSpPr>
          <p:spPr bwMode="auto">
            <a:xfrm>
              <a:off x="3179" y="3646"/>
              <a:ext cx="212" cy="288"/>
            </a:xfrm>
            <a:prstGeom prst="rect">
              <a:avLst/>
            </a:prstGeom>
            <a:noFill/>
            <a:ln>
              <a:noFill/>
            </a:ln>
            <a:effectLst/>
          </p:spPr>
          <p:txBody>
            <a:bodyPr wrap="none">
              <a:spAutoFit/>
            </a:bodyPr>
            <a:lstStyle/>
            <a:p>
              <a:pPr algn="l">
                <a:defRPr/>
              </a:pPr>
              <a:r>
                <a:rPr lang="en-US" sz="2400">
                  <a:solidFill>
                    <a:srgbClr val="000066"/>
                  </a:solidFill>
                  <a:latin typeface="Times New Roman"/>
                  <a:ea typeface="楷体_GB2312"/>
                </a:rPr>
                <a:t>0</a:t>
              </a:r>
              <a:endParaRPr/>
            </a:p>
          </p:txBody>
        </p:sp>
        <p:sp>
          <p:nvSpPr>
            <p:cNvPr id="406566" name="Rectangle 38"/>
            <p:cNvSpPr>
              <a:spLocks noChangeArrowheads="1"/>
            </p:cNvSpPr>
            <p:nvPr/>
          </p:nvSpPr>
          <p:spPr bwMode="auto">
            <a:xfrm>
              <a:off x="3181" y="4013"/>
              <a:ext cx="212" cy="288"/>
            </a:xfrm>
            <a:prstGeom prst="rect">
              <a:avLst/>
            </a:prstGeom>
            <a:noFill/>
            <a:ln>
              <a:noFill/>
            </a:ln>
            <a:effectLst/>
          </p:spPr>
          <p:txBody>
            <a:bodyPr wrap="none">
              <a:spAutoFit/>
            </a:bodyPr>
            <a:lstStyle/>
            <a:p>
              <a:pPr algn="l">
                <a:defRPr/>
              </a:pPr>
              <a:r>
                <a:rPr lang="en-US" sz="2400">
                  <a:solidFill>
                    <a:srgbClr val="000066"/>
                  </a:solidFill>
                  <a:latin typeface="Times New Roman"/>
                  <a:ea typeface="楷体_GB2312"/>
                </a:rPr>
                <a:t>0</a:t>
              </a:r>
              <a:endParaRPr/>
            </a:p>
          </p:txBody>
        </p:sp>
        <p:sp>
          <p:nvSpPr>
            <p:cNvPr id="406567" name="Rectangle 39"/>
            <p:cNvSpPr>
              <a:spLocks noChangeArrowheads="1"/>
            </p:cNvSpPr>
            <p:nvPr/>
          </p:nvSpPr>
          <p:spPr bwMode="auto">
            <a:xfrm>
              <a:off x="3181" y="4349"/>
              <a:ext cx="212" cy="288"/>
            </a:xfrm>
            <a:prstGeom prst="rect">
              <a:avLst/>
            </a:prstGeom>
            <a:noFill/>
            <a:ln>
              <a:noFill/>
            </a:ln>
            <a:effectLst/>
          </p:spPr>
          <p:txBody>
            <a:bodyPr wrap="none">
              <a:spAutoFit/>
            </a:bodyPr>
            <a:lstStyle/>
            <a:p>
              <a:pPr algn="l">
                <a:defRPr/>
              </a:pPr>
              <a:r>
                <a:rPr lang="en-US" sz="2400">
                  <a:solidFill>
                    <a:srgbClr val="000066"/>
                  </a:solidFill>
                  <a:latin typeface="Times New Roman"/>
                  <a:ea typeface="楷体_GB2312"/>
                </a:rPr>
                <a:t>1</a:t>
              </a:r>
              <a:endParaRPr/>
            </a:p>
          </p:txBody>
        </p:sp>
      </p:grpSp>
      <p:sp>
        <p:nvSpPr>
          <p:cNvPr id="406568" name="Rectangle 40"/>
          <p:cNvSpPr>
            <a:spLocks noChangeArrowheads="1"/>
          </p:cNvSpPr>
          <p:nvPr/>
        </p:nvSpPr>
        <p:spPr bwMode="auto">
          <a:xfrm>
            <a:off x="912813" y="5080000"/>
            <a:ext cx="2557461" cy="457200"/>
          </a:xfrm>
          <a:prstGeom prst="rect">
            <a:avLst/>
          </a:prstGeom>
          <a:noFill/>
          <a:ln>
            <a:noFill/>
          </a:ln>
          <a:effectLst/>
        </p:spPr>
        <p:txBody>
          <a:bodyPr wrap="none">
            <a:spAutoFit/>
          </a:bodyPr>
          <a:lstStyle/>
          <a:p>
            <a:pPr algn="l">
              <a:defRPr/>
            </a:pPr>
            <a:r>
              <a:rPr lang="zh-CN" sz="2400">
                <a:solidFill>
                  <a:srgbClr val="000066"/>
                </a:solidFill>
                <a:latin typeface="Times New Roman"/>
                <a:ea typeface="楷体_GB2312"/>
              </a:rPr>
              <a:t>触发器个数： </a:t>
            </a:r>
            <a:r>
              <a:rPr lang="en-US" sz="2400">
                <a:solidFill>
                  <a:srgbClr val="000066"/>
                </a:solidFill>
                <a:latin typeface="Times New Roman"/>
                <a:ea typeface="楷体_GB2312"/>
              </a:rPr>
              <a:t>3</a:t>
            </a:r>
            <a:r>
              <a:rPr lang="zh-CN" sz="2400">
                <a:solidFill>
                  <a:srgbClr val="000066"/>
                </a:solidFill>
                <a:latin typeface="Times New Roman"/>
                <a:ea typeface="楷体_GB2312"/>
              </a:rPr>
              <a:t>个</a:t>
            </a:r>
            <a:endParaRPr/>
          </a:p>
        </p:txBody>
      </p:sp>
      <p:sp>
        <p:nvSpPr>
          <p:cNvPr id="406569" name="Rectangle 41"/>
          <p:cNvSpPr>
            <a:spLocks noChangeArrowheads="1"/>
          </p:cNvSpPr>
          <p:nvPr/>
        </p:nvSpPr>
        <p:spPr bwMode="auto">
          <a:xfrm>
            <a:off x="215899" y="5986463"/>
            <a:ext cx="6516688" cy="488950"/>
          </a:xfrm>
          <a:prstGeom prst="rect">
            <a:avLst/>
          </a:prstGeom>
          <a:noFill/>
          <a:ln>
            <a:noFill/>
          </a:ln>
          <a:effectLst/>
        </p:spPr>
        <p:txBody>
          <a:bodyPr anchor="ctr">
            <a:spAutoFit/>
          </a:bodyPr>
          <a:lstStyle/>
          <a:p>
            <a:pPr algn="l">
              <a:defRPr/>
            </a:pPr>
            <a:r>
              <a:rPr lang="en-US" sz="2600">
                <a:solidFill>
                  <a:srgbClr val="000066"/>
                </a:solidFill>
                <a:latin typeface="Times New Roman"/>
                <a:ea typeface="楷体_GB2312"/>
              </a:rPr>
              <a:t> 3</a:t>
            </a:r>
            <a:r>
              <a:rPr lang="zh-CN" sz="2600">
                <a:solidFill>
                  <a:srgbClr val="000066"/>
                </a:solidFill>
                <a:latin typeface="Times New Roman"/>
                <a:ea typeface="楷体_GB2312"/>
              </a:rPr>
              <a:t>、</a:t>
            </a:r>
            <a:r>
              <a:rPr lang="zh-CN" sz="2400">
                <a:solidFill>
                  <a:srgbClr val="000066"/>
                </a:solidFill>
                <a:latin typeface="Times New Roman"/>
                <a:ea typeface="楷体_GB2312"/>
              </a:rPr>
              <a:t>求出电路的激励方程和输出方程 ；</a:t>
            </a:r>
            <a:endParaRPr lang="zh-CN" sz="2800">
              <a:solidFill>
                <a:srgbClr val="000066"/>
              </a:solidFill>
              <a:latin typeface="Times New Roman"/>
              <a:ea typeface="楷体_GB2312"/>
            </a:endParaRPr>
          </a:p>
        </p:txBody>
      </p:sp>
      <p:sp>
        <p:nvSpPr>
          <p:cNvPr id="406570" name="AutoShape 42"/>
          <p:cNvSpPr>
            <a:spLocks noChangeArrowheads="1" noChangeAspect="1" noTextEdit="1"/>
          </p:cNvSpPr>
          <p:nvPr/>
        </p:nvSpPr>
        <p:spPr bwMode="auto">
          <a:xfrm>
            <a:off x="4500563" y="1916113"/>
            <a:ext cx="4230687" cy="3286125"/>
          </a:xfrm>
          <a:prstGeom prst="rect">
            <a:avLst/>
          </a:prstGeom>
          <a:noFill/>
          <a:ln>
            <a:noFill/>
          </a:ln>
        </p:spPr>
        <p:txBody>
          <a:bodyPr/>
          <a:lstStyle/>
          <a:p>
            <a:pPr>
              <a:defRPr/>
            </a:pPr>
            <a:endParaRPr lang="zh-CN"/>
          </a:p>
        </p:txBody>
      </p:sp>
      <p:sp>
        <p:nvSpPr>
          <p:cNvPr id="406571" name="Rectangle 43"/>
          <p:cNvSpPr>
            <a:spLocks noChangeArrowheads="1"/>
          </p:cNvSpPr>
          <p:nvPr/>
        </p:nvSpPr>
        <p:spPr bwMode="auto">
          <a:xfrm>
            <a:off x="4572000" y="4689475"/>
            <a:ext cx="138113" cy="228600"/>
          </a:xfrm>
          <a:prstGeom prst="rect">
            <a:avLst/>
          </a:prstGeom>
          <a:noFill/>
          <a:ln>
            <a:noFill/>
          </a:ln>
        </p:spPr>
        <p:txBody>
          <a:bodyPr wrap="none" lIns="0" tIns="0" rIns="0" bIns="0">
            <a:spAutoFit/>
          </a:bodyPr>
          <a:lstStyle/>
          <a:p>
            <a:pPr algn="l">
              <a:defRPr/>
            </a:pPr>
            <a:r>
              <a:rPr lang="en-US" sz="1500">
                <a:solidFill>
                  <a:srgbClr val="000000"/>
                </a:solidFill>
                <a:latin typeface="Times New Roman"/>
              </a:rPr>
              <a:t>Y</a:t>
            </a:r>
            <a:endParaRPr lang="en-US" sz="2000" b="0">
              <a:latin typeface="Tahoma"/>
            </a:endParaRPr>
          </a:p>
        </p:txBody>
      </p:sp>
      <p:sp>
        <p:nvSpPr>
          <p:cNvPr id="406572" name="Rectangle 44"/>
          <p:cNvSpPr>
            <a:spLocks noChangeArrowheads="1"/>
          </p:cNvSpPr>
          <p:nvPr/>
        </p:nvSpPr>
        <p:spPr bwMode="auto">
          <a:xfrm>
            <a:off x="4803775" y="3279775"/>
            <a:ext cx="47625" cy="228600"/>
          </a:xfrm>
          <a:prstGeom prst="rect">
            <a:avLst/>
          </a:prstGeom>
          <a:noFill/>
          <a:ln>
            <a:noFill/>
          </a:ln>
        </p:spPr>
        <p:txBody>
          <a:bodyPr wrap="none" lIns="0" tIns="0" rIns="0" bIns="0">
            <a:spAutoFit/>
          </a:bodyPr>
          <a:lstStyle/>
          <a:p>
            <a:pPr algn="l">
              <a:defRPr/>
            </a:pPr>
            <a:r>
              <a:rPr lang="en-US" sz="1500">
                <a:solidFill>
                  <a:srgbClr val="000000"/>
                </a:solidFill>
                <a:latin typeface="Times New Roman"/>
              </a:rPr>
              <a:t> </a:t>
            </a:r>
            <a:endParaRPr lang="en-US" sz="2000" b="0">
              <a:latin typeface="Tahoma"/>
            </a:endParaRPr>
          </a:p>
        </p:txBody>
      </p:sp>
      <p:grpSp>
        <p:nvGrpSpPr>
          <p:cNvPr id="406573" name="Group 45"/>
          <p:cNvGrpSpPr/>
          <p:nvPr/>
        </p:nvGrpSpPr>
        <p:grpSpPr bwMode="auto">
          <a:xfrm>
            <a:off x="4500563" y="1924050"/>
            <a:ext cx="4168774" cy="2490788"/>
            <a:chOff x="2789" y="1751"/>
            <a:chExt cx="2626" cy="1569"/>
          </a:xfrm>
        </p:grpSpPr>
        <p:sp>
          <p:nvSpPr>
            <p:cNvPr id="406574" name="Rectangle 46"/>
            <p:cNvSpPr>
              <a:spLocks noChangeArrowheads="1"/>
            </p:cNvSpPr>
            <p:nvPr/>
          </p:nvSpPr>
          <p:spPr bwMode="auto">
            <a:xfrm>
              <a:off x="2789" y="1802"/>
              <a:ext cx="42" cy="202"/>
            </a:xfrm>
            <a:prstGeom prst="rect">
              <a:avLst/>
            </a:prstGeom>
            <a:noFill/>
            <a:ln>
              <a:noFill/>
            </a:ln>
          </p:spPr>
          <p:txBody>
            <a:bodyPr wrap="none" lIns="0" tIns="0" rIns="0" bIns="0">
              <a:spAutoFit/>
            </a:bodyPr>
            <a:lstStyle/>
            <a:p>
              <a:pPr algn="l">
                <a:defRPr/>
              </a:pPr>
              <a:r>
                <a:rPr lang="en-US" sz="2100" b="0">
                  <a:solidFill>
                    <a:srgbClr val="000000"/>
                  </a:solidFill>
                  <a:latin typeface="Times New Roman"/>
                </a:rPr>
                <a:t> </a:t>
              </a:r>
              <a:endParaRPr lang="en-US" sz="2000" b="0">
                <a:latin typeface="Tahoma"/>
              </a:endParaRPr>
            </a:p>
          </p:txBody>
        </p:sp>
        <p:sp>
          <p:nvSpPr>
            <p:cNvPr id="406575" name="Rectangle 47"/>
            <p:cNvSpPr>
              <a:spLocks noChangeArrowheads="1"/>
            </p:cNvSpPr>
            <p:nvPr/>
          </p:nvSpPr>
          <p:spPr bwMode="auto">
            <a:xfrm>
              <a:off x="2839" y="2009"/>
              <a:ext cx="160" cy="144"/>
            </a:xfrm>
            <a:prstGeom prst="rect">
              <a:avLst/>
            </a:prstGeom>
            <a:noFill/>
            <a:ln>
              <a:noFill/>
            </a:ln>
          </p:spPr>
          <p:txBody>
            <a:bodyPr wrap="none" lIns="0" tIns="0" rIns="0" bIns="0">
              <a:spAutoFit/>
            </a:bodyPr>
            <a:lstStyle/>
            <a:p>
              <a:pPr algn="l">
                <a:defRPr/>
              </a:pPr>
              <a:r>
                <a:rPr lang="en-US" sz="1500">
                  <a:solidFill>
                    <a:srgbClr val="000000"/>
                  </a:solidFill>
                  <a:latin typeface="Times New Roman"/>
                </a:rPr>
                <a:t>CP</a:t>
              </a:r>
              <a:endParaRPr lang="en-US" sz="2000" b="0">
                <a:latin typeface="Tahoma"/>
              </a:endParaRPr>
            </a:p>
          </p:txBody>
        </p:sp>
        <p:sp>
          <p:nvSpPr>
            <p:cNvPr id="406576" name="Rectangle 48"/>
            <p:cNvSpPr>
              <a:spLocks noChangeArrowheads="1"/>
            </p:cNvSpPr>
            <p:nvPr/>
          </p:nvSpPr>
          <p:spPr bwMode="auto">
            <a:xfrm>
              <a:off x="3021" y="2009"/>
              <a:ext cx="30" cy="144"/>
            </a:xfrm>
            <a:prstGeom prst="rect">
              <a:avLst/>
            </a:prstGeom>
            <a:noFill/>
            <a:ln>
              <a:noFill/>
            </a:ln>
          </p:spPr>
          <p:txBody>
            <a:bodyPr wrap="none" lIns="0" tIns="0" rIns="0" bIns="0">
              <a:spAutoFit/>
            </a:bodyPr>
            <a:lstStyle/>
            <a:p>
              <a:pPr algn="l">
                <a:defRPr/>
              </a:pPr>
              <a:r>
                <a:rPr lang="en-US" sz="1500">
                  <a:solidFill>
                    <a:srgbClr val="000000"/>
                  </a:solidFill>
                  <a:latin typeface="Times New Roman"/>
                </a:rPr>
                <a:t> </a:t>
              </a:r>
              <a:endParaRPr lang="en-US" sz="2000" b="0">
                <a:latin typeface="Tahoma"/>
              </a:endParaRPr>
            </a:p>
          </p:txBody>
        </p:sp>
        <p:sp>
          <p:nvSpPr>
            <p:cNvPr id="406577" name="Rectangle 49"/>
            <p:cNvSpPr>
              <a:spLocks noChangeArrowheads="1"/>
            </p:cNvSpPr>
            <p:nvPr/>
          </p:nvSpPr>
          <p:spPr bwMode="auto">
            <a:xfrm>
              <a:off x="2854" y="2758"/>
              <a:ext cx="93" cy="144"/>
            </a:xfrm>
            <a:prstGeom prst="rect">
              <a:avLst/>
            </a:prstGeom>
            <a:noFill/>
            <a:ln>
              <a:noFill/>
            </a:ln>
          </p:spPr>
          <p:txBody>
            <a:bodyPr wrap="none" lIns="0" tIns="0" rIns="0" bIns="0">
              <a:spAutoFit/>
            </a:bodyPr>
            <a:lstStyle/>
            <a:p>
              <a:pPr algn="l">
                <a:defRPr/>
              </a:pPr>
              <a:r>
                <a:rPr lang="en-US" sz="1500">
                  <a:solidFill>
                    <a:srgbClr val="000000"/>
                  </a:solidFill>
                  <a:latin typeface="Times New Roman"/>
                </a:rPr>
                <a:t>Q</a:t>
              </a:r>
              <a:endParaRPr lang="en-US" sz="2000" b="0">
                <a:latin typeface="Tahoma"/>
              </a:endParaRPr>
            </a:p>
          </p:txBody>
        </p:sp>
        <p:sp>
          <p:nvSpPr>
            <p:cNvPr id="406578" name="Rectangle 50"/>
            <p:cNvSpPr>
              <a:spLocks noChangeArrowheads="1"/>
            </p:cNvSpPr>
            <p:nvPr/>
          </p:nvSpPr>
          <p:spPr bwMode="auto">
            <a:xfrm>
              <a:off x="2960" y="2809"/>
              <a:ext cx="40" cy="96"/>
            </a:xfrm>
            <a:prstGeom prst="rect">
              <a:avLst/>
            </a:prstGeom>
            <a:noFill/>
            <a:ln>
              <a:noFill/>
            </a:ln>
          </p:spPr>
          <p:txBody>
            <a:bodyPr wrap="none" lIns="0" tIns="0" rIns="0" bIns="0">
              <a:spAutoFit/>
            </a:bodyPr>
            <a:lstStyle/>
            <a:p>
              <a:pPr algn="l">
                <a:defRPr/>
              </a:pPr>
              <a:r>
                <a:rPr lang="en-US" sz="1000">
                  <a:solidFill>
                    <a:srgbClr val="000000"/>
                  </a:solidFill>
                  <a:latin typeface="Times New Roman"/>
                </a:rPr>
                <a:t>1</a:t>
              </a:r>
              <a:endParaRPr lang="en-US" sz="2000" b="0">
                <a:latin typeface="Tahoma"/>
              </a:endParaRPr>
            </a:p>
          </p:txBody>
        </p:sp>
        <p:sp>
          <p:nvSpPr>
            <p:cNvPr id="406579" name="Rectangle 51"/>
            <p:cNvSpPr>
              <a:spLocks noChangeArrowheads="1"/>
            </p:cNvSpPr>
            <p:nvPr/>
          </p:nvSpPr>
          <p:spPr bwMode="auto">
            <a:xfrm>
              <a:off x="3005" y="2758"/>
              <a:ext cx="30" cy="144"/>
            </a:xfrm>
            <a:prstGeom prst="rect">
              <a:avLst/>
            </a:prstGeom>
            <a:noFill/>
            <a:ln>
              <a:noFill/>
            </a:ln>
          </p:spPr>
          <p:txBody>
            <a:bodyPr wrap="none" lIns="0" tIns="0" rIns="0" bIns="0">
              <a:spAutoFit/>
            </a:bodyPr>
            <a:lstStyle/>
            <a:p>
              <a:pPr algn="l">
                <a:defRPr/>
              </a:pPr>
              <a:r>
                <a:rPr lang="en-US" sz="1500">
                  <a:solidFill>
                    <a:srgbClr val="000000"/>
                  </a:solidFill>
                  <a:latin typeface="Times New Roman"/>
                </a:rPr>
                <a:t> </a:t>
              </a:r>
              <a:endParaRPr lang="en-US" sz="2000" b="0">
                <a:latin typeface="Tahoma"/>
              </a:endParaRPr>
            </a:p>
          </p:txBody>
        </p:sp>
        <p:sp>
          <p:nvSpPr>
            <p:cNvPr id="406580" name="Rectangle 52"/>
            <p:cNvSpPr>
              <a:spLocks noChangeArrowheads="1"/>
            </p:cNvSpPr>
            <p:nvPr/>
          </p:nvSpPr>
          <p:spPr bwMode="auto">
            <a:xfrm>
              <a:off x="2854" y="3122"/>
              <a:ext cx="93" cy="144"/>
            </a:xfrm>
            <a:prstGeom prst="rect">
              <a:avLst/>
            </a:prstGeom>
            <a:noFill/>
            <a:ln>
              <a:noFill/>
            </a:ln>
          </p:spPr>
          <p:txBody>
            <a:bodyPr wrap="none" lIns="0" tIns="0" rIns="0" bIns="0">
              <a:spAutoFit/>
            </a:bodyPr>
            <a:lstStyle/>
            <a:p>
              <a:pPr algn="l">
                <a:defRPr/>
              </a:pPr>
              <a:r>
                <a:rPr lang="en-US" sz="1500">
                  <a:solidFill>
                    <a:srgbClr val="000000"/>
                  </a:solidFill>
                  <a:latin typeface="Times New Roman"/>
                </a:rPr>
                <a:t>Q</a:t>
              </a:r>
              <a:endParaRPr lang="en-US" sz="2000" b="0">
                <a:latin typeface="Tahoma"/>
              </a:endParaRPr>
            </a:p>
          </p:txBody>
        </p:sp>
        <p:sp>
          <p:nvSpPr>
            <p:cNvPr id="406581" name="Rectangle 53"/>
            <p:cNvSpPr>
              <a:spLocks noChangeArrowheads="1"/>
            </p:cNvSpPr>
            <p:nvPr/>
          </p:nvSpPr>
          <p:spPr bwMode="auto">
            <a:xfrm>
              <a:off x="2960" y="3173"/>
              <a:ext cx="40" cy="96"/>
            </a:xfrm>
            <a:prstGeom prst="rect">
              <a:avLst/>
            </a:prstGeom>
            <a:noFill/>
            <a:ln>
              <a:noFill/>
            </a:ln>
          </p:spPr>
          <p:txBody>
            <a:bodyPr wrap="none" lIns="0" tIns="0" rIns="0" bIns="0">
              <a:spAutoFit/>
            </a:bodyPr>
            <a:lstStyle/>
            <a:p>
              <a:pPr algn="l">
                <a:defRPr/>
              </a:pPr>
              <a:r>
                <a:rPr lang="en-US" sz="1000">
                  <a:solidFill>
                    <a:srgbClr val="000000"/>
                  </a:solidFill>
                  <a:latin typeface="Times New Roman"/>
                </a:rPr>
                <a:t>2</a:t>
              </a:r>
              <a:endParaRPr lang="en-US" sz="2000" b="0">
                <a:latin typeface="Tahoma"/>
              </a:endParaRPr>
            </a:p>
          </p:txBody>
        </p:sp>
        <p:sp>
          <p:nvSpPr>
            <p:cNvPr id="406582" name="Rectangle 54"/>
            <p:cNvSpPr>
              <a:spLocks noChangeArrowheads="1"/>
            </p:cNvSpPr>
            <p:nvPr/>
          </p:nvSpPr>
          <p:spPr bwMode="auto">
            <a:xfrm>
              <a:off x="3005" y="3122"/>
              <a:ext cx="30" cy="144"/>
            </a:xfrm>
            <a:prstGeom prst="rect">
              <a:avLst/>
            </a:prstGeom>
            <a:noFill/>
            <a:ln>
              <a:noFill/>
            </a:ln>
          </p:spPr>
          <p:txBody>
            <a:bodyPr wrap="none" lIns="0" tIns="0" rIns="0" bIns="0">
              <a:spAutoFit/>
            </a:bodyPr>
            <a:lstStyle/>
            <a:p>
              <a:pPr algn="l">
                <a:defRPr/>
              </a:pPr>
              <a:r>
                <a:rPr lang="en-US" sz="1500">
                  <a:solidFill>
                    <a:srgbClr val="000000"/>
                  </a:solidFill>
                  <a:latin typeface="Times New Roman"/>
                </a:rPr>
                <a:t> </a:t>
              </a:r>
              <a:endParaRPr lang="en-US" sz="2000" b="0">
                <a:latin typeface="Tahoma"/>
              </a:endParaRPr>
            </a:p>
          </p:txBody>
        </p:sp>
        <p:sp>
          <p:nvSpPr>
            <p:cNvPr id="406583" name="Rectangle 55"/>
            <p:cNvSpPr>
              <a:spLocks noChangeArrowheads="1"/>
            </p:cNvSpPr>
            <p:nvPr/>
          </p:nvSpPr>
          <p:spPr bwMode="auto">
            <a:xfrm>
              <a:off x="2854" y="2376"/>
              <a:ext cx="93" cy="144"/>
            </a:xfrm>
            <a:prstGeom prst="rect">
              <a:avLst/>
            </a:prstGeom>
            <a:noFill/>
            <a:ln>
              <a:noFill/>
            </a:ln>
          </p:spPr>
          <p:txBody>
            <a:bodyPr wrap="none" lIns="0" tIns="0" rIns="0" bIns="0">
              <a:spAutoFit/>
            </a:bodyPr>
            <a:lstStyle/>
            <a:p>
              <a:pPr algn="l">
                <a:defRPr/>
              </a:pPr>
              <a:r>
                <a:rPr lang="en-US" sz="1500">
                  <a:solidFill>
                    <a:srgbClr val="000000"/>
                  </a:solidFill>
                  <a:latin typeface="Times New Roman"/>
                </a:rPr>
                <a:t>Q</a:t>
              </a:r>
              <a:endParaRPr lang="en-US" sz="2000" b="0">
                <a:latin typeface="Tahoma"/>
              </a:endParaRPr>
            </a:p>
          </p:txBody>
        </p:sp>
        <p:sp>
          <p:nvSpPr>
            <p:cNvPr id="406584" name="Rectangle 56"/>
            <p:cNvSpPr>
              <a:spLocks noChangeArrowheads="1"/>
            </p:cNvSpPr>
            <p:nvPr/>
          </p:nvSpPr>
          <p:spPr bwMode="auto">
            <a:xfrm>
              <a:off x="2960" y="2427"/>
              <a:ext cx="40" cy="96"/>
            </a:xfrm>
            <a:prstGeom prst="rect">
              <a:avLst/>
            </a:prstGeom>
            <a:noFill/>
            <a:ln>
              <a:noFill/>
            </a:ln>
          </p:spPr>
          <p:txBody>
            <a:bodyPr wrap="none" lIns="0" tIns="0" rIns="0" bIns="0">
              <a:spAutoFit/>
            </a:bodyPr>
            <a:lstStyle/>
            <a:p>
              <a:pPr algn="l">
                <a:defRPr/>
              </a:pPr>
              <a:r>
                <a:rPr lang="en-US" sz="1000">
                  <a:solidFill>
                    <a:srgbClr val="000000"/>
                  </a:solidFill>
                  <a:latin typeface="Times New Roman"/>
                </a:rPr>
                <a:t>0</a:t>
              </a:r>
              <a:endParaRPr lang="en-US" sz="2000" b="0">
                <a:latin typeface="Tahoma"/>
              </a:endParaRPr>
            </a:p>
          </p:txBody>
        </p:sp>
        <p:sp>
          <p:nvSpPr>
            <p:cNvPr id="406585" name="Rectangle 57"/>
            <p:cNvSpPr>
              <a:spLocks noChangeArrowheads="1"/>
            </p:cNvSpPr>
            <p:nvPr/>
          </p:nvSpPr>
          <p:spPr bwMode="auto">
            <a:xfrm>
              <a:off x="3005" y="2376"/>
              <a:ext cx="30" cy="144"/>
            </a:xfrm>
            <a:prstGeom prst="rect">
              <a:avLst/>
            </a:prstGeom>
            <a:noFill/>
            <a:ln>
              <a:noFill/>
            </a:ln>
          </p:spPr>
          <p:txBody>
            <a:bodyPr wrap="none" lIns="0" tIns="0" rIns="0" bIns="0">
              <a:spAutoFit/>
            </a:bodyPr>
            <a:lstStyle/>
            <a:p>
              <a:pPr algn="l">
                <a:defRPr/>
              </a:pPr>
              <a:r>
                <a:rPr lang="en-US" sz="1500">
                  <a:solidFill>
                    <a:srgbClr val="000000"/>
                  </a:solidFill>
                  <a:latin typeface="Times New Roman"/>
                </a:rPr>
                <a:t> </a:t>
              </a:r>
              <a:endParaRPr lang="en-US" sz="2000" b="0">
                <a:latin typeface="Tahoma"/>
              </a:endParaRPr>
            </a:p>
          </p:txBody>
        </p:sp>
        <p:sp>
          <p:nvSpPr>
            <p:cNvPr id="406586" name="Line 58"/>
            <p:cNvSpPr>
              <a:spLocks noChangeShapeType="1"/>
            </p:cNvSpPr>
            <p:nvPr/>
          </p:nvSpPr>
          <p:spPr bwMode="auto">
            <a:xfrm>
              <a:off x="3023" y="2107"/>
              <a:ext cx="216" cy="1"/>
            </a:xfrm>
            <a:prstGeom prst="line">
              <a:avLst/>
            </a:prstGeom>
            <a:noFill/>
            <a:ln w="44450">
              <a:solidFill>
                <a:srgbClr val="000000"/>
              </a:solidFill>
              <a:round/>
              <a:headEnd/>
              <a:tailEnd/>
            </a:ln>
          </p:spPr>
          <p:txBody>
            <a:bodyPr/>
            <a:lstStyle/>
            <a:p>
              <a:pPr>
                <a:defRPr/>
              </a:pPr>
              <a:endParaRPr lang="zh-CN"/>
            </a:p>
          </p:txBody>
        </p:sp>
        <p:sp>
          <p:nvSpPr>
            <p:cNvPr id="406587" name="Line 59"/>
            <p:cNvSpPr>
              <a:spLocks noChangeShapeType="1"/>
            </p:cNvSpPr>
            <p:nvPr/>
          </p:nvSpPr>
          <p:spPr bwMode="auto">
            <a:xfrm>
              <a:off x="3451" y="2105"/>
              <a:ext cx="228" cy="2"/>
            </a:xfrm>
            <a:prstGeom prst="line">
              <a:avLst/>
            </a:prstGeom>
            <a:noFill/>
            <a:ln w="44450">
              <a:solidFill>
                <a:srgbClr val="000000"/>
              </a:solidFill>
              <a:round/>
              <a:headEnd/>
              <a:tailEnd/>
            </a:ln>
          </p:spPr>
          <p:txBody>
            <a:bodyPr/>
            <a:lstStyle/>
            <a:p>
              <a:pPr>
                <a:defRPr/>
              </a:pPr>
              <a:endParaRPr lang="zh-CN"/>
            </a:p>
          </p:txBody>
        </p:sp>
        <p:sp>
          <p:nvSpPr>
            <p:cNvPr id="406588" name="Line 60"/>
            <p:cNvSpPr>
              <a:spLocks noChangeShapeType="1"/>
            </p:cNvSpPr>
            <p:nvPr/>
          </p:nvSpPr>
          <p:spPr bwMode="auto">
            <a:xfrm>
              <a:off x="3241" y="1831"/>
              <a:ext cx="213" cy="1"/>
            </a:xfrm>
            <a:prstGeom prst="line">
              <a:avLst/>
            </a:prstGeom>
            <a:noFill/>
            <a:ln w="44450">
              <a:solidFill>
                <a:srgbClr val="000000"/>
              </a:solidFill>
              <a:round/>
              <a:headEnd/>
              <a:tailEnd/>
            </a:ln>
          </p:spPr>
          <p:txBody>
            <a:bodyPr/>
            <a:lstStyle/>
            <a:p>
              <a:pPr>
                <a:defRPr/>
              </a:pPr>
              <a:endParaRPr lang="zh-CN"/>
            </a:p>
          </p:txBody>
        </p:sp>
        <p:sp>
          <p:nvSpPr>
            <p:cNvPr id="406589" name="Line 61"/>
            <p:cNvSpPr>
              <a:spLocks noChangeShapeType="1"/>
            </p:cNvSpPr>
            <p:nvPr/>
          </p:nvSpPr>
          <p:spPr bwMode="auto">
            <a:xfrm>
              <a:off x="3893" y="2107"/>
              <a:ext cx="217" cy="1"/>
            </a:xfrm>
            <a:prstGeom prst="line">
              <a:avLst/>
            </a:prstGeom>
            <a:noFill/>
            <a:ln w="44450">
              <a:solidFill>
                <a:srgbClr val="000000"/>
              </a:solidFill>
              <a:round/>
              <a:headEnd/>
              <a:tailEnd/>
            </a:ln>
          </p:spPr>
          <p:txBody>
            <a:bodyPr/>
            <a:lstStyle/>
            <a:p>
              <a:pPr>
                <a:defRPr/>
              </a:pPr>
              <a:endParaRPr lang="zh-CN"/>
            </a:p>
          </p:txBody>
        </p:sp>
        <p:sp>
          <p:nvSpPr>
            <p:cNvPr id="406590" name="Line 62"/>
            <p:cNvSpPr>
              <a:spLocks noChangeShapeType="1"/>
            </p:cNvSpPr>
            <p:nvPr/>
          </p:nvSpPr>
          <p:spPr bwMode="auto">
            <a:xfrm>
              <a:off x="3677" y="1831"/>
              <a:ext cx="213" cy="1"/>
            </a:xfrm>
            <a:prstGeom prst="line">
              <a:avLst/>
            </a:prstGeom>
            <a:noFill/>
            <a:ln w="44450">
              <a:solidFill>
                <a:srgbClr val="000000"/>
              </a:solidFill>
              <a:round/>
              <a:headEnd/>
              <a:tailEnd/>
            </a:ln>
          </p:spPr>
          <p:txBody>
            <a:bodyPr/>
            <a:lstStyle/>
            <a:p>
              <a:pPr>
                <a:defRPr/>
              </a:pPr>
              <a:endParaRPr lang="zh-CN"/>
            </a:p>
          </p:txBody>
        </p:sp>
        <p:sp>
          <p:nvSpPr>
            <p:cNvPr id="406591" name="Line 63"/>
            <p:cNvSpPr>
              <a:spLocks noChangeShapeType="1"/>
            </p:cNvSpPr>
            <p:nvPr/>
          </p:nvSpPr>
          <p:spPr bwMode="auto">
            <a:xfrm>
              <a:off x="4328" y="2105"/>
              <a:ext cx="221" cy="2"/>
            </a:xfrm>
            <a:prstGeom prst="line">
              <a:avLst/>
            </a:prstGeom>
            <a:noFill/>
            <a:ln w="44450">
              <a:solidFill>
                <a:srgbClr val="000000"/>
              </a:solidFill>
              <a:round/>
              <a:headEnd/>
              <a:tailEnd/>
            </a:ln>
          </p:spPr>
          <p:txBody>
            <a:bodyPr/>
            <a:lstStyle/>
            <a:p>
              <a:pPr>
                <a:defRPr/>
              </a:pPr>
              <a:endParaRPr lang="zh-CN"/>
            </a:p>
          </p:txBody>
        </p:sp>
        <p:sp>
          <p:nvSpPr>
            <p:cNvPr id="406592" name="Line 64"/>
            <p:cNvSpPr>
              <a:spLocks noChangeShapeType="1"/>
            </p:cNvSpPr>
            <p:nvPr/>
          </p:nvSpPr>
          <p:spPr bwMode="auto">
            <a:xfrm>
              <a:off x="4114" y="1831"/>
              <a:ext cx="213" cy="1"/>
            </a:xfrm>
            <a:prstGeom prst="line">
              <a:avLst/>
            </a:prstGeom>
            <a:noFill/>
            <a:ln w="44450">
              <a:solidFill>
                <a:srgbClr val="000000"/>
              </a:solidFill>
              <a:round/>
              <a:headEnd/>
              <a:tailEnd/>
            </a:ln>
          </p:spPr>
          <p:txBody>
            <a:bodyPr/>
            <a:lstStyle/>
            <a:p>
              <a:pPr>
                <a:defRPr/>
              </a:pPr>
              <a:endParaRPr lang="zh-CN"/>
            </a:p>
          </p:txBody>
        </p:sp>
        <p:sp>
          <p:nvSpPr>
            <p:cNvPr id="406593" name="Line 65"/>
            <p:cNvSpPr>
              <a:spLocks noChangeShapeType="1"/>
            </p:cNvSpPr>
            <p:nvPr/>
          </p:nvSpPr>
          <p:spPr bwMode="auto">
            <a:xfrm>
              <a:off x="4761" y="2105"/>
              <a:ext cx="219" cy="2"/>
            </a:xfrm>
            <a:prstGeom prst="line">
              <a:avLst/>
            </a:prstGeom>
            <a:noFill/>
            <a:ln w="44450">
              <a:solidFill>
                <a:srgbClr val="000000"/>
              </a:solidFill>
              <a:round/>
              <a:headEnd/>
              <a:tailEnd/>
            </a:ln>
          </p:spPr>
          <p:txBody>
            <a:bodyPr/>
            <a:lstStyle/>
            <a:p>
              <a:pPr>
                <a:defRPr/>
              </a:pPr>
              <a:endParaRPr lang="zh-CN"/>
            </a:p>
          </p:txBody>
        </p:sp>
        <p:sp>
          <p:nvSpPr>
            <p:cNvPr id="406594" name="Line 66"/>
            <p:cNvSpPr>
              <a:spLocks noChangeShapeType="1"/>
            </p:cNvSpPr>
            <p:nvPr/>
          </p:nvSpPr>
          <p:spPr bwMode="auto">
            <a:xfrm>
              <a:off x="4549" y="1831"/>
              <a:ext cx="213" cy="1"/>
            </a:xfrm>
            <a:prstGeom prst="line">
              <a:avLst/>
            </a:prstGeom>
            <a:noFill/>
            <a:ln w="44450">
              <a:solidFill>
                <a:srgbClr val="000000"/>
              </a:solidFill>
              <a:round/>
              <a:headEnd/>
              <a:tailEnd/>
            </a:ln>
          </p:spPr>
          <p:txBody>
            <a:bodyPr/>
            <a:lstStyle/>
            <a:p>
              <a:pPr>
                <a:defRPr/>
              </a:pPr>
              <a:endParaRPr lang="zh-CN"/>
            </a:p>
          </p:txBody>
        </p:sp>
        <p:sp>
          <p:nvSpPr>
            <p:cNvPr id="406595" name="Line 67"/>
            <p:cNvSpPr>
              <a:spLocks noChangeShapeType="1"/>
            </p:cNvSpPr>
            <p:nvPr/>
          </p:nvSpPr>
          <p:spPr bwMode="auto">
            <a:xfrm>
              <a:off x="5192" y="2105"/>
              <a:ext cx="223" cy="2"/>
            </a:xfrm>
            <a:prstGeom prst="line">
              <a:avLst/>
            </a:prstGeom>
            <a:noFill/>
            <a:ln w="44450">
              <a:solidFill>
                <a:srgbClr val="000000"/>
              </a:solidFill>
              <a:round/>
              <a:headEnd/>
              <a:tailEnd/>
            </a:ln>
          </p:spPr>
          <p:txBody>
            <a:bodyPr/>
            <a:lstStyle/>
            <a:p>
              <a:pPr>
                <a:defRPr/>
              </a:pPr>
              <a:endParaRPr lang="zh-CN"/>
            </a:p>
          </p:txBody>
        </p:sp>
        <p:sp>
          <p:nvSpPr>
            <p:cNvPr id="406596" name="Line 68"/>
            <p:cNvSpPr>
              <a:spLocks noChangeShapeType="1"/>
            </p:cNvSpPr>
            <p:nvPr/>
          </p:nvSpPr>
          <p:spPr bwMode="auto">
            <a:xfrm>
              <a:off x="4982" y="1831"/>
              <a:ext cx="213" cy="1"/>
            </a:xfrm>
            <a:prstGeom prst="line">
              <a:avLst/>
            </a:prstGeom>
            <a:noFill/>
            <a:ln w="44450">
              <a:solidFill>
                <a:srgbClr val="000000"/>
              </a:solidFill>
              <a:round/>
              <a:headEnd/>
              <a:tailEnd/>
            </a:ln>
          </p:spPr>
          <p:txBody>
            <a:bodyPr/>
            <a:lstStyle/>
            <a:p>
              <a:pPr>
                <a:defRPr/>
              </a:pPr>
              <a:endParaRPr lang="zh-CN"/>
            </a:p>
          </p:txBody>
        </p:sp>
        <p:sp>
          <p:nvSpPr>
            <p:cNvPr id="406597" name="Line 69"/>
            <p:cNvSpPr>
              <a:spLocks noChangeShapeType="1"/>
            </p:cNvSpPr>
            <p:nvPr/>
          </p:nvSpPr>
          <p:spPr bwMode="auto">
            <a:xfrm>
              <a:off x="3239" y="1819"/>
              <a:ext cx="2" cy="301"/>
            </a:xfrm>
            <a:prstGeom prst="line">
              <a:avLst/>
            </a:prstGeom>
            <a:noFill/>
            <a:ln w="44450">
              <a:solidFill>
                <a:srgbClr val="000000"/>
              </a:solidFill>
              <a:round/>
              <a:headEnd/>
              <a:tailEnd/>
            </a:ln>
          </p:spPr>
          <p:txBody>
            <a:bodyPr/>
            <a:lstStyle/>
            <a:p>
              <a:pPr>
                <a:defRPr/>
              </a:pPr>
              <a:endParaRPr lang="zh-CN"/>
            </a:p>
          </p:txBody>
        </p:sp>
        <p:sp>
          <p:nvSpPr>
            <p:cNvPr id="406598" name="Line 70"/>
            <p:cNvSpPr>
              <a:spLocks noChangeShapeType="1"/>
            </p:cNvSpPr>
            <p:nvPr/>
          </p:nvSpPr>
          <p:spPr bwMode="auto">
            <a:xfrm>
              <a:off x="3454" y="1819"/>
              <a:ext cx="1" cy="301"/>
            </a:xfrm>
            <a:prstGeom prst="line">
              <a:avLst/>
            </a:prstGeom>
            <a:noFill/>
            <a:ln w="44450">
              <a:solidFill>
                <a:srgbClr val="000000"/>
              </a:solidFill>
              <a:round/>
              <a:headEnd/>
              <a:tailEnd/>
            </a:ln>
          </p:spPr>
          <p:txBody>
            <a:bodyPr/>
            <a:lstStyle/>
            <a:p>
              <a:pPr>
                <a:defRPr/>
              </a:pPr>
              <a:endParaRPr lang="zh-CN"/>
            </a:p>
          </p:txBody>
        </p:sp>
        <p:sp>
          <p:nvSpPr>
            <p:cNvPr id="406599" name="Line 71"/>
            <p:cNvSpPr>
              <a:spLocks noChangeShapeType="1"/>
            </p:cNvSpPr>
            <p:nvPr/>
          </p:nvSpPr>
          <p:spPr bwMode="auto">
            <a:xfrm>
              <a:off x="3677" y="1819"/>
              <a:ext cx="1" cy="301"/>
            </a:xfrm>
            <a:prstGeom prst="line">
              <a:avLst/>
            </a:prstGeom>
            <a:noFill/>
            <a:ln w="44450">
              <a:solidFill>
                <a:srgbClr val="000000"/>
              </a:solidFill>
              <a:round/>
              <a:headEnd/>
              <a:tailEnd/>
            </a:ln>
          </p:spPr>
          <p:txBody>
            <a:bodyPr/>
            <a:lstStyle/>
            <a:p>
              <a:pPr>
                <a:defRPr/>
              </a:pPr>
              <a:endParaRPr lang="zh-CN"/>
            </a:p>
          </p:txBody>
        </p:sp>
        <p:sp>
          <p:nvSpPr>
            <p:cNvPr id="406600" name="Line 72"/>
            <p:cNvSpPr>
              <a:spLocks noChangeShapeType="1"/>
            </p:cNvSpPr>
            <p:nvPr/>
          </p:nvSpPr>
          <p:spPr bwMode="auto">
            <a:xfrm>
              <a:off x="3889" y="1819"/>
              <a:ext cx="2" cy="301"/>
            </a:xfrm>
            <a:prstGeom prst="line">
              <a:avLst/>
            </a:prstGeom>
            <a:noFill/>
            <a:ln w="44450">
              <a:solidFill>
                <a:srgbClr val="000000"/>
              </a:solidFill>
              <a:round/>
              <a:headEnd/>
              <a:tailEnd/>
            </a:ln>
          </p:spPr>
          <p:txBody>
            <a:bodyPr/>
            <a:lstStyle/>
            <a:p>
              <a:pPr>
                <a:defRPr/>
              </a:pPr>
              <a:endParaRPr lang="zh-CN"/>
            </a:p>
          </p:txBody>
        </p:sp>
        <p:sp>
          <p:nvSpPr>
            <p:cNvPr id="406601" name="Line 73"/>
            <p:cNvSpPr>
              <a:spLocks noChangeShapeType="1"/>
            </p:cNvSpPr>
            <p:nvPr/>
          </p:nvSpPr>
          <p:spPr bwMode="auto">
            <a:xfrm>
              <a:off x="4114" y="1819"/>
              <a:ext cx="1" cy="301"/>
            </a:xfrm>
            <a:prstGeom prst="line">
              <a:avLst/>
            </a:prstGeom>
            <a:noFill/>
            <a:ln w="44450">
              <a:solidFill>
                <a:srgbClr val="000000"/>
              </a:solidFill>
              <a:round/>
              <a:headEnd/>
              <a:tailEnd/>
            </a:ln>
          </p:spPr>
          <p:txBody>
            <a:bodyPr/>
            <a:lstStyle/>
            <a:p>
              <a:pPr>
                <a:defRPr/>
              </a:pPr>
              <a:endParaRPr lang="zh-CN"/>
            </a:p>
          </p:txBody>
        </p:sp>
        <p:sp>
          <p:nvSpPr>
            <p:cNvPr id="406602" name="Line 74"/>
            <p:cNvSpPr>
              <a:spLocks noChangeShapeType="1"/>
            </p:cNvSpPr>
            <p:nvPr/>
          </p:nvSpPr>
          <p:spPr bwMode="auto">
            <a:xfrm>
              <a:off x="4326" y="1819"/>
              <a:ext cx="1" cy="301"/>
            </a:xfrm>
            <a:prstGeom prst="line">
              <a:avLst/>
            </a:prstGeom>
            <a:noFill/>
            <a:ln w="44450">
              <a:solidFill>
                <a:srgbClr val="000000"/>
              </a:solidFill>
              <a:round/>
              <a:headEnd/>
              <a:tailEnd/>
            </a:ln>
          </p:spPr>
          <p:txBody>
            <a:bodyPr/>
            <a:lstStyle/>
            <a:p>
              <a:pPr>
                <a:defRPr/>
              </a:pPr>
              <a:endParaRPr lang="zh-CN"/>
            </a:p>
          </p:txBody>
        </p:sp>
        <p:sp>
          <p:nvSpPr>
            <p:cNvPr id="406603" name="Line 75"/>
            <p:cNvSpPr>
              <a:spLocks noChangeShapeType="1"/>
            </p:cNvSpPr>
            <p:nvPr/>
          </p:nvSpPr>
          <p:spPr bwMode="auto">
            <a:xfrm>
              <a:off x="4549" y="1819"/>
              <a:ext cx="1" cy="301"/>
            </a:xfrm>
            <a:prstGeom prst="line">
              <a:avLst/>
            </a:prstGeom>
            <a:noFill/>
            <a:ln w="44450">
              <a:solidFill>
                <a:srgbClr val="000000"/>
              </a:solidFill>
              <a:round/>
              <a:headEnd/>
              <a:tailEnd/>
            </a:ln>
          </p:spPr>
          <p:txBody>
            <a:bodyPr/>
            <a:lstStyle/>
            <a:p>
              <a:pPr>
                <a:defRPr/>
              </a:pPr>
              <a:endParaRPr lang="zh-CN"/>
            </a:p>
          </p:txBody>
        </p:sp>
        <p:sp>
          <p:nvSpPr>
            <p:cNvPr id="406604" name="Line 76"/>
            <p:cNvSpPr>
              <a:spLocks noChangeShapeType="1"/>
            </p:cNvSpPr>
            <p:nvPr/>
          </p:nvSpPr>
          <p:spPr bwMode="auto">
            <a:xfrm>
              <a:off x="4763" y="1819"/>
              <a:ext cx="1" cy="301"/>
            </a:xfrm>
            <a:prstGeom prst="line">
              <a:avLst/>
            </a:prstGeom>
            <a:noFill/>
            <a:ln w="44450">
              <a:solidFill>
                <a:srgbClr val="000000"/>
              </a:solidFill>
              <a:round/>
              <a:headEnd/>
              <a:tailEnd/>
            </a:ln>
          </p:spPr>
          <p:txBody>
            <a:bodyPr/>
            <a:lstStyle/>
            <a:p>
              <a:pPr>
                <a:defRPr/>
              </a:pPr>
              <a:endParaRPr lang="zh-CN"/>
            </a:p>
          </p:txBody>
        </p:sp>
        <p:sp>
          <p:nvSpPr>
            <p:cNvPr id="406605" name="Line 77"/>
            <p:cNvSpPr>
              <a:spLocks noChangeShapeType="1"/>
            </p:cNvSpPr>
            <p:nvPr/>
          </p:nvSpPr>
          <p:spPr bwMode="auto">
            <a:xfrm flipH="1">
              <a:off x="4984" y="1819"/>
              <a:ext cx="2" cy="301"/>
            </a:xfrm>
            <a:prstGeom prst="line">
              <a:avLst/>
            </a:prstGeom>
            <a:noFill/>
            <a:ln w="44450">
              <a:solidFill>
                <a:srgbClr val="000000"/>
              </a:solidFill>
              <a:round/>
              <a:headEnd/>
              <a:tailEnd/>
            </a:ln>
          </p:spPr>
          <p:txBody>
            <a:bodyPr/>
            <a:lstStyle/>
            <a:p>
              <a:pPr>
                <a:defRPr/>
              </a:pPr>
              <a:endParaRPr lang="zh-CN"/>
            </a:p>
          </p:txBody>
        </p:sp>
        <p:sp>
          <p:nvSpPr>
            <p:cNvPr id="406606" name="Line 78"/>
            <p:cNvSpPr>
              <a:spLocks noChangeShapeType="1"/>
            </p:cNvSpPr>
            <p:nvPr/>
          </p:nvSpPr>
          <p:spPr bwMode="auto">
            <a:xfrm flipH="1">
              <a:off x="5194" y="1819"/>
              <a:ext cx="2" cy="301"/>
            </a:xfrm>
            <a:prstGeom prst="line">
              <a:avLst/>
            </a:prstGeom>
            <a:noFill/>
            <a:ln w="44450">
              <a:solidFill>
                <a:srgbClr val="000000"/>
              </a:solidFill>
              <a:round/>
              <a:headEnd/>
              <a:tailEnd/>
            </a:ln>
          </p:spPr>
          <p:txBody>
            <a:bodyPr/>
            <a:lstStyle/>
            <a:p>
              <a:pPr>
                <a:defRPr/>
              </a:pPr>
              <a:endParaRPr lang="zh-CN"/>
            </a:p>
          </p:txBody>
        </p:sp>
        <p:sp>
          <p:nvSpPr>
            <p:cNvPr id="406607" name="Rectangle 79"/>
            <p:cNvSpPr>
              <a:spLocks noChangeArrowheads="1"/>
            </p:cNvSpPr>
            <p:nvPr/>
          </p:nvSpPr>
          <p:spPr bwMode="auto">
            <a:xfrm>
              <a:off x="3151" y="1751"/>
              <a:ext cx="36" cy="173"/>
            </a:xfrm>
            <a:prstGeom prst="rect">
              <a:avLst/>
            </a:prstGeom>
            <a:noFill/>
            <a:ln>
              <a:noFill/>
            </a:ln>
          </p:spPr>
          <p:txBody>
            <a:bodyPr wrap="none" lIns="0" tIns="0" rIns="0" bIns="0">
              <a:spAutoFit/>
            </a:bodyPr>
            <a:lstStyle/>
            <a:p>
              <a:pPr algn="l">
                <a:defRPr/>
              </a:pPr>
              <a:r>
                <a:rPr lang="en-US">
                  <a:solidFill>
                    <a:srgbClr val="000000"/>
                  </a:solidFill>
                  <a:latin typeface="Times New Roman"/>
                </a:rPr>
                <a:t> </a:t>
              </a:r>
              <a:endParaRPr lang="en-US" sz="2000" b="0">
                <a:latin typeface="Tahoma"/>
              </a:endParaRPr>
            </a:p>
          </p:txBody>
        </p:sp>
        <p:sp>
          <p:nvSpPr>
            <p:cNvPr id="406608" name="Freeform 80"/>
            <p:cNvSpPr>
              <a:spLocks noEditPoints="1"/>
            </p:cNvSpPr>
            <p:nvPr/>
          </p:nvSpPr>
          <p:spPr bwMode="auto">
            <a:xfrm>
              <a:off x="3231" y="2086"/>
              <a:ext cx="15" cy="788"/>
            </a:xfrm>
            <a:custGeom>
              <a:avLst/>
              <a:gdLst>
                <a:gd name="T0" fmla="*/ 13 w 15"/>
                <a:gd name="T1" fmla="*/ 45 h 788"/>
                <a:gd name="T2" fmla="*/ 2 w 15"/>
                <a:gd name="T3" fmla="*/ 45 h 788"/>
                <a:gd name="T4" fmla="*/ 2 w 15"/>
                <a:gd name="T5" fmla="*/ 4 h 788"/>
                <a:gd name="T6" fmla="*/ 10 w 15"/>
                <a:gd name="T7" fmla="*/ 2 h 788"/>
                <a:gd name="T8" fmla="*/ 15 w 15"/>
                <a:gd name="T9" fmla="*/ 8 h 788"/>
                <a:gd name="T10" fmla="*/ 13 w 15"/>
                <a:gd name="T11" fmla="*/ 128 h 788"/>
                <a:gd name="T12" fmla="*/ 2 w 15"/>
                <a:gd name="T13" fmla="*/ 128 h 788"/>
                <a:gd name="T14" fmla="*/ 2 w 15"/>
                <a:gd name="T15" fmla="*/ 87 h 788"/>
                <a:gd name="T16" fmla="*/ 10 w 15"/>
                <a:gd name="T17" fmla="*/ 83 h 788"/>
                <a:gd name="T18" fmla="*/ 15 w 15"/>
                <a:gd name="T19" fmla="*/ 89 h 788"/>
                <a:gd name="T20" fmla="*/ 13 w 15"/>
                <a:gd name="T21" fmla="*/ 211 h 788"/>
                <a:gd name="T22" fmla="*/ 2 w 15"/>
                <a:gd name="T23" fmla="*/ 211 h 788"/>
                <a:gd name="T24" fmla="*/ 2 w 15"/>
                <a:gd name="T25" fmla="*/ 170 h 788"/>
                <a:gd name="T26" fmla="*/ 10 w 15"/>
                <a:gd name="T27" fmla="*/ 166 h 788"/>
                <a:gd name="T28" fmla="*/ 15 w 15"/>
                <a:gd name="T29" fmla="*/ 171 h 788"/>
                <a:gd name="T30" fmla="*/ 13 w 15"/>
                <a:gd name="T31" fmla="*/ 294 h 788"/>
                <a:gd name="T32" fmla="*/ 2 w 15"/>
                <a:gd name="T33" fmla="*/ 294 h 788"/>
                <a:gd name="T34" fmla="*/ 2 w 15"/>
                <a:gd name="T35" fmla="*/ 252 h 788"/>
                <a:gd name="T36" fmla="*/ 10 w 15"/>
                <a:gd name="T37" fmla="*/ 248 h 788"/>
                <a:gd name="T38" fmla="*/ 15 w 15"/>
                <a:gd name="T39" fmla="*/ 254 h 788"/>
                <a:gd name="T40" fmla="*/ 13 w 15"/>
                <a:gd name="T41" fmla="*/ 374 h 788"/>
                <a:gd name="T42" fmla="*/ 2 w 15"/>
                <a:gd name="T43" fmla="*/ 374 h 788"/>
                <a:gd name="T44" fmla="*/ 2 w 15"/>
                <a:gd name="T45" fmla="*/ 333 h 788"/>
                <a:gd name="T46" fmla="*/ 10 w 15"/>
                <a:gd name="T47" fmla="*/ 331 h 788"/>
                <a:gd name="T48" fmla="*/ 15 w 15"/>
                <a:gd name="T49" fmla="*/ 337 h 788"/>
                <a:gd name="T50" fmla="*/ 13 w 15"/>
                <a:gd name="T51" fmla="*/ 457 h 788"/>
                <a:gd name="T52" fmla="*/ 2 w 15"/>
                <a:gd name="T53" fmla="*/ 457 h 788"/>
                <a:gd name="T54" fmla="*/ 2 w 15"/>
                <a:gd name="T55" fmla="*/ 416 h 788"/>
                <a:gd name="T56" fmla="*/ 10 w 15"/>
                <a:gd name="T57" fmla="*/ 412 h 788"/>
                <a:gd name="T58" fmla="*/ 15 w 15"/>
                <a:gd name="T59" fmla="*/ 418 h 788"/>
                <a:gd name="T60" fmla="*/ 13 w 15"/>
                <a:gd name="T61" fmla="*/ 540 h 788"/>
                <a:gd name="T62" fmla="*/ 2 w 15"/>
                <a:gd name="T63" fmla="*/ 540 h 788"/>
                <a:gd name="T64" fmla="*/ 2 w 15"/>
                <a:gd name="T65" fmla="*/ 499 h 788"/>
                <a:gd name="T66" fmla="*/ 10 w 15"/>
                <a:gd name="T67" fmla="*/ 495 h 788"/>
                <a:gd name="T68" fmla="*/ 15 w 15"/>
                <a:gd name="T69" fmla="*/ 500 h 788"/>
                <a:gd name="T70" fmla="*/ 13 w 15"/>
                <a:gd name="T71" fmla="*/ 623 h 788"/>
                <a:gd name="T72" fmla="*/ 2 w 15"/>
                <a:gd name="T73" fmla="*/ 623 h 788"/>
                <a:gd name="T74" fmla="*/ 2 w 15"/>
                <a:gd name="T75" fmla="*/ 581 h 788"/>
                <a:gd name="T76" fmla="*/ 10 w 15"/>
                <a:gd name="T77" fmla="*/ 577 h 788"/>
                <a:gd name="T78" fmla="*/ 15 w 15"/>
                <a:gd name="T79" fmla="*/ 583 h 788"/>
                <a:gd name="T80" fmla="*/ 13 w 15"/>
                <a:gd name="T81" fmla="*/ 703 h 788"/>
                <a:gd name="T82" fmla="*/ 2 w 15"/>
                <a:gd name="T83" fmla="*/ 703 h 788"/>
                <a:gd name="T84" fmla="*/ 2 w 15"/>
                <a:gd name="T85" fmla="*/ 662 h 788"/>
                <a:gd name="T86" fmla="*/ 10 w 15"/>
                <a:gd name="T87" fmla="*/ 660 h 788"/>
                <a:gd name="T88" fmla="*/ 15 w 15"/>
                <a:gd name="T89" fmla="*/ 666 h 788"/>
                <a:gd name="T90" fmla="*/ 13 w 15"/>
                <a:gd name="T91" fmla="*/ 786 h 788"/>
                <a:gd name="T92" fmla="*/ 2 w 15"/>
                <a:gd name="T93" fmla="*/ 786 h 788"/>
                <a:gd name="T94" fmla="*/ 2 w 15"/>
                <a:gd name="T95" fmla="*/ 745 h 788"/>
                <a:gd name="T96" fmla="*/ 10 w 15"/>
                <a:gd name="T97" fmla="*/ 741 h 788"/>
                <a:gd name="T98" fmla="*/ 15 w 15"/>
                <a:gd name="T99" fmla="*/ 747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 h="788" fill="norm" stroke="1" extrusionOk="0">
                  <a:moveTo>
                    <a:pt x="15" y="8"/>
                  </a:moveTo>
                  <a:lnTo>
                    <a:pt x="15" y="42"/>
                  </a:lnTo>
                  <a:lnTo>
                    <a:pt x="13" y="44"/>
                  </a:lnTo>
                  <a:lnTo>
                    <a:pt x="13" y="45"/>
                  </a:lnTo>
                  <a:lnTo>
                    <a:pt x="10" y="47"/>
                  </a:lnTo>
                  <a:lnTo>
                    <a:pt x="6" y="47"/>
                  </a:lnTo>
                  <a:lnTo>
                    <a:pt x="4" y="47"/>
                  </a:lnTo>
                  <a:lnTo>
                    <a:pt x="2" y="45"/>
                  </a:lnTo>
                  <a:lnTo>
                    <a:pt x="2" y="44"/>
                  </a:lnTo>
                  <a:lnTo>
                    <a:pt x="0" y="42"/>
                  </a:lnTo>
                  <a:lnTo>
                    <a:pt x="0" y="8"/>
                  </a:lnTo>
                  <a:lnTo>
                    <a:pt x="2" y="4"/>
                  </a:lnTo>
                  <a:lnTo>
                    <a:pt x="2" y="2"/>
                  </a:lnTo>
                  <a:lnTo>
                    <a:pt x="4" y="2"/>
                  </a:lnTo>
                  <a:lnTo>
                    <a:pt x="6" y="0"/>
                  </a:lnTo>
                  <a:lnTo>
                    <a:pt x="10" y="2"/>
                  </a:lnTo>
                  <a:lnTo>
                    <a:pt x="13" y="2"/>
                  </a:lnTo>
                  <a:lnTo>
                    <a:pt x="13" y="4"/>
                  </a:lnTo>
                  <a:lnTo>
                    <a:pt x="15" y="8"/>
                  </a:lnTo>
                  <a:lnTo>
                    <a:pt x="15" y="8"/>
                  </a:lnTo>
                  <a:close/>
                  <a:moveTo>
                    <a:pt x="15" y="89"/>
                  </a:moveTo>
                  <a:lnTo>
                    <a:pt x="15" y="124"/>
                  </a:lnTo>
                  <a:lnTo>
                    <a:pt x="13" y="126"/>
                  </a:lnTo>
                  <a:lnTo>
                    <a:pt x="13" y="128"/>
                  </a:lnTo>
                  <a:lnTo>
                    <a:pt x="10" y="130"/>
                  </a:lnTo>
                  <a:lnTo>
                    <a:pt x="6" y="130"/>
                  </a:lnTo>
                  <a:lnTo>
                    <a:pt x="4" y="130"/>
                  </a:lnTo>
                  <a:lnTo>
                    <a:pt x="2" y="128"/>
                  </a:lnTo>
                  <a:lnTo>
                    <a:pt x="2" y="126"/>
                  </a:lnTo>
                  <a:lnTo>
                    <a:pt x="0" y="124"/>
                  </a:lnTo>
                  <a:lnTo>
                    <a:pt x="0" y="89"/>
                  </a:lnTo>
                  <a:lnTo>
                    <a:pt x="2" y="87"/>
                  </a:lnTo>
                  <a:lnTo>
                    <a:pt x="2" y="85"/>
                  </a:lnTo>
                  <a:lnTo>
                    <a:pt x="4" y="83"/>
                  </a:lnTo>
                  <a:lnTo>
                    <a:pt x="6" y="83"/>
                  </a:lnTo>
                  <a:lnTo>
                    <a:pt x="10" y="83"/>
                  </a:lnTo>
                  <a:lnTo>
                    <a:pt x="13" y="85"/>
                  </a:lnTo>
                  <a:lnTo>
                    <a:pt x="13" y="87"/>
                  </a:lnTo>
                  <a:lnTo>
                    <a:pt x="15" y="89"/>
                  </a:lnTo>
                  <a:lnTo>
                    <a:pt x="15" y="89"/>
                  </a:lnTo>
                  <a:close/>
                  <a:moveTo>
                    <a:pt x="15" y="171"/>
                  </a:moveTo>
                  <a:lnTo>
                    <a:pt x="15" y="207"/>
                  </a:lnTo>
                  <a:lnTo>
                    <a:pt x="13" y="209"/>
                  </a:lnTo>
                  <a:lnTo>
                    <a:pt x="13" y="211"/>
                  </a:lnTo>
                  <a:lnTo>
                    <a:pt x="10" y="213"/>
                  </a:lnTo>
                  <a:lnTo>
                    <a:pt x="6" y="213"/>
                  </a:lnTo>
                  <a:lnTo>
                    <a:pt x="4" y="213"/>
                  </a:lnTo>
                  <a:lnTo>
                    <a:pt x="2" y="211"/>
                  </a:lnTo>
                  <a:lnTo>
                    <a:pt x="2" y="209"/>
                  </a:lnTo>
                  <a:lnTo>
                    <a:pt x="0" y="207"/>
                  </a:lnTo>
                  <a:lnTo>
                    <a:pt x="0" y="171"/>
                  </a:lnTo>
                  <a:lnTo>
                    <a:pt x="2" y="170"/>
                  </a:lnTo>
                  <a:lnTo>
                    <a:pt x="2" y="168"/>
                  </a:lnTo>
                  <a:lnTo>
                    <a:pt x="4" y="166"/>
                  </a:lnTo>
                  <a:lnTo>
                    <a:pt x="6" y="166"/>
                  </a:lnTo>
                  <a:lnTo>
                    <a:pt x="10" y="166"/>
                  </a:lnTo>
                  <a:lnTo>
                    <a:pt x="13" y="168"/>
                  </a:lnTo>
                  <a:lnTo>
                    <a:pt x="13" y="170"/>
                  </a:lnTo>
                  <a:lnTo>
                    <a:pt x="15" y="171"/>
                  </a:lnTo>
                  <a:lnTo>
                    <a:pt x="15" y="171"/>
                  </a:lnTo>
                  <a:close/>
                  <a:moveTo>
                    <a:pt x="15" y="254"/>
                  </a:moveTo>
                  <a:lnTo>
                    <a:pt x="15" y="290"/>
                  </a:lnTo>
                  <a:lnTo>
                    <a:pt x="13" y="292"/>
                  </a:lnTo>
                  <a:lnTo>
                    <a:pt x="13" y="294"/>
                  </a:lnTo>
                  <a:lnTo>
                    <a:pt x="10" y="294"/>
                  </a:lnTo>
                  <a:lnTo>
                    <a:pt x="6" y="295"/>
                  </a:lnTo>
                  <a:lnTo>
                    <a:pt x="4" y="294"/>
                  </a:lnTo>
                  <a:lnTo>
                    <a:pt x="2" y="294"/>
                  </a:lnTo>
                  <a:lnTo>
                    <a:pt x="2" y="292"/>
                  </a:lnTo>
                  <a:lnTo>
                    <a:pt x="0" y="290"/>
                  </a:lnTo>
                  <a:lnTo>
                    <a:pt x="0" y="254"/>
                  </a:lnTo>
                  <a:lnTo>
                    <a:pt x="2" y="252"/>
                  </a:lnTo>
                  <a:lnTo>
                    <a:pt x="2" y="250"/>
                  </a:lnTo>
                  <a:lnTo>
                    <a:pt x="4" y="248"/>
                  </a:lnTo>
                  <a:lnTo>
                    <a:pt x="6" y="248"/>
                  </a:lnTo>
                  <a:lnTo>
                    <a:pt x="10" y="248"/>
                  </a:lnTo>
                  <a:lnTo>
                    <a:pt x="13" y="250"/>
                  </a:lnTo>
                  <a:lnTo>
                    <a:pt x="13" y="252"/>
                  </a:lnTo>
                  <a:lnTo>
                    <a:pt x="15" y="254"/>
                  </a:lnTo>
                  <a:lnTo>
                    <a:pt x="15" y="254"/>
                  </a:lnTo>
                  <a:close/>
                  <a:moveTo>
                    <a:pt x="15" y="337"/>
                  </a:moveTo>
                  <a:lnTo>
                    <a:pt x="15" y="371"/>
                  </a:lnTo>
                  <a:lnTo>
                    <a:pt x="13" y="373"/>
                  </a:lnTo>
                  <a:lnTo>
                    <a:pt x="13" y="374"/>
                  </a:lnTo>
                  <a:lnTo>
                    <a:pt x="10" y="376"/>
                  </a:lnTo>
                  <a:lnTo>
                    <a:pt x="6" y="376"/>
                  </a:lnTo>
                  <a:lnTo>
                    <a:pt x="4" y="376"/>
                  </a:lnTo>
                  <a:lnTo>
                    <a:pt x="2" y="374"/>
                  </a:lnTo>
                  <a:lnTo>
                    <a:pt x="2" y="373"/>
                  </a:lnTo>
                  <a:lnTo>
                    <a:pt x="0" y="371"/>
                  </a:lnTo>
                  <a:lnTo>
                    <a:pt x="0" y="337"/>
                  </a:lnTo>
                  <a:lnTo>
                    <a:pt x="2" y="333"/>
                  </a:lnTo>
                  <a:lnTo>
                    <a:pt x="2" y="331"/>
                  </a:lnTo>
                  <a:lnTo>
                    <a:pt x="4" y="331"/>
                  </a:lnTo>
                  <a:lnTo>
                    <a:pt x="6" y="329"/>
                  </a:lnTo>
                  <a:lnTo>
                    <a:pt x="10" y="331"/>
                  </a:lnTo>
                  <a:lnTo>
                    <a:pt x="13" y="331"/>
                  </a:lnTo>
                  <a:lnTo>
                    <a:pt x="13" y="333"/>
                  </a:lnTo>
                  <a:lnTo>
                    <a:pt x="15" y="337"/>
                  </a:lnTo>
                  <a:lnTo>
                    <a:pt x="15" y="337"/>
                  </a:lnTo>
                  <a:close/>
                  <a:moveTo>
                    <a:pt x="15" y="418"/>
                  </a:moveTo>
                  <a:lnTo>
                    <a:pt x="15" y="453"/>
                  </a:lnTo>
                  <a:lnTo>
                    <a:pt x="13" y="455"/>
                  </a:lnTo>
                  <a:lnTo>
                    <a:pt x="13" y="457"/>
                  </a:lnTo>
                  <a:lnTo>
                    <a:pt x="10" y="459"/>
                  </a:lnTo>
                  <a:lnTo>
                    <a:pt x="6" y="459"/>
                  </a:lnTo>
                  <a:lnTo>
                    <a:pt x="4" y="459"/>
                  </a:lnTo>
                  <a:lnTo>
                    <a:pt x="2" y="457"/>
                  </a:lnTo>
                  <a:lnTo>
                    <a:pt x="2" y="455"/>
                  </a:lnTo>
                  <a:lnTo>
                    <a:pt x="0" y="453"/>
                  </a:lnTo>
                  <a:lnTo>
                    <a:pt x="0" y="418"/>
                  </a:lnTo>
                  <a:lnTo>
                    <a:pt x="2" y="416"/>
                  </a:lnTo>
                  <a:lnTo>
                    <a:pt x="2" y="414"/>
                  </a:lnTo>
                  <a:lnTo>
                    <a:pt x="4" y="412"/>
                  </a:lnTo>
                  <a:lnTo>
                    <a:pt x="6" y="412"/>
                  </a:lnTo>
                  <a:lnTo>
                    <a:pt x="10" y="412"/>
                  </a:lnTo>
                  <a:lnTo>
                    <a:pt x="13" y="414"/>
                  </a:lnTo>
                  <a:lnTo>
                    <a:pt x="13" y="416"/>
                  </a:lnTo>
                  <a:lnTo>
                    <a:pt x="15" y="418"/>
                  </a:lnTo>
                  <a:lnTo>
                    <a:pt x="15" y="418"/>
                  </a:lnTo>
                  <a:close/>
                  <a:moveTo>
                    <a:pt x="15" y="500"/>
                  </a:moveTo>
                  <a:lnTo>
                    <a:pt x="15" y="536"/>
                  </a:lnTo>
                  <a:lnTo>
                    <a:pt x="13" y="538"/>
                  </a:lnTo>
                  <a:lnTo>
                    <a:pt x="13" y="540"/>
                  </a:lnTo>
                  <a:lnTo>
                    <a:pt x="10" y="542"/>
                  </a:lnTo>
                  <a:lnTo>
                    <a:pt x="6" y="542"/>
                  </a:lnTo>
                  <a:lnTo>
                    <a:pt x="4" y="542"/>
                  </a:lnTo>
                  <a:lnTo>
                    <a:pt x="2" y="540"/>
                  </a:lnTo>
                  <a:lnTo>
                    <a:pt x="2" y="538"/>
                  </a:lnTo>
                  <a:lnTo>
                    <a:pt x="0" y="536"/>
                  </a:lnTo>
                  <a:lnTo>
                    <a:pt x="0" y="500"/>
                  </a:lnTo>
                  <a:lnTo>
                    <a:pt x="2" y="499"/>
                  </a:lnTo>
                  <a:lnTo>
                    <a:pt x="2" y="497"/>
                  </a:lnTo>
                  <a:lnTo>
                    <a:pt x="4" y="495"/>
                  </a:lnTo>
                  <a:lnTo>
                    <a:pt x="6" y="495"/>
                  </a:lnTo>
                  <a:lnTo>
                    <a:pt x="10" y="495"/>
                  </a:lnTo>
                  <a:lnTo>
                    <a:pt x="13" y="497"/>
                  </a:lnTo>
                  <a:lnTo>
                    <a:pt x="13" y="499"/>
                  </a:lnTo>
                  <a:lnTo>
                    <a:pt x="15" y="500"/>
                  </a:lnTo>
                  <a:lnTo>
                    <a:pt x="15" y="500"/>
                  </a:lnTo>
                  <a:close/>
                  <a:moveTo>
                    <a:pt x="15" y="583"/>
                  </a:moveTo>
                  <a:lnTo>
                    <a:pt x="15" y="619"/>
                  </a:lnTo>
                  <a:lnTo>
                    <a:pt x="13" y="621"/>
                  </a:lnTo>
                  <a:lnTo>
                    <a:pt x="13" y="623"/>
                  </a:lnTo>
                  <a:lnTo>
                    <a:pt x="10" y="623"/>
                  </a:lnTo>
                  <a:lnTo>
                    <a:pt x="6" y="624"/>
                  </a:lnTo>
                  <a:lnTo>
                    <a:pt x="4" y="623"/>
                  </a:lnTo>
                  <a:lnTo>
                    <a:pt x="2" y="623"/>
                  </a:lnTo>
                  <a:lnTo>
                    <a:pt x="2" y="621"/>
                  </a:lnTo>
                  <a:lnTo>
                    <a:pt x="0" y="619"/>
                  </a:lnTo>
                  <a:lnTo>
                    <a:pt x="0" y="583"/>
                  </a:lnTo>
                  <a:lnTo>
                    <a:pt x="2" y="581"/>
                  </a:lnTo>
                  <a:lnTo>
                    <a:pt x="2" y="579"/>
                  </a:lnTo>
                  <a:lnTo>
                    <a:pt x="4" y="577"/>
                  </a:lnTo>
                  <a:lnTo>
                    <a:pt x="6" y="577"/>
                  </a:lnTo>
                  <a:lnTo>
                    <a:pt x="10" y="577"/>
                  </a:lnTo>
                  <a:lnTo>
                    <a:pt x="13" y="579"/>
                  </a:lnTo>
                  <a:lnTo>
                    <a:pt x="13" y="581"/>
                  </a:lnTo>
                  <a:lnTo>
                    <a:pt x="15" y="583"/>
                  </a:lnTo>
                  <a:lnTo>
                    <a:pt x="15" y="583"/>
                  </a:lnTo>
                  <a:close/>
                  <a:moveTo>
                    <a:pt x="15" y="666"/>
                  </a:moveTo>
                  <a:lnTo>
                    <a:pt x="15" y="700"/>
                  </a:lnTo>
                  <a:lnTo>
                    <a:pt x="13" y="702"/>
                  </a:lnTo>
                  <a:lnTo>
                    <a:pt x="13" y="703"/>
                  </a:lnTo>
                  <a:lnTo>
                    <a:pt x="10" y="705"/>
                  </a:lnTo>
                  <a:lnTo>
                    <a:pt x="6" y="705"/>
                  </a:lnTo>
                  <a:lnTo>
                    <a:pt x="4" y="705"/>
                  </a:lnTo>
                  <a:lnTo>
                    <a:pt x="2" y="703"/>
                  </a:lnTo>
                  <a:lnTo>
                    <a:pt x="2" y="702"/>
                  </a:lnTo>
                  <a:lnTo>
                    <a:pt x="0" y="700"/>
                  </a:lnTo>
                  <a:lnTo>
                    <a:pt x="0" y="666"/>
                  </a:lnTo>
                  <a:lnTo>
                    <a:pt x="2" y="662"/>
                  </a:lnTo>
                  <a:lnTo>
                    <a:pt x="2" y="660"/>
                  </a:lnTo>
                  <a:lnTo>
                    <a:pt x="4" y="660"/>
                  </a:lnTo>
                  <a:lnTo>
                    <a:pt x="6" y="658"/>
                  </a:lnTo>
                  <a:lnTo>
                    <a:pt x="10" y="660"/>
                  </a:lnTo>
                  <a:lnTo>
                    <a:pt x="13" y="660"/>
                  </a:lnTo>
                  <a:lnTo>
                    <a:pt x="13" y="662"/>
                  </a:lnTo>
                  <a:lnTo>
                    <a:pt x="15" y="666"/>
                  </a:lnTo>
                  <a:lnTo>
                    <a:pt x="15" y="666"/>
                  </a:lnTo>
                  <a:close/>
                  <a:moveTo>
                    <a:pt x="15" y="747"/>
                  </a:moveTo>
                  <a:lnTo>
                    <a:pt x="15" y="782"/>
                  </a:lnTo>
                  <a:lnTo>
                    <a:pt x="13" y="784"/>
                  </a:lnTo>
                  <a:lnTo>
                    <a:pt x="13" y="786"/>
                  </a:lnTo>
                  <a:lnTo>
                    <a:pt x="10" y="788"/>
                  </a:lnTo>
                  <a:lnTo>
                    <a:pt x="6" y="788"/>
                  </a:lnTo>
                  <a:lnTo>
                    <a:pt x="4" y="788"/>
                  </a:lnTo>
                  <a:lnTo>
                    <a:pt x="2" y="786"/>
                  </a:lnTo>
                  <a:lnTo>
                    <a:pt x="2" y="784"/>
                  </a:lnTo>
                  <a:lnTo>
                    <a:pt x="0" y="782"/>
                  </a:lnTo>
                  <a:lnTo>
                    <a:pt x="0" y="747"/>
                  </a:lnTo>
                  <a:lnTo>
                    <a:pt x="2" y="745"/>
                  </a:lnTo>
                  <a:lnTo>
                    <a:pt x="2" y="743"/>
                  </a:lnTo>
                  <a:lnTo>
                    <a:pt x="4" y="741"/>
                  </a:lnTo>
                  <a:lnTo>
                    <a:pt x="6" y="741"/>
                  </a:lnTo>
                  <a:lnTo>
                    <a:pt x="10" y="741"/>
                  </a:lnTo>
                  <a:lnTo>
                    <a:pt x="13" y="743"/>
                  </a:lnTo>
                  <a:lnTo>
                    <a:pt x="13" y="745"/>
                  </a:lnTo>
                  <a:lnTo>
                    <a:pt x="15" y="747"/>
                  </a:lnTo>
                  <a:lnTo>
                    <a:pt x="15" y="747"/>
                  </a:lnTo>
                  <a:close/>
                </a:path>
              </a:pathLst>
            </a:custGeom>
            <a:solidFill>
              <a:srgbClr val="000000"/>
            </a:solidFill>
            <a:ln w="3175">
              <a:solidFill>
                <a:schemeClr val="hlink"/>
              </a:solidFill>
              <a:prstDash val="solid"/>
              <a:round/>
              <a:headEnd/>
              <a:tailEnd/>
            </a:ln>
          </p:spPr>
          <p:txBody>
            <a:bodyPr/>
            <a:lstStyle/>
            <a:p>
              <a:pPr>
                <a:defRPr/>
              </a:pPr>
              <a:endParaRPr lang="zh-CN"/>
            </a:p>
          </p:txBody>
        </p:sp>
        <p:sp>
          <p:nvSpPr>
            <p:cNvPr id="406609" name="Freeform 81"/>
            <p:cNvSpPr>
              <a:spLocks noEditPoints="1"/>
            </p:cNvSpPr>
            <p:nvPr/>
          </p:nvSpPr>
          <p:spPr bwMode="auto">
            <a:xfrm>
              <a:off x="3671" y="2086"/>
              <a:ext cx="13" cy="788"/>
            </a:xfrm>
            <a:custGeom>
              <a:avLst/>
              <a:gdLst>
                <a:gd name="T0" fmla="*/ 11 w 13"/>
                <a:gd name="T1" fmla="*/ 45 h 788"/>
                <a:gd name="T2" fmla="*/ 2 w 13"/>
                <a:gd name="T3" fmla="*/ 45 h 788"/>
                <a:gd name="T4" fmla="*/ 0 w 13"/>
                <a:gd name="T5" fmla="*/ 4 h 788"/>
                <a:gd name="T6" fmla="*/ 9 w 13"/>
                <a:gd name="T7" fmla="*/ 2 h 788"/>
                <a:gd name="T8" fmla="*/ 13 w 13"/>
                <a:gd name="T9" fmla="*/ 8 h 788"/>
                <a:gd name="T10" fmla="*/ 11 w 13"/>
                <a:gd name="T11" fmla="*/ 128 h 788"/>
                <a:gd name="T12" fmla="*/ 2 w 13"/>
                <a:gd name="T13" fmla="*/ 128 h 788"/>
                <a:gd name="T14" fmla="*/ 0 w 13"/>
                <a:gd name="T15" fmla="*/ 87 h 788"/>
                <a:gd name="T16" fmla="*/ 9 w 13"/>
                <a:gd name="T17" fmla="*/ 83 h 788"/>
                <a:gd name="T18" fmla="*/ 13 w 13"/>
                <a:gd name="T19" fmla="*/ 89 h 788"/>
                <a:gd name="T20" fmla="*/ 11 w 13"/>
                <a:gd name="T21" fmla="*/ 211 h 788"/>
                <a:gd name="T22" fmla="*/ 2 w 13"/>
                <a:gd name="T23" fmla="*/ 211 h 788"/>
                <a:gd name="T24" fmla="*/ 0 w 13"/>
                <a:gd name="T25" fmla="*/ 170 h 788"/>
                <a:gd name="T26" fmla="*/ 9 w 13"/>
                <a:gd name="T27" fmla="*/ 166 h 788"/>
                <a:gd name="T28" fmla="*/ 13 w 13"/>
                <a:gd name="T29" fmla="*/ 171 h 788"/>
                <a:gd name="T30" fmla="*/ 11 w 13"/>
                <a:gd name="T31" fmla="*/ 294 h 788"/>
                <a:gd name="T32" fmla="*/ 2 w 13"/>
                <a:gd name="T33" fmla="*/ 294 h 788"/>
                <a:gd name="T34" fmla="*/ 0 w 13"/>
                <a:gd name="T35" fmla="*/ 252 h 788"/>
                <a:gd name="T36" fmla="*/ 9 w 13"/>
                <a:gd name="T37" fmla="*/ 248 h 788"/>
                <a:gd name="T38" fmla="*/ 13 w 13"/>
                <a:gd name="T39" fmla="*/ 254 h 788"/>
                <a:gd name="T40" fmla="*/ 11 w 13"/>
                <a:gd name="T41" fmla="*/ 374 h 788"/>
                <a:gd name="T42" fmla="*/ 2 w 13"/>
                <a:gd name="T43" fmla="*/ 374 h 788"/>
                <a:gd name="T44" fmla="*/ 0 w 13"/>
                <a:gd name="T45" fmla="*/ 333 h 788"/>
                <a:gd name="T46" fmla="*/ 9 w 13"/>
                <a:gd name="T47" fmla="*/ 331 h 788"/>
                <a:gd name="T48" fmla="*/ 13 w 13"/>
                <a:gd name="T49" fmla="*/ 337 h 788"/>
                <a:gd name="T50" fmla="*/ 11 w 13"/>
                <a:gd name="T51" fmla="*/ 457 h 788"/>
                <a:gd name="T52" fmla="*/ 2 w 13"/>
                <a:gd name="T53" fmla="*/ 457 h 788"/>
                <a:gd name="T54" fmla="*/ 0 w 13"/>
                <a:gd name="T55" fmla="*/ 416 h 788"/>
                <a:gd name="T56" fmla="*/ 9 w 13"/>
                <a:gd name="T57" fmla="*/ 412 h 788"/>
                <a:gd name="T58" fmla="*/ 13 w 13"/>
                <a:gd name="T59" fmla="*/ 418 h 788"/>
                <a:gd name="T60" fmla="*/ 11 w 13"/>
                <a:gd name="T61" fmla="*/ 540 h 788"/>
                <a:gd name="T62" fmla="*/ 2 w 13"/>
                <a:gd name="T63" fmla="*/ 540 h 788"/>
                <a:gd name="T64" fmla="*/ 0 w 13"/>
                <a:gd name="T65" fmla="*/ 499 h 788"/>
                <a:gd name="T66" fmla="*/ 9 w 13"/>
                <a:gd name="T67" fmla="*/ 495 h 788"/>
                <a:gd name="T68" fmla="*/ 13 w 13"/>
                <a:gd name="T69" fmla="*/ 500 h 788"/>
                <a:gd name="T70" fmla="*/ 11 w 13"/>
                <a:gd name="T71" fmla="*/ 623 h 788"/>
                <a:gd name="T72" fmla="*/ 2 w 13"/>
                <a:gd name="T73" fmla="*/ 623 h 788"/>
                <a:gd name="T74" fmla="*/ 0 w 13"/>
                <a:gd name="T75" fmla="*/ 581 h 788"/>
                <a:gd name="T76" fmla="*/ 9 w 13"/>
                <a:gd name="T77" fmla="*/ 577 h 788"/>
                <a:gd name="T78" fmla="*/ 13 w 13"/>
                <a:gd name="T79" fmla="*/ 583 h 788"/>
                <a:gd name="T80" fmla="*/ 11 w 13"/>
                <a:gd name="T81" fmla="*/ 703 h 788"/>
                <a:gd name="T82" fmla="*/ 2 w 13"/>
                <a:gd name="T83" fmla="*/ 703 h 788"/>
                <a:gd name="T84" fmla="*/ 0 w 13"/>
                <a:gd name="T85" fmla="*/ 662 h 788"/>
                <a:gd name="T86" fmla="*/ 9 w 13"/>
                <a:gd name="T87" fmla="*/ 660 h 788"/>
                <a:gd name="T88" fmla="*/ 13 w 13"/>
                <a:gd name="T89" fmla="*/ 666 h 788"/>
                <a:gd name="T90" fmla="*/ 11 w 13"/>
                <a:gd name="T91" fmla="*/ 786 h 788"/>
                <a:gd name="T92" fmla="*/ 2 w 13"/>
                <a:gd name="T93" fmla="*/ 786 h 788"/>
                <a:gd name="T94" fmla="*/ 0 w 13"/>
                <a:gd name="T95" fmla="*/ 745 h 788"/>
                <a:gd name="T96" fmla="*/ 9 w 13"/>
                <a:gd name="T97" fmla="*/ 741 h 788"/>
                <a:gd name="T98" fmla="*/ 13 w 13"/>
                <a:gd name="T99" fmla="*/ 747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 h="788" fill="norm" stroke="1" extrusionOk="0">
                  <a:moveTo>
                    <a:pt x="13" y="8"/>
                  </a:moveTo>
                  <a:lnTo>
                    <a:pt x="13" y="42"/>
                  </a:lnTo>
                  <a:lnTo>
                    <a:pt x="13" y="44"/>
                  </a:lnTo>
                  <a:lnTo>
                    <a:pt x="11" y="45"/>
                  </a:lnTo>
                  <a:lnTo>
                    <a:pt x="9" y="47"/>
                  </a:lnTo>
                  <a:lnTo>
                    <a:pt x="7" y="47"/>
                  </a:lnTo>
                  <a:lnTo>
                    <a:pt x="5" y="47"/>
                  </a:lnTo>
                  <a:lnTo>
                    <a:pt x="2" y="45"/>
                  </a:lnTo>
                  <a:lnTo>
                    <a:pt x="0" y="44"/>
                  </a:lnTo>
                  <a:lnTo>
                    <a:pt x="0" y="42"/>
                  </a:lnTo>
                  <a:lnTo>
                    <a:pt x="0" y="8"/>
                  </a:lnTo>
                  <a:lnTo>
                    <a:pt x="0" y="4"/>
                  </a:lnTo>
                  <a:lnTo>
                    <a:pt x="2" y="2"/>
                  </a:lnTo>
                  <a:lnTo>
                    <a:pt x="5" y="2"/>
                  </a:lnTo>
                  <a:lnTo>
                    <a:pt x="7" y="0"/>
                  </a:lnTo>
                  <a:lnTo>
                    <a:pt x="9" y="2"/>
                  </a:lnTo>
                  <a:lnTo>
                    <a:pt x="11" y="2"/>
                  </a:lnTo>
                  <a:lnTo>
                    <a:pt x="13" y="4"/>
                  </a:lnTo>
                  <a:lnTo>
                    <a:pt x="13" y="8"/>
                  </a:lnTo>
                  <a:lnTo>
                    <a:pt x="13" y="8"/>
                  </a:lnTo>
                  <a:close/>
                  <a:moveTo>
                    <a:pt x="13" y="89"/>
                  </a:moveTo>
                  <a:lnTo>
                    <a:pt x="13" y="124"/>
                  </a:lnTo>
                  <a:lnTo>
                    <a:pt x="13" y="126"/>
                  </a:lnTo>
                  <a:lnTo>
                    <a:pt x="11" y="128"/>
                  </a:lnTo>
                  <a:lnTo>
                    <a:pt x="9" y="130"/>
                  </a:lnTo>
                  <a:lnTo>
                    <a:pt x="7" y="130"/>
                  </a:lnTo>
                  <a:lnTo>
                    <a:pt x="5" y="130"/>
                  </a:lnTo>
                  <a:lnTo>
                    <a:pt x="2" y="128"/>
                  </a:lnTo>
                  <a:lnTo>
                    <a:pt x="0" y="126"/>
                  </a:lnTo>
                  <a:lnTo>
                    <a:pt x="0" y="124"/>
                  </a:lnTo>
                  <a:lnTo>
                    <a:pt x="0" y="89"/>
                  </a:lnTo>
                  <a:lnTo>
                    <a:pt x="0" y="87"/>
                  </a:lnTo>
                  <a:lnTo>
                    <a:pt x="2" y="85"/>
                  </a:lnTo>
                  <a:lnTo>
                    <a:pt x="5" y="83"/>
                  </a:lnTo>
                  <a:lnTo>
                    <a:pt x="7" y="83"/>
                  </a:lnTo>
                  <a:lnTo>
                    <a:pt x="9" y="83"/>
                  </a:lnTo>
                  <a:lnTo>
                    <a:pt x="11" y="85"/>
                  </a:lnTo>
                  <a:lnTo>
                    <a:pt x="13" y="87"/>
                  </a:lnTo>
                  <a:lnTo>
                    <a:pt x="13" y="89"/>
                  </a:lnTo>
                  <a:lnTo>
                    <a:pt x="13" y="89"/>
                  </a:lnTo>
                  <a:close/>
                  <a:moveTo>
                    <a:pt x="13" y="171"/>
                  </a:moveTo>
                  <a:lnTo>
                    <a:pt x="13" y="207"/>
                  </a:lnTo>
                  <a:lnTo>
                    <a:pt x="13" y="209"/>
                  </a:lnTo>
                  <a:lnTo>
                    <a:pt x="11" y="211"/>
                  </a:lnTo>
                  <a:lnTo>
                    <a:pt x="9" y="213"/>
                  </a:lnTo>
                  <a:lnTo>
                    <a:pt x="7" y="213"/>
                  </a:lnTo>
                  <a:lnTo>
                    <a:pt x="5" y="213"/>
                  </a:lnTo>
                  <a:lnTo>
                    <a:pt x="2" y="211"/>
                  </a:lnTo>
                  <a:lnTo>
                    <a:pt x="0" y="209"/>
                  </a:lnTo>
                  <a:lnTo>
                    <a:pt x="0" y="207"/>
                  </a:lnTo>
                  <a:lnTo>
                    <a:pt x="0" y="171"/>
                  </a:lnTo>
                  <a:lnTo>
                    <a:pt x="0" y="170"/>
                  </a:lnTo>
                  <a:lnTo>
                    <a:pt x="2" y="168"/>
                  </a:lnTo>
                  <a:lnTo>
                    <a:pt x="5" y="166"/>
                  </a:lnTo>
                  <a:lnTo>
                    <a:pt x="7" y="166"/>
                  </a:lnTo>
                  <a:lnTo>
                    <a:pt x="9" y="166"/>
                  </a:lnTo>
                  <a:lnTo>
                    <a:pt x="11" y="168"/>
                  </a:lnTo>
                  <a:lnTo>
                    <a:pt x="13" y="170"/>
                  </a:lnTo>
                  <a:lnTo>
                    <a:pt x="13" y="171"/>
                  </a:lnTo>
                  <a:lnTo>
                    <a:pt x="13" y="171"/>
                  </a:lnTo>
                  <a:close/>
                  <a:moveTo>
                    <a:pt x="13" y="254"/>
                  </a:moveTo>
                  <a:lnTo>
                    <a:pt x="13" y="290"/>
                  </a:lnTo>
                  <a:lnTo>
                    <a:pt x="13" y="292"/>
                  </a:lnTo>
                  <a:lnTo>
                    <a:pt x="11" y="294"/>
                  </a:lnTo>
                  <a:lnTo>
                    <a:pt x="9" y="294"/>
                  </a:lnTo>
                  <a:lnTo>
                    <a:pt x="7" y="295"/>
                  </a:lnTo>
                  <a:lnTo>
                    <a:pt x="5" y="294"/>
                  </a:lnTo>
                  <a:lnTo>
                    <a:pt x="2" y="294"/>
                  </a:lnTo>
                  <a:lnTo>
                    <a:pt x="0" y="292"/>
                  </a:lnTo>
                  <a:lnTo>
                    <a:pt x="0" y="290"/>
                  </a:lnTo>
                  <a:lnTo>
                    <a:pt x="0" y="254"/>
                  </a:lnTo>
                  <a:lnTo>
                    <a:pt x="0" y="252"/>
                  </a:lnTo>
                  <a:lnTo>
                    <a:pt x="2" y="250"/>
                  </a:lnTo>
                  <a:lnTo>
                    <a:pt x="5" y="248"/>
                  </a:lnTo>
                  <a:lnTo>
                    <a:pt x="7" y="248"/>
                  </a:lnTo>
                  <a:lnTo>
                    <a:pt x="9" y="248"/>
                  </a:lnTo>
                  <a:lnTo>
                    <a:pt x="11" y="250"/>
                  </a:lnTo>
                  <a:lnTo>
                    <a:pt x="13" y="252"/>
                  </a:lnTo>
                  <a:lnTo>
                    <a:pt x="13" y="254"/>
                  </a:lnTo>
                  <a:lnTo>
                    <a:pt x="13" y="254"/>
                  </a:lnTo>
                  <a:close/>
                  <a:moveTo>
                    <a:pt x="13" y="337"/>
                  </a:moveTo>
                  <a:lnTo>
                    <a:pt x="13" y="371"/>
                  </a:lnTo>
                  <a:lnTo>
                    <a:pt x="13" y="373"/>
                  </a:lnTo>
                  <a:lnTo>
                    <a:pt x="11" y="374"/>
                  </a:lnTo>
                  <a:lnTo>
                    <a:pt x="9" y="376"/>
                  </a:lnTo>
                  <a:lnTo>
                    <a:pt x="7" y="376"/>
                  </a:lnTo>
                  <a:lnTo>
                    <a:pt x="5" y="376"/>
                  </a:lnTo>
                  <a:lnTo>
                    <a:pt x="2" y="374"/>
                  </a:lnTo>
                  <a:lnTo>
                    <a:pt x="0" y="373"/>
                  </a:lnTo>
                  <a:lnTo>
                    <a:pt x="0" y="371"/>
                  </a:lnTo>
                  <a:lnTo>
                    <a:pt x="0" y="337"/>
                  </a:lnTo>
                  <a:lnTo>
                    <a:pt x="0" y="333"/>
                  </a:lnTo>
                  <a:lnTo>
                    <a:pt x="2" y="331"/>
                  </a:lnTo>
                  <a:lnTo>
                    <a:pt x="5" y="331"/>
                  </a:lnTo>
                  <a:lnTo>
                    <a:pt x="7" y="329"/>
                  </a:lnTo>
                  <a:lnTo>
                    <a:pt x="9" y="331"/>
                  </a:lnTo>
                  <a:lnTo>
                    <a:pt x="11" y="331"/>
                  </a:lnTo>
                  <a:lnTo>
                    <a:pt x="13" y="333"/>
                  </a:lnTo>
                  <a:lnTo>
                    <a:pt x="13" y="337"/>
                  </a:lnTo>
                  <a:lnTo>
                    <a:pt x="13" y="337"/>
                  </a:lnTo>
                  <a:close/>
                  <a:moveTo>
                    <a:pt x="13" y="418"/>
                  </a:moveTo>
                  <a:lnTo>
                    <a:pt x="13" y="453"/>
                  </a:lnTo>
                  <a:lnTo>
                    <a:pt x="13" y="455"/>
                  </a:lnTo>
                  <a:lnTo>
                    <a:pt x="11" y="457"/>
                  </a:lnTo>
                  <a:lnTo>
                    <a:pt x="9" y="459"/>
                  </a:lnTo>
                  <a:lnTo>
                    <a:pt x="7" y="459"/>
                  </a:lnTo>
                  <a:lnTo>
                    <a:pt x="5" y="459"/>
                  </a:lnTo>
                  <a:lnTo>
                    <a:pt x="2" y="457"/>
                  </a:lnTo>
                  <a:lnTo>
                    <a:pt x="0" y="455"/>
                  </a:lnTo>
                  <a:lnTo>
                    <a:pt x="0" y="453"/>
                  </a:lnTo>
                  <a:lnTo>
                    <a:pt x="0" y="418"/>
                  </a:lnTo>
                  <a:lnTo>
                    <a:pt x="0" y="416"/>
                  </a:lnTo>
                  <a:lnTo>
                    <a:pt x="2" y="414"/>
                  </a:lnTo>
                  <a:lnTo>
                    <a:pt x="5" y="412"/>
                  </a:lnTo>
                  <a:lnTo>
                    <a:pt x="7" y="412"/>
                  </a:lnTo>
                  <a:lnTo>
                    <a:pt x="9" y="412"/>
                  </a:lnTo>
                  <a:lnTo>
                    <a:pt x="11" y="414"/>
                  </a:lnTo>
                  <a:lnTo>
                    <a:pt x="13" y="416"/>
                  </a:lnTo>
                  <a:lnTo>
                    <a:pt x="13" y="418"/>
                  </a:lnTo>
                  <a:lnTo>
                    <a:pt x="13" y="418"/>
                  </a:lnTo>
                  <a:close/>
                  <a:moveTo>
                    <a:pt x="13" y="500"/>
                  </a:moveTo>
                  <a:lnTo>
                    <a:pt x="13" y="536"/>
                  </a:lnTo>
                  <a:lnTo>
                    <a:pt x="13" y="538"/>
                  </a:lnTo>
                  <a:lnTo>
                    <a:pt x="11" y="540"/>
                  </a:lnTo>
                  <a:lnTo>
                    <a:pt x="9" y="542"/>
                  </a:lnTo>
                  <a:lnTo>
                    <a:pt x="7" y="542"/>
                  </a:lnTo>
                  <a:lnTo>
                    <a:pt x="5" y="542"/>
                  </a:lnTo>
                  <a:lnTo>
                    <a:pt x="2" y="540"/>
                  </a:lnTo>
                  <a:lnTo>
                    <a:pt x="0" y="538"/>
                  </a:lnTo>
                  <a:lnTo>
                    <a:pt x="0" y="536"/>
                  </a:lnTo>
                  <a:lnTo>
                    <a:pt x="0" y="500"/>
                  </a:lnTo>
                  <a:lnTo>
                    <a:pt x="0" y="499"/>
                  </a:lnTo>
                  <a:lnTo>
                    <a:pt x="2" y="497"/>
                  </a:lnTo>
                  <a:lnTo>
                    <a:pt x="5" y="495"/>
                  </a:lnTo>
                  <a:lnTo>
                    <a:pt x="7" y="495"/>
                  </a:lnTo>
                  <a:lnTo>
                    <a:pt x="9" y="495"/>
                  </a:lnTo>
                  <a:lnTo>
                    <a:pt x="11" y="497"/>
                  </a:lnTo>
                  <a:lnTo>
                    <a:pt x="13" y="499"/>
                  </a:lnTo>
                  <a:lnTo>
                    <a:pt x="13" y="500"/>
                  </a:lnTo>
                  <a:lnTo>
                    <a:pt x="13" y="500"/>
                  </a:lnTo>
                  <a:close/>
                  <a:moveTo>
                    <a:pt x="13" y="583"/>
                  </a:moveTo>
                  <a:lnTo>
                    <a:pt x="13" y="619"/>
                  </a:lnTo>
                  <a:lnTo>
                    <a:pt x="13" y="621"/>
                  </a:lnTo>
                  <a:lnTo>
                    <a:pt x="11" y="623"/>
                  </a:lnTo>
                  <a:lnTo>
                    <a:pt x="9" y="623"/>
                  </a:lnTo>
                  <a:lnTo>
                    <a:pt x="7" y="624"/>
                  </a:lnTo>
                  <a:lnTo>
                    <a:pt x="5" y="623"/>
                  </a:lnTo>
                  <a:lnTo>
                    <a:pt x="2" y="623"/>
                  </a:lnTo>
                  <a:lnTo>
                    <a:pt x="0" y="621"/>
                  </a:lnTo>
                  <a:lnTo>
                    <a:pt x="0" y="619"/>
                  </a:lnTo>
                  <a:lnTo>
                    <a:pt x="0" y="583"/>
                  </a:lnTo>
                  <a:lnTo>
                    <a:pt x="0" y="581"/>
                  </a:lnTo>
                  <a:lnTo>
                    <a:pt x="2" y="579"/>
                  </a:lnTo>
                  <a:lnTo>
                    <a:pt x="5" y="577"/>
                  </a:lnTo>
                  <a:lnTo>
                    <a:pt x="7" y="577"/>
                  </a:lnTo>
                  <a:lnTo>
                    <a:pt x="9" y="577"/>
                  </a:lnTo>
                  <a:lnTo>
                    <a:pt x="11" y="579"/>
                  </a:lnTo>
                  <a:lnTo>
                    <a:pt x="13" y="581"/>
                  </a:lnTo>
                  <a:lnTo>
                    <a:pt x="13" y="583"/>
                  </a:lnTo>
                  <a:lnTo>
                    <a:pt x="13" y="583"/>
                  </a:lnTo>
                  <a:close/>
                  <a:moveTo>
                    <a:pt x="13" y="666"/>
                  </a:moveTo>
                  <a:lnTo>
                    <a:pt x="13" y="700"/>
                  </a:lnTo>
                  <a:lnTo>
                    <a:pt x="13" y="702"/>
                  </a:lnTo>
                  <a:lnTo>
                    <a:pt x="11" y="703"/>
                  </a:lnTo>
                  <a:lnTo>
                    <a:pt x="9" y="705"/>
                  </a:lnTo>
                  <a:lnTo>
                    <a:pt x="7" y="705"/>
                  </a:lnTo>
                  <a:lnTo>
                    <a:pt x="5" y="705"/>
                  </a:lnTo>
                  <a:lnTo>
                    <a:pt x="2" y="703"/>
                  </a:lnTo>
                  <a:lnTo>
                    <a:pt x="0" y="702"/>
                  </a:lnTo>
                  <a:lnTo>
                    <a:pt x="0" y="700"/>
                  </a:lnTo>
                  <a:lnTo>
                    <a:pt x="0" y="666"/>
                  </a:lnTo>
                  <a:lnTo>
                    <a:pt x="0" y="662"/>
                  </a:lnTo>
                  <a:lnTo>
                    <a:pt x="2" y="660"/>
                  </a:lnTo>
                  <a:lnTo>
                    <a:pt x="5" y="660"/>
                  </a:lnTo>
                  <a:lnTo>
                    <a:pt x="7" y="658"/>
                  </a:lnTo>
                  <a:lnTo>
                    <a:pt x="9" y="660"/>
                  </a:lnTo>
                  <a:lnTo>
                    <a:pt x="11" y="660"/>
                  </a:lnTo>
                  <a:lnTo>
                    <a:pt x="13" y="662"/>
                  </a:lnTo>
                  <a:lnTo>
                    <a:pt x="13" y="666"/>
                  </a:lnTo>
                  <a:lnTo>
                    <a:pt x="13" y="666"/>
                  </a:lnTo>
                  <a:close/>
                  <a:moveTo>
                    <a:pt x="13" y="747"/>
                  </a:moveTo>
                  <a:lnTo>
                    <a:pt x="13" y="782"/>
                  </a:lnTo>
                  <a:lnTo>
                    <a:pt x="13" y="784"/>
                  </a:lnTo>
                  <a:lnTo>
                    <a:pt x="11" y="786"/>
                  </a:lnTo>
                  <a:lnTo>
                    <a:pt x="9" y="788"/>
                  </a:lnTo>
                  <a:lnTo>
                    <a:pt x="7" y="788"/>
                  </a:lnTo>
                  <a:lnTo>
                    <a:pt x="5" y="788"/>
                  </a:lnTo>
                  <a:lnTo>
                    <a:pt x="2" y="786"/>
                  </a:lnTo>
                  <a:lnTo>
                    <a:pt x="0" y="784"/>
                  </a:lnTo>
                  <a:lnTo>
                    <a:pt x="0" y="782"/>
                  </a:lnTo>
                  <a:lnTo>
                    <a:pt x="0" y="747"/>
                  </a:lnTo>
                  <a:lnTo>
                    <a:pt x="0" y="745"/>
                  </a:lnTo>
                  <a:lnTo>
                    <a:pt x="2" y="743"/>
                  </a:lnTo>
                  <a:lnTo>
                    <a:pt x="5" y="741"/>
                  </a:lnTo>
                  <a:lnTo>
                    <a:pt x="7" y="741"/>
                  </a:lnTo>
                  <a:lnTo>
                    <a:pt x="9" y="741"/>
                  </a:lnTo>
                  <a:lnTo>
                    <a:pt x="11" y="743"/>
                  </a:lnTo>
                  <a:lnTo>
                    <a:pt x="13" y="745"/>
                  </a:lnTo>
                  <a:lnTo>
                    <a:pt x="13" y="747"/>
                  </a:lnTo>
                  <a:lnTo>
                    <a:pt x="13" y="747"/>
                  </a:lnTo>
                  <a:close/>
                </a:path>
              </a:pathLst>
            </a:custGeom>
            <a:solidFill>
              <a:srgbClr val="000000"/>
            </a:solidFill>
            <a:ln w="3175">
              <a:solidFill>
                <a:srgbClr val="000000"/>
              </a:solidFill>
              <a:prstDash val="solid"/>
              <a:round/>
              <a:headEnd/>
              <a:tailEnd/>
            </a:ln>
          </p:spPr>
          <p:txBody>
            <a:bodyPr/>
            <a:lstStyle/>
            <a:p>
              <a:pPr>
                <a:defRPr/>
              </a:pPr>
              <a:endParaRPr lang="zh-CN"/>
            </a:p>
          </p:txBody>
        </p:sp>
        <p:sp>
          <p:nvSpPr>
            <p:cNvPr id="406610" name="Freeform 82"/>
            <p:cNvSpPr>
              <a:spLocks noEditPoints="1"/>
            </p:cNvSpPr>
            <p:nvPr/>
          </p:nvSpPr>
          <p:spPr bwMode="auto">
            <a:xfrm>
              <a:off x="4103" y="2086"/>
              <a:ext cx="15" cy="788"/>
            </a:xfrm>
            <a:custGeom>
              <a:avLst/>
              <a:gdLst>
                <a:gd name="T0" fmla="*/ 13 w 15"/>
                <a:gd name="T1" fmla="*/ 45 h 788"/>
                <a:gd name="T2" fmla="*/ 2 w 15"/>
                <a:gd name="T3" fmla="*/ 45 h 788"/>
                <a:gd name="T4" fmla="*/ 2 w 15"/>
                <a:gd name="T5" fmla="*/ 4 h 788"/>
                <a:gd name="T6" fmla="*/ 11 w 15"/>
                <a:gd name="T7" fmla="*/ 2 h 788"/>
                <a:gd name="T8" fmla="*/ 15 w 15"/>
                <a:gd name="T9" fmla="*/ 8 h 788"/>
                <a:gd name="T10" fmla="*/ 13 w 15"/>
                <a:gd name="T11" fmla="*/ 128 h 788"/>
                <a:gd name="T12" fmla="*/ 2 w 15"/>
                <a:gd name="T13" fmla="*/ 128 h 788"/>
                <a:gd name="T14" fmla="*/ 2 w 15"/>
                <a:gd name="T15" fmla="*/ 87 h 788"/>
                <a:gd name="T16" fmla="*/ 11 w 15"/>
                <a:gd name="T17" fmla="*/ 83 h 788"/>
                <a:gd name="T18" fmla="*/ 15 w 15"/>
                <a:gd name="T19" fmla="*/ 89 h 788"/>
                <a:gd name="T20" fmla="*/ 13 w 15"/>
                <a:gd name="T21" fmla="*/ 211 h 788"/>
                <a:gd name="T22" fmla="*/ 2 w 15"/>
                <a:gd name="T23" fmla="*/ 211 h 788"/>
                <a:gd name="T24" fmla="*/ 2 w 15"/>
                <a:gd name="T25" fmla="*/ 170 h 788"/>
                <a:gd name="T26" fmla="*/ 11 w 15"/>
                <a:gd name="T27" fmla="*/ 166 h 788"/>
                <a:gd name="T28" fmla="*/ 15 w 15"/>
                <a:gd name="T29" fmla="*/ 171 h 788"/>
                <a:gd name="T30" fmla="*/ 13 w 15"/>
                <a:gd name="T31" fmla="*/ 294 h 788"/>
                <a:gd name="T32" fmla="*/ 2 w 15"/>
                <a:gd name="T33" fmla="*/ 294 h 788"/>
                <a:gd name="T34" fmla="*/ 2 w 15"/>
                <a:gd name="T35" fmla="*/ 252 h 788"/>
                <a:gd name="T36" fmla="*/ 11 w 15"/>
                <a:gd name="T37" fmla="*/ 248 h 788"/>
                <a:gd name="T38" fmla="*/ 15 w 15"/>
                <a:gd name="T39" fmla="*/ 254 h 788"/>
                <a:gd name="T40" fmla="*/ 13 w 15"/>
                <a:gd name="T41" fmla="*/ 374 h 788"/>
                <a:gd name="T42" fmla="*/ 2 w 15"/>
                <a:gd name="T43" fmla="*/ 374 h 788"/>
                <a:gd name="T44" fmla="*/ 2 w 15"/>
                <a:gd name="T45" fmla="*/ 333 h 788"/>
                <a:gd name="T46" fmla="*/ 11 w 15"/>
                <a:gd name="T47" fmla="*/ 331 h 788"/>
                <a:gd name="T48" fmla="*/ 15 w 15"/>
                <a:gd name="T49" fmla="*/ 337 h 788"/>
                <a:gd name="T50" fmla="*/ 13 w 15"/>
                <a:gd name="T51" fmla="*/ 457 h 788"/>
                <a:gd name="T52" fmla="*/ 2 w 15"/>
                <a:gd name="T53" fmla="*/ 457 h 788"/>
                <a:gd name="T54" fmla="*/ 2 w 15"/>
                <a:gd name="T55" fmla="*/ 416 h 788"/>
                <a:gd name="T56" fmla="*/ 11 w 15"/>
                <a:gd name="T57" fmla="*/ 412 h 788"/>
                <a:gd name="T58" fmla="*/ 15 w 15"/>
                <a:gd name="T59" fmla="*/ 418 h 788"/>
                <a:gd name="T60" fmla="*/ 13 w 15"/>
                <a:gd name="T61" fmla="*/ 540 h 788"/>
                <a:gd name="T62" fmla="*/ 2 w 15"/>
                <a:gd name="T63" fmla="*/ 540 h 788"/>
                <a:gd name="T64" fmla="*/ 2 w 15"/>
                <a:gd name="T65" fmla="*/ 499 h 788"/>
                <a:gd name="T66" fmla="*/ 11 w 15"/>
                <a:gd name="T67" fmla="*/ 495 h 788"/>
                <a:gd name="T68" fmla="*/ 15 w 15"/>
                <a:gd name="T69" fmla="*/ 500 h 788"/>
                <a:gd name="T70" fmla="*/ 13 w 15"/>
                <a:gd name="T71" fmla="*/ 623 h 788"/>
                <a:gd name="T72" fmla="*/ 2 w 15"/>
                <a:gd name="T73" fmla="*/ 623 h 788"/>
                <a:gd name="T74" fmla="*/ 2 w 15"/>
                <a:gd name="T75" fmla="*/ 581 h 788"/>
                <a:gd name="T76" fmla="*/ 11 w 15"/>
                <a:gd name="T77" fmla="*/ 577 h 788"/>
                <a:gd name="T78" fmla="*/ 15 w 15"/>
                <a:gd name="T79" fmla="*/ 583 h 788"/>
                <a:gd name="T80" fmla="*/ 13 w 15"/>
                <a:gd name="T81" fmla="*/ 703 h 788"/>
                <a:gd name="T82" fmla="*/ 2 w 15"/>
                <a:gd name="T83" fmla="*/ 703 h 788"/>
                <a:gd name="T84" fmla="*/ 2 w 15"/>
                <a:gd name="T85" fmla="*/ 662 h 788"/>
                <a:gd name="T86" fmla="*/ 11 w 15"/>
                <a:gd name="T87" fmla="*/ 660 h 788"/>
                <a:gd name="T88" fmla="*/ 15 w 15"/>
                <a:gd name="T89" fmla="*/ 666 h 788"/>
                <a:gd name="T90" fmla="*/ 13 w 15"/>
                <a:gd name="T91" fmla="*/ 786 h 788"/>
                <a:gd name="T92" fmla="*/ 2 w 15"/>
                <a:gd name="T93" fmla="*/ 786 h 788"/>
                <a:gd name="T94" fmla="*/ 2 w 15"/>
                <a:gd name="T95" fmla="*/ 745 h 788"/>
                <a:gd name="T96" fmla="*/ 11 w 15"/>
                <a:gd name="T97" fmla="*/ 741 h 788"/>
                <a:gd name="T98" fmla="*/ 15 w 15"/>
                <a:gd name="T99" fmla="*/ 747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 h="788" fill="norm" stroke="1" extrusionOk="0">
                  <a:moveTo>
                    <a:pt x="15" y="8"/>
                  </a:moveTo>
                  <a:lnTo>
                    <a:pt x="15" y="42"/>
                  </a:lnTo>
                  <a:lnTo>
                    <a:pt x="13" y="44"/>
                  </a:lnTo>
                  <a:lnTo>
                    <a:pt x="13" y="45"/>
                  </a:lnTo>
                  <a:lnTo>
                    <a:pt x="11" y="47"/>
                  </a:lnTo>
                  <a:lnTo>
                    <a:pt x="7" y="47"/>
                  </a:lnTo>
                  <a:lnTo>
                    <a:pt x="4" y="47"/>
                  </a:lnTo>
                  <a:lnTo>
                    <a:pt x="2" y="45"/>
                  </a:lnTo>
                  <a:lnTo>
                    <a:pt x="2" y="44"/>
                  </a:lnTo>
                  <a:lnTo>
                    <a:pt x="0" y="42"/>
                  </a:lnTo>
                  <a:lnTo>
                    <a:pt x="0" y="8"/>
                  </a:lnTo>
                  <a:lnTo>
                    <a:pt x="2" y="4"/>
                  </a:lnTo>
                  <a:lnTo>
                    <a:pt x="2" y="2"/>
                  </a:lnTo>
                  <a:lnTo>
                    <a:pt x="4" y="2"/>
                  </a:lnTo>
                  <a:lnTo>
                    <a:pt x="7" y="0"/>
                  </a:lnTo>
                  <a:lnTo>
                    <a:pt x="11" y="2"/>
                  </a:lnTo>
                  <a:lnTo>
                    <a:pt x="13" y="2"/>
                  </a:lnTo>
                  <a:lnTo>
                    <a:pt x="13" y="4"/>
                  </a:lnTo>
                  <a:lnTo>
                    <a:pt x="15" y="8"/>
                  </a:lnTo>
                  <a:lnTo>
                    <a:pt x="15" y="8"/>
                  </a:lnTo>
                  <a:close/>
                  <a:moveTo>
                    <a:pt x="15" y="89"/>
                  </a:moveTo>
                  <a:lnTo>
                    <a:pt x="15" y="124"/>
                  </a:lnTo>
                  <a:lnTo>
                    <a:pt x="13" y="126"/>
                  </a:lnTo>
                  <a:lnTo>
                    <a:pt x="13" y="128"/>
                  </a:lnTo>
                  <a:lnTo>
                    <a:pt x="11" y="130"/>
                  </a:lnTo>
                  <a:lnTo>
                    <a:pt x="7" y="130"/>
                  </a:lnTo>
                  <a:lnTo>
                    <a:pt x="4" y="130"/>
                  </a:lnTo>
                  <a:lnTo>
                    <a:pt x="2" y="128"/>
                  </a:lnTo>
                  <a:lnTo>
                    <a:pt x="2" y="126"/>
                  </a:lnTo>
                  <a:lnTo>
                    <a:pt x="0" y="124"/>
                  </a:lnTo>
                  <a:lnTo>
                    <a:pt x="0" y="89"/>
                  </a:lnTo>
                  <a:lnTo>
                    <a:pt x="2" y="87"/>
                  </a:lnTo>
                  <a:lnTo>
                    <a:pt x="2" y="85"/>
                  </a:lnTo>
                  <a:lnTo>
                    <a:pt x="4" y="83"/>
                  </a:lnTo>
                  <a:lnTo>
                    <a:pt x="7" y="83"/>
                  </a:lnTo>
                  <a:lnTo>
                    <a:pt x="11" y="83"/>
                  </a:lnTo>
                  <a:lnTo>
                    <a:pt x="13" y="85"/>
                  </a:lnTo>
                  <a:lnTo>
                    <a:pt x="13" y="87"/>
                  </a:lnTo>
                  <a:lnTo>
                    <a:pt x="15" y="89"/>
                  </a:lnTo>
                  <a:lnTo>
                    <a:pt x="15" y="89"/>
                  </a:lnTo>
                  <a:close/>
                  <a:moveTo>
                    <a:pt x="15" y="171"/>
                  </a:moveTo>
                  <a:lnTo>
                    <a:pt x="15" y="207"/>
                  </a:lnTo>
                  <a:lnTo>
                    <a:pt x="13" y="209"/>
                  </a:lnTo>
                  <a:lnTo>
                    <a:pt x="13" y="211"/>
                  </a:lnTo>
                  <a:lnTo>
                    <a:pt x="11" y="213"/>
                  </a:lnTo>
                  <a:lnTo>
                    <a:pt x="7" y="213"/>
                  </a:lnTo>
                  <a:lnTo>
                    <a:pt x="4" y="213"/>
                  </a:lnTo>
                  <a:lnTo>
                    <a:pt x="2" y="211"/>
                  </a:lnTo>
                  <a:lnTo>
                    <a:pt x="2" y="209"/>
                  </a:lnTo>
                  <a:lnTo>
                    <a:pt x="0" y="207"/>
                  </a:lnTo>
                  <a:lnTo>
                    <a:pt x="0" y="171"/>
                  </a:lnTo>
                  <a:lnTo>
                    <a:pt x="2" y="170"/>
                  </a:lnTo>
                  <a:lnTo>
                    <a:pt x="2" y="168"/>
                  </a:lnTo>
                  <a:lnTo>
                    <a:pt x="4" y="166"/>
                  </a:lnTo>
                  <a:lnTo>
                    <a:pt x="7" y="166"/>
                  </a:lnTo>
                  <a:lnTo>
                    <a:pt x="11" y="166"/>
                  </a:lnTo>
                  <a:lnTo>
                    <a:pt x="13" y="168"/>
                  </a:lnTo>
                  <a:lnTo>
                    <a:pt x="13" y="170"/>
                  </a:lnTo>
                  <a:lnTo>
                    <a:pt x="15" y="171"/>
                  </a:lnTo>
                  <a:lnTo>
                    <a:pt x="15" y="171"/>
                  </a:lnTo>
                  <a:close/>
                  <a:moveTo>
                    <a:pt x="15" y="254"/>
                  </a:moveTo>
                  <a:lnTo>
                    <a:pt x="15" y="290"/>
                  </a:lnTo>
                  <a:lnTo>
                    <a:pt x="13" y="292"/>
                  </a:lnTo>
                  <a:lnTo>
                    <a:pt x="13" y="294"/>
                  </a:lnTo>
                  <a:lnTo>
                    <a:pt x="11" y="294"/>
                  </a:lnTo>
                  <a:lnTo>
                    <a:pt x="7" y="295"/>
                  </a:lnTo>
                  <a:lnTo>
                    <a:pt x="4" y="294"/>
                  </a:lnTo>
                  <a:lnTo>
                    <a:pt x="2" y="294"/>
                  </a:lnTo>
                  <a:lnTo>
                    <a:pt x="2" y="292"/>
                  </a:lnTo>
                  <a:lnTo>
                    <a:pt x="0" y="290"/>
                  </a:lnTo>
                  <a:lnTo>
                    <a:pt x="0" y="254"/>
                  </a:lnTo>
                  <a:lnTo>
                    <a:pt x="2" y="252"/>
                  </a:lnTo>
                  <a:lnTo>
                    <a:pt x="2" y="250"/>
                  </a:lnTo>
                  <a:lnTo>
                    <a:pt x="4" y="248"/>
                  </a:lnTo>
                  <a:lnTo>
                    <a:pt x="7" y="248"/>
                  </a:lnTo>
                  <a:lnTo>
                    <a:pt x="11" y="248"/>
                  </a:lnTo>
                  <a:lnTo>
                    <a:pt x="13" y="250"/>
                  </a:lnTo>
                  <a:lnTo>
                    <a:pt x="13" y="252"/>
                  </a:lnTo>
                  <a:lnTo>
                    <a:pt x="15" y="254"/>
                  </a:lnTo>
                  <a:lnTo>
                    <a:pt x="15" y="254"/>
                  </a:lnTo>
                  <a:close/>
                  <a:moveTo>
                    <a:pt x="15" y="337"/>
                  </a:moveTo>
                  <a:lnTo>
                    <a:pt x="15" y="371"/>
                  </a:lnTo>
                  <a:lnTo>
                    <a:pt x="13" y="373"/>
                  </a:lnTo>
                  <a:lnTo>
                    <a:pt x="13" y="374"/>
                  </a:lnTo>
                  <a:lnTo>
                    <a:pt x="11" y="376"/>
                  </a:lnTo>
                  <a:lnTo>
                    <a:pt x="7" y="376"/>
                  </a:lnTo>
                  <a:lnTo>
                    <a:pt x="4" y="376"/>
                  </a:lnTo>
                  <a:lnTo>
                    <a:pt x="2" y="374"/>
                  </a:lnTo>
                  <a:lnTo>
                    <a:pt x="2" y="373"/>
                  </a:lnTo>
                  <a:lnTo>
                    <a:pt x="0" y="371"/>
                  </a:lnTo>
                  <a:lnTo>
                    <a:pt x="0" y="337"/>
                  </a:lnTo>
                  <a:lnTo>
                    <a:pt x="2" y="333"/>
                  </a:lnTo>
                  <a:lnTo>
                    <a:pt x="2" y="331"/>
                  </a:lnTo>
                  <a:lnTo>
                    <a:pt x="4" y="331"/>
                  </a:lnTo>
                  <a:lnTo>
                    <a:pt x="7" y="329"/>
                  </a:lnTo>
                  <a:lnTo>
                    <a:pt x="11" y="331"/>
                  </a:lnTo>
                  <a:lnTo>
                    <a:pt x="13" y="331"/>
                  </a:lnTo>
                  <a:lnTo>
                    <a:pt x="13" y="333"/>
                  </a:lnTo>
                  <a:lnTo>
                    <a:pt x="15" y="337"/>
                  </a:lnTo>
                  <a:lnTo>
                    <a:pt x="15" y="337"/>
                  </a:lnTo>
                  <a:close/>
                  <a:moveTo>
                    <a:pt x="15" y="418"/>
                  </a:moveTo>
                  <a:lnTo>
                    <a:pt x="15" y="453"/>
                  </a:lnTo>
                  <a:lnTo>
                    <a:pt x="13" y="455"/>
                  </a:lnTo>
                  <a:lnTo>
                    <a:pt x="13" y="457"/>
                  </a:lnTo>
                  <a:lnTo>
                    <a:pt x="11" y="459"/>
                  </a:lnTo>
                  <a:lnTo>
                    <a:pt x="7" y="459"/>
                  </a:lnTo>
                  <a:lnTo>
                    <a:pt x="4" y="459"/>
                  </a:lnTo>
                  <a:lnTo>
                    <a:pt x="2" y="457"/>
                  </a:lnTo>
                  <a:lnTo>
                    <a:pt x="2" y="455"/>
                  </a:lnTo>
                  <a:lnTo>
                    <a:pt x="0" y="453"/>
                  </a:lnTo>
                  <a:lnTo>
                    <a:pt x="0" y="418"/>
                  </a:lnTo>
                  <a:lnTo>
                    <a:pt x="2" y="416"/>
                  </a:lnTo>
                  <a:lnTo>
                    <a:pt x="2" y="414"/>
                  </a:lnTo>
                  <a:lnTo>
                    <a:pt x="4" y="412"/>
                  </a:lnTo>
                  <a:lnTo>
                    <a:pt x="7" y="412"/>
                  </a:lnTo>
                  <a:lnTo>
                    <a:pt x="11" y="412"/>
                  </a:lnTo>
                  <a:lnTo>
                    <a:pt x="13" y="414"/>
                  </a:lnTo>
                  <a:lnTo>
                    <a:pt x="13" y="416"/>
                  </a:lnTo>
                  <a:lnTo>
                    <a:pt x="15" y="418"/>
                  </a:lnTo>
                  <a:lnTo>
                    <a:pt x="15" y="418"/>
                  </a:lnTo>
                  <a:close/>
                  <a:moveTo>
                    <a:pt x="15" y="500"/>
                  </a:moveTo>
                  <a:lnTo>
                    <a:pt x="15" y="536"/>
                  </a:lnTo>
                  <a:lnTo>
                    <a:pt x="13" y="538"/>
                  </a:lnTo>
                  <a:lnTo>
                    <a:pt x="13" y="540"/>
                  </a:lnTo>
                  <a:lnTo>
                    <a:pt x="11" y="542"/>
                  </a:lnTo>
                  <a:lnTo>
                    <a:pt x="7" y="542"/>
                  </a:lnTo>
                  <a:lnTo>
                    <a:pt x="4" y="542"/>
                  </a:lnTo>
                  <a:lnTo>
                    <a:pt x="2" y="540"/>
                  </a:lnTo>
                  <a:lnTo>
                    <a:pt x="2" y="538"/>
                  </a:lnTo>
                  <a:lnTo>
                    <a:pt x="0" y="536"/>
                  </a:lnTo>
                  <a:lnTo>
                    <a:pt x="0" y="500"/>
                  </a:lnTo>
                  <a:lnTo>
                    <a:pt x="2" y="499"/>
                  </a:lnTo>
                  <a:lnTo>
                    <a:pt x="2" y="497"/>
                  </a:lnTo>
                  <a:lnTo>
                    <a:pt x="4" y="495"/>
                  </a:lnTo>
                  <a:lnTo>
                    <a:pt x="7" y="495"/>
                  </a:lnTo>
                  <a:lnTo>
                    <a:pt x="11" y="495"/>
                  </a:lnTo>
                  <a:lnTo>
                    <a:pt x="13" y="497"/>
                  </a:lnTo>
                  <a:lnTo>
                    <a:pt x="13" y="499"/>
                  </a:lnTo>
                  <a:lnTo>
                    <a:pt x="15" y="500"/>
                  </a:lnTo>
                  <a:lnTo>
                    <a:pt x="15" y="500"/>
                  </a:lnTo>
                  <a:close/>
                  <a:moveTo>
                    <a:pt x="15" y="583"/>
                  </a:moveTo>
                  <a:lnTo>
                    <a:pt x="15" y="619"/>
                  </a:lnTo>
                  <a:lnTo>
                    <a:pt x="13" y="621"/>
                  </a:lnTo>
                  <a:lnTo>
                    <a:pt x="13" y="623"/>
                  </a:lnTo>
                  <a:lnTo>
                    <a:pt x="11" y="623"/>
                  </a:lnTo>
                  <a:lnTo>
                    <a:pt x="7" y="624"/>
                  </a:lnTo>
                  <a:lnTo>
                    <a:pt x="4" y="623"/>
                  </a:lnTo>
                  <a:lnTo>
                    <a:pt x="2" y="623"/>
                  </a:lnTo>
                  <a:lnTo>
                    <a:pt x="2" y="621"/>
                  </a:lnTo>
                  <a:lnTo>
                    <a:pt x="0" y="619"/>
                  </a:lnTo>
                  <a:lnTo>
                    <a:pt x="0" y="583"/>
                  </a:lnTo>
                  <a:lnTo>
                    <a:pt x="2" y="581"/>
                  </a:lnTo>
                  <a:lnTo>
                    <a:pt x="2" y="579"/>
                  </a:lnTo>
                  <a:lnTo>
                    <a:pt x="4" y="577"/>
                  </a:lnTo>
                  <a:lnTo>
                    <a:pt x="7" y="577"/>
                  </a:lnTo>
                  <a:lnTo>
                    <a:pt x="11" y="577"/>
                  </a:lnTo>
                  <a:lnTo>
                    <a:pt x="13" y="579"/>
                  </a:lnTo>
                  <a:lnTo>
                    <a:pt x="13" y="581"/>
                  </a:lnTo>
                  <a:lnTo>
                    <a:pt x="15" y="583"/>
                  </a:lnTo>
                  <a:lnTo>
                    <a:pt x="15" y="583"/>
                  </a:lnTo>
                  <a:close/>
                  <a:moveTo>
                    <a:pt x="15" y="666"/>
                  </a:moveTo>
                  <a:lnTo>
                    <a:pt x="15" y="700"/>
                  </a:lnTo>
                  <a:lnTo>
                    <a:pt x="13" y="702"/>
                  </a:lnTo>
                  <a:lnTo>
                    <a:pt x="13" y="703"/>
                  </a:lnTo>
                  <a:lnTo>
                    <a:pt x="11" y="705"/>
                  </a:lnTo>
                  <a:lnTo>
                    <a:pt x="7" y="705"/>
                  </a:lnTo>
                  <a:lnTo>
                    <a:pt x="4" y="705"/>
                  </a:lnTo>
                  <a:lnTo>
                    <a:pt x="2" y="703"/>
                  </a:lnTo>
                  <a:lnTo>
                    <a:pt x="2" y="702"/>
                  </a:lnTo>
                  <a:lnTo>
                    <a:pt x="0" y="700"/>
                  </a:lnTo>
                  <a:lnTo>
                    <a:pt x="0" y="666"/>
                  </a:lnTo>
                  <a:lnTo>
                    <a:pt x="2" y="662"/>
                  </a:lnTo>
                  <a:lnTo>
                    <a:pt x="2" y="660"/>
                  </a:lnTo>
                  <a:lnTo>
                    <a:pt x="4" y="660"/>
                  </a:lnTo>
                  <a:lnTo>
                    <a:pt x="7" y="658"/>
                  </a:lnTo>
                  <a:lnTo>
                    <a:pt x="11" y="660"/>
                  </a:lnTo>
                  <a:lnTo>
                    <a:pt x="13" y="660"/>
                  </a:lnTo>
                  <a:lnTo>
                    <a:pt x="13" y="662"/>
                  </a:lnTo>
                  <a:lnTo>
                    <a:pt x="15" y="666"/>
                  </a:lnTo>
                  <a:lnTo>
                    <a:pt x="15" y="666"/>
                  </a:lnTo>
                  <a:close/>
                  <a:moveTo>
                    <a:pt x="15" y="747"/>
                  </a:moveTo>
                  <a:lnTo>
                    <a:pt x="15" y="782"/>
                  </a:lnTo>
                  <a:lnTo>
                    <a:pt x="13" y="784"/>
                  </a:lnTo>
                  <a:lnTo>
                    <a:pt x="13" y="786"/>
                  </a:lnTo>
                  <a:lnTo>
                    <a:pt x="11" y="788"/>
                  </a:lnTo>
                  <a:lnTo>
                    <a:pt x="7" y="788"/>
                  </a:lnTo>
                  <a:lnTo>
                    <a:pt x="4" y="788"/>
                  </a:lnTo>
                  <a:lnTo>
                    <a:pt x="2" y="786"/>
                  </a:lnTo>
                  <a:lnTo>
                    <a:pt x="2" y="784"/>
                  </a:lnTo>
                  <a:lnTo>
                    <a:pt x="0" y="782"/>
                  </a:lnTo>
                  <a:lnTo>
                    <a:pt x="0" y="747"/>
                  </a:lnTo>
                  <a:lnTo>
                    <a:pt x="2" y="745"/>
                  </a:lnTo>
                  <a:lnTo>
                    <a:pt x="2" y="743"/>
                  </a:lnTo>
                  <a:lnTo>
                    <a:pt x="4" y="741"/>
                  </a:lnTo>
                  <a:lnTo>
                    <a:pt x="7" y="741"/>
                  </a:lnTo>
                  <a:lnTo>
                    <a:pt x="11" y="741"/>
                  </a:lnTo>
                  <a:lnTo>
                    <a:pt x="13" y="743"/>
                  </a:lnTo>
                  <a:lnTo>
                    <a:pt x="13" y="745"/>
                  </a:lnTo>
                  <a:lnTo>
                    <a:pt x="15" y="747"/>
                  </a:lnTo>
                  <a:lnTo>
                    <a:pt x="15" y="747"/>
                  </a:lnTo>
                  <a:close/>
                </a:path>
              </a:pathLst>
            </a:custGeom>
            <a:solidFill>
              <a:srgbClr val="000000"/>
            </a:solidFill>
            <a:ln w="3175">
              <a:solidFill>
                <a:schemeClr val="hlink"/>
              </a:solidFill>
              <a:prstDash val="solid"/>
              <a:round/>
              <a:headEnd/>
              <a:tailEnd/>
            </a:ln>
          </p:spPr>
          <p:txBody>
            <a:bodyPr/>
            <a:lstStyle/>
            <a:p>
              <a:pPr>
                <a:defRPr/>
              </a:pPr>
              <a:endParaRPr lang="zh-CN"/>
            </a:p>
          </p:txBody>
        </p:sp>
        <p:sp>
          <p:nvSpPr>
            <p:cNvPr id="406611" name="Freeform 83"/>
            <p:cNvSpPr>
              <a:spLocks noEditPoints="1"/>
            </p:cNvSpPr>
            <p:nvPr/>
          </p:nvSpPr>
          <p:spPr bwMode="auto">
            <a:xfrm>
              <a:off x="4545" y="2086"/>
              <a:ext cx="15" cy="788"/>
            </a:xfrm>
            <a:custGeom>
              <a:avLst/>
              <a:gdLst>
                <a:gd name="T0" fmla="*/ 13 w 15"/>
                <a:gd name="T1" fmla="*/ 45 h 788"/>
                <a:gd name="T2" fmla="*/ 2 w 15"/>
                <a:gd name="T3" fmla="*/ 45 h 788"/>
                <a:gd name="T4" fmla="*/ 2 w 15"/>
                <a:gd name="T5" fmla="*/ 4 h 788"/>
                <a:gd name="T6" fmla="*/ 11 w 15"/>
                <a:gd name="T7" fmla="*/ 2 h 788"/>
                <a:gd name="T8" fmla="*/ 15 w 15"/>
                <a:gd name="T9" fmla="*/ 8 h 788"/>
                <a:gd name="T10" fmla="*/ 13 w 15"/>
                <a:gd name="T11" fmla="*/ 128 h 788"/>
                <a:gd name="T12" fmla="*/ 2 w 15"/>
                <a:gd name="T13" fmla="*/ 128 h 788"/>
                <a:gd name="T14" fmla="*/ 2 w 15"/>
                <a:gd name="T15" fmla="*/ 87 h 788"/>
                <a:gd name="T16" fmla="*/ 11 w 15"/>
                <a:gd name="T17" fmla="*/ 83 h 788"/>
                <a:gd name="T18" fmla="*/ 15 w 15"/>
                <a:gd name="T19" fmla="*/ 89 h 788"/>
                <a:gd name="T20" fmla="*/ 13 w 15"/>
                <a:gd name="T21" fmla="*/ 211 h 788"/>
                <a:gd name="T22" fmla="*/ 2 w 15"/>
                <a:gd name="T23" fmla="*/ 211 h 788"/>
                <a:gd name="T24" fmla="*/ 2 w 15"/>
                <a:gd name="T25" fmla="*/ 170 h 788"/>
                <a:gd name="T26" fmla="*/ 11 w 15"/>
                <a:gd name="T27" fmla="*/ 166 h 788"/>
                <a:gd name="T28" fmla="*/ 15 w 15"/>
                <a:gd name="T29" fmla="*/ 171 h 788"/>
                <a:gd name="T30" fmla="*/ 13 w 15"/>
                <a:gd name="T31" fmla="*/ 294 h 788"/>
                <a:gd name="T32" fmla="*/ 2 w 15"/>
                <a:gd name="T33" fmla="*/ 294 h 788"/>
                <a:gd name="T34" fmla="*/ 2 w 15"/>
                <a:gd name="T35" fmla="*/ 252 h 788"/>
                <a:gd name="T36" fmla="*/ 11 w 15"/>
                <a:gd name="T37" fmla="*/ 248 h 788"/>
                <a:gd name="T38" fmla="*/ 15 w 15"/>
                <a:gd name="T39" fmla="*/ 254 h 788"/>
                <a:gd name="T40" fmla="*/ 13 w 15"/>
                <a:gd name="T41" fmla="*/ 374 h 788"/>
                <a:gd name="T42" fmla="*/ 2 w 15"/>
                <a:gd name="T43" fmla="*/ 374 h 788"/>
                <a:gd name="T44" fmla="*/ 2 w 15"/>
                <a:gd name="T45" fmla="*/ 333 h 788"/>
                <a:gd name="T46" fmla="*/ 11 w 15"/>
                <a:gd name="T47" fmla="*/ 331 h 788"/>
                <a:gd name="T48" fmla="*/ 15 w 15"/>
                <a:gd name="T49" fmla="*/ 337 h 788"/>
                <a:gd name="T50" fmla="*/ 13 w 15"/>
                <a:gd name="T51" fmla="*/ 457 h 788"/>
                <a:gd name="T52" fmla="*/ 2 w 15"/>
                <a:gd name="T53" fmla="*/ 457 h 788"/>
                <a:gd name="T54" fmla="*/ 2 w 15"/>
                <a:gd name="T55" fmla="*/ 416 h 788"/>
                <a:gd name="T56" fmla="*/ 11 w 15"/>
                <a:gd name="T57" fmla="*/ 412 h 788"/>
                <a:gd name="T58" fmla="*/ 15 w 15"/>
                <a:gd name="T59" fmla="*/ 418 h 788"/>
                <a:gd name="T60" fmla="*/ 13 w 15"/>
                <a:gd name="T61" fmla="*/ 540 h 788"/>
                <a:gd name="T62" fmla="*/ 2 w 15"/>
                <a:gd name="T63" fmla="*/ 540 h 788"/>
                <a:gd name="T64" fmla="*/ 2 w 15"/>
                <a:gd name="T65" fmla="*/ 499 h 788"/>
                <a:gd name="T66" fmla="*/ 11 w 15"/>
                <a:gd name="T67" fmla="*/ 495 h 788"/>
                <a:gd name="T68" fmla="*/ 15 w 15"/>
                <a:gd name="T69" fmla="*/ 500 h 788"/>
                <a:gd name="T70" fmla="*/ 13 w 15"/>
                <a:gd name="T71" fmla="*/ 623 h 788"/>
                <a:gd name="T72" fmla="*/ 2 w 15"/>
                <a:gd name="T73" fmla="*/ 623 h 788"/>
                <a:gd name="T74" fmla="*/ 2 w 15"/>
                <a:gd name="T75" fmla="*/ 581 h 788"/>
                <a:gd name="T76" fmla="*/ 11 w 15"/>
                <a:gd name="T77" fmla="*/ 577 h 788"/>
                <a:gd name="T78" fmla="*/ 15 w 15"/>
                <a:gd name="T79" fmla="*/ 583 h 788"/>
                <a:gd name="T80" fmla="*/ 13 w 15"/>
                <a:gd name="T81" fmla="*/ 703 h 788"/>
                <a:gd name="T82" fmla="*/ 2 w 15"/>
                <a:gd name="T83" fmla="*/ 703 h 788"/>
                <a:gd name="T84" fmla="*/ 2 w 15"/>
                <a:gd name="T85" fmla="*/ 662 h 788"/>
                <a:gd name="T86" fmla="*/ 11 w 15"/>
                <a:gd name="T87" fmla="*/ 660 h 788"/>
                <a:gd name="T88" fmla="*/ 15 w 15"/>
                <a:gd name="T89" fmla="*/ 666 h 788"/>
                <a:gd name="T90" fmla="*/ 13 w 15"/>
                <a:gd name="T91" fmla="*/ 786 h 788"/>
                <a:gd name="T92" fmla="*/ 2 w 15"/>
                <a:gd name="T93" fmla="*/ 786 h 788"/>
                <a:gd name="T94" fmla="*/ 2 w 15"/>
                <a:gd name="T95" fmla="*/ 745 h 788"/>
                <a:gd name="T96" fmla="*/ 11 w 15"/>
                <a:gd name="T97" fmla="*/ 741 h 788"/>
                <a:gd name="T98" fmla="*/ 15 w 15"/>
                <a:gd name="T99" fmla="*/ 747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 h="788" fill="norm" stroke="1" extrusionOk="0">
                  <a:moveTo>
                    <a:pt x="15" y="8"/>
                  </a:moveTo>
                  <a:lnTo>
                    <a:pt x="15" y="42"/>
                  </a:lnTo>
                  <a:lnTo>
                    <a:pt x="13" y="44"/>
                  </a:lnTo>
                  <a:lnTo>
                    <a:pt x="13" y="45"/>
                  </a:lnTo>
                  <a:lnTo>
                    <a:pt x="11" y="47"/>
                  </a:lnTo>
                  <a:lnTo>
                    <a:pt x="8" y="47"/>
                  </a:lnTo>
                  <a:lnTo>
                    <a:pt x="4" y="47"/>
                  </a:lnTo>
                  <a:lnTo>
                    <a:pt x="2" y="45"/>
                  </a:lnTo>
                  <a:lnTo>
                    <a:pt x="2" y="44"/>
                  </a:lnTo>
                  <a:lnTo>
                    <a:pt x="0" y="42"/>
                  </a:lnTo>
                  <a:lnTo>
                    <a:pt x="0" y="8"/>
                  </a:lnTo>
                  <a:lnTo>
                    <a:pt x="2" y="4"/>
                  </a:lnTo>
                  <a:lnTo>
                    <a:pt x="2" y="2"/>
                  </a:lnTo>
                  <a:lnTo>
                    <a:pt x="4" y="2"/>
                  </a:lnTo>
                  <a:lnTo>
                    <a:pt x="8" y="0"/>
                  </a:lnTo>
                  <a:lnTo>
                    <a:pt x="11" y="2"/>
                  </a:lnTo>
                  <a:lnTo>
                    <a:pt x="13" y="2"/>
                  </a:lnTo>
                  <a:lnTo>
                    <a:pt x="13" y="4"/>
                  </a:lnTo>
                  <a:lnTo>
                    <a:pt x="15" y="8"/>
                  </a:lnTo>
                  <a:lnTo>
                    <a:pt x="15" y="8"/>
                  </a:lnTo>
                  <a:close/>
                  <a:moveTo>
                    <a:pt x="15" y="89"/>
                  </a:moveTo>
                  <a:lnTo>
                    <a:pt x="15" y="124"/>
                  </a:lnTo>
                  <a:lnTo>
                    <a:pt x="13" y="126"/>
                  </a:lnTo>
                  <a:lnTo>
                    <a:pt x="13" y="128"/>
                  </a:lnTo>
                  <a:lnTo>
                    <a:pt x="11" y="130"/>
                  </a:lnTo>
                  <a:lnTo>
                    <a:pt x="8" y="130"/>
                  </a:lnTo>
                  <a:lnTo>
                    <a:pt x="4" y="130"/>
                  </a:lnTo>
                  <a:lnTo>
                    <a:pt x="2" y="128"/>
                  </a:lnTo>
                  <a:lnTo>
                    <a:pt x="2" y="126"/>
                  </a:lnTo>
                  <a:lnTo>
                    <a:pt x="0" y="124"/>
                  </a:lnTo>
                  <a:lnTo>
                    <a:pt x="0" y="89"/>
                  </a:lnTo>
                  <a:lnTo>
                    <a:pt x="2" y="87"/>
                  </a:lnTo>
                  <a:lnTo>
                    <a:pt x="2" y="85"/>
                  </a:lnTo>
                  <a:lnTo>
                    <a:pt x="4" y="83"/>
                  </a:lnTo>
                  <a:lnTo>
                    <a:pt x="8" y="83"/>
                  </a:lnTo>
                  <a:lnTo>
                    <a:pt x="11" y="83"/>
                  </a:lnTo>
                  <a:lnTo>
                    <a:pt x="13" y="85"/>
                  </a:lnTo>
                  <a:lnTo>
                    <a:pt x="13" y="87"/>
                  </a:lnTo>
                  <a:lnTo>
                    <a:pt x="15" y="89"/>
                  </a:lnTo>
                  <a:lnTo>
                    <a:pt x="15" y="89"/>
                  </a:lnTo>
                  <a:close/>
                  <a:moveTo>
                    <a:pt x="15" y="171"/>
                  </a:moveTo>
                  <a:lnTo>
                    <a:pt x="15" y="207"/>
                  </a:lnTo>
                  <a:lnTo>
                    <a:pt x="13" y="209"/>
                  </a:lnTo>
                  <a:lnTo>
                    <a:pt x="13" y="211"/>
                  </a:lnTo>
                  <a:lnTo>
                    <a:pt x="11" y="213"/>
                  </a:lnTo>
                  <a:lnTo>
                    <a:pt x="8" y="213"/>
                  </a:lnTo>
                  <a:lnTo>
                    <a:pt x="4" y="213"/>
                  </a:lnTo>
                  <a:lnTo>
                    <a:pt x="2" y="211"/>
                  </a:lnTo>
                  <a:lnTo>
                    <a:pt x="2" y="209"/>
                  </a:lnTo>
                  <a:lnTo>
                    <a:pt x="0" y="207"/>
                  </a:lnTo>
                  <a:lnTo>
                    <a:pt x="0" y="171"/>
                  </a:lnTo>
                  <a:lnTo>
                    <a:pt x="2" y="170"/>
                  </a:lnTo>
                  <a:lnTo>
                    <a:pt x="2" y="168"/>
                  </a:lnTo>
                  <a:lnTo>
                    <a:pt x="4" y="166"/>
                  </a:lnTo>
                  <a:lnTo>
                    <a:pt x="8" y="166"/>
                  </a:lnTo>
                  <a:lnTo>
                    <a:pt x="11" y="166"/>
                  </a:lnTo>
                  <a:lnTo>
                    <a:pt x="13" y="168"/>
                  </a:lnTo>
                  <a:lnTo>
                    <a:pt x="13" y="170"/>
                  </a:lnTo>
                  <a:lnTo>
                    <a:pt x="15" y="171"/>
                  </a:lnTo>
                  <a:lnTo>
                    <a:pt x="15" y="171"/>
                  </a:lnTo>
                  <a:close/>
                  <a:moveTo>
                    <a:pt x="15" y="254"/>
                  </a:moveTo>
                  <a:lnTo>
                    <a:pt x="15" y="290"/>
                  </a:lnTo>
                  <a:lnTo>
                    <a:pt x="13" y="292"/>
                  </a:lnTo>
                  <a:lnTo>
                    <a:pt x="13" y="294"/>
                  </a:lnTo>
                  <a:lnTo>
                    <a:pt x="11" y="294"/>
                  </a:lnTo>
                  <a:lnTo>
                    <a:pt x="8" y="295"/>
                  </a:lnTo>
                  <a:lnTo>
                    <a:pt x="4" y="294"/>
                  </a:lnTo>
                  <a:lnTo>
                    <a:pt x="2" y="294"/>
                  </a:lnTo>
                  <a:lnTo>
                    <a:pt x="2" y="292"/>
                  </a:lnTo>
                  <a:lnTo>
                    <a:pt x="0" y="290"/>
                  </a:lnTo>
                  <a:lnTo>
                    <a:pt x="0" y="254"/>
                  </a:lnTo>
                  <a:lnTo>
                    <a:pt x="2" y="252"/>
                  </a:lnTo>
                  <a:lnTo>
                    <a:pt x="2" y="250"/>
                  </a:lnTo>
                  <a:lnTo>
                    <a:pt x="4" y="248"/>
                  </a:lnTo>
                  <a:lnTo>
                    <a:pt x="8" y="248"/>
                  </a:lnTo>
                  <a:lnTo>
                    <a:pt x="11" y="248"/>
                  </a:lnTo>
                  <a:lnTo>
                    <a:pt x="13" y="250"/>
                  </a:lnTo>
                  <a:lnTo>
                    <a:pt x="13" y="252"/>
                  </a:lnTo>
                  <a:lnTo>
                    <a:pt x="15" y="254"/>
                  </a:lnTo>
                  <a:lnTo>
                    <a:pt x="15" y="254"/>
                  </a:lnTo>
                  <a:close/>
                  <a:moveTo>
                    <a:pt x="15" y="337"/>
                  </a:moveTo>
                  <a:lnTo>
                    <a:pt x="15" y="371"/>
                  </a:lnTo>
                  <a:lnTo>
                    <a:pt x="13" y="373"/>
                  </a:lnTo>
                  <a:lnTo>
                    <a:pt x="13" y="374"/>
                  </a:lnTo>
                  <a:lnTo>
                    <a:pt x="11" y="376"/>
                  </a:lnTo>
                  <a:lnTo>
                    <a:pt x="8" y="376"/>
                  </a:lnTo>
                  <a:lnTo>
                    <a:pt x="4" y="376"/>
                  </a:lnTo>
                  <a:lnTo>
                    <a:pt x="2" y="374"/>
                  </a:lnTo>
                  <a:lnTo>
                    <a:pt x="2" y="373"/>
                  </a:lnTo>
                  <a:lnTo>
                    <a:pt x="0" y="371"/>
                  </a:lnTo>
                  <a:lnTo>
                    <a:pt x="0" y="337"/>
                  </a:lnTo>
                  <a:lnTo>
                    <a:pt x="2" y="333"/>
                  </a:lnTo>
                  <a:lnTo>
                    <a:pt x="2" y="331"/>
                  </a:lnTo>
                  <a:lnTo>
                    <a:pt x="4" y="331"/>
                  </a:lnTo>
                  <a:lnTo>
                    <a:pt x="8" y="329"/>
                  </a:lnTo>
                  <a:lnTo>
                    <a:pt x="11" y="331"/>
                  </a:lnTo>
                  <a:lnTo>
                    <a:pt x="13" y="331"/>
                  </a:lnTo>
                  <a:lnTo>
                    <a:pt x="13" y="333"/>
                  </a:lnTo>
                  <a:lnTo>
                    <a:pt x="15" y="337"/>
                  </a:lnTo>
                  <a:lnTo>
                    <a:pt x="15" y="337"/>
                  </a:lnTo>
                  <a:close/>
                  <a:moveTo>
                    <a:pt x="15" y="418"/>
                  </a:moveTo>
                  <a:lnTo>
                    <a:pt x="15" y="453"/>
                  </a:lnTo>
                  <a:lnTo>
                    <a:pt x="13" y="455"/>
                  </a:lnTo>
                  <a:lnTo>
                    <a:pt x="13" y="457"/>
                  </a:lnTo>
                  <a:lnTo>
                    <a:pt x="11" y="459"/>
                  </a:lnTo>
                  <a:lnTo>
                    <a:pt x="8" y="459"/>
                  </a:lnTo>
                  <a:lnTo>
                    <a:pt x="4" y="459"/>
                  </a:lnTo>
                  <a:lnTo>
                    <a:pt x="2" y="457"/>
                  </a:lnTo>
                  <a:lnTo>
                    <a:pt x="2" y="455"/>
                  </a:lnTo>
                  <a:lnTo>
                    <a:pt x="0" y="453"/>
                  </a:lnTo>
                  <a:lnTo>
                    <a:pt x="0" y="418"/>
                  </a:lnTo>
                  <a:lnTo>
                    <a:pt x="2" y="416"/>
                  </a:lnTo>
                  <a:lnTo>
                    <a:pt x="2" y="414"/>
                  </a:lnTo>
                  <a:lnTo>
                    <a:pt x="4" y="412"/>
                  </a:lnTo>
                  <a:lnTo>
                    <a:pt x="8" y="412"/>
                  </a:lnTo>
                  <a:lnTo>
                    <a:pt x="11" y="412"/>
                  </a:lnTo>
                  <a:lnTo>
                    <a:pt x="13" y="414"/>
                  </a:lnTo>
                  <a:lnTo>
                    <a:pt x="13" y="416"/>
                  </a:lnTo>
                  <a:lnTo>
                    <a:pt x="15" y="418"/>
                  </a:lnTo>
                  <a:lnTo>
                    <a:pt x="15" y="418"/>
                  </a:lnTo>
                  <a:close/>
                  <a:moveTo>
                    <a:pt x="15" y="500"/>
                  </a:moveTo>
                  <a:lnTo>
                    <a:pt x="15" y="536"/>
                  </a:lnTo>
                  <a:lnTo>
                    <a:pt x="13" y="538"/>
                  </a:lnTo>
                  <a:lnTo>
                    <a:pt x="13" y="540"/>
                  </a:lnTo>
                  <a:lnTo>
                    <a:pt x="11" y="542"/>
                  </a:lnTo>
                  <a:lnTo>
                    <a:pt x="8" y="542"/>
                  </a:lnTo>
                  <a:lnTo>
                    <a:pt x="4" y="542"/>
                  </a:lnTo>
                  <a:lnTo>
                    <a:pt x="2" y="540"/>
                  </a:lnTo>
                  <a:lnTo>
                    <a:pt x="2" y="538"/>
                  </a:lnTo>
                  <a:lnTo>
                    <a:pt x="0" y="536"/>
                  </a:lnTo>
                  <a:lnTo>
                    <a:pt x="0" y="500"/>
                  </a:lnTo>
                  <a:lnTo>
                    <a:pt x="2" y="499"/>
                  </a:lnTo>
                  <a:lnTo>
                    <a:pt x="2" y="497"/>
                  </a:lnTo>
                  <a:lnTo>
                    <a:pt x="4" y="495"/>
                  </a:lnTo>
                  <a:lnTo>
                    <a:pt x="8" y="495"/>
                  </a:lnTo>
                  <a:lnTo>
                    <a:pt x="11" y="495"/>
                  </a:lnTo>
                  <a:lnTo>
                    <a:pt x="13" y="497"/>
                  </a:lnTo>
                  <a:lnTo>
                    <a:pt x="13" y="499"/>
                  </a:lnTo>
                  <a:lnTo>
                    <a:pt x="15" y="500"/>
                  </a:lnTo>
                  <a:lnTo>
                    <a:pt x="15" y="500"/>
                  </a:lnTo>
                  <a:close/>
                  <a:moveTo>
                    <a:pt x="15" y="583"/>
                  </a:moveTo>
                  <a:lnTo>
                    <a:pt x="15" y="619"/>
                  </a:lnTo>
                  <a:lnTo>
                    <a:pt x="13" y="621"/>
                  </a:lnTo>
                  <a:lnTo>
                    <a:pt x="13" y="623"/>
                  </a:lnTo>
                  <a:lnTo>
                    <a:pt x="11" y="623"/>
                  </a:lnTo>
                  <a:lnTo>
                    <a:pt x="8" y="624"/>
                  </a:lnTo>
                  <a:lnTo>
                    <a:pt x="4" y="623"/>
                  </a:lnTo>
                  <a:lnTo>
                    <a:pt x="2" y="623"/>
                  </a:lnTo>
                  <a:lnTo>
                    <a:pt x="2" y="621"/>
                  </a:lnTo>
                  <a:lnTo>
                    <a:pt x="0" y="619"/>
                  </a:lnTo>
                  <a:lnTo>
                    <a:pt x="0" y="583"/>
                  </a:lnTo>
                  <a:lnTo>
                    <a:pt x="2" y="581"/>
                  </a:lnTo>
                  <a:lnTo>
                    <a:pt x="2" y="579"/>
                  </a:lnTo>
                  <a:lnTo>
                    <a:pt x="4" y="577"/>
                  </a:lnTo>
                  <a:lnTo>
                    <a:pt x="8" y="577"/>
                  </a:lnTo>
                  <a:lnTo>
                    <a:pt x="11" y="577"/>
                  </a:lnTo>
                  <a:lnTo>
                    <a:pt x="13" y="579"/>
                  </a:lnTo>
                  <a:lnTo>
                    <a:pt x="13" y="581"/>
                  </a:lnTo>
                  <a:lnTo>
                    <a:pt x="15" y="583"/>
                  </a:lnTo>
                  <a:lnTo>
                    <a:pt x="15" y="583"/>
                  </a:lnTo>
                  <a:close/>
                  <a:moveTo>
                    <a:pt x="15" y="666"/>
                  </a:moveTo>
                  <a:lnTo>
                    <a:pt x="15" y="700"/>
                  </a:lnTo>
                  <a:lnTo>
                    <a:pt x="13" y="702"/>
                  </a:lnTo>
                  <a:lnTo>
                    <a:pt x="13" y="703"/>
                  </a:lnTo>
                  <a:lnTo>
                    <a:pt x="11" y="705"/>
                  </a:lnTo>
                  <a:lnTo>
                    <a:pt x="8" y="705"/>
                  </a:lnTo>
                  <a:lnTo>
                    <a:pt x="4" y="705"/>
                  </a:lnTo>
                  <a:lnTo>
                    <a:pt x="2" y="703"/>
                  </a:lnTo>
                  <a:lnTo>
                    <a:pt x="2" y="702"/>
                  </a:lnTo>
                  <a:lnTo>
                    <a:pt x="0" y="700"/>
                  </a:lnTo>
                  <a:lnTo>
                    <a:pt x="0" y="666"/>
                  </a:lnTo>
                  <a:lnTo>
                    <a:pt x="2" y="662"/>
                  </a:lnTo>
                  <a:lnTo>
                    <a:pt x="2" y="660"/>
                  </a:lnTo>
                  <a:lnTo>
                    <a:pt x="4" y="660"/>
                  </a:lnTo>
                  <a:lnTo>
                    <a:pt x="8" y="658"/>
                  </a:lnTo>
                  <a:lnTo>
                    <a:pt x="11" y="660"/>
                  </a:lnTo>
                  <a:lnTo>
                    <a:pt x="13" y="660"/>
                  </a:lnTo>
                  <a:lnTo>
                    <a:pt x="13" y="662"/>
                  </a:lnTo>
                  <a:lnTo>
                    <a:pt x="15" y="666"/>
                  </a:lnTo>
                  <a:lnTo>
                    <a:pt x="15" y="666"/>
                  </a:lnTo>
                  <a:close/>
                  <a:moveTo>
                    <a:pt x="15" y="747"/>
                  </a:moveTo>
                  <a:lnTo>
                    <a:pt x="15" y="782"/>
                  </a:lnTo>
                  <a:lnTo>
                    <a:pt x="13" y="784"/>
                  </a:lnTo>
                  <a:lnTo>
                    <a:pt x="13" y="786"/>
                  </a:lnTo>
                  <a:lnTo>
                    <a:pt x="11" y="788"/>
                  </a:lnTo>
                  <a:lnTo>
                    <a:pt x="8" y="788"/>
                  </a:lnTo>
                  <a:lnTo>
                    <a:pt x="4" y="788"/>
                  </a:lnTo>
                  <a:lnTo>
                    <a:pt x="2" y="786"/>
                  </a:lnTo>
                  <a:lnTo>
                    <a:pt x="2" y="784"/>
                  </a:lnTo>
                  <a:lnTo>
                    <a:pt x="0" y="782"/>
                  </a:lnTo>
                  <a:lnTo>
                    <a:pt x="0" y="747"/>
                  </a:lnTo>
                  <a:lnTo>
                    <a:pt x="2" y="745"/>
                  </a:lnTo>
                  <a:lnTo>
                    <a:pt x="2" y="743"/>
                  </a:lnTo>
                  <a:lnTo>
                    <a:pt x="4" y="741"/>
                  </a:lnTo>
                  <a:lnTo>
                    <a:pt x="8" y="741"/>
                  </a:lnTo>
                  <a:lnTo>
                    <a:pt x="11" y="741"/>
                  </a:lnTo>
                  <a:lnTo>
                    <a:pt x="13" y="743"/>
                  </a:lnTo>
                  <a:lnTo>
                    <a:pt x="13" y="745"/>
                  </a:lnTo>
                  <a:lnTo>
                    <a:pt x="15" y="747"/>
                  </a:lnTo>
                  <a:lnTo>
                    <a:pt x="15" y="747"/>
                  </a:lnTo>
                  <a:close/>
                </a:path>
              </a:pathLst>
            </a:custGeom>
            <a:solidFill>
              <a:srgbClr val="000000"/>
            </a:solidFill>
            <a:ln w="3175">
              <a:solidFill>
                <a:schemeClr val="hlink"/>
              </a:solidFill>
              <a:prstDash val="solid"/>
              <a:round/>
              <a:headEnd/>
              <a:tailEnd/>
            </a:ln>
          </p:spPr>
          <p:txBody>
            <a:bodyPr/>
            <a:lstStyle/>
            <a:p>
              <a:pPr>
                <a:defRPr/>
              </a:pPr>
              <a:endParaRPr lang="zh-CN"/>
            </a:p>
          </p:txBody>
        </p:sp>
        <p:sp>
          <p:nvSpPr>
            <p:cNvPr id="406612" name="Freeform 84"/>
            <p:cNvSpPr>
              <a:spLocks noEditPoints="1"/>
            </p:cNvSpPr>
            <p:nvPr/>
          </p:nvSpPr>
          <p:spPr bwMode="auto">
            <a:xfrm>
              <a:off x="4982" y="2086"/>
              <a:ext cx="13" cy="788"/>
            </a:xfrm>
            <a:custGeom>
              <a:avLst/>
              <a:gdLst>
                <a:gd name="T0" fmla="*/ 11 w 13"/>
                <a:gd name="T1" fmla="*/ 45 h 788"/>
                <a:gd name="T2" fmla="*/ 2 w 13"/>
                <a:gd name="T3" fmla="*/ 45 h 788"/>
                <a:gd name="T4" fmla="*/ 0 w 13"/>
                <a:gd name="T5" fmla="*/ 4 h 788"/>
                <a:gd name="T6" fmla="*/ 9 w 13"/>
                <a:gd name="T7" fmla="*/ 2 h 788"/>
                <a:gd name="T8" fmla="*/ 13 w 13"/>
                <a:gd name="T9" fmla="*/ 8 h 788"/>
                <a:gd name="T10" fmla="*/ 11 w 13"/>
                <a:gd name="T11" fmla="*/ 128 h 788"/>
                <a:gd name="T12" fmla="*/ 2 w 13"/>
                <a:gd name="T13" fmla="*/ 128 h 788"/>
                <a:gd name="T14" fmla="*/ 0 w 13"/>
                <a:gd name="T15" fmla="*/ 87 h 788"/>
                <a:gd name="T16" fmla="*/ 9 w 13"/>
                <a:gd name="T17" fmla="*/ 83 h 788"/>
                <a:gd name="T18" fmla="*/ 13 w 13"/>
                <a:gd name="T19" fmla="*/ 89 h 788"/>
                <a:gd name="T20" fmla="*/ 11 w 13"/>
                <a:gd name="T21" fmla="*/ 211 h 788"/>
                <a:gd name="T22" fmla="*/ 2 w 13"/>
                <a:gd name="T23" fmla="*/ 211 h 788"/>
                <a:gd name="T24" fmla="*/ 0 w 13"/>
                <a:gd name="T25" fmla="*/ 170 h 788"/>
                <a:gd name="T26" fmla="*/ 9 w 13"/>
                <a:gd name="T27" fmla="*/ 166 h 788"/>
                <a:gd name="T28" fmla="*/ 13 w 13"/>
                <a:gd name="T29" fmla="*/ 171 h 788"/>
                <a:gd name="T30" fmla="*/ 11 w 13"/>
                <a:gd name="T31" fmla="*/ 294 h 788"/>
                <a:gd name="T32" fmla="*/ 2 w 13"/>
                <a:gd name="T33" fmla="*/ 294 h 788"/>
                <a:gd name="T34" fmla="*/ 0 w 13"/>
                <a:gd name="T35" fmla="*/ 252 h 788"/>
                <a:gd name="T36" fmla="*/ 9 w 13"/>
                <a:gd name="T37" fmla="*/ 248 h 788"/>
                <a:gd name="T38" fmla="*/ 13 w 13"/>
                <a:gd name="T39" fmla="*/ 254 h 788"/>
                <a:gd name="T40" fmla="*/ 11 w 13"/>
                <a:gd name="T41" fmla="*/ 374 h 788"/>
                <a:gd name="T42" fmla="*/ 2 w 13"/>
                <a:gd name="T43" fmla="*/ 374 h 788"/>
                <a:gd name="T44" fmla="*/ 0 w 13"/>
                <a:gd name="T45" fmla="*/ 333 h 788"/>
                <a:gd name="T46" fmla="*/ 9 w 13"/>
                <a:gd name="T47" fmla="*/ 331 h 788"/>
                <a:gd name="T48" fmla="*/ 13 w 13"/>
                <a:gd name="T49" fmla="*/ 337 h 788"/>
                <a:gd name="T50" fmla="*/ 11 w 13"/>
                <a:gd name="T51" fmla="*/ 457 h 788"/>
                <a:gd name="T52" fmla="*/ 2 w 13"/>
                <a:gd name="T53" fmla="*/ 457 h 788"/>
                <a:gd name="T54" fmla="*/ 0 w 13"/>
                <a:gd name="T55" fmla="*/ 416 h 788"/>
                <a:gd name="T56" fmla="*/ 9 w 13"/>
                <a:gd name="T57" fmla="*/ 412 h 788"/>
                <a:gd name="T58" fmla="*/ 13 w 13"/>
                <a:gd name="T59" fmla="*/ 418 h 788"/>
                <a:gd name="T60" fmla="*/ 11 w 13"/>
                <a:gd name="T61" fmla="*/ 540 h 788"/>
                <a:gd name="T62" fmla="*/ 2 w 13"/>
                <a:gd name="T63" fmla="*/ 540 h 788"/>
                <a:gd name="T64" fmla="*/ 0 w 13"/>
                <a:gd name="T65" fmla="*/ 499 h 788"/>
                <a:gd name="T66" fmla="*/ 9 w 13"/>
                <a:gd name="T67" fmla="*/ 495 h 788"/>
                <a:gd name="T68" fmla="*/ 13 w 13"/>
                <a:gd name="T69" fmla="*/ 500 h 788"/>
                <a:gd name="T70" fmla="*/ 11 w 13"/>
                <a:gd name="T71" fmla="*/ 623 h 788"/>
                <a:gd name="T72" fmla="*/ 2 w 13"/>
                <a:gd name="T73" fmla="*/ 623 h 788"/>
                <a:gd name="T74" fmla="*/ 0 w 13"/>
                <a:gd name="T75" fmla="*/ 581 h 788"/>
                <a:gd name="T76" fmla="*/ 9 w 13"/>
                <a:gd name="T77" fmla="*/ 577 h 788"/>
                <a:gd name="T78" fmla="*/ 13 w 13"/>
                <a:gd name="T79" fmla="*/ 583 h 788"/>
                <a:gd name="T80" fmla="*/ 11 w 13"/>
                <a:gd name="T81" fmla="*/ 703 h 788"/>
                <a:gd name="T82" fmla="*/ 2 w 13"/>
                <a:gd name="T83" fmla="*/ 703 h 788"/>
                <a:gd name="T84" fmla="*/ 0 w 13"/>
                <a:gd name="T85" fmla="*/ 662 h 788"/>
                <a:gd name="T86" fmla="*/ 9 w 13"/>
                <a:gd name="T87" fmla="*/ 660 h 788"/>
                <a:gd name="T88" fmla="*/ 13 w 13"/>
                <a:gd name="T89" fmla="*/ 666 h 788"/>
                <a:gd name="T90" fmla="*/ 11 w 13"/>
                <a:gd name="T91" fmla="*/ 786 h 788"/>
                <a:gd name="T92" fmla="*/ 2 w 13"/>
                <a:gd name="T93" fmla="*/ 786 h 788"/>
                <a:gd name="T94" fmla="*/ 0 w 13"/>
                <a:gd name="T95" fmla="*/ 745 h 788"/>
                <a:gd name="T96" fmla="*/ 9 w 13"/>
                <a:gd name="T97" fmla="*/ 741 h 788"/>
                <a:gd name="T98" fmla="*/ 13 w 13"/>
                <a:gd name="T99" fmla="*/ 747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 h="788" fill="norm" stroke="1" extrusionOk="0">
                  <a:moveTo>
                    <a:pt x="13" y="8"/>
                  </a:moveTo>
                  <a:lnTo>
                    <a:pt x="13" y="42"/>
                  </a:lnTo>
                  <a:lnTo>
                    <a:pt x="13" y="44"/>
                  </a:lnTo>
                  <a:lnTo>
                    <a:pt x="11" y="45"/>
                  </a:lnTo>
                  <a:lnTo>
                    <a:pt x="9" y="47"/>
                  </a:lnTo>
                  <a:lnTo>
                    <a:pt x="7" y="47"/>
                  </a:lnTo>
                  <a:lnTo>
                    <a:pt x="4" y="47"/>
                  </a:lnTo>
                  <a:lnTo>
                    <a:pt x="2" y="45"/>
                  </a:lnTo>
                  <a:lnTo>
                    <a:pt x="0" y="44"/>
                  </a:lnTo>
                  <a:lnTo>
                    <a:pt x="0" y="42"/>
                  </a:lnTo>
                  <a:lnTo>
                    <a:pt x="0" y="8"/>
                  </a:lnTo>
                  <a:lnTo>
                    <a:pt x="0" y="4"/>
                  </a:lnTo>
                  <a:lnTo>
                    <a:pt x="2" y="2"/>
                  </a:lnTo>
                  <a:lnTo>
                    <a:pt x="4" y="2"/>
                  </a:lnTo>
                  <a:lnTo>
                    <a:pt x="7" y="0"/>
                  </a:lnTo>
                  <a:lnTo>
                    <a:pt x="9" y="2"/>
                  </a:lnTo>
                  <a:lnTo>
                    <a:pt x="11" y="2"/>
                  </a:lnTo>
                  <a:lnTo>
                    <a:pt x="13" y="4"/>
                  </a:lnTo>
                  <a:lnTo>
                    <a:pt x="13" y="8"/>
                  </a:lnTo>
                  <a:lnTo>
                    <a:pt x="13" y="8"/>
                  </a:lnTo>
                  <a:close/>
                  <a:moveTo>
                    <a:pt x="13" y="89"/>
                  </a:moveTo>
                  <a:lnTo>
                    <a:pt x="13" y="124"/>
                  </a:lnTo>
                  <a:lnTo>
                    <a:pt x="13" y="126"/>
                  </a:lnTo>
                  <a:lnTo>
                    <a:pt x="11" y="128"/>
                  </a:lnTo>
                  <a:lnTo>
                    <a:pt x="9" y="130"/>
                  </a:lnTo>
                  <a:lnTo>
                    <a:pt x="7" y="130"/>
                  </a:lnTo>
                  <a:lnTo>
                    <a:pt x="4" y="130"/>
                  </a:lnTo>
                  <a:lnTo>
                    <a:pt x="2" y="128"/>
                  </a:lnTo>
                  <a:lnTo>
                    <a:pt x="0" y="126"/>
                  </a:lnTo>
                  <a:lnTo>
                    <a:pt x="0" y="124"/>
                  </a:lnTo>
                  <a:lnTo>
                    <a:pt x="0" y="89"/>
                  </a:lnTo>
                  <a:lnTo>
                    <a:pt x="0" y="87"/>
                  </a:lnTo>
                  <a:lnTo>
                    <a:pt x="2" y="85"/>
                  </a:lnTo>
                  <a:lnTo>
                    <a:pt x="4" y="83"/>
                  </a:lnTo>
                  <a:lnTo>
                    <a:pt x="7" y="83"/>
                  </a:lnTo>
                  <a:lnTo>
                    <a:pt x="9" y="83"/>
                  </a:lnTo>
                  <a:lnTo>
                    <a:pt x="11" y="85"/>
                  </a:lnTo>
                  <a:lnTo>
                    <a:pt x="13" y="87"/>
                  </a:lnTo>
                  <a:lnTo>
                    <a:pt x="13" y="89"/>
                  </a:lnTo>
                  <a:lnTo>
                    <a:pt x="13" y="89"/>
                  </a:lnTo>
                  <a:close/>
                  <a:moveTo>
                    <a:pt x="13" y="171"/>
                  </a:moveTo>
                  <a:lnTo>
                    <a:pt x="13" y="207"/>
                  </a:lnTo>
                  <a:lnTo>
                    <a:pt x="13" y="209"/>
                  </a:lnTo>
                  <a:lnTo>
                    <a:pt x="11" y="211"/>
                  </a:lnTo>
                  <a:lnTo>
                    <a:pt x="9" y="213"/>
                  </a:lnTo>
                  <a:lnTo>
                    <a:pt x="7" y="213"/>
                  </a:lnTo>
                  <a:lnTo>
                    <a:pt x="4" y="213"/>
                  </a:lnTo>
                  <a:lnTo>
                    <a:pt x="2" y="211"/>
                  </a:lnTo>
                  <a:lnTo>
                    <a:pt x="0" y="209"/>
                  </a:lnTo>
                  <a:lnTo>
                    <a:pt x="0" y="207"/>
                  </a:lnTo>
                  <a:lnTo>
                    <a:pt x="0" y="171"/>
                  </a:lnTo>
                  <a:lnTo>
                    <a:pt x="0" y="170"/>
                  </a:lnTo>
                  <a:lnTo>
                    <a:pt x="2" y="168"/>
                  </a:lnTo>
                  <a:lnTo>
                    <a:pt x="4" y="166"/>
                  </a:lnTo>
                  <a:lnTo>
                    <a:pt x="7" y="166"/>
                  </a:lnTo>
                  <a:lnTo>
                    <a:pt x="9" y="166"/>
                  </a:lnTo>
                  <a:lnTo>
                    <a:pt x="11" y="168"/>
                  </a:lnTo>
                  <a:lnTo>
                    <a:pt x="13" y="170"/>
                  </a:lnTo>
                  <a:lnTo>
                    <a:pt x="13" y="171"/>
                  </a:lnTo>
                  <a:lnTo>
                    <a:pt x="13" y="171"/>
                  </a:lnTo>
                  <a:close/>
                  <a:moveTo>
                    <a:pt x="13" y="254"/>
                  </a:moveTo>
                  <a:lnTo>
                    <a:pt x="13" y="290"/>
                  </a:lnTo>
                  <a:lnTo>
                    <a:pt x="13" y="292"/>
                  </a:lnTo>
                  <a:lnTo>
                    <a:pt x="11" y="294"/>
                  </a:lnTo>
                  <a:lnTo>
                    <a:pt x="9" y="294"/>
                  </a:lnTo>
                  <a:lnTo>
                    <a:pt x="7" y="295"/>
                  </a:lnTo>
                  <a:lnTo>
                    <a:pt x="4" y="294"/>
                  </a:lnTo>
                  <a:lnTo>
                    <a:pt x="2" y="294"/>
                  </a:lnTo>
                  <a:lnTo>
                    <a:pt x="0" y="292"/>
                  </a:lnTo>
                  <a:lnTo>
                    <a:pt x="0" y="290"/>
                  </a:lnTo>
                  <a:lnTo>
                    <a:pt x="0" y="254"/>
                  </a:lnTo>
                  <a:lnTo>
                    <a:pt x="0" y="252"/>
                  </a:lnTo>
                  <a:lnTo>
                    <a:pt x="2" y="250"/>
                  </a:lnTo>
                  <a:lnTo>
                    <a:pt x="4" y="248"/>
                  </a:lnTo>
                  <a:lnTo>
                    <a:pt x="7" y="248"/>
                  </a:lnTo>
                  <a:lnTo>
                    <a:pt x="9" y="248"/>
                  </a:lnTo>
                  <a:lnTo>
                    <a:pt x="11" y="250"/>
                  </a:lnTo>
                  <a:lnTo>
                    <a:pt x="13" y="252"/>
                  </a:lnTo>
                  <a:lnTo>
                    <a:pt x="13" y="254"/>
                  </a:lnTo>
                  <a:lnTo>
                    <a:pt x="13" y="254"/>
                  </a:lnTo>
                  <a:close/>
                  <a:moveTo>
                    <a:pt x="13" y="337"/>
                  </a:moveTo>
                  <a:lnTo>
                    <a:pt x="13" y="371"/>
                  </a:lnTo>
                  <a:lnTo>
                    <a:pt x="13" y="373"/>
                  </a:lnTo>
                  <a:lnTo>
                    <a:pt x="11" y="374"/>
                  </a:lnTo>
                  <a:lnTo>
                    <a:pt x="9" y="376"/>
                  </a:lnTo>
                  <a:lnTo>
                    <a:pt x="7" y="376"/>
                  </a:lnTo>
                  <a:lnTo>
                    <a:pt x="4" y="376"/>
                  </a:lnTo>
                  <a:lnTo>
                    <a:pt x="2" y="374"/>
                  </a:lnTo>
                  <a:lnTo>
                    <a:pt x="0" y="373"/>
                  </a:lnTo>
                  <a:lnTo>
                    <a:pt x="0" y="371"/>
                  </a:lnTo>
                  <a:lnTo>
                    <a:pt x="0" y="337"/>
                  </a:lnTo>
                  <a:lnTo>
                    <a:pt x="0" y="333"/>
                  </a:lnTo>
                  <a:lnTo>
                    <a:pt x="2" y="331"/>
                  </a:lnTo>
                  <a:lnTo>
                    <a:pt x="4" y="331"/>
                  </a:lnTo>
                  <a:lnTo>
                    <a:pt x="7" y="329"/>
                  </a:lnTo>
                  <a:lnTo>
                    <a:pt x="9" y="331"/>
                  </a:lnTo>
                  <a:lnTo>
                    <a:pt x="11" y="331"/>
                  </a:lnTo>
                  <a:lnTo>
                    <a:pt x="13" y="333"/>
                  </a:lnTo>
                  <a:lnTo>
                    <a:pt x="13" y="337"/>
                  </a:lnTo>
                  <a:lnTo>
                    <a:pt x="13" y="337"/>
                  </a:lnTo>
                  <a:close/>
                  <a:moveTo>
                    <a:pt x="13" y="418"/>
                  </a:moveTo>
                  <a:lnTo>
                    <a:pt x="13" y="453"/>
                  </a:lnTo>
                  <a:lnTo>
                    <a:pt x="13" y="455"/>
                  </a:lnTo>
                  <a:lnTo>
                    <a:pt x="11" y="457"/>
                  </a:lnTo>
                  <a:lnTo>
                    <a:pt x="9" y="459"/>
                  </a:lnTo>
                  <a:lnTo>
                    <a:pt x="7" y="459"/>
                  </a:lnTo>
                  <a:lnTo>
                    <a:pt x="4" y="459"/>
                  </a:lnTo>
                  <a:lnTo>
                    <a:pt x="2" y="457"/>
                  </a:lnTo>
                  <a:lnTo>
                    <a:pt x="0" y="455"/>
                  </a:lnTo>
                  <a:lnTo>
                    <a:pt x="0" y="453"/>
                  </a:lnTo>
                  <a:lnTo>
                    <a:pt x="0" y="418"/>
                  </a:lnTo>
                  <a:lnTo>
                    <a:pt x="0" y="416"/>
                  </a:lnTo>
                  <a:lnTo>
                    <a:pt x="2" y="414"/>
                  </a:lnTo>
                  <a:lnTo>
                    <a:pt x="4" y="412"/>
                  </a:lnTo>
                  <a:lnTo>
                    <a:pt x="7" y="412"/>
                  </a:lnTo>
                  <a:lnTo>
                    <a:pt x="9" y="412"/>
                  </a:lnTo>
                  <a:lnTo>
                    <a:pt x="11" y="414"/>
                  </a:lnTo>
                  <a:lnTo>
                    <a:pt x="13" y="416"/>
                  </a:lnTo>
                  <a:lnTo>
                    <a:pt x="13" y="418"/>
                  </a:lnTo>
                  <a:lnTo>
                    <a:pt x="13" y="418"/>
                  </a:lnTo>
                  <a:close/>
                  <a:moveTo>
                    <a:pt x="13" y="500"/>
                  </a:moveTo>
                  <a:lnTo>
                    <a:pt x="13" y="536"/>
                  </a:lnTo>
                  <a:lnTo>
                    <a:pt x="13" y="538"/>
                  </a:lnTo>
                  <a:lnTo>
                    <a:pt x="11" y="540"/>
                  </a:lnTo>
                  <a:lnTo>
                    <a:pt x="9" y="542"/>
                  </a:lnTo>
                  <a:lnTo>
                    <a:pt x="7" y="542"/>
                  </a:lnTo>
                  <a:lnTo>
                    <a:pt x="4" y="542"/>
                  </a:lnTo>
                  <a:lnTo>
                    <a:pt x="2" y="540"/>
                  </a:lnTo>
                  <a:lnTo>
                    <a:pt x="0" y="538"/>
                  </a:lnTo>
                  <a:lnTo>
                    <a:pt x="0" y="536"/>
                  </a:lnTo>
                  <a:lnTo>
                    <a:pt x="0" y="500"/>
                  </a:lnTo>
                  <a:lnTo>
                    <a:pt x="0" y="499"/>
                  </a:lnTo>
                  <a:lnTo>
                    <a:pt x="2" y="497"/>
                  </a:lnTo>
                  <a:lnTo>
                    <a:pt x="4" y="495"/>
                  </a:lnTo>
                  <a:lnTo>
                    <a:pt x="7" y="495"/>
                  </a:lnTo>
                  <a:lnTo>
                    <a:pt x="9" y="495"/>
                  </a:lnTo>
                  <a:lnTo>
                    <a:pt x="11" y="497"/>
                  </a:lnTo>
                  <a:lnTo>
                    <a:pt x="13" y="499"/>
                  </a:lnTo>
                  <a:lnTo>
                    <a:pt x="13" y="500"/>
                  </a:lnTo>
                  <a:lnTo>
                    <a:pt x="13" y="500"/>
                  </a:lnTo>
                  <a:close/>
                  <a:moveTo>
                    <a:pt x="13" y="583"/>
                  </a:moveTo>
                  <a:lnTo>
                    <a:pt x="13" y="619"/>
                  </a:lnTo>
                  <a:lnTo>
                    <a:pt x="13" y="621"/>
                  </a:lnTo>
                  <a:lnTo>
                    <a:pt x="11" y="623"/>
                  </a:lnTo>
                  <a:lnTo>
                    <a:pt x="9" y="623"/>
                  </a:lnTo>
                  <a:lnTo>
                    <a:pt x="7" y="624"/>
                  </a:lnTo>
                  <a:lnTo>
                    <a:pt x="4" y="623"/>
                  </a:lnTo>
                  <a:lnTo>
                    <a:pt x="2" y="623"/>
                  </a:lnTo>
                  <a:lnTo>
                    <a:pt x="0" y="621"/>
                  </a:lnTo>
                  <a:lnTo>
                    <a:pt x="0" y="619"/>
                  </a:lnTo>
                  <a:lnTo>
                    <a:pt x="0" y="583"/>
                  </a:lnTo>
                  <a:lnTo>
                    <a:pt x="0" y="581"/>
                  </a:lnTo>
                  <a:lnTo>
                    <a:pt x="2" y="579"/>
                  </a:lnTo>
                  <a:lnTo>
                    <a:pt x="4" y="577"/>
                  </a:lnTo>
                  <a:lnTo>
                    <a:pt x="7" y="577"/>
                  </a:lnTo>
                  <a:lnTo>
                    <a:pt x="9" y="577"/>
                  </a:lnTo>
                  <a:lnTo>
                    <a:pt x="11" y="579"/>
                  </a:lnTo>
                  <a:lnTo>
                    <a:pt x="13" y="581"/>
                  </a:lnTo>
                  <a:lnTo>
                    <a:pt x="13" y="583"/>
                  </a:lnTo>
                  <a:lnTo>
                    <a:pt x="13" y="583"/>
                  </a:lnTo>
                  <a:close/>
                  <a:moveTo>
                    <a:pt x="13" y="666"/>
                  </a:moveTo>
                  <a:lnTo>
                    <a:pt x="13" y="700"/>
                  </a:lnTo>
                  <a:lnTo>
                    <a:pt x="13" y="702"/>
                  </a:lnTo>
                  <a:lnTo>
                    <a:pt x="11" y="703"/>
                  </a:lnTo>
                  <a:lnTo>
                    <a:pt x="9" y="705"/>
                  </a:lnTo>
                  <a:lnTo>
                    <a:pt x="7" y="705"/>
                  </a:lnTo>
                  <a:lnTo>
                    <a:pt x="4" y="705"/>
                  </a:lnTo>
                  <a:lnTo>
                    <a:pt x="2" y="703"/>
                  </a:lnTo>
                  <a:lnTo>
                    <a:pt x="0" y="702"/>
                  </a:lnTo>
                  <a:lnTo>
                    <a:pt x="0" y="700"/>
                  </a:lnTo>
                  <a:lnTo>
                    <a:pt x="0" y="666"/>
                  </a:lnTo>
                  <a:lnTo>
                    <a:pt x="0" y="662"/>
                  </a:lnTo>
                  <a:lnTo>
                    <a:pt x="2" y="660"/>
                  </a:lnTo>
                  <a:lnTo>
                    <a:pt x="4" y="660"/>
                  </a:lnTo>
                  <a:lnTo>
                    <a:pt x="7" y="658"/>
                  </a:lnTo>
                  <a:lnTo>
                    <a:pt x="9" y="660"/>
                  </a:lnTo>
                  <a:lnTo>
                    <a:pt x="11" y="660"/>
                  </a:lnTo>
                  <a:lnTo>
                    <a:pt x="13" y="662"/>
                  </a:lnTo>
                  <a:lnTo>
                    <a:pt x="13" y="666"/>
                  </a:lnTo>
                  <a:lnTo>
                    <a:pt x="13" y="666"/>
                  </a:lnTo>
                  <a:close/>
                  <a:moveTo>
                    <a:pt x="13" y="747"/>
                  </a:moveTo>
                  <a:lnTo>
                    <a:pt x="13" y="782"/>
                  </a:lnTo>
                  <a:lnTo>
                    <a:pt x="13" y="784"/>
                  </a:lnTo>
                  <a:lnTo>
                    <a:pt x="11" y="786"/>
                  </a:lnTo>
                  <a:lnTo>
                    <a:pt x="9" y="788"/>
                  </a:lnTo>
                  <a:lnTo>
                    <a:pt x="7" y="788"/>
                  </a:lnTo>
                  <a:lnTo>
                    <a:pt x="4" y="788"/>
                  </a:lnTo>
                  <a:lnTo>
                    <a:pt x="2" y="786"/>
                  </a:lnTo>
                  <a:lnTo>
                    <a:pt x="0" y="784"/>
                  </a:lnTo>
                  <a:lnTo>
                    <a:pt x="0" y="782"/>
                  </a:lnTo>
                  <a:lnTo>
                    <a:pt x="0" y="747"/>
                  </a:lnTo>
                  <a:lnTo>
                    <a:pt x="0" y="745"/>
                  </a:lnTo>
                  <a:lnTo>
                    <a:pt x="2" y="743"/>
                  </a:lnTo>
                  <a:lnTo>
                    <a:pt x="4" y="741"/>
                  </a:lnTo>
                  <a:lnTo>
                    <a:pt x="7" y="741"/>
                  </a:lnTo>
                  <a:lnTo>
                    <a:pt x="9" y="741"/>
                  </a:lnTo>
                  <a:lnTo>
                    <a:pt x="11" y="743"/>
                  </a:lnTo>
                  <a:lnTo>
                    <a:pt x="13" y="745"/>
                  </a:lnTo>
                  <a:lnTo>
                    <a:pt x="13" y="747"/>
                  </a:lnTo>
                  <a:lnTo>
                    <a:pt x="13" y="747"/>
                  </a:lnTo>
                  <a:close/>
                </a:path>
              </a:pathLst>
            </a:custGeom>
            <a:solidFill>
              <a:srgbClr val="000000"/>
            </a:solidFill>
            <a:ln w="3175">
              <a:solidFill>
                <a:schemeClr val="hlink"/>
              </a:solidFill>
              <a:prstDash val="solid"/>
              <a:round/>
              <a:headEnd/>
              <a:tailEnd/>
            </a:ln>
          </p:spPr>
          <p:txBody>
            <a:bodyPr/>
            <a:lstStyle/>
            <a:p>
              <a:pPr>
                <a:defRPr/>
              </a:pPr>
              <a:endParaRPr lang="zh-CN"/>
            </a:p>
          </p:txBody>
        </p:sp>
        <p:sp>
          <p:nvSpPr>
            <p:cNvPr id="406613" name="Line 85"/>
            <p:cNvSpPr>
              <a:spLocks noChangeShapeType="1"/>
            </p:cNvSpPr>
            <p:nvPr/>
          </p:nvSpPr>
          <p:spPr bwMode="auto">
            <a:xfrm>
              <a:off x="3023" y="2504"/>
              <a:ext cx="216" cy="1"/>
            </a:xfrm>
            <a:prstGeom prst="line">
              <a:avLst/>
            </a:prstGeom>
            <a:noFill/>
            <a:ln w="44450">
              <a:solidFill>
                <a:srgbClr val="000000"/>
              </a:solidFill>
              <a:round/>
              <a:headEnd/>
              <a:tailEnd/>
            </a:ln>
          </p:spPr>
          <p:txBody>
            <a:bodyPr/>
            <a:lstStyle/>
            <a:p>
              <a:pPr>
                <a:defRPr/>
              </a:pPr>
              <a:endParaRPr lang="zh-CN"/>
            </a:p>
          </p:txBody>
        </p:sp>
        <p:sp>
          <p:nvSpPr>
            <p:cNvPr id="406614" name="Line 86"/>
            <p:cNvSpPr>
              <a:spLocks noChangeShapeType="1"/>
            </p:cNvSpPr>
            <p:nvPr/>
          </p:nvSpPr>
          <p:spPr bwMode="auto">
            <a:xfrm>
              <a:off x="3241" y="2225"/>
              <a:ext cx="440" cy="1"/>
            </a:xfrm>
            <a:prstGeom prst="line">
              <a:avLst/>
            </a:prstGeom>
            <a:noFill/>
            <a:ln w="44450">
              <a:solidFill>
                <a:srgbClr val="000000"/>
              </a:solidFill>
              <a:round/>
              <a:headEnd/>
              <a:tailEnd/>
            </a:ln>
          </p:spPr>
          <p:txBody>
            <a:bodyPr/>
            <a:lstStyle/>
            <a:p>
              <a:pPr>
                <a:defRPr/>
              </a:pPr>
              <a:endParaRPr lang="zh-CN"/>
            </a:p>
          </p:txBody>
        </p:sp>
        <p:sp>
          <p:nvSpPr>
            <p:cNvPr id="406615" name="Line 87"/>
            <p:cNvSpPr>
              <a:spLocks noChangeShapeType="1"/>
            </p:cNvSpPr>
            <p:nvPr/>
          </p:nvSpPr>
          <p:spPr bwMode="auto">
            <a:xfrm flipV="1">
              <a:off x="3666" y="2504"/>
              <a:ext cx="458" cy="2"/>
            </a:xfrm>
            <a:prstGeom prst="line">
              <a:avLst/>
            </a:prstGeom>
            <a:noFill/>
            <a:ln w="44450">
              <a:solidFill>
                <a:srgbClr val="000000"/>
              </a:solidFill>
              <a:round/>
              <a:headEnd/>
              <a:tailEnd/>
            </a:ln>
          </p:spPr>
          <p:txBody>
            <a:bodyPr/>
            <a:lstStyle/>
            <a:p>
              <a:pPr>
                <a:defRPr/>
              </a:pPr>
              <a:endParaRPr lang="zh-CN"/>
            </a:p>
          </p:txBody>
        </p:sp>
        <p:sp>
          <p:nvSpPr>
            <p:cNvPr id="406616" name="Line 88"/>
            <p:cNvSpPr>
              <a:spLocks noChangeShapeType="1"/>
            </p:cNvSpPr>
            <p:nvPr/>
          </p:nvSpPr>
          <p:spPr bwMode="auto">
            <a:xfrm>
              <a:off x="4114" y="2225"/>
              <a:ext cx="444" cy="1"/>
            </a:xfrm>
            <a:prstGeom prst="line">
              <a:avLst/>
            </a:prstGeom>
            <a:noFill/>
            <a:ln w="44450">
              <a:solidFill>
                <a:srgbClr val="000000"/>
              </a:solidFill>
              <a:round/>
              <a:headEnd/>
              <a:tailEnd/>
            </a:ln>
          </p:spPr>
          <p:txBody>
            <a:bodyPr/>
            <a:lstStyle/>
            <a:p>
              <a:pPr>
                <a:defRPr/>
              </a:pPr>
              <a:endParaRPr lang="zh-CN"/>
            </a:p>
          </p:txBody>
        </p:sp>
        <p:sp>
          <p:nvSpPr>
            <p:cNvPr id="406617" name="Line 89"/>
            <p:cNvSpPr>
              <a:spLocks noChangeShapeType="1"/>
            </p:cNvSpPr>
            <p:nvPr/>
          </p:nvSpPr>
          <p:spPr bwMode="auto">
            <a:xfrm>
              <a:off x="4543" y="2502"/>
              <a:ext cx="872" cy="2"/>
            </a:xfrm>
            <a:prstGeom prst="line">
              <a:avLst/>
            </a:prstGeom>
            <a:noFill/>
            <a:ln w="44450">
              <a:solidFill>
                <a:srgbClr val="000000"/>
              </a:solidFill>
              <a:round/>
              <a:headEnd/>
              <a:tailEnd/>
            </a:ln>
          </p:spPr>
          <p:txBody>
            <a:bodyPr/>
            <a:lstStyle/>
            <a:p>
              <a:pPr>
                <a:defRPr/>
              </a:pPr>
              <a:endParaRPr lang="zh-CN"/>
            </a:p>
          </p:txBody>
        </p:sp>
        <p:sp>
          <p:nvSpPr>
            <p:cNvPr id="406618" name="Line 90"/>
            <p:cNvSpPr>
              <a:spLocks noChangeShapeType="1"/>
            </p:cNvSpPr>
            <p:nvPr/>
          </p:nvSpPr>
          <p:spPr bwMode="auto">
            <a:xfrm>
              <a:off x="3239" y="2216"/>
              <a:ext cx="2" cy="301"/>
            </a:xfrm>
            <a:prstGeom prst="line">
              <a:avLst/>
            </a:prstGeom>
            <a:noFill/>
            <a:ln w="44450">
              <a:solidFill>
                <a:srgbClr val="000000"/>
              </a:solidFill>
              <a:round/>
              <a:headEnd/>
              <a:tailEnd/>
            </a:ln>
          </p:spPr>
          <p:txBody>
            <a:bodyPr/>
            <a:lstStyle/>
            <a:p>
              <a:pPr>
                <a:defRPr/>
              </a:pPr>
              <a:endParaRPr lang="zh-CN"/>
            </a:p>
          </p:txBody>
        </p:sp>
        <p:sp>
          <p:nvSpPr>
            <p:cNvPr id="406619" name="Line 91"/>
            <p:cNvSpPr>
              <a:spLocks noChangeShapeType="1"/>
            </p:cNvSpPr>
            <p:nvPr/>
          </p:nvSpPr>
          <p:spPr bwMode="auto">
            <a:xfrm>
              <a:off x="3677" y="2216"/>
              <a:ext cx="1" cy="301"/>
            </a:xfrm>
            <a:prstGeom prst="line">
              <a:avLst/>
            </a:prstGeom>
            <a:noFill/>
            <a:ln w="44450">
              <a:solidFill>
                <a:srgbClr val="000000"/>
              </a:solidFill>
              <a:round/>
              <a:headEnd/>
              <a:tailEnd/>
            </a:ln>
          </p:spPr>
          <p:txBody>
            <a:bodyPr/>
            <a:lstStyle/>
            <a:p>
              <a:pPr>
                <a:defRPr/>
              </a:pPr>
              <a:endParaRPr lang="zh-CN"/>
            </a:p>
          </p:txBody>
        </p:sp>
        <p:sp>
          <p:nvSpPr>
            <p:cNvPr id="406620" name="Line 92"/>
            <p:cNvSpPr>
              <a:spLocks noChangeShapeType="1"/>
            </p:cNvSpPr>
            <p:nvPr/>
          </p:nvSpPr>
          <p:spPr bwMode="auto">
            <a:xfrm>
              <a:off x="4114" y="2216"/>
              <a:ext cx="1" cy="301"/>
            </a:xfrm>
            <a:prstGeom prst="line">
              <a:avLst/>
            </a:prstGeom>
            <a:noFill/>
            <a:ln w="44450">
              <a:solidFill>
                <a:srgbClr val="000000"/>
              </a:solidFill>
              <a:round/>
              <a:headEnd/>
              <a:tailEnd/>
            </a:ln>
          </p:spPr>
          <p:txBody>
            <a:bodyPr/>
            <a:lstStyle/>
            <a:p>
              <a:pPr>
                <a:defRPr/>
              </a:pPr>
              <a:endParaRPr lang="zh-CN"/>
            </a:p>
          </p:txBody>
        </p:sp>
        <p:sp>
          <p:nvSpPr>
            <p:cNvPr id="406621" name="Line 93"/>
            <p:cNvSpPr>
              <a:spLocks noChangeShapeType="1"/>
            </p:cNvSpPr>
            <p:nvPr/>
          </p:nvSpPr>
          <p:spPr bwMode="auto">
            <a:xfrm>
              <a:off x="4549" y="2216"/>
              <a:ext cx="1" cy="301"/>
            </a:xfrm>
            <a:prstGeom prst="line">
              <a:avLst/>
            </a:prstGeom>
            <a:noFill/>
            <a:ln w="44450">
              <a:solidFill>
                <a:srgbClr val="000000"/>
              </a:solidFill>
              <a:round/>
              <a:headEnd/>
              <a:tailEnd/>
            </a:ln>
          </p:spPr>
          <p:txBody>
            <a:bodyPr/>
            <a:lstStyle/>
            <a:p>
              <a:pPr>
                <a:defRPr/>
              </a:pPr>
              <a:endParaRPr lang="zh-CN"/>
            </a:p>
          </p:txBody>
        </p:sp>
        <p:sp>
          <p:nvSpPr>
            <p:cNvPr id="406622" name="Line 94"/>
            <p:cNvSpPr>
              <a:spLocks noChangeShapeType="1"/>
            </p:cNvSpPr>
            <p:nvPr/>
          </p:nvSpPr>
          <p:spPr bwMode="auto">
            <a:xfrm>
              <a:off x="3023" y="2900"/>
              <a:ext cx="664" cy="2"/>
            </a:xfrm>
            <a:prstGeom prst="line">
              <a:avLst/>
            </a:prstGeom>
            <a:noFill/>
            <a:ln w="44450">
              <a:solidFill>
                <a:srgbClr val="000000"/>
              </a:solidFill>
              <a:round/>
              <a:headEnd/>
              <a:tailEnd/>
            </a:ln>
          </p:spPr>
          <p:txBody>
            <a:bodyPr/>
            <a:lstStyle/>
            <a:p>
              <a:pPr>
                <a:defRPr/>
              </a:pPr>
              <a:endParaRPr lang="zh-CN"/>
            </a:p>
          </p:txBody>
        </p:sp>
        <p:sp>
          <p:nvSpPr>
            <p:cNvPr id="406623" name="Line 95"/>
            <p:cNvSpPr>
              <a:spLocks noChangeShapeType="1"/>
            </p:cNvSpPr>
            <p:nvPr/>
          </p:nvSpPr>
          <p:spPr bwMode="auto">
            <a:xfrm>
              <a:off x="3666" y="2624"/>
              <a:ext cx="892" cy="2"/>
            </a:xfrm>
            <a:prstGeom prst="line">
              <a:avLst/>
            </a:prstGeom>
            <a:noFill/>
            <a:ln w="44450">
              <a:solidFill>
                <a:srgbClr val="000000"/>
              </a:solidFill>
              <a:round/>
              <a:headEnd/>
              <a:tailEnd/>
            </a:ln>
          </p:spPr>
          <p:txBody>
            <a:bodyPr/>
            <a:lstStyle/>
            <a:p>
              <a:pPr>
                <a:defRPr/>
              </a:pPr>
              <a:endParaRPr lang="zh-CN"/>
            </a:p>
          </p:txBody>
        </p:sp>
        <p:sp>
          <p:nvSpPr>
            <p:cNvPr id="406624" name="Line 96"/>
            <p:cNvSpPr>
              <a:spLocks noChangeShapeType="1"/>
            </p:cNvSpPr>
            <p:nvPr/>
          </p:nvSpPr>
          <p:spPr bwMode="auto">
            <a:xfrm>
              <a:off x="4543" y="2900"/>
              <a:ext cx="872" cy="2"/>
            </a:xfrm>
            <a:prstGeom prst="line">
              <a:avLst/>
            </a:prstGeom>
            <a:noFill/>
            <a:ln w="44450">
              <a:solidFill>
                <a:srgbClr val="000000"/>
              </a:solidFill>
              <a:round/>
              <a:headEnd/>
              <a:tailEnd/>
            </a:ln>
          </p:spPr>
          <p:txBody>
            <a:bodyPr/>
            <a:lstStyle/>
            <a:p>
              <a:pPr>
                <a:defRPr/>
              </a:pPr>
              <a:endParaRPr lang="zh-CN"/>
            </a:p>
          </p:txBody>
        </p:sp>
        <p:sp>
          <p:nvSpPr>
            <p:cNvPr id="406625" name="Line 97"/>
            <p:cNvSpPr>
              <a:spLocks noChangeShapeType="1"/>
            </p:cNvSpPr>
            <p:nvPr/>
          </p:nvSpPr>
          <p:spPr bwMode="auto">
            <a:xfrm>
              <a:off x="3677" y="2615"/>
              <a:ext cx="1" cy="299"/>
            </a:xfrm>
            <a:prstGeom prst="line">
              <a:avLst/>
            </a:prstGeom>
            <a:noFill/>
            <a:ln w="44450">
              <a:solidFill>
                <a:srgbClr val="000000"/>
              </a:solidFill>
              <a:round/>
              <a:headEnd/>
              <a:tailEnd/>
            </a:ln>
          </p:spPr>
          <p:txBody>
            <a:bodyPr/>
            <a:lstStyle/>
            <a:p>
              <a:pPr>
                <a:defRPr/>
              </a:pPr>
              <a:endParaRPr lang="zh-CN"/>
            </a:p>
          </p:txBody>
        </p:sp>
        <p:sp>
          <p:nvSpPr>
            <p:cNvPr id="406626" name="Line 98"/>
            <p:cNvSpPr>
              <a:spLocks noChangeShapeType="1"/>
            </p:cNvSpPr>
            <p:nvPr/>
          </p:nvSpPr>
          <p:spPr bwMode="auto">
            <a:xfrm>
              <a:off x="4549" y="2615"/>
              <a:ext cx="1" cy="299"/>
            </a:xfrm>
            <a:prstGeom prst="line">
              <a:avLst/>
            </a:prstGeom>
            <a:noFill/>
            <a:ln w="44450">
              <a:solidFill>
                <a:srgbClr val="000000"/>
              </a:solidFill>
              <a:round/>
              <a:headEnd/>
              <a:tailEnd/>
            </a:ln>
          </p:spPr>
          <p:txBody>
            <a:bodyPr/>
            <a:lstStyle/>
            <a:p>
              <a:pPr>
                <a:defRPr/>
              </a:pPr>
              <a:endParaRPr lang="zh-CN"/>
            </a:p>
          </p:txBody>
        </p:sp>
        <p:sp>
          <p:nvSpPr>
            <p:cNvPr id="406627" name="Line 99"/>
            <p:cNvSpPr>
              <a:spLocks noChangeShapeType="1"/>
            </p:cNvSpPr>
            <p:nvPr/>
          </p:nvSpPr>
          <p:spPr bwMode="auto">
            <a:xfrm>
              <a:off x="3023" y="3310"/>
              <a:ext cx="1537" cy="1"/>
            </a:xfrm>
            <a:prstGeom prst="line">
              <a:avLst/>
            </a:prstGeom>
            <a:noFill/>
            <a:ln w="44450">
              <a:solidFill>
                <a:srgbClr val="000000"/>
              </a:solidFill>
              <a:round/>
              <a:headEnd/>
              <a:tailEnd/>
            </a:ln>
          </p:spPr>
          <p:txBody>
            <a:bodyPr/>
            <a:lstStyle/>
            <a:p>
              <a:pPr>
                <a:defRPr/>
              </a:pPr>
              <a:endParaRPr lang="zh-CN"/>
            </a:p>
          </p:txBody>
        </p:sp>
        <p:sp>
          <p:nvSpPr>
            <p:cNvPr id="406628" name="Line 100"/>
            <p:cNvSpPr>
              <a:spLocks noChangeShapeType="1"/>
            </p:cNvSpPr>
            <p:nvPr/>
          </p:nvSpPr>
          <p:spPr bwMode="auto">
            <a:xfrm>
              <a:off x="4543" y="3033"/>
              <a:ext cx="443" cy="1"/>
            </a:xfrm>
            <a:prstGeom prst="line">
              <a:avLst/>
            </a:prstGeom>
            <a:noFill/>
            <a:ln w="44450">
              <a:solidFill>
                <a:srgbClr val="000000"/>
              </a:solidFill>
              <a:round/>
              <a:headEnd/>
              <a:tailEnd/>
            </a:ln>
          </p:spPr>
          <p:txBody>
            <a:bodyPr/>
            <a:lstStyle/>
            <a:p>
              <a:pPr>
                <a:defRPr/>
              </a:pPr>
              <a:endParaRPr lang="zh-CN"/>
            </a:p>
          </p:txBody>
        </p:sp>
        <p:sp>
          <p:nvSpPr>
            <p:cNvPr id="406629" name="Line 101"/>
            <p:cNvSpPr>
              <a:spLocks noChangeShapeType="1"/>
            </p:cNvSpPr>
            <p:nvPr/>
          </p:nvSpPr>
          <p:spPr bwMode="auto">
            <a:xfrm>
              <a:off x="4973" y="3310"/>
              <a:ext cx="442" cy="1"/>
            </a:xfrm>
            <a:prstGeom prst="line">
              <a:avLst/>
            </a:prstGeom>
            <a:noFill/>
            <a:ln w="44450">
              <a:solidFill>
                <a:srgbClr val="000000"/>
              </a:solidFill>
              <a:round/>
              <a:headEnd/>
              <a:tailEnd/>
            </a:ln>
          </p:spPr>
          <p:txBody>
            <a:bodyPr/>
            <a:lstStyle/>
            <a:p>
              <a:pPr>
                <a:defRPr/>
              </a:pPr>
              <a:endParaRPr lang="zh-CN"/>
            </a:p>
          </p:txBody>
        </p:sp>
        <p:sp>
          <p:nvSpPr>
            <p:cNvPr id="406630" name="Line 102"/>
            <p:cNvSpPr>
              <a:spLocks noChangeShapeType="1"/>
            </p:cNvSpPr>
            <p:nvPr/>
          </p:nvSpPr>
          <p:spPr bwMode="auto">
            <a:xfrm>
              <a:off x="4549" y="3021"/>
              <a:ext cx="1" cy="299"/>
            </a:xfrm>
            <a:prstGeom prst="line">
              <a:avLst/>
            </a:prstGeom>
            <a:noFill/>
            <a:ln w="44450">
              <a:solidFill>
                <a:srgbClr val="000000"/>
              </a:solidFill>
              <a:round/>
              <a:headEnd/>
              <a:tailEnd/>
            </a:ln>
          </p:spPr>
          <p:txBody>
            <a:bodyPr/>
            <a:lstStyle/>
            <a:p>
              <a:pPr>
                <a:defRPr/>
              </a:pPr>
              <a:endParaRPr lang="zh-CN"/>
            </a:p>
          </p:txBody>
        </p:sp>
        <p:sp>
          <p:nvSpPr>
            <p:cNvPr id="406631" name="Line 103"/>
            <p:cNvSpPr>
              <a:spLocks noChangeShapeType="1"/>
            </p:cNvSpPr>
            <p:nvPr/>
          </p:nvSpPr>
          <p:spPr bwMode="auto">
            <a:xfrm>
              <a:off x="4984" y="3021"/>
              <a:ext cx="2" cy="299"/>
            </a:xfrm>
            <a:prstGeom prst="line">
              <a:avLst/>
            </a:prstGeom>
            <a:noFill/>
            <a:ln w="44450">
              <a:solidFill>
                <a:srgbClr val="000000"/>
              </a:solidFill>
              <a:round/>
              <a:headEnd/>
              <a:tailEnd/>
            </a:ln>
          </p:spPr>
          <p:txBody>
            <a:bodyPr/>
            <a:lstStyle/>
            <a:p>
              <a:pPr>
                <a:defRPr/>
              </a:pPr>
              <a:endParaRPr lang="zh-CN"/>
            </a:p>
          </p:txBody>
        </p:sp>
        <p:sp>
          <p:nvSpPr>
            <p:cNvPr id="406632" name="Freeform 104"/>
            <p:cNvSpPr>
              <a:spLocks noEditPoints="1"/>
            </p:cNvSpPr>
            <p:nvPr/>
          </p:nvSpPr>
          <p:spPr bwMode="auto">
            <a:xfrm>
              <a:off x="3661" y="2086"/>
              <a:ext cx="13" cy="788"/>
            </a:xfrm>
            <a:custGeom>
              <a:avLst/>
              <a:gdLst>
                <a:gd name="T0" fmla="*/ 11 w 13"/>
                <a:gd name="T1" fmla="*/ 45 h 788"/>
                <a:gd name="T2" fmla="*/ 2 w 13"/>
                <a:gd name="T3" fmla="*/ 45 h 788"/>
                <a:gd name="T4" fmla="*/ 0 w 13"/>
                <a:gd name="T5" fmla="*/ 4 h 788"/>
                <a:gd name="T6" fmla="*/ 9 w 13"/>
                <a:gd name="T7" fmla="*/ 2 h 788"/>
                <a:gd name="T8" fmla="*/ 13 w 13"/>
                <a:gd name="T9" fmla="*/ 8 h 788"/>
                <a:gd name="T10" fmla="*/ 11 w 13"/>
                <a:gd name="T11" fmla="*/ 128 h 788"/>
                <a:gd name="T12" fmla="*/ 2 w 13"/>
                <a:gd name="T13" fmla="*/ 128 h 788"/>
                <a:gd name="T14" fmla="*/ 0 w 13"/>
                <a:gd name="T15" fmla="*/ 87 h 788"/>
                <a:gd name="T16" fmla="*/ 9 w 13"/>
                <a:gd name="T17" fmla="*/ 83 h 788"/>
                <a:gd name="T18" fmla="*/ 13 w 13"/>
                <a:gd name="T19" fmla="*/ 89 h 788"/>
                <a:gd name="T20" fmla="*/ 11 w 13"/>
                <a:gd name="T21" fmla="*/ 211 h 788"/>
                <a:gd name="T22" fmla="*/ 2 w 13"/>
                <a:gd name="T23" fmla="*/ 211 h 788"/>
                <a:gd name="T24" fmla="*/ 0 w 13"/>
                <a:gd name="T25" fmla="*/ 170 h 788"/>
                <a:gd name="T26" fmla="*/ 9 w 13"/>
                <a:gd name="T27" fmla="*/ 166 h 788"/>
                <a:gd name="T28" fmla="*/ 13 w 13"/>
                <a:gd name="T29" fmla="*/ 171 h 788"/>
                <a:gd name="T30" fmla="*/ 11 w 13"/>
                <a:gd name="T31" fmla="*/ 294 h 788"/>
                <a:gd name="T32" fmla="*/ 2 w 13"/>
                <a:gd name="T33" fmla="*/ 294 h 788"/>
                <a:gd name="T34" fmla="*/ 0 w 13"/>
                <a:gd name="T35" fmla="*/ 252 h 788"/>
                <a:gd name="T36" fmla="*/ 9 w 13"/>
                <a:gd name="T37" fmla="*/ 248 h 788"/>
                <a:gd name="T38" fmla="*/ 13 w 13"/>
                <a:gd name="T39" fmla="*/ 254 h 788"/>
                <a:gd name="T40" fmla="*/ 11 w 13"/>
                <a:gd name="T41" fmla="*/ 374 h 788"/>
                <a:gd name="T42" fmla="*/ 2 w 13"/>
                <a:gd name="T43" fmla="*/ 374 h 788"/>
                <a:gd name="T44" fmla="*/ 0 w 13"/>
                <a:gd name="T45" fmla="*/ 333 h 788"/>
                <a:gd name="T46" fmla="*/ 9 w 13"/>
                <a:gd name="T47" fmla="*/ 331 h 788"/>
                <a:gd name="T48" fmla="*/ 13 w 13"/>
                <a:gd name="T49" fmla="*/ 337 h 788"/>
                <a:gd name="T50" fmla="*/ 11 w 13"/>
                <a:gd name="T51" fmla="*/ 457 h 788"/>
                <a:gd name="T52" fmla="*/ 2 w 13"/>
                <a:gd name="T53" fmla="*/ 457 h 788"/>
                <a:gd name="T54" fmla="*/ 0 w 13"/>
                <a:gd name="T55" fmla="*/ 416 h 788"/>
                <a:gd name="T56" fmla="*/ 9 w 13"/>
                <a:gd name="T57" fmla="*/ 412 h 788"/>
                <a:gd name="T58" fmla="*/ 13 w 13"/>
                <a:gd name="T59" fmla="*/ 418 h 788"/>
                <a:gd name="T60" fmla="*/ 11 w 13"/>
                <a:gd name="T61" fmla="*/ 540 h 788"/>
                <a:gd name="T62" fmla="*/ 2 w 13"/>
                <a:gd name="T63" fmla="*/ 540 h 788"/>
                <a:gd name="T64" fmla="*/ 0 w 13"/>
                <a:gd name="T65" fmla="*/ 499 h 788"/>
                <a:gd name="T66" fmla="*/ 9 w 13"/>
                <a:gd name="T67" fmla="*/ 495 h 788"/>
                <a:gd name="T68" fmla="*/ 13 w 13"/>
                <a:gd name="T69" fmla="*/ 500 h 788"/>
                <a:gd name="T70" fmla="*/ 11 w 13"/>
                <a:gd name="T71" fmla="*/ 623 h 788"/>
                <a:gd name="T72" fmla="*/ 2 w 13"/>
                <a:gd name="T73" fmla="*/ 623 h 788"/>
                <a:gd name="T74" fmla="*/ 0 w 13"/>
                <a:gd name="T75" fmla="*/ 581 h 788"/>
                <a:gd name="T76" fmla="*/ 9 w 13"/>
                <a:gd name="T77" fmla="*/ 577 h 788"/>
                <a:gd name="T78" fmla="*/ 13 w 13"/>
                <a:gd name="T79" fmla="*/ 583 h 788"/>
                <a:gd name="T80" fmla="*/ 11 w 13"/>
                <a:gd name="T81" fmla="*/ 703 h 788"/>
                <a:gd name="T82" fmla="*/ 2 w 13"/>
                <a:gd name="T83" fmla="*/ 703 h 788"/>
                <a:gd name="T84" fmla="*/ 0 w 13"/>
                <a:gd name="T85" fmla="*/ 662 h 788"/>
                <a:gd name="T86" fmla="*/ 9 w 13"/>
                <a:gd name="T87" fmla="*/ 660 h 788"/>
                <a:gd name="T88" fmla="*/ 13 w 13"/>
                <a:gd name="T89" fmla="*/ 666 h 788"/>
                <a:gd name="T90" fmla="*/ 11 w 13"/>
                <a:gd name="T91" fmla="*/ 786 h 788"/>
                <a:gd name="T92" fmla="*/ 2 w 13"/>
                <a:gd name="T93" fmla="*/ 786 h 788"/>
                <a:gd name="T94" fmla="*/ 0 w 13"/>
                <a:gd name="T95" fmla="*/ 745 h 788"/>
                <a:gd name="T96" fmla="*/ 9 w 13"/>
                <a:gd name="T97" fmla="*/ 741 h 788"/>
                <a:gd name="T98" fmla="*/ 13 w 13"/>
                <a:gd name="T99" fmla="*/ 747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 h="788" fill="norm" stroke="1" extrusionOk="0">
                  <a:moveTo>
                    <a:pt x="13" y="8"/>
                  </a:moveTo>
                  <a:lnTo>
                    <a:pt x="13" y="42"/>
                  </a:lnTo>
                  <a:lnTo>
                    <a:pt x="13" y="44"/>
                  </a:lnTo>
                  <a:lnTo>
                    <a:pt x="11" y="45"/>
                  </a:lnTo>
                  <a:lnTo>
                    <a:pt x="9" y="47"/>
                  </a:lnTo>
                  <a:lnTo>
                    <a:pt x="7" y="47"/>
                  </a:lnTo>
                  <a:lnTo>
                    <a:pt x="5" y="47"/>
                  </a:lnTo>
                  <a:lnTo>
                    <a:pt x="2" y="45"/>
                  </a:lnTo>
                  <a:lnTo>
                    <a:pt x="0" y="44"/>
                  </a:lnTo>
                  <a:lnTo>
                    <a:pt x="0" y="42"/>
                  </a:lnTo>
                  <a:lnTo>
                    <a:pt x="0" y="8"/>
                  </a:lnTo>
                  <a:lnTo>
                    <a:pt x="0" y="4"/>
                  </a:lnTo>
                  <a:lnTo>
                    <a:pt x="2" y="2"/>
                  </a:lnTo>
                  <a:lnTo>
                    <a:pt x="5" y="2"/>
                  </a:lnTo>
                  <a:lnTo>
                    <a:pt x="7" y="0"/>
                  </a:lnTo>
                  <a:lnTo>
                    <a:pt x="9" y="2"/>
                  </a:lnTo>
                  <a:lnTo>
                    <a:pt x="11" y="2"/>
                  </a:lnTo>
                  <a:lnTo>
                    <a:pt x="13" y="4"/>
                  </a:lnTo>
                  <a:lnTo>
                    <a:pt x="13" y="8"/>
                  </a:lnTo>
                  <a:lnTo>
                    <a:pt x="13" y="8"/>
                  </a:lnTo>
                  <a:close/>
                  <a:moveTo>
                    <a:pt x="13" y="89"/>
                  </a:moveTo>
                  <a:lnTo>
                    <a:pt x="13" y="124"/>
                  </a:lnTo>
                  <a:lnTo>
                    <a:pt x="13" y="126"/>
                  </a:lnTo>
                  <a:lnTo>
                    <a:pt x="11" y="128"/>
                  </a:lnTo>
                  <a:lnTo>
                    <a:pt x="9" y="130"/>
                  </a:lnTo>
                  <a:lnTo>
                    <a:pt x="7" y="130"/>
                  </a:lnTo>
                  <a:lnTo>
                    <a:pt x="5" y="130"/>
                  </a:lnTo>
                  <a:lnTo>
                    <a:pt x="2" y="128"/>
                  </a:lnTo>
                  <a:lnTo>
                    <a:pt x="0" y="126"/>
                  </a:lnTo>
                  <a:lnTo>
                    <a:pt x="0" y="124"/>
                  </a:lnTo>
                  <a:lnTo>
                    <a:pt x="0" y="89"/>
                  </a:lnTo>
                  <a:lnTo>
                    <a:pt x="0" y="87"/>
                  </a:lnTo>
                  <a:lnTo>
                    <a:pt x="2" y="85"/>
                  </a:lnTo>
                  <a:lnTo>
                    <a:pt x="5" y="83"/>
                  </a:lnTo>
                  <a:lnTo>
                    <a:pt x="7" y="83"/>
                  </a:lnTo>
                  <a:lnTo>
                    <a:pt x="9" y="83"/>
                  </a:lnTo>
                  <a:lnTo>
                    <a:pt x="11" y="85"/>
                  </a:lnTo>
                  <a:lnTo>
                    <a:pt x="13" y="87"/>
                  </a:lnTo>
                  <a:lnTo>
                    <a:pt x="13" y="89"/>
                  </a:lnTo>
                  <a:lnTo>
                    <a:pt x="13" y="89"/>
                  </a:lnTo>
                  <a:close/>
                  <a:moveTo>
                    <a:pt x="13" y="171"/>
                  </a:moveTo>
                  <a:lnTo>
                    <a:pt x="13" y="207"/>
                  </a:lnTo>
                  <a:lnTo>
                    <a:pt x="13" y="209"/>
                  </a:lnTo>
                  <a:lnTo>
                    <a:pt x="11" y="211"/>
                  </a:lnTo>
                  <a:lnTo>
                    <a:pt x="9" y="213"/>
                  </a:lnTo>
                  <a:lnTo>
                    <a:pt x="7" y="213"/>
                  </a:lnTo>
                  <a:lnTo>
                    <a:pt x="5" y="213"/>
                  </a:lnTo>
                  <a:lnTo>
                    <a:pt x="2" y="211"/>
                  </a:lnTo>
                  <a:lnTo>
                    <a:pt x="0" y="209"/>
                  </a:lnTo>
                  <a:lnTo>
                    <a:pt x="0" y="207"/>
                  </a:lnTo>
                  <a:lnTo>
                    <a:pt x="0" y="171"/>
                  </a:lnTo>
                  <a:lnTo>
                    <a:pt x="0" y="170"/>
                  </a:lnTo>
                  <a:lnTo>
                    <a:pt x="2" y="168"/>
                  </a:lnTo>
                  <a:lnTo>
                    <a:pt x="5" y="166"/>
                  </a:lnTo>
                  <a:lnTo>
                    <a:pt x="7" y="166"/>
                  </a:lnTo>
                  <a:lnTo>
                    <a:pt x="9" y="166"/>
                  </a:lnTo>
                  <a:lnTo>
                    <a:pt x="11" y="168"/>
                  </a:lnTo>
                  <a:lnTo>
                    <a:pt x="13" y="170"/>
                  </a:lnTo>
                  <a:lnTo>
                    <a:pt x="13" y="171"/>
                  </a:lnTo>
                  <a:lnTo>
                    <a:pt x="13" y="171"/>
                  </a:lnTo>
                  <a:close/>
                  <a:moveTo>
                    <a:pt x="13" y="254"/>
                  </a:moveTo>
                  <a:lnTo>
                    <a:pt x="13" y="290"/>
                  </a:lnTo>
                  <a:lnTo>
                    <a:pt x="13" y="292"/>
                  </a:lnTo>
                  <a:lnTo>
                    <a:pt x="11" y="294"/>
                  </a:lnTo>
                  <a:lnTo>
                    <a:pt x="9" y="294"/>
                  </a:lnTo>
                  <a:lnTo>
                    <a:pt x="7" y="295"/>
                  </a:lnTo>
                  <a:lnTo>
                    <a:pt x="5" y="294"/>
                  </a:lnTo>
                  <a:lnTo>
                    <a:pt x="2" y="294"/>
                  </a:lnTo>
                  <a:lnTo>
                    <a:pt x="0" y="292"/>
                  </a:lnTo>
                  <a:lnTo>
                    <a:pt x="0" y="290"/>
                  </a:lnTo>
                  <a:lnTo>
                    <a:pt x="0" y="254"/>
                  </a:lnTo>
                  <a:lnTo>
                    <a:pt x="0" y="252"/>
                  </a:lnTo>
                  <a:lnTo>
                    <a:pt x="2" y="250"/>
                  </a:lnTo>
                  <a:lnTo>
                    <a:pt x="5" y="248"/>
                  </a:lnTo>
                  <a:lnTo>
                    <a:pt x="7" y="248"/>
                  </a:lnTo>
                  <a:lnTo>
                    <a:pt x="9" y="248"/>
                  </a:lnTo>
                  <a:lnTo>
                    <a:pt x="11" y="250"/>
                  </a:lnTo>
                  <a:lnTo>
                    <a:pt x="13" y="252"/>
                  </a:lnTo>
                  <a:lnTo>
                    <a:pt x="13" y="254"/>
                  </a:lnTo>
                  <a:lnTo>
                    <a:pt x="13" y="254"/>
                  </a:lnTo>
                  <a:close/>
                  <a:moveTo>
                    <a:pt x="13" y="337"/>
                  </a:moveTo>
                  <a:lnTo>
                    <a:pt x="13" y="371"/>
                  </a:lnTo>
                  <a:lnTo>
                    <a:pt x="13" y="373"/>
                  </a:lnTo>
                  <a:lnTo>
                    <a:pt x="11" y="374"/>
                  </a:lnTo>
                  <a:lnTo>
                    <a:pt x="9" y="376"/>
                  </a:lnTo>
                  <a:lnTo>
                    <a:pt x="7" y="376"/>
                  </a:lnTo>
                  <a:lnTo>
                    <a:pt x="5" y="376"/>
                  </a:lnTo>
                  <a:lnTo>
                    <a:pt x="2" y="374"/>
                  </a:lnTo>
                  <a:lnTo>
                    <a:pt x="0" y="373"/>
                  </a:lnTo>
                  <a:lnTo>
                    <a:pt x="0" y="371"/>
                  </a:lnTo>
                  <a:lnTo>
                    <a:pt x="0" y="337"/>
                  </a:lnTo>
                  <a:lnTo>
                    <a:pt x="0" y="333"/>
                  </a:lnTo>
                  <a:lnTo>
                    <a:pt x="2" y="331"/>
                  </a:lnTo>
                  <a:lnTo>
                    <a:pt x="5" y="331"/>
                  </a:lnTo>
                  <a:lnTo>
                    <a:pt x="7" y="329"/>
                  </a:lnTo>
                  <a:lnTo>
                    <a:pt x="9" y="331"/>
                  </a:lnTo>
                  <a:lnTo>
                    <a:pt x="11" y="331"/>
                  </a:lnTo>
                  <a:lnTo>
                    <a:pt x="13" y="333"/>
                  </a:lnTo>
                  <a:lnTo>
                    <a:pt x="13" y="337"/>
                  </a:lnTo>
                  <a:lnTo>
                    <a:pt x="13" y="337"/>
                  </a:lnTo>
                  <a:close/>
                  <a:moveTo>
                    <a:pt x="13" y="418"/>
                  </a:moveTo>
                  <a:lnTo>
                    <a:pt x="13" y="453"/>
                  </a:lnTo>
                  <a:lnTo>
                    <a:pt x="13" y="455"/>
                  </a:lnTo>
                  <a:lnTo>
                    <a:pt x="11" y="457"/>
                  </a:lnTo>
                  <a:lnTo>
                    <a:pt x="9" y="459"/>
                  </a:lnTo>
                  <a:lnTo>
                    <a:pt x="7" y="459"/>
                  </a:lnTo>
                  <a:lnTo>
                    <a:pt x="5" y="459"/>
                  </a:lnTo>
                  <a:lnTo>
                    <a:pt x="2" y="457"/>
                  </a:lnTo>
                  <a:lnTo>
                    <a:pt x="0" y="455"/>
                  </a:lnTo>
                  <a:lnTo>
                    <a:pt x="0" y="453"/>
                  </a:lnTo>
                  <a:lnTo>
                    <a:pt x="0" y="418"/>
                  </a:lnTo>
                  <a:lnTo>
                    <a:pt x="0" y="416"/>
                  </a:lnTo>
                  <a:lnTo>
                    <a:pt x="2" y="414"/>
                  </a:lnTo>
                  <a:lnTo>
                    <a:pt x="5" y="412"/>
                  </a:lnTo>
                  <a:lnTo>
                    <a:pt x="7" y="412"/>
                  </a:lnTo>
                  <a:lnTo>
                    <a:pt x="9" y="412"/>
                  </a:lnTo>
                  <a:lnTo>
                    <a:pt x="11" y="414"/>
                  </a:lnTo>
                  <a:lnTo>
                    <a:pt x="13" y="416"/>
                  </a:lnTo>
                  <a:lnTo>
                    <a:pt x="13" y="418"/>
                  </a:lnTo>
                  <a:lnTo>
                    <a:pt x="13" y="418"/>
                  </a:lnTo>
                  <a:close/>
                  <a:moveTo>
                    <a:pt x="13" y="500"/>
                  </a:moveTo>
                  <a:lnTo>
                    <a:pt x="13" y="536"/>
                  </a:lnTo>
                  <a:lnTo>
                    <a:pt x="13" y="538"/>
                  </a:lnTo>
                  <a:lnTo>
                    <a:pt x="11" y="540"/>
                  </a:lnTo>
                  <a:lnTo>
                    <a:pt x="9" y="542"/>
                  </a:lnTo>
                  <a:lnTo>
                    <a:pt x="7" y="542"/>
                  </a:lnTo>
                  <a:lnTo>
                    <a:pt x="5" y="542"/>
                  </a:lnTo>
                  <a:lnTo>
                    <a:pt x="2" y="540"/>
                  </a:lnTo>
                  <a:lnTo>
                    <a:pt x="0" y="538"/>
                  </a:lnTo>
                  <a:lnTo>
                    <a:pt x="0" y="536"/>
                  </a:lnTo>
                  <a:lnTo>
                    <a:pt x="0" y="500"/>
                  </a:lnTo>
                  <a:lnTo>
                    <a:pt x="0" y="499"/>
                  </a:lnTo>
                  <a:lnTo>
                    <a:pt x="2" y="497"/>
                  </a:lnTo>
                  <a:lnTo>
                    <a:pt x="5" y="495"/>
                  </a:lnTo>
                  <a:lnTo>
                    <a:pt x="7" y="495"/>
                  </a:lnTo>
                  <a:lnTo>
                    <a:pt x="9" y="495"/>
                  </a:lnTo>
                  <a:lnTo>
                    <a:pt x="11" y="497"/>
                  </a:lnTo>
                  <a:lnTo>
                    <a:pt x="13" y="499"/>
                  </a:lnTo>
                  <a:lnTo>
                    <a:pt x="13" y="500"/>
                  </a:lnTo>
                  <a:lnTo>
                    <a:pt x="13" y="500"/>
                  </a:lnTo>
                  <a:close/>
                  <a:moveTo>
                    <a:pt x="13" y="583"/>
                  </a:moveTo>
                  <a:lnTo>
                    <a:pt x="13" y="619"/>
                  </a:lnTo>
                  <a:lnTo>
                    <a:pt x="13" y="621"/>
                  </a:lnTo>
                  <a:lnTo>
                    <a:pt x="11" y="623"/>
                  </a:lnTo>
                  <a:lnTo>
                    <a:pt x="9" y="623"/>
                  </a:lnTo>
                  <a:lnTo>
                    <a:pt x="7" y="624"/>
                  </a:lnTo>
                  <a:lnTo>
                    <a:pt x="5" y="623"/>
                  </a:lnTo>
                  <a:lnTo>
                    <a:pt x="2" y="623"/>
                  </a:lnTo>
                  <a:lnTo>
                    <a:pt x="0" y="621"/>
                  </a:lnTo>
                  <a:lnTo>
                    <a:pt x="0" y="619"/>
                  </a:lnTo>
                  <a:lnTo>
                    <a:pt x="0" y="583"/>
                  </a:lnTo>
                  <a:lnTo>
                    <a:pt x="0" y="581"/>
                  </a:lnTo>
                  <a:lnTo>
                    <a:pt x="2" y="579"/>
                  </a:lnTo>
                  <a:lnTo>
                    <a:pt x="5" y="577"/>
                  </a:lnTo>
                  <a:lnTo>
                    <a:pt x="7" y="577"/>
                  </a:lnTo>
                  <a:lnTo>
                    <a:pt x="9" y="577"/>
                  </a:lnTo>
                  <a:lnTo>
                    <a:pt x="11" y="579"/>
                  </a:lnTo>
                  <a:lnTo>
                    <a:pt x="13" y="581"/>
                  </a:lnTo>
                  <a:lnTo>
                    <a:pt x="13" y="583"/>
                  </a:lnTo>
                  <a:lnTo>
                    <a:pt x="13" y="583"/>
                  </a:lnTo>
                  <a:close/>
                  <a:moveTo>
                    <a:pt x="13" y="666"/>
                  </a:moveTo>
                  <a:lnTo>
                    <a:pt x="13" y="700"/>
                  </a:lnTo>
                  <a:lnTo>
                    <a:pt x="13" y="702"/>
                  </a:lnTo>
                  <a:lnTo>
                    <a:pt x="11" y="703"/>
                  </a:lnTo>
                  <a:lnTo>
                    <a:pt x="9" y="705"/>
                  </a:lnTo>
                  <a:lnTo>
                    <a:pt x="7" y="705"/>
                  </a:lnTo>
                  <a:lnTo>
                    <a:pt x="5" y="705"/>
                  </a:lnTo>
                  <a:lnTo>
                    <a:pt x="2" y="703"/>
                  </a:lnTo>
                  <a:lnTo>
                    <a:pt x="0" y="702"/>
                  </a:lnTo>
                  <a:lnTo>
                    <a:pt x="0" y="700"/>
                  </a:lnTo>
                  <a:lnTo>
                    <a:pt x="0" y="666"/>
                  </a:lnTo>
                  <a:lnTo>
                    <a:pt x="0" y="662"/>
                  </a:lnTo>
                  <a:lnTo>
                    <a:pt x="2" y="660"/>
                  </a:lnTo>
                  <a:lnTo>
                    <a:pt x="5" y="660"/>
                  </a:lnTo>
                  <a:lnTo>
                    <a:pt x="7" y="658"/>
                  </a:lnTo>
                  <a:lnTo>
                    <a:pt x="9" y="660"/>
                  </a:lnTo>
                  <a:lnTo>
                    <a:pt x="11" y="660"/>
                  </a:lnTo>
                  <a:lnTo>
                    <a:pt x="13" y="662"/>
                  </a:lnTo>
                  <a:lnTo>
                    <a:pt x="13" y="666"/>
                  </a:lnTo>
                  <a:lnTo>
                    <a:pt x="13" y="666"/>
                  </a:lnTo>
                  <a:close/>
                  <a:moveTo>
                    <a:pt x="13" y="747"/>
                  </a:moveTo>
                  <a:lnTo>
                    <a:pt x="13" y="782"/>
                  </a:lnTo>
                  <a:lnTo>
                    <a:pt x="13" y="784"/>
                  </a:lnTo>
                  <a:lnTo>
                    <a:pt x="11" y="786"/>
                  </a:lnTo>
                  <a:lnTo>
                    <a:pt x="9" y="788"/>
                  </a:lnTo>
                  <a:lnTo>
                    <a:pt x="7" y="788"/>
                  </a:lnTo>
                  <a:lnTo>
                    <a:pt x="5" y="788"/>
                  </a:lnTo>
                  <a:lnTo>
                    <a:pt x="2" y="786"/>
                  </a:lnTo>
                  <a:lnTo>
                    <a:pt x="0" y="784"/>
                  </a:lnTo>
                  <a:lnTo>
                    <a:pt x="0" y="782"/>
                  </a:lnTo>
                  <a:lnTo>
                    <a:pt x="0" y="747"/>
                  </a:lnTo>
                  <a:lnTo>
                    <a:pt x="0" y="745"/>
                  </a:lnTo>
                  <a:lnTo>
                    <a:pt x="2" y="743"/>
                  </a:lnTo>
                  <a:lnTo>
                    <a:pt x="5" y="741"/>
                  </a:lnTo>
                  <a:lnTo>
                    <a:pt x="7" y="741"/>
                  </a:lnTo>
                  <a:lnTo>
                    <a:pt x="9" y="741"/>
                  </a:lnTo>
                  <a:lnTo>
                    <a:pt x="11" y="743"/>
                  </a:lnTo>
                  <a:lnTo>
                    <a:pt x="13" y="745"/>
                  </a:lnTo>
                  <a:lnTo>
                    <a:pt x="13" y="747"/>
                  </a:lnTo>
                  <a:lnTo>
                    <a:pt x="13" y="747"/>
                  </a:lnTo>
                  <a:close/>
                </a:path>
              </a:pathLst>
            </a:custGeom>
            <a:solidFill>
              <a:srgbClr val="000000"/>
            </a:solidFill>
            <a:ln w="3175">
              <a:solidFill>
                <a:schemeClr val="hlink"/>
              </a:solidFill>
              <a:prstDash val="solid"/>
              <a:round/>
              <a:headEnd/>
              <a:tailEnd/>
            </a:ln>
          </p:spPr>
          <p:txBody>
            <a:bodyPr/>
            <a:lstStyle/>
            <a:p>
              <a:pPr>
                <a:defRPr/>
              </a:pPr>
              <a:endParaRPr lang="zh-CN"/>
            </a:p>
          </p:txBody>
        </p:sp>
      </p:grpSp>
      <p:grpSp>
        <p:nvGrpSpPr>
          <p:cNvPr id="406633" name="Group 105"/>
          <p:cNvGrpSpPr/>
          <p:nvPr/>
        </p:nvGrpSpPr>
        <p:grpSpPr bwMode="auto">
          <a:xfrm>
            <a:off x="4895850" y="4545013"/>
            <a:ext cx="3744913" cy="360362"/>
            <a:chOff x="3084" y="2863"/>
            <a:chExt cx="2359" cy="227"/>
          </a:xfrm>
        </p:grpSpPr>
        <p:sp>
          <p:nvSpPr>
            <p:cNvPr id="406634" name="Line 106"/>
            <p:cNvSpPr>
              <a:spLocks noChangeShapeType="1"/>
            </p:cNvSpPr>
            <p:nvPr/>
          </p:nvSpPr>
          <p:spPr bwMode="auto">
            <a:xfrm>
              <a:off x="3084" y="3090"/>
              <a:ext cx="1497" cy="0"/>
            </a:xfrm>
            <a:prstGeom prst="line">
              <a:avLst/>
            </a:prstGeom>
            <a:noFill/>
            <a:ln w="38100">
              <a:solidFill>
                <a:schemeClr val="tx1"/>
              </a:solidFill>
              <a:round/>
              <a:headEnd/>
              <a:tailEnd/>
            </a:ln>
            <a:effectLst/>
          </p:spPr>
          <p:txBody>
            <a:bodyPr/>
            <a:lstStyle/>
            <a:p>
              <a:pPr>
                <a:defRPr/>
              </a:pPr>
              <a:endParaRPr lang="zh-CN"/>
            </a:p>
          </p:txBody>
        </p:sp>
        <p:sp>
          <p:nvSpPr>
            <p:cNvPr id="406635" name="Line 107"/>
            <p:cNvSpPr>
              <a:spLocks noChangeShapeType="1"/>
            </p:cNvSpPr>
            <p:nvPr/>
          </p:nvSpPr>
          <p:spPr bwMode="auto">
            <a:xfrm flipV="1">
              <a:off x="4581" y="2863"/>
              <a:ext cx="0" cy="227"/>
            </a:xfrm>
            <a:prstGeom prst="line">
              <a:avLst/>
            </a:prstGeom>
            <a:noFill/>
            <a:ln w="38100">
              <a:solidFill>
                <a:schemeClr val="tx1"/>
              </a:solidFill>
              <a:round/>
              <a:headEnd/>
              <a:tailEnd/>
            </a:ln>
            <a:effectLst/>
          </p:spPr>
          <p:txBody>
            <a:bodyPr/>
            <a:lstStyle/>
            <a:p>
              <a:pPr>
                <a:defRPr/>
              </a:pPr>
              <a:endParaRPr lang="zh-CN"/>
            </a:p>
          </p:txBody>
        </p:sp>
        <p:sp>
          <p:nvSpPr>
            <p:cNvPr id="406636" name="Line 108"/>
            <p:cNvSpPr>
              <a:spLocks noChangeShapeType="1"/>
            </p:cNvSpPr>
            <p:nvPr/>
          </p:nvSpPr>
          <p:spPr bwMode="auto">
            <a:xfrm>
              <a:off x="4581" y="2863"/>
              <a:ext cx="476" cy="0"/>
            </a:xfrm>
            <a:prstGeom prst="line">
              <a:avLst/>
            </a:prstGeom>
            <a:noFill/>
            <a:ln w="38100">
              <a:solidFill>
                <a:schemeClr val="tx1"/>
              </a:solidFill>
              <a:round/>
              <a:headEnd/>
              <a:tailEnd/>
            </a:ln>
            <a:effectLst/>
          </p:spPr>
          <p:txBody>
            <a:bodyPr/>
            <a:lstStyle/>
            <a:p>
              <a:pPr>
                <a:defRPr/>
              </a:pPr>
              <a:endParaRPr lang="zh-CN"/>
            </a:p>
          </p:txBody>
        </p:sp>
        <p:sp>
          <p:nvSpPr>
            <p:cNvPr id="406637" name="Line 109"/>
            <p:cNvSpPr>
              <a:spLocks noChangeShapeType="1"/>
            </p:cNvSpPr>
            <p:nvPr/>
          </p:nvSpPr>
          <p:spPr bwMode="auto">
            <a:xfrm>
              <a:off x="5057" y="2863"/>
              <a:ext cx="0" cy="227"/>
            </a:xfrm>
            <a:prstGeom prst="line">
              <a:avLst/>
            </a:prstGeom>
            <a:noFill/>
            <a:ln w="38100">
              <a:solidFill>
                <a:schemeClr val="tx1"/>
              </a:solidFill>
              <a:round/>
              <a:headEnd/>
              <a:tailEnd/>
            </a:ln>
            <a:effectLst/>
          </p:spPr>
          <p:txBody>
            <a:bodyPr/>
            <a:lstStyle/>
            <a:p>
              <a:pPr>
                <a:defRPr/>
              </a:pPr>
              <a:endParaRPr lang="zh-CN"/>
            </a:p>
          </p:txBody>
        </p:sp>
        <p:sp>
          <p:nvSpPr>
            <p:cNvPr id="406638" name="Line 110"/>
            <p:cNvSpPr>
              <a:spLocks noChangeShapeType="1"/>
            </p:cNvSpPr>
            <p:nvPr/>
          </p:nvSpPr>
          <p:spPr bwMode="auto">
            <a:xfrm>
              <a:off x="5057" y="3090"/>
              <a:ext cx="386" cy="0"/>
            </a:xfrm>
            <a:prstGeom prst="line">
              <a:avLst/>
            </a:prstGeom>
            <a:noFill/>
            <a:ln w="38100">
              <a:solidFill>
                <a:schemeClr val="tx1"/>
              </a:solidFill>
              <a:round/>
              <a:headEnd/>
              <a:tailEnd/>
            </a:ln>
            <a:effectLst/>
          </p:spPr>
          <p:txBody>
            <a:bodyPr/>
            <a:lstStyle/>
            <a:p>
              <a:pPr>
                <a:defRPr/>
              </a:pPr>
              <a:endParaRPr lang="zh-CN"/>
            </a:p>
          </p:txBody>
        </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6538"/>
                                        </p:tgtEl>
                                        <p:attrNameLst>
                                          <p:attrName>style.visibility</p:attrName>
                                        </p:attrNameLst>
                                      </p:cBhvr>
                                      <p:to>
                                        <p:strVal val="visible"/>
                                      </p:to>
                                    </p:set>
                                    <p:animEffect transition="in" filter="dissolve">
                                      <p:cBhvr>
                                        <p:cTn id="7" dur="500"/>
                                        <p:tgtEl>
                                          <p:spTgt spid="4065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06531"/>
                                        </p:tgtEl>
                                        <p:attrNameLst>
                                          <p:attrName>style.visibility</p:attrName>
                                        </p:attrNameLst>
                                      </p:cBhvr>
                                      <p:to>
                                        <p:strVal val="visible"/>
                                      </p:to>
                                    </p:set>
                                    <p:animEffect transition="in" filter="dissolve">
                                      <p:cBhvr>
                                        <p:cTn id="12" dur="500"/>
                                        <p:tgtEl>
                                          <p:spTgt spid="40653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406544"/>
                                        </p:tgtEl>
                                        <p:attrNameLst>
                                          <p:attrName>style.visibility</p:attrName>
                                        </p:attrNameLst>
                                      </p:cBhvr>
                                      <p:to>
                                        <p:strVal val="visible"/>
                                      </p:to>
                                    </p:set>
                                    <p:animEffect transition="in" filter="wipe(down)">
                                      <p:cBhvr>
                                        <p:cTn id="17" dur="500"/>
                                        <p:tgtEl>
                                          <p:spTgt spid="40654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406532"/>
                                        </p:tgtEl>
                                        <p:attrNameLst>
                                          <p:attrName>style.visibility</p:attrName>
                                        </p:attrNameLst>
                                      </p:cBhvr>
                                      <p:to>
                                        <p:strVal val="visible"/>
                                      </p:to>
                                    </p:set>
                                    <p:animEffect transition="in" filter="dissolve">
                                      <p:cBhvr>
                                        <p:cTn id="22" dur="500"/>
                                        <p:tgtEl>
                                          <p:spTgt spid="40653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406548"/>
                                        </p:tgtEl>
                                        <p:attrNameLst>
                                          <p:attrName>style.visibility</p:attrName>
                                        </p:attrNameLst>
                                      </p:cBhvr>
                                      <p:to>
                                        <p:strVal val="visible"/>
                                      </p:to>
                                    </p:set>
                                    <p:animEffect transition="in" filter="wipe(down)">
                                      <p:cBhvr>
                                        <p:cTn id="27" dur="500"/>
                                        <p:tgtEl>
                                          <p:spTgt spid="40654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406533"/>
                                        </p:tgtEl>
                                        <p:attrNameLst>
                                          <p:attrName>style.visibility</p:attrName>
                                        </p:attrNameLst>
                                      </p:cBhvr>
                                      <p:to>
                                        <p:strVal val="visible"/>
                                      </p:to>
                                    </p:set>
                                    <p:animEffect transition="in" filter="dissolve">
                                      <p:cBhvr>
                                        <p:cTn id="32" dur="500"/>
                                        <p:tgtEl>
                                          <p:spTgt spid="40653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406552"/>
                                        </p:tgtEl>
                                        <p:attrNameLst>
                                          <p:attrName>style.visibility</p:attrName>
                                        </p:attrNameLst>
                                      </p:cBhvr>
                                      <p:to>
                                        <p:strVal val="visible"/>
                                      </p:to>
                                    </p:set>
                                    <p:animEffect transition="in" filter="wipe(down)">
                                      <p:cBhvr>
                                        <p:cTn id="37" dur="500"/>
                                        <p:tgtEl>
                                          <p:spTgt spid="40655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406534"/>
                                        </p:tgtEl>
                                        <p:attrNameLst>
                                          <p:attrName>style.visibility</p:attrName>
                                        </p:attrNameLst>
                                      </p:cBhvr>
                                      <p:to>
                                        <p:strVal val="visible"/>
                                      </p:to>
                                    </p:set>
                                    <p:animEffect transition="in" filter="dissolve">
                                      <p:cBhvr>
                                        <p:cTn id="42" dur="500"/>
                                        <p:tgtEl>
                                          <p:spTgt spid="40653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4" fill="hold" nodeType="clickEffect">
                                  <p:stCondLst>
                                    <p:cond delay="0"/>
                                  </p:stCondLst>
                                  <p:childTnLst>
                                    <p:set>
                                      <p:cBhvr>
                                        <p:cTn id="46" dur="1" fill="hold">
                                          <p:stCondLst>
                                            <p:cond delay="0"/>
                                          </p:stCondLst>
                                        </p:cTn>
                                        <p:tgtEl>
                                          <p:spTgt spid="406556"/>
                                        </p:tgtEl>
                                        <p:attrNameLst>
                                          <p:attrName>style.visibility</p:attrName>
                                        </p:attrNameLst>
                                      </p:cBhvr>
                                      <p:to>
                                        <p:strVal val="visible"/>
                                      </p:to>
                                    </p:set>
                                    <p:animEffect transition="in" filter="wipe(down)">
                                      <p:cBhvr>
                                        <p:cTn id="47" dur="500"/>
                                        <p:tgtEl>
                                          <p:spTgt spid="40655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nodeType="clickEffect">
                                  <p:stCondLst>
                                    <p:cond delay="0"/>
                                  </p:stCondLst>
                                  <p:childTnLst>
                                    <p:set>
                                      <p:cBhvr>
                                        <p:cTn id="51" dur="1" fill="hold">
                                          <p:stCondLst>
                                            <p:cond delay="0"/>
                                          </p:stCondLst>
                                        </p:cTn>
                                        <p:tgtEl>
                                          <p:spTgt spid="406535"/>
                                        </p:tgtEl>
                                        <p:attrNameLst>
                                          <p:attrName>style.visibility</p:attrName>
                                        </p:attrNameLst>
                                      </p:cBhvr>
                                      <p:to>
                                        <p:strVal val="visible"/>
                                      </p:to>
                                    </p:set>
                                    <p:animEffect transition="in" filter="dissolve">
                                      <p:cBhvr>
                                        <p:cTn id="52" dur="500"/>
                                        <p:tgtEl>
                                          <p:spTgt spid="406535"/>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4" fill="hold" nodeType="clickEffect">
                                  <p:stCondLst>
                                    <p:cond delay="0"/>
                                  </p:stCondLst>
                                  <p:childTnLst>
                                    <p:set>
                                      <p:cBhvr>
                                        <p:cTn id="56" dur="1" fill="hold">
                                          <p:stCondLst>
                                            <p:cond delay="0"/>
                                          </p:stCondLst>
                                        </p:cTn>
                                        <p:tgtEl>
                                          <p:spTgt spid="406564"/>
                                        </p:tgtEl>
                                        <p:attrNameLst>
                                          <p:attrName>style.visibility</p:attrName>
                                        </p:attrNameLst>
                                      </p:cBhvr>
                                      <p:to>
                                        <p:strVal val="visible"/>
                                      </p:to>
                                    </p:set>
                                    <p:animEffect transition="in" filter="wipe(down)">
                                      <p:cBhvr>
                                        <p:cTn id="57" dur="500"/>
                                        <p:tgtEl>
                                          <p:spTgt spid="406564"/>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9" presetClass="entr" presetSubtype="0" fill="hold" nodeType="clickEffect">
                                  <p:stCondLst>
                                    <p:cond delay="0"/>
                                  </p:stCondLst>
                                  <p:childTnLst>
                                    <p:set>
                                      <p:cBhvr>
                                        <p:cTn id="61" dur="1" fill="hold">
                                          <p:stCondLst>
                                            <p:cond delay="0"/>
                                          </p:stCondLst>
                                        </p:cTn>
                                        <p:tgtEl>
                                          <p:spTgt spid="406536"/>
                                        </p:tgtEl>
                                        <p:attrNameLst>
                                          <p:attrName>style.visibility</p:attrName>
                                        </p:attrNameLst>
                                      </p:cBhvr>
                                      <p:to>
                                        <p:strVal val="visible"/>
                                      </p:to>
                                    </p:set>
                                    <p:animEffect transition="in" filter="dissolve">
                                      <p:cBhvr>
                                        <p:cTn id="62" dur="500"/>
                                        <p:tgtEl>
                                          <p:spTgt spid="406536"/>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ntr" presetSubtype="4" fill="hold" nodeType="clickEffect">
                                  <p:stCondLst>
                                    <p:cond delay="0"/>
                                  </p:stCondLst>
                                  <p:childTnLst>
                                    <p:set>
                                      <p:cBhvr>
                                        <p:cTn id="66" dur="1" fill="hold">
                                          <p:stCondLst>
                                            <p:cond delay="0"/>
                                          </p:stCondLst>
                                        </p:cTn>
                                        <p:tgtEl>
                                          <p:spTgt spid="406560"/>
                                        </p:tgtEl>
                                        <p:attrNameLst>
                                          <p:attrName>style.visibility</p:attrName>
                                        </p:attrNameLst>
                                      </p:cBhvr>
                                      <p:to>
                                        <p:strVal val="visible"/>
                                      </p:to>
                                    </p:set>
                                    <p:animEffect transition="in" filter="wipe(down)">
                                      <p:cBhvr>
                                        <p:cTn id="67" dur="500"/>
                                        <p:tgtEl>
                                          <p:spTgt spid="406560"/>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5" presetClass="entr" presetSubtype="10" fill="hold" nodeType="clickEffect">
                                  <p:stCondLst>
                                    <p:cond delay="0"/>
                                  </p:stCondLst>
                                  <p:childTnLst>
                                    <p:set>
                                      <p:cBhvr>
                                        <p:cTn id="71" dur="1" fill="hold">
                                          <p:stCondLst>
                                            <p:cond delay="0"/>
                                          </p:stCondLst>
                                        </p:cTn>
                                        <p:tgtEl>
                                          <p:spTgt spid="406537"/>
                                        </p:tgtEl>
                                        <p:attrNameLst>
                                          <p:attrName>style.visibility</p:attrName>
                                        </p:attrNameLst>
                                      </p:cBhvr>
                                      <p:to>
                                        <p:strVal val="visible"/>
                                      </p:to>
                                    </p:set>
                                    <p:animEffect transition="in" filter="checkerboard(across)">
                                      <p:cBhvr>
                                        <p:cTn id="72" dur="500"/>
                                        <p:tgtEl>
                                          <p:spTgt spid="406537"/>
                                        </p:tgtEl>
                                      </p:cBhvr>
                                    </p:animEffect>
                                  </p:childTnLst>
                                </p:cTn>
                              </p:par>
                            </p:childTnLst>
                          </p:cTn>
                        </p:par>
                        <p:par>
                          <p:cTn id="73" fill="hold" nodeType="afterGroup">
                            <p:stCondLst>
                              <p:cond delay="500"/>
                            </p:stCondLst>
                            <p:childTnLst>
                              <p:par>
                                <p:cTn id="74" presetID="5" presetClass="entr" presetSubtype="10" fill="hold" nodeType="afterEffect">
                                  <p:stCondLst>
                                    <p:cond delay="0"/>
                                  </p:stCondLst>
                                  <p:childTnLst>
                                    <p:set>
                                      <p:cBhvr>
                                        <p:cTn id="75" dur="1" fill="hold">
                                          <p:stCondLst>
                                            <p:cond delay="0"/>
                                          </p:stCondLst>
                                        </p:cTn>
                                        <p:tgtEl>
                                          <p:spTgt spid="406540"/>
                                        </p:tgtEl>
                                        <p:attrNameLst>
                                          <p:attrName>style.visibility</p:attrName>
                                        </p:attrNameLst>
                                      </p:cBhvr>
                                      <p:to>
                                        <p:strVal val="visible"/>
                                      </p:to>
                                    </p:set>
                                    <p:animEffect transition="in" filter="checkerboard(across)">
                                      <p:cBhvr>
                                        <p:cTn id="76" dur="500"/>
                                        <p:tgtEl>
                                          <p:spTgt spid="406540"/>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18" presetClass="entr" presetSubtype="6" fill="hold" grpId="0" nodeType="clickEffect">
                                  <p:stCondLst>
                                    <p:cond delay="0"/>
                                  </p:stCondLst>
                                  <p:childTnLst>
                                    <p:set>
                                      <p:cBhvr>
                                        <p:cTn id="80" dur="1" fill="hold">
                                          <p:stCondLst>
                                            <p:cond delay="0"/>
                                          </p:stCondLst>
                                        </p:cTn>
                                        <p:tgtEl>
                                          <p:spTgt spid="406541"/>
                                        </p:tgtEl>
                                        <p:attrNameLst>
                                          <p:attrName>style.visibility</p:attrName>
                                        </p:attrNameLst>
                                      </p:cBhvr>
                                      <p:to>
                                        <p:strVal val="visible"/>
                                      </p:to>
                                    </p:set>
                                    <p:animEffect transition="in" filter="strips(downRight)">
                                      <p:cBhvr>
                                        <p:cTn id="81" dur="500"/>
                                        <p:tgtEl>
                                          <p:spTgt spid="406541"/>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18" presetClass="entr" presetSubtype="6" fill="hold" grpId="0" nodeType="clickEffect">
                                  <p:stCondLst>
                                    <p:cond delay="0"/>
                                  </p:stCondLst>
                                  <p:childTnLst>
                                    <p:set>
                                      <p:cBhvr>
                                        <p:cTn id="85" dur="1" fill="hold">
                                          <p:stCondLst>
                                            <p:cond delay="0"/>
                                          </p:stCondLst>
                                        </p:cTn>
                                        <p:tgtEl>
                                          <p:spTgt spid="406568"/>
                                        </p:tgtEl>
                                        <p:attrNameLst>
                                          <p:attrName>style.visibility</p:attrName>
                                        </p:attrNameLst>
                                      </p:cBhvr>
                                      <p:to>
                                        <p:strVal val="visible"/>
                                      </p:to>
                                    </p:set>
                                    <p:animEffect transition="in" filter="strips(downRight)">
                                      <p:cBhvr>
                                        <p:cTn id="86" dur="500"/>
                                        <p:tgtEl>
                                          <p:spTgt spid="406568"/>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18" presetClass="entr" presetSubtype="6" fill="hold" grpId="0" nodeType="clickEffect">
                                  <p:stCondLst>
                                    <p:cond delay="0"/>
                                  </p:stCondLst>
                                  <p:childTnLst>
                                    <p:set>
                                      <p:cBhvr>
                                        <p:cTn id="90" dur="1" fill="hold">
                                          <p:stCondLst>
                                            <p:cond delay="0"/>
                                          </p:stCondLst>
                                        </p:cTn>
                                        <p:tgtEl>
                                          <p:spTgt spid="406542"/>
                                        </p:tgtEl>
                                        <p:attrNameLst>
                                          <p:attrName>style.visibility</p:attrName>
                                        </p:attrNameLst>
                                      </p:cBhvr>
                                      <p:to>
                                        <p:strVal val="visible"/>
                                      </p:to>
                                    </p:set>
                                    <p:animEffect transition="in" filter="strips(downRight)">
                                      <p:cBhvr>
                                        <p:cTn id="91" dur="500"/>
                                        <p:tgtEl>
                                          <p:spTgt spid="406542"/>
                                        </p:tgtEl>
                                      </p:cBhvr>
                                    </p:animEffect>
                                  </p:childTnLst>
                                </p:cTn>
                              </p:par>
                            </p:childTnLst>
                          </p:cTn>
                        </p:par>
                      </p:childTnLst>
                    </p:cTn>
                  </p:par>
                  <p:par>
                    <p:cTn id="92" fill="hold" nodeType="clickPar">
                      <p:stCondLst>
                        <p:cond delay="indefinite"/>
                      </p:stCondLst>
                      <p:childTnLst>
                        <p:par>
                          <p:cTn id="93" fill="hold" nodeType="withGroup">
                            <p:stCondLst>
                              <p:cond delay="0"/>
                            </p:stCondLst>
                            <p:childTnLst>
                              <p:par>
                                <p:cTn id="94" presetID="18" presetClass="entr" presetSubtype="6" fill="hold" grpId="0" nodeType="clickEffect">
                                  <p:stCondLst>
                                    <p:cond delay="0"/>
                                  </p:stCondLst>
                                  <p:childTnLst>
                                    <p:set>
                                      <p:cBhvr>
                                        <p:cTn id="95" dur="1" fill="hold">
                                          <p:stCondLst>
                                            <p:cond delay="0"/>
                                          </p:stCondLst>
                                        </p:cTn>
                                        <p:tgtEl>
                                          <p:spTgt spid="406569"/>
                                        </p:tgtEl>
                                        <p:attrNameLst>
                                          <p:attrName>style.visibility</p:attrName>
                                        </p:attrNameLst>
                                      </p:cBhvr>
                                      <p:to>
                                        <p:strVal val="visible"/>
                                      </p:to>
                                    </p:set>
                                    <p:animEffect transition="in" filter="strips(downRight)">
                                      <p:cBhvr>
                                        <p:cTn id="96" dur="500"/>
                                        <p:tgtEl>
                                          <p:spTgt spid="4065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6538" grpId="0" autoUpdateAnimBg="0"/>
      <p:bldP spid="406541" grpId="0" autoUpdateAnimBg="0"/>
      <p:bldP spid="406542" grpId="0" animBg="1" autoUpdateAnimBg="0"/>
      <p:bldP spid="406568" grpId="0" autoUpdateAnimBg="0"/>
      <p:bldP spid="406569" grpId="0"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pSp>
        <p:nvGrpSpPr>
          <p:cNvPr id="407554" name="Group 2"/>
          <p:cNvGrpSpPr/>
          <p:nvPr/>
        </p:nvGrpSpPr>
        <p:grpSpPr bwMode="auto">
          <a:xfrm>
            <a:off x="2782888" y="5051424"/>
            <a:ext cx="3429000" cy="1800225"/>
            <a:chOff x="3312" y="2289"/>
            <a:chExt cx="2160" cy="1134"/>
          </a:xfrm>
        </p:grpSpPr>
        <p:sp>
          <p:nvSpPr>
            <p:cNvPr id="407555" name="AutoShape 3"/>
            <p:cNvSpPr>
              <a:spLocks noChangeArrowheads="1"/>
            </p:cNvSpPr>
            <p:nvPr/>
          </p:nvSpPr>
          <p:spPr bwMode="auto">
            <a:xfrm>
              <a:off x="3312" y="2289"/>
              <a:ext cx="2160" cy="1134"/>
            </a:xfrm>
            <a:prstGeom prst="roundRect">
              <a:avLst>
                <a:gd name="adj" fmla="val 16667"/>
              </a:avLst>
            </a:prstGeom>
            <a:solidFill>
              <a:schemeClr val="bg1"/>
            </a:solidFill>
            <a:ln>
              <a:noFill/>
            </a:ln>
            <a:effectLst/>
          </p:spPr>
          <p:txBody>
            <a:bodyPr wrap="none" anchor="ctr"/>
            <a:lstStyle/>
            <a:p>
              <a:pPr>
                <a:defRPr/>
              </a:pPr>
              <a:endParaRPr lang="zh-CN"/>
            </a:p>
          </p:txBody>
        </p:sp>
        <p:graphicFrame>
          <p:nvGraphicFramePr>
            <p:cNvPr id="407556" name="Object 4"/>
            <p:cNvGraphicFramePr>
              <a:graphicFrameLocks xmlns:a="http://schemas.openxmlformats.org/drawingml/2006/main" noChangeAspect="1"/>
            </p:cNvGraphicFramePr>
            <p:nvPr/>
          </p:nvGraphicFramePr>
          <p:xfrm>
            <a:off x="3406" y="2444"/>
            <a:ext cx="1928" cy="737"/>
          </p:xfrm>
          <a:graphic>
            <a:graphicData uri="http://schemas.openxmlformats.org/presentationml/2006/ole">
              <p:oleObj name="oleObj" r:id="rId4" imgW="2790190" imgH="1066165" progId="Word.Picture.8">
                <p:embed/>
                <p:pic>
                  <p:nvPicPr>
                    <p:cNvPr id="407556" name="Object 4"/>
                    <p:cNvPicPr/>
                    <p:nvPr/>
                  </p:nvPicPr>
                  <p:blipFill>
                    <a:blip r:embed="rId3"/>
                    <a:stretch/>
                  </p:blipFill>
                  <p:spPr bwMode="auto">
                    <a:xfrm>
                      <a:off x="3406" y="2444"/>
                      <a:ext cx="1928" cy="737"/>
                    </a:xfrm>
                    <a:prstGeom prst="rect">
                      <a:avLst/>
                    </a:prstGeom>
                  </p:spPr>
                </p:pic>
              </p:oleObj>
            </a:graphicData>
          </a:graphic>
        </p:graphicFrame>
        <p:grpSp>
          <p:nvGrpSpPr>
            <p:cNvPr id="407557" name="Group 5"/>
            <p:cNvGrpSpPr/>
            <p:nvPr/>
          </p:nvGrpSpPr>
          <p:grpSpPr bwMode="auto">
            <a:xfrm>
              <a:off x="3945" y="2617"/>
              <a:ext cx="878" cy="85"/>
              <a:chOff x="1716" y="2419"/>
              <a:chExt cx="668" cy="92"/>
            </a:xfrm>
          </p:grpSpPr>
          <p:sp>
            <p:nvSpPr>
              <p:cNvPr id="407558" name="Arc 6"/>
              <p:cNvSpPr/>
              <p:nvPr/>
            </p:nvSpPr>
            <p:spPr bwMode="auto">
              <a:xfrm rot="5405860" flipH="1">
                <a:off x="1973" y="2162"/>
                <a:ext cx="92" cy="606"/>
              </a:xfrm>
              <a:custGeom>
                <a:avLst/>
                <a:gdLst>
                  <a:gd name="G0" fmla="+- 0 0 0"/>
                  <a:gd name="G1" fmla="+- 19376 0 0"/>
                  <a:gd name="G2" fmla="+- 21600 0 0"/>
                  <a:gd name="T0" fmla="*/ 9547 w 21600"/>
                  <a:gd name="T1" fmla="*/ 0 h 40674"/>
                  <a:gd name="T2" fmla="*/ 3597 w 21600"/>
                  <a:gd name="T3" fmla="*/ 40674 h 40674"/>
                  <a:gd name="T4" fmla="*/ 0 w 21600"/>
                  <a:gd name="T5" fmla="*/ 19376 h 40674"/>
                </a:gdLst>
                <a:ahLst/>
                <a:cxnLst>
                  <a:cxn ang="0">
                    <a:pos x="T0" y="T1"/>
                  </a:cxn>
                  <a:cxn ang="0">
                    <a:pos x="T2" y="T3"/>
                  </a:cxn>
                  <a:cxn ang="0">
                    <a:pos x="T4" y="T5"/>
                  </a:cxn>
                </a:cxnLst>
                <a:rect l="0" t="0" r="r" b="b"/>
                <a:pathLst>
                  <a:path w="21600" h="40674" fill="none" stroke="1" extrusionOk="0">
                    <a:moveTo>
                      <a:pt x="9546" y="0"/>
                    </a:moveTo>
                    <a:cubicBezTo>
                      <a:pt x="16926" y="3636"/>
                      <a:pt x="21600" y="11149"/>
                      <a:pt x="21600" y="19376"/>
                    </a:cubicBezTo>
                    <a:cubicBezTo>
                      <a:pt x="21600" y="29917"/>
                      <a:pt x="13991" y="38918"/>
                      <a:pt x="3597" y="40674"/>
                    </a:cubicBezTo>
                  </a:path>
                  <a:path w="21600" h="40674" fill="norm" stroke="0" extrusionOk="0">
                    <a:moveTo>
                      <a:pt x="9546" y="0"/>
                    </a:moveTo>
                    <a:cubicBezTo>
                      <a:pt x="16926" y="3636"/>
                      <a:pt x="21600" y="11149"/>
                      <a:pt x="21600" y="19376"/>
                    </a:cubicBezTo>
                    <a:cubicBezTo>
                      <a:pt x="21600" y="29917"/>
                      <a:pt x="13991" y="38918"/>
                      <a:pt x="3597" y="40674"/>
                    </a:cubicBezTo>
                    <a:lnTo>
                      <a:pt x="0" y="19376"/>
                    </a:lnTo>
                    <a:close/>
                  </a:path>
                </a:pathLst>
              </a:custGeom>
              <a:noFill/>
              <a:ln w="19050">
                <a:solidFill>
                  <a:srgbClr val="000000"/>
                </a:solidFill>
                <a:round/>
                <a:headEnd/>
                <a:tailEnd/>
              </a:ln>
            </p:spPr>
            <p:txBody>
              <a:bodyPr/>
              <a:lstStyle/>
              <a:p>
                <a:pPr>
                  <a:defRPr/>
                </a:pPr>
                <a:endParaRPr lang="zh-CN"/>
              </a:p>
            </p:txBody>
          </p:sp>
          <p:sp>
            <p:nvSpPr>
              <p:cNvPr id="407559" name="Freeform 7"/>
              <p:cNvSpPr/>
              <p:nvPr/>
            </p:nvSpPr>
            <p:spPr bwMode="auto">
              <a:xfrm rot="-9177384">
                <a:off x="2309" y="2472"/>
                <a:ext cx="75" cy="23"/>
              </a:xfrm>
              <a:custGeom>
                <a:avLst/>
                <a:gdLst>
                  <a:gd name="T0" fmla="*/ 1530 w 1530"/>
                  <a:gd name="T1" fmla="*/ 0 h 570"/>
                  <a:gd name="T2" fmla="*/ 1530 w 1530"/>
                  <a:gd name="T3" fmla="*/ 570 h 570"/>
                  <a:gd name="T4" fmla="*/ 0 w 1530"/>
                  <a:gd name="T5" fmla="*/ 225 h 570"/>
                  <a:gd name="T6" fmla="*/ 1530 w 1530"/>
                  <a:gd name="T7" fmla="*/ 0 h 570"/>
                </a:gdLst>
                <a:ahLst/>
                <a:cxnLst>
                  <a:cxn ang="0">
                    <a:pos x="T0" y="T1"/>
                  </a:cxn>
                  <a:cxn ang="0">
                    <a:pos x="T2" y="T3"/>
                  </a:cxn>
                  <a:cxn ang="0">
                    <a:pos x="T4" y="T5"/>
                  </a:cxn>
                  <a:cxn ang="0">
                    <a:pos x="T6" y="T7"/>
                  </a:cxn>
                </a:cxnLst>
                <a:rect l="0" t="0" r="r" b="b"/>
                <a:pathLst>
                  <a:path w="1530" h="570" fill="norm" stroke="1" extrusionOk="0">
                    <a:moveTo>
                      <a:pt x="1530" y="0"/>
                    </a:moveTo>
                    <a:lnTo>
                      <a:pt x="1530" y="570"/>
                    </a:lnTo>
                    <a:lnTo>
                      <a:pt x="0" y="225"/>
                    </a:lnTo>
                    <a:lnTo>
                      <a:pt x="1530" y="0"/>
                    </a:lnTo>
                    <a:close/>
                  </a:path>
                </a:pathLst>
              </a:custGeom>
              <a:solidFill>
                <a:srgbClr val="000000"/>
              </a:solidFill>
              <a:ln w="19050" cmpd="sng">
                <a:solidFill>
                  <a:srgbClr val="000000"/>
                </a:solidFill>
                <a:round/>
                <a:headEnd/>
                <a:tailEnd/>
              </a:ln>
            </p:spPr>
            <p:txBody>
              <a:bodyPr/>
              <a:lstStyle/>
              <a:p>
                <a:pPr>
                  <a:defRPr/>
                </a:pPr>
                <a:endParaRPr lang="zh-CN"/>
              </a:p>
            </p:txBody>
          </p:sp>
        </p:grpSp>
        <p:sp>
          <p:nvSpPr>
            <p:cNvPr id="407560" name="Text Box 8"/>
            <p:cNvSpPr txBox="1">
              <a:spLocks noChangeArrowheads="1"/>
            </p:cNvSpPr>
            <p:nvPr/>
          </p:nvSpPr>
          <p:spPr bwMode="auto">
            <a:xfrm>
              <a:off x="4256" y="2306"/>
              <a:ext cx="270" cy="227"/>
            </a:xfrm>
            <a:prstGeom prst="rect">
              <a:avLst/>
            </a:prstGeom>
            <a:noFill/>
            <a:ln>
              <a:noFill/>
            </a:ln>
          </p:spPr>
          <p:txBody>
            <a:bodyPr lIns="0" tIns="0" rIns="0" bIns="0"/>
            <a:lstStyle/>
            <a:p>
              <a:pPr>
                <a:defRPr/>
              </a:pPr>
              <a:r>
                <a:rPr lang="en-US" sz="1600">
                  <a:latin typeface="Times New Roman"/>
                </a:rPr>
                <a:t>J=</a:t>
              </a:r>
              <a:r>
                <a:rPr lang="en-US" sz="1600">
                  <a:latin typeface="Arial"/>
                </a:rPr>
                <a:t>X</a:t>
              </a:r>
              <a:endParaRPr/>
            </a:p>
            <a:p>
              <a:pPr>
                <a:defRPr/>
              </a:pPr>
              <a:r>
                <a:rPr lang="en-US" sz="1600">
                  <a:latin typeface="Times New Roman"/>
                </a:rPr>
                <a:t>K=1</a:t>
              </a:r>
              <a:endParaRPr lang="en-US" sz="1600" b="0">
                <a:latin typeface="Arial"/>
              </a:endParaRPr>
            </a:p>
          </p:txBody>
        </p:sp>
        <p:grpSp>
          <p:nvGrpSpPr>
            <p:cNvPr id="407561" name="Group 9"/>
            <p:cNvGrpSpPr/>
            <p:nvPr/>
          </p:nvGrpSpPr>
          <p:grpSpPr bwMode="auto">
            <a:xfrm>
              <a:off x="3972" y="2930"/>
              <a:ext cx="850" cy="121"/>
              <a:chOff x="2212" y="2302"/>
              <a:chExt cx="668" cy="92"/>
            </a:xfrm>
          </p:grpSpPr>
          <p:sp>
            <p:nvSpPr>
              <p:cNvPr id="407562" name="Arc 10"/>
              <p:cNvSpPr/>
              <p:nvPr/>
            </p:nvSpPr>
            <p:spPr bwMode="auto">
              <a:xfrm rot="5405860" flipV="1">
                <a:off x="2531" y="2045"/>
                <a:ext cx="92" cy="606"/>
              </a:xfrm>
              <a:custGeom>
                <a:avLst/>
                <a:gdLst>
                  <a:gd name="G0" fmla="+- 0 0 0"/>
                  <a:gd name="G1" fmla="+- 19376 0 0"/>
                  <a:gd name="G2" fmla="+- 21600 0 0"/>
                  <a:gd name="T0" fmla="*/ 9547 w 21600"/>
                  <a:gd name="T1" fmla="*/ 0 h 40674"/>
                  <a:gd name="T2" fmla="*/ 3597 w 21600"/>
                  <a:gd name="T3" fmla="*/ 40674 h 40674"/>
                  <a:gd name="T4" fmla="*/ 0 w 21600"/>
                  <a:gd name="T5" fmla="*/ 19376 h 40674"/>
                </a:gdLst>
                <a:ahLst/>
                <a:cxnLst>
                  <a:cxn ang="0">
                    <a:pos x="T0" y="T1"/>
                  </a:cxn>
                  <a:cxn ang="0">
                    <a:pos x="T2" y="T3"/>
                  </a:cxn>
                  <a:cxn ang="0">
                    <a:pos x="T4" y="T5"/>
                  </a:cxn>
                </a:cxnLst>
                <a:rect l="0" t="0" r="r" b="b"/>
                <a:pathLst>
                  <a:path w="21600" h="40674" fill="none" stroke="1" extrusionOk="0">
                    <a:moveTo>
                      <a:pt x="9546" y="0"/>
                    </a:moveTo>
                    <a:cubicBezTo>
                      <a:pt x="16926" y="3636"/>
                      <a:pt x="21600" y="11149"/>
                      <a:pt x="21600" y="19376"/>
                    </a:cubicBezTo>
                    <a:cubicBezTo>
                      <a:pt x="21600" y="29917"/>
                      <a:pt x="13991" y="38918"/>
                      <a:pt x="3597" y="40674"/>
                    </a:cubicBezTo>
                  </a:path>
                  <a:path w="21600" h="40674" fill="norm" stroke="0" extrusionOk="0">
                    <a:moveTo>
                      <a:pt x="9546" y="0"/>
                    </a:moveTo>
                    <a:cubicBezTo>
                      <a:pt x="16926" y="3636"/>
                      <a:pt x="21600" y="11149"/>
                      <a:pt x="21600" y="19376"/>
                    </a:cubicBezTo>
                    <a:cubicBezTo>
                      <a:pt x="21600" y="29917"/>
                      <a:pt x="13991" y="38918"/>
                      <a:pt x="3597" y="40674"/>
                    </a:cubicBezTo>
                    <a:lnTo>
                      <a:pt x="0" y="19376"/>
                    </a:lnTo>
                    <a:close/>
                  </a:path>
                </a:pathLst>
              </a:custGeom>
              <a:noFill/>
              <a:ln w="19050">
                <a:solidFill>
                  <a:srgbClr val="000000"/>
                </a:solidFill>
                <a:round/>
                <a:headEnd/>
                <a:tailEnd/>
              </a:ln>
            </p:spPr>
            <p:txBody>
              <a:bodyPr/>
              <a:lstStyle/>
              <a:p>
                <a:pPr>
                  <a:defRPr/>
                </a:pPr>
                <a:endParaRPr lang="zh-CN"/>
              </a:p>
            </p:txBody>
          </p:sp>
          <p:sp>
            <p:nvSpPr>
              <p:cNvPr id="407563" name="Freeform 11"/>
              <p:cNvSpPr/>
              <p:nvPr/>
            </p:nvSpPr>
            <p:spPr bwMode="auto">
              <a:xfrm rot="-9177384" flipH="1" flipV="1">
                <a:off x="2212" y="2318"/>
                <a:ext cx="75" cy="23"/>
              </a:xfrm>
              <a:custGeom>
                <a:avLst/>
                <a:gdLst>
                  <a:gd name="T0" fmla="*/ 1530 w 1530"/>
                  <a:gd name="T1" fmla="*/ 0 h 570"/>
                  <a:gd name="T2" fmla="*/ 1530 w 1530"/>
                  <a:gd name="T3" fmla="*/ 570 h 570"/>
                  <a:gd name="T4" fmla="*/ 0 w 1530"/>
                  <a:gd name="T5" fmla="*/ 225 h 570"/>
                  <a:gd name="T6" fmla="*/ 1530 w 1530"/>
                  <a:gd name="T7" fmla="*/ 0 h 570"/>
                </a:gdLst>
                <a:ahLst/>
                <a:cxnLst>
                  <a:cxn ang="0">
                    <a:pos x="T0" y="T1"/>
                  </a:cxn>
                  <a:cxn ang="0">
                    <a:pos x="T2" y="T3"/>
                  </a:cxn>
                  <a:cxn ang="0">
                    <a:pos x="T4" y="T5"/>
                  </a:cxn>
                  <a:cxn ang="0">
                    <a:pos x="T6" y="T7"/>
                  </a:cxn>
                </a:cxnLst>
                <a:rect l="0" t="0" r="r" b="b"/>
                <a:pathLst>
                  <a:path w="1530" h="570" fill="norm" stroke="1" extrusionOk="0">
                    <a:moveTo>
                      <a:pt x="1530" y="0"/>
                    </a:moveTo>
                    <a:lnTo>
                      <a:pt x="1530" y="570"/>
                    </a:lnTo>
                    <a:lnTo>
                      <a:pt x="0" y="225"/>
                    </a:lnTo>
                    <a:lnTo>
                      <a:pt x="1530" y="0"/>
                    </a:lnTo>
                    <a:close/>
                  </a:path>
                </a:pathLst>
              </a:custGeom>
              <a:solidFill>
                <a:srgbClr val="000000"/>
              </a:solidFill>
              <a:ln w="19050" cmpd="sng">
                <a:solidFill>
                  <a:srgbClr val="000000"/>
                </a:solidFill>
                <a:round/>
                <a:headEnd/>
                <a:tailEnd/>
              </a:ln>
            </p:spPr>
            <p:txBody>
              <a:bodyPr/>
              <a:lstStyle/>
              <a:p>
                <a:pPr>
                  <a:defRPr/>
                </a:pPr>
                <a:endParaRPr lang="zh-CN"/>
              </a:p>
            </p:txBody>
          </p:sp>
        </p:grpSp>
        <p:sp>
          <p:nvSpPr>
            <p:cNvPr id="407564" name="Text Box 12"/>
            <p:cNvSpPr txBox="1">
              <a:spLocks noChangeArrowheads="1"/>
            </p:cNvSpPr>
            <p:nvPr/>
          </p:nvSpPr>
          <p:spPr bwMode="auto">
            <a:xfrm>
              <a:off x="4285" y="3128"/>
              <a:ext cx="270" cy="226"/>
            </a:xfrm>
            <a:prstGeom prst="rect">
              <a:avLst/>
            </a:prstGeom>
            <a:noFill/>
            <a:ln>
              <a:noFill/>
            </a:ln>
          </p:spPr>
          <p:txBody>
            <a:bodyPr lIns="0" tIns="0" rIns="0" bIns="0"/>
            <a:lstStyle/>
            <a:p>
              <a:pPr>
                <a:defRPr/>
              </a:pPr>
              <a:r>
                <a:rPr lang="en-US" sz="1600">
                  <a:latin typeface="Times New Roman"/>
                </a:rPr>
                <a:t>J=1</a:t>
              </a:r>
              <a:endParaRPr/>
            </a:p>
            <a:p>
              <a:pPr>
                <a:defRPr/>
              </a:pPr>
              <a:r>
                <a:rPr lang="en-US" sz="1600">
                  <a:latin typeface="Times New Roman"/>
                </a:rPr>
                <a:t>K=</a:t>
              </a:r>
              <a:r>
                <a:rPr lang="en-US" sz="1600">
                  <a:latin typeface="Arial"/>
                </a:rPr>
                <a:t>X</a:t>
              </a:r>
              <a:endParaRPr lang="en-US" sz="1600" b="0">
                <a:latin typeface="Arial"/>
              </a:endParaRPr>
            </a:p>
          </p:txBody>
        </p:sp>
        <p:grpSp>
          <p:nvGrpSpPr>
            <p:cNvPr id="407565" name="Group 13"/>
            <p:cNvGrpSpPr/>
            <p:nvPr/>
          </p:nvGrpSpPr>
          <p:grpSpPr bwMode="auto">
            <a:xfrm>
              <a:off x="3661" y="2732"/>
              <a:ext cx="161" cy="170"/>
              <a:chOff x="678" y="3210"/>
              <a:chExt cx="161" cy="170"/>
            </a:xfrm>
          </p:grpSpPr>
          <p:sp>
            <p:nvSpPr>
              <p:cNvPr id="407566" name="Freeform 14"/>
              <p:cNvSpPr/>
              <p:nvPr/>
            </p:nvSpPr>
            <p:spPr bwMode="auto">
              <a:xfrm rot="147644" flipH="1" flipV="1">
                <a:off x="752" y="3210"/>
                <a:ext cx="75" cy="23"/>
              </a:xfrm>
              <a:custGeom>
                <a:avLst/>
                <a:gdLst>
                  <a:gd name="T0" fmla="*/ 1530 w 1530"/>
                  <a:gd name="T1" fmla="*/ 0 h 570"/>
                  <a:gd name="T2" fmla="*/ 1530 w 1530"/>
                  <a:gd name="T3" fmla="*/ 570 h 570"/>
                  <a:gd name="T4" fmla="*/ 0 w 1530"/>
                  <a:gd name="T5" fmla="*/ 225 h 570"/>
                  <a:gd name="T6" fmla="*/ 1530 w 1530"/>
                  <a:gd name="T7" fmla="*/ 0 h 570"/>
                </a:gdLst>
                <a:ahLst/>
                <a:cxnLst>
                  <a:cxn ang="0">
                    <a:pos x="T0" y="T1"/>
                  </a:cxn>
                  <a:cxn ang="0">
                    <a:pos x="T2" y="T3"/>
                  </a:cxn>
                  <a:cxn ang="0">
                    <a:pos x="T4" y="T5"/>
                  </a:cxn>
                  <a:cxn ang="0">
                    <a:pos x="T6" y="T7"/>
                  </a:cxn>
                </a:cxnLst>
                <a:rect l="0" t="0" r="r" b="b"/>
                <a:pathLst>
                  <a:path w="1530" h="570" fill="norm" stroke="1" extrusionOk="0">
                    <a:moveTo>
                      <a:pt x="1530" y="0"/>
                    </a:moveTo>
                    <a:lnTo>
                      <a:pt x="1530" y="570"/>
                    </a:lnTo>
                    <a:lnTo>
                      <a:pt x="0" y="225"/>
                    </a:lnTo>
                    <a:lnTo>
                      <a:pt x="1530" y="0"/>
                    </a:lnTo>
                    <a:close/>
                  </a:path>
                </a:pathLst>
              </a:custGeom>
              <a:solidFill>
                <a:srgbClr val="000000"/>
              </a:solidFill>
              <a:ln w="19050" cmpd="sng">
                <a:solidFill>
                  <a:srgbClr val="000000"/>
                </a:solidFill>
                <a:round/>
                <a:headEnd/>
                <a:tailEnd/>
              </a:ln>
            </p:spPr>
            <p:txBody>
              <a:bodyPr/>
              <a:lstStyle/>
              <a:p>
                <a:pPr>
                  <a:defRPr/>
                </a:pPr>
                <a:endParaRPr lang="zh-CN"/>
              </a:p>
            </p:txBody>
          </p:sp>
          <p:sp>
            <p:nvSpPr>
              <p:cNvPr id="407567" name="Arc 15"/>
              <p:cNvSpPr/>
              <p:nvPr/>
            </p:nvSpPr>
            <p:spPr bwMode="auto">
              <a:xfrm rot="2200598" flipH="1">
                <a:off x="678" y="3230"/>
                <a:ext cx="161" cy="150"/>
              </a:xfrm>
              <a:custGeom>
                <a:avLst/>
                <a:gdLst>
                  <a:gd name="G0" fmla="+- 21374 0 0"/>
                  <a:gd name="G1" fmla="+- 18488 0 0"/>
                  <a:gd name="G2" fmla="+- 21600 0 0"/>
                  <a:gd name="T0" fmla="*/ 32543 w 42974"/>
                  <a:gd name="T1" fmla="*/ 0 h 40088"/>
                  <a:gd name="T2" fmla="*/ 0 w 42974"/>
                  <a:gd name="T3" fmla="*/ 21602 h 40088"/>
                  <a:gd name="T4" fmla="*/ 21374 w 42974"/>
                  <a:gd name="T5" fmla="*/ 18488 h 40088"/>
                </a:gdLst>
                <a:ahLst/>
                <a:cxnLst>
                  <a:cxn ang="0">
                    <a:pos x="T0" y="T1"/>
                  </a:cxn>
                  <a:cxn ang="0">
                    <a:pos x="T2" y="T3"/>
                  </a:cxn>
                  <a:cxn ang="0">
                    <a:pos x="T4" y="T5"/>
                  </a:cxn>
                </a:cxnLst>
                <a:rect l="0" t="0" r="r" b="b"/>
                <a:pathLst>
                  <a:path w="42974" h="40088" fill="none" stroke="1" extrusionOk="0">
                    <a:moveTo>
                      <a:pt x="32543" y="-1"/>
                    </a:moveTo>
                    <a:cubicBezTo>
                      <a:pt x="39017" y="3911"/>
                      <a:pt x="42974" y="10924"/>
                      <a:pt x="42974" y="18488"/>
                    </a:cubicBezTo>
                    <a:cubicBezTo>
                      <a:pt x="42974" y="30417"/>
                      <a:pt x="33303" y="40088"/>
                      <a:pt x="21374" y="40088"/>
                    </a:cubicBezTo>
                    <a:cubicBezTo>
                      <a:pt x="10647" y="40087"/>
                      <a:pt x="1546" y="32216"/>
                      <a:pt x="-1" y="21602"/>
                    </a:cubicBezTo>
                  </a:path>
                  <a:path w="42974" h="40088" fill="norm" stroke="0" extrusionOk="0">
                    <a:moveTo>
                      <a:pt x="32543" y="-1"/>
                    </a:moveTo>
                    <a:cubicBezTo>
                      <a:pt x="39017" y="3911"/>
                      <a:pt x="42974" y="10924"/>
                      <a:pt x="42974" y="18488"/>
                    </a:cubicBezTo>
                    <a:cubicBezTo>
                      <a:pt x="42974" y="30417"/>
                      <a:pt x="33303" y="40088"/>
                      <a:pt x="21374" y="40088"/>
                    </a:cubicBezTo>
                    <a:cubicBezTo>
                      <a:pt x="10647" y="40087"/>
                      <a:pt x="1546" y="32216"/>
                      <a:pt x="-1" y="21602"/>
                    </a:cubicBezTo>
                    <a:lnTo>
                      <a:pt x="21374" y="18488"/>
                    </a:lnTo>
                    <a:close/>
                  </a:path>
                </a:pathLst>
              </a:custGeom>
              <a:noFill/>
              <a:ln w="19050">
                <a:solidFill>
                  <a:srgbClr val="000000"/>
                </a:solidFill>
                <a:round/>
                <a:headEnd/>
                <a:tailEnd/>
              </a:ln>
            </p:spPr>
            <p:txBody>
              <a:bodyPr/>
              <a:lstStyle/>
              <a:p>
                <a:pPr>
                  <a:defRPr/>
                </a:pPr>
                <a:endParaRPr lang="zh-CN"/>
              </a:p>
            </p:txBody>
          </p:sp>
        </p:grpSp>
        <p:sp>
          <p:nvSpPr>
            <p:cNvPr id="407568" name="Text Box 16"/>
            <p:cNvSpPr txBox="1">
              <a:spLocks noChangeArrowheads="1"/>
            </p:cNvSpPr>
            <p:nvPr/>
          </p:nvSpPr>
          <p:spPr bwMode="auto">
            <a:xfrm>
              <a:off x="3349" y="2675"/>
              <a:ext cx="270" cy="227"/>
            </a:xfrm>
            <a:prstGeom prst="rect">
              <a:avLst/>
            </a:prstGeom>
            <a:noFill/>
            <a:ln>
              <a:noFill/>
            </a:ln>
          </p:spPr>
          <p:txBody>
            <a:bodyPr lIns="0" tIns="0" rIns="0" bIns="0"/>
            <a:lstStyle/>
            <a:p>
              <a:pPr>
                <a:defRPr/>
              </a:pPr>
              <a:r>
                <a:rPr lang="en-US" sz="1600">
                  <a:latin typeface="Times New Roman"/>
                </a:rPr>
                <a:t>J=</a:t>
              </a:r>
              <a:r>
                <a:rPr lang="en-US" sz="1600">
                  <a:latin typeface="Arial"/>
                </a:rPr>
                <a:t>X</a:t>
              </a:r>
              <a:endParaRPr lang="en-US" sz="1600">
                <a:latin typeface="Times New Roman"/>
              </a:endParaRPr>
            </a:p>
            <a:p>
              <a:pPr>
                <a:defRPr/>
              </a:pPr>
              <a:r>
                <a:rPr lang="en-US" sz="1600">
                  <a:latin typeface="Times New Roman"/>
                </a:rPr>
                <a:t>K=0</a:t>
              </a:r>
              <a:endParaRPr/>
            </a:p>
          </p:txBody>
        </p:sp>
        <p:sp>
          <p:nvSpPr>
            <p:cNvPr id="407569" name="Text Box 17"/>
            <p:cNvSpPr txBox="1">
              <a:spLocks noChangeArrowheads="1"/>
            </p:cNvSpPr>
            <p:nvPr/>
          </p:nvSpPr>
          <p:spPr bwMode="auto">
            <a:xfrm>
              <a:off x="5107" y="2675"/>
              <a:ext cx="270" cy="226"/>
            </a:xfrm>
            <a:prstGeom prst="rect">
              <a:avLst/>
            </a:prstGeom>
            <a:noFill/>
            <a:ln>
              <a:noFill/>
            </a:ln>
          </p:spPr>
          <p:txBody>
            <a:bodyPr lIns="0" tIns="0" rIns="0" bIns="0"/>
            <a:lstStyle/>
            <a:p>
              <a:pPr>
                <a:defRPr/>
              </a:pPr>
              <a:r>
                <a:rPr lang="en-US" sz="1600">
                  <a:latin typeface="Times New Roman"/>
                </a:rPr>
                <a:t>J=0</a:t>
              </a:r>
              <a:endParaRPr lang="en-US" sz="1600">
                <a:latin typeface="Arial"/>
              </a:endParaRPr>
            </a:p>
            <a:p>
              <a:pPr>
                <a:defRPr/>
              </a:pPr>
              <a:r>
                <a:rPr lang="en-US" sz="1600">
                  <a:latin typeface="Times New Roman"/>
                </a:rPr>
                <a:t>K=</a:t>
              </a:r>
              <a:r>
                <a:rPr lang="en-US" sz="1600">
                  <a:latin typeface="Arial"/>
                </a:rPr>
                <a:t>X</a:t>
              </a:r>
              <a:endParaRPr/>
            </a:p>
          </p:txBody>
        </p:sp>
        <p:grpSp>
          <p:nvGrpSpPr>
            <p:cNvPr id="407570" name="Group 18"/>
            <p:cNvGrpSpPr/>
            <p:nvPr/>
          </p:nvGrpSpPr>
          <p:grpSpPr bwMode="auto">
            <a:xfrm>
              <a:off x="4908" y="2732"/>
              <a:ext cx="161" cy="171"/>
              <a:chOff x="3702" y="2812"/>
              <a:chExt cx="161" cy="171"/>
            </a:xfrm>
          </p:grpSpPr>
          <p:sp>
            <p:nvSpPr>
              <p:cNvPr id="407571" name="Freeform 19"/>
              <p:cNvSpPr/>
              <p:nvPr/>
            </p:nvSpPr>
            <p:spPr bwMode="auto">
              <a:xfrm rot="70416">
                <a:off x="3716" y="2960"/>
                <a:ext cx="74" cy="23"/>
              </a:xfrm>
              <a:custGeom>
                <a:avLst/>
                <a:gdLst>
                  <a:gd name="T0" fmla="*/ 1530 w 1530"/>
                  <a:gd name="T1" fmla="*/ 0 h 570"/>
                  <a:gd name="T2" fmla="*/ 1530 w 1530"/>
                  <a:gd name="T3" fmla="*/ 570 h 570"/>
                  <a:gd name="T4" fmla="*/ 0 w 1530"/>
                  <a:gd name="T5" fmla="*/ 225 h 570"/>
                  <a:gd name="T6" fmla="*/ 1530 w 1530"/>
                  <a:gd name="T7" fmla="*/ 0 h 570"/>
                </a:gdLst>
                <a:ahLst/>
                <a:cxnLst>
                  <a:cxn ang="0">
                    <a:pos x="T0" y="T1"/>
                  </a:cxn>
                  <a:cxn ang="0">
                    <a:pos x="T2" y="T3"/>
                  </a:cxn>
                  <a:cxn ang="0">
                    <a:pos x="T4" y="T5"/>
                  </a:cxn>
                  <a:cxn ang="0">
                    <a:pos x="T6" y="T7"/>
                  </a:cxn>
                </a:cxnLst>
                <a:rect l="0" t="0" r="r" b="b"/>
                <a:pathLst>
                  <a:path w="1530" h="570" fill="norm" stroke="1" extrusionOk="0">
                    <a:moveTo>
                      <a:pt x="1530" y="0"/>
                    </a:moveTo>
                    <a:lnTo>
                      <a:pt x="1530" y="570"/>
                    </a:lnTo>
                    <a:lnTo>
                      <a:pt x="0" y="225"/>
                    </a:lnTo>
                    <a:lnTo>
                      <a:pt x="1530" y="0"/>
                    </a:lnTo>
                    <a:close/>
                  </a:path>
                </a:pathLst>
              </a:custGeom>
              <a:solidFill>
                <a:srgbClr val="000000"/>
              </a:solidFill>
              <a:ln w="19050" cmpd="sng">
                <a:solidFill>
                  <a:srgbClr val="000000"/>
                </a:solidFill>
                <a:round/>
                <a:headEnd/>
                <a:tailEnd/>
              </a:ln>
            </p:spPr>
            <p:txBody>
              <a:bodyPr/>
              <a:lstStyle/>
              <a:p>
                <a:pPr>
                  <a:defRPr/>
                </a:pPr>
                <a:endParaRPr lang="zh-CN"/>
              </a:p>
            </p:txBody>
          </p:sp>
          <p:sp>
            <p:nvSpPr>
              <p:cNvPr id="407572" name="Arc 20"/>
              <p:cNvSpPr/>
              <p:nvPr/>
            </p:nvSpPr>
            <p:spPr bwMode="auto">
              <a:xfrm rot="2123370" flipV="1">
                <a:off x="3702" y="2812"/>
                <a:ext cx="161" cy="150"/>
              </a:xfrm>
              <a:custGeom>
                <a:avLst/>
                <a:gdLst>
                  <a:gd name="G0" fmla="+- 21374 0 0"/>
                  <a:gd name="G1" fmla="+- 18488 0 0"/>
                  <a:gd name="G2" fmla="+- 21600 0 0"/>
                  <a:gd name="T0" fmla="*/ 32543 w 42974"/>
                  <a:gd name="T1" fmla="*/ 0 h 40088"/>
                  <a:gd name="T2" fmla="*/ 0 w 42974"/>
                  <a:gd name="T3" fmla="*/ 21602 h 40088"/>
                  <a:gd name="T4" fmla="*/ 21374 w 42974"/>
                  <a:gd name="T5" fmla="*/ 18488 h 40088"/>
                </a:gdLst>
                <a:ahLst/>
                <a:cxnLst>
                  <a:cxn ang="0">
                    <a:pos x="T0" y="T1"/>
                  </a:cxn>
                  <a:cxn ang="0">
                    <a:pos x="T2" y="T3"/>
                  </a:cxn>
                  <a:cxn ang="0">
                    <a:pos x="T4" y="T5"/>
                  </a:cxn>
                </a:cxnLst>
                <a:rect l="0" t="0" r="r" b="b"/>
                <a:pathLst>
                  <a:path w="42974" h="40088" fill="none" stroke="1" extrusionOk="0">
                    <a:moveTo>
                      <a:pt x="32543" y="-1"/>
                    </a:moveTo>
                    <a:cubicBezTo>
                      <a:pt x="39017" y="3911"/>
                      <a:pt x="42974" y="10924"/>
                      <a:pt x="42974" y="18488"/>
                    </a:cubicBezTo>
                    <a:cubicBezTo>
                      <a:pt x="42974" y="30417"/>
                      <a:pt x="33303" y="40088"/>
                      <a:pt x="21374" y="40088"/>
                    </a:cubicBezTo>
                    <a:cubicBezTo>
                      <a:pt x="10647" y="40087"/>
                      <a:pt x="1546" y="32216"/>
                      <a:pt x="-1" y="21602"/>
                    </a:cubicBezTo>
                  </a:path>
                  <a:path w="42974" h="40088" fill="norm" stroke="0" extrusionOk="0">
                    <a:moveTo>
                      <a:pt x="32543" y="-1"/>
                    </a:moveTo>
                    <a:cubicBezTo>
                      <a:pt x="39017" y="3911"/>
                      <a:pt x="42974" y="10924"/>
                      <a:pt x="42974" y="18488"/>
                    </a:cubicBezTo>
                    <a:cubicBezTo>
                      <a:pt x="42974" y="30417"/>
                      <a:pt x="33303" y="40088"/>
                      <a:pt x="21374" y="40088"/>
                    </a:cubicBezTo>
                    <a:cubicBezTo>
                      <a:pt x="10647" y="40087"/>
                      <a:pt x="1546" y="32216"/>
                      <a:pt x="-1" y="21602"/>
                    </a:cubicBezTo>
                    <a:lnTo>
                      <a:pt x="21374" y="18488"/>
                    </a:lnTo>
                    <a:close/>
                  </a:path>
                </a:pathLst>
              </a:custGeom>
              <a:noFill/>
              <a:ln w="19050">
                <a:solidFill>
                  <a:srgbClr val="000000"/>
                </a:solidFill>
                <a:round/>
                <a:headEnd/>
                <a:tailEnd/>
              </a:ln>
            </p:spPr>
            <p:txBody>
              <a:bodyPr/>
              <a:lstStyle/>
              <a:p>
                <a:pPr>
                  <a:defRPr/>
                </a:pPr>
                <a:endParaRPr lang="zh-CN"/>
              </a:p>
            </p:txBody>
          </p:sp>
        </p:grpSp>
      </p:grpSp>
      <p:grpSp>
        <p:nvGrpSpPr>
          <p:cNvPr id="407573" name="Group 21"/>
          <p:cNvGrpSpPr/>
          <p:nvPr/>
        </p:nvGrpSpPr>
        <p:grpSpPr bwMode="auto">
          <a:xfrm>
            <a:off x="315913" y="117475"/>
            <a:ext cx="5151437" cy="2879725"/>
            <a:chOff x="215" y="1148"/>
            <a:chExt cx="3245" cy="1814"/>
          </a:xfrm>
        </p:grpSpPr>
        <p:sp>
          <p:nvSpPr>
            <p:cNvPr id="407574" name="Rectangle 22"/>
            <p:cNvSpPr>
              <a:spLocks noChangeArrowheads="1"/>
            </p:cNvSpPr>
            <p:nvPr/>
          </p:nvSpPr>
          <p:spPr bwMode="auto">
            <a:xfrm>
              <a:off x="215" y="1148"/>
              <a:ext cx="3241" cy="1814"/>
            </a:xfrm>
            <a:prstGeom prst="rect">
              <a:avLst/>
            </a:prstGeom>
            <a:solidFill>
              <a:schemeClr val="bg1"/>
            </a:solidFill>
            <a:ln>
              <a:noFill/>
            </a:ln>
            <a:effectLst/>
          </p:spPr>
          <p:txBody>
            <a:bodyPr anchor="ctr">
              <a:spAutoFit/>
            </a:bodyPr>
            <a:lstStyle/>
            <a:p>
              <a:pPr>
                <a:defRPr/>
              </a:pPr>
              <a:endParaRPr lang="zh-CN"/>
            </a:p>
          </p:txBody>
        </p:sp>
        <p:sp>
          <p:nvSpPr>
            <p:cNvPr id="407575" name="Rectangle 23"/>
            <p:cNvSpPr>
              <a:spLocks noChangeArrowheads="1"/>
            </p:cNvSpPr>
            <p:nvPr/>
          </p:nvSpPr>
          <p:spPr bwMode="auto">
            <a:xfrm>
              <a:off x="3120" y="2644"/>
              <a:ext cx="340" cy="305"/>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1</a:t>
              </a:r>
              <a:endParaRPr lang="en-US" sz="4300" b="0"/>
            </a:p>
          </p:txBody>
        </p:sp>
        <p:sp>
          <p:nvSpPr>
            <p:cNvPr id="407576" name="Rectangle 24"/>
            <p:cNvSpPr>
              <a:spLocks noChangeArrowheads="1"/>
            </p:cNvSpPr>
            <p:nvPr/>
          </p:nvSpPr>
          <p:spPr bwMode="auto">
            <a:xfrm>
              <a:off x="2508" y="2644"/>
              <a:ext cx="612" cy="305"/>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577" name="Rectangle 25"/>
            <p:cNvSpPr>
              <a:spLocks noChangeArrowheads="1"/>
            </p:cNvSpPr>
            <p:nvPr/>
          </p:nvSpPr>
          <p:spPr bwMode="auto">
            <a:xfrm>
              <a:off x="1964" y="2644"/>
              <a:ext cx="544" cy="305"/>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578" name="Rectangle 26"/>
            <p:cNvSpPr>
              <a:spLocks noChangeArrowheads="1"/>
            </p:cNvSpPr>
            <p:nvPr/>
          </p:nvSpPr>
          <p:spPr bwMode="auto">
            <a:xfrm>
              <a:off x="1427" y="2644"/>
              <a:ext cx="537" cy="305"/>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579" name="Rectangle 27"/>
            <p:cNvSpPr>
              <a:spLocks noChangeArrowheads="1"/>
            </p:cNvSpPr>
            <p:nvPr/>
          </p:nvSpPr>
          <p:spPr bwMode="auto">
            <a:xfrm>
              <a:off x="1027" y="2644"/>
              <a:ext cx="400" cy="305"/>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580" name="Rectangle 28"/>
            <p:cNvSpPr>
              <a:spLocks noChangeArrowheads="1"/>
            </p:cNvSpPr>
            <p:nvPr/>
          </p:nvSpPr>
          <p:spPr bwMode="auto">
            <a:xfrm>
              <a:off x="615" y="2644"/>
              <a:ext cx="412" cy="305"/>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581" name="Rectangle 29"/>
            <p:cNvSpPr>
              <a:spLocks noChangeArrowheads="1"/>
            </p:cNvSpPr>
            <p:nvPr/>
          </p:nvSpPr>
          <p:spPr bwMode="auto">
            <a:xfrm>
              <a:off x="215" y="2644"/>
              <a:ext cx="400" cy="305"/>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1</a:t>
              </a:r>
              <a:endParaRPr lang="en-US" sz="4300" b="0"/>
            </a:p>
          </p:txBody>
        </p:sp>
        <p:sp>
          <p:nvSpPr>
            <p:cNvPr id="407582" name="Rectangle 30"/>
            <p:cNvSpPr>
              <a:spLocks noChangeArrowheads="1"/>
            </p:cNvSpPr>
            <p:nvPr/>
          </p:nvSpPr>
          <p:spPr bwMode="auto">
            <a:xfrm>
              <a:off x="3120" y="2340"/>
              <a:ext cx="340"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583" name="Rectangle 31"/>
            <p:cNvSpPr>
              <a:spLocks noChangeArrowheads="1"/>
            </p:cNvSpPr>
            <p:nvPr/>
          </p:nvSpPr>
          <p:spPr bwMode="auto">
            <a:xfrm>
              <a:off x="2508" y="2340"/>
              <a:ext cx="612"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584" name="Rectangle 32"/>
            <p:cNvSpPr>
              <a:spLocks noChangeArrowheads="1"/>
            </p:cNvSpPr>
            <p:nvPr/>
          </p:nvSpPr>
          <p:spPr bwMode="auto">
            <a:xfrm>
              <a:off x="1964" y="2340"/>
              <a:ext cx="544"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585" name="Rectangle 33"/>
            <p:cNvSpPr>
              <a:spLocks noChangeArrowheads="1"/>
            </p:cNvSpPr>
            <p:nvPr/>
          </p:nvSpPr>
          <p:spPr bwMode="auto">
            <a:xfrm>
              <a:off x="1427" y="2340"/>
              <a:ext cx="537"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1</a:t>
              </a:r>
              <a:endParaRPr lang="en-US" sz="4300" b="0"/>
            </a:p>
          </p:txBody>
        </p:sp>
        <p:sp>
          <p:nvSpPr>
            <p:cNvPr id="407586" name="Rectangle 34"/>
            <p:cNvSpPr>
              <a:spLocks noChangeArrowheads="1"/>
            </p:cNvSpPr>
            <p:nvPr/>
          </p:nvSpPr>
          <p:spPr bwMode="auto">
            <a:xfrm>
              <a:off x="1027" y="2340"/>
              <a:ext cx="400"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1</a:t>
              </a:r>
              <a:endParaRPr lang="en-US" sz="4300" b="0"/>
            </a:p>
          </p:txBody>
        </p:sp>
        <p:sp>
          <p:nvSpPr>
            <p:cNvPr id="407587" name="Rectangle 35"/>
            <p:cNvSpPr>
              <a:spLocks noChangeArrowheads="1"/>
            </p:cNvSpPr>
            <p:nvPr/>
          </p:nvSpPr>
          <p:spPr bwMode="auto">
            <a:xfrm>
              <a:off x="615" y="2340"/>
              <a:ext cx="412"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1</a:t>
              </a:r>
              <a:endParaRPr lang="en-US" sz="4300" b="0"/>
            </a:p>
          </p:txBody>
        </p:sp>
        <p:sp>
          <p:nvSpPr>
            <p:cNvPr id="407588" name="Rectangle 36"/>
            <p:cNvSpPr>
              <a:spLocks noChangeArrowheads="1"/>
            </p:cNvSpPr>
            <p:nvPr/>
          </p:nvSpPr>
          <p:spPr bwMode="auto">
            <a:xfrm>
              <a:off x="215" y="2340"/>
              <a:ext cx="400"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589" name="Rectangle 37"/>
            <p:cNvSpPr>
              <a:spLocks noChangeArrowheads="1"/>
            </p:cNvSpPr>
            <p:nvPr/>
          </p:nvSpPr>
          <p:spPr bwMode="auto">
            <a:xfrm>
              <a:off x="3120" y="2048"/>
              <a:ext cx="340" cy="292"/>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590" name="Rectangle 38"/>
            <p:cNvSpPr>
              <a:spLocks noChangeArrowheads="1"/>
            </p:cNvSpPr>
            <p:nvPr/>
          </p:nvSpPr>
          <p:spPr bwMode="auto">
            <a:xfrm>
              <a:off x="2508" y="2048"/>
              <a:ext cx="612" cy="292"/>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1</a:t>
              </a:r>
              <a:endParaRPr lang="en-US" sz="4300" b="0"/>
            </a:p>
          </p:txBody>
        </p:sp>
        <p:sp>
          <p:nvSpPr>
            <p:cNvPr id="407591" name="Rectangle 39"/>
            <p:cNvSpPr>
              <a:spLocks noChangeArrowheads="1"/>
            </p:cNvSpPr>
            <p:nvPr/>
          </p:nvSpPr>
          <p:spPr bwMode="auto">
            <a:xfrm>
              <a:off x="1964" y="2048"/>
              <a:ext cx="544" cy="292"/>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1</a:t>
              </a:r>
              <a:endParaRPr lang="en-US" sz="4300" b="0"/>
            </a:p>
          </p:txBody>
        </p:sp>
        <p:sp>
          <p:nvSpPr>
            <p:cNvPr id="407592" name="Rectangle 40"/>
            <p:cNvSpPr>
              <a:spLocks noChangeArrowheads="1"/>
            </p:cNvSpPr>
            <p:nvPr/>
          </p:nvSpPr>
          <p:spPr bwMode="auto">
            <a:xfrm>
              <a:off x="1427" y="2048"/>
              <a:ext cx="537" cy="292"/>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593" name="Rectangle 41"/>
            <p:cNvSpPr>
              <a:spLocks noChangeArrowheads="1"/>
            </p:cNvSpPr>
            <p:nvPr/>
          </p:nvSpPr>
          <p:spPr bwMode="auto">
            <a:xfrm>
              <a:off x="1027" y="2048"/>
              <a:ext cx="400" cy="292"/>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594" name="Rectangle 42"/>
            <p:cNvSpPr>
              <a:spLocks noChangeArrowheads="1"/>
            </p:cNvSpPr>
            <p:nvPr/>
          </p:nvSpPr>
          <p:spPr bwMode="auto">
            <a:xfrm>
              <a:off x="615" y="2048"/>
              <a:ext cx="412" cy="292"/>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1</a:t>
              </a:r>
              <a:endParaRPr lang="en-US" sz="4300" b="0"/>
            </a:p>
          </p:txBody>
        </p:sp>
        <p:sp>
          <p:nvSpPr>
            <p:cNvPr id="407595" name="Rectangle 43"/>
            <p:cNvSpPr>
              <a:spLocks noChangeArrowheads="1"/>
            </p:cNvSpPr>
            <p:nvPr/>
          </p:nvSpPr>
          <p:spPr bwMode="auto">
            <a:xfrm>
              <a:off x="215" y="2048"/>
              <a:ext cx="400" cy="292"/>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596" name="Rectangle 44"/>
            <p:cNvSpPr>
              <a:spLocks noChangeArrowheads="1"/>
            </p:cNvSpPr>
            <p:nvPr/>
          </p:nvSpPr>
          <p:spPr bwMode="auto">
            <a:xfrm>
              <a:off x="3120" y="1739"/>
              <a:ext cx="340" cy="309"/>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597" name="Rectangle 45"/>
            <p:cNvSpPr>
              <a:spLocks noChangeArrowheads="1"/>
            </p:cNvSpPr>
            <p:nvPr/>
          </p:nvSpPr>
          <p:spPr bwMode="auto">
            <a:xfrm>
              <a:off x="2508" y="1739"/>
              <a:ext cx="612" cy="309"/>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598" name="Rectangle 46"/>
            <p:cNvSpPr>
              <a:spLocks noChangeArrowheads="1"/>
            </p:cNvSpPr>
            <p:nvPr/>
          </p:nvSpPr>
          <p:spPr bwMode="auto">
            <a:xfrm>
              <a:off x="1964" y="1739"/>
              <a:ext cx="544" cy="309"/>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1</a:t>
              </a:r>
              <a:endParaRPr lang="en-US" sz="4300" b="0"/>
            </a:p>
          </p:txBody>
        </p:sp>
        <p:sp>
          <p:nvSpPr>
            <p:cNvPr id="407599" name="Rectangle 47"/>
            <p:cNvSpPr>
              <a:spLocks noChangeArrowheads="1"/>
            </p:cNvSpPr>
            <p:nvPr/>
          </p:nvSpPr>
          <p:spPr bwMode="auto">
            <a:xfrm>
              <a:off x="1427" y="1739"/>
              <a:ext cx="537" cy="309"/>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600" name="Rectangle 48"/>
            <p:cNvSpPr>
              <a:spLocks noChangeArrowheads="1"/>
            </p:cNvSpPr>
            <p:nvPr/>
          </p:nvSpPr>
          <p:spPr bwMode="auto">
            <a:xfrm>
              <a:off x="1027" y="1739"/>
              <a:ext cx="400" cy="309"/>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1</a:t>
              </a:r>
              <a:endParaRPr lang="en-US" sz="4300" b="0"/>
            </a:p>
          </p:txBody>
        </p:sp>
        <p:sp>
          <p:nvSpPr>
            <p:cNvPr id="407601" name="Rectangle 49"/>
            <p:cNvSpPr>
              <a:spLocks noChangeArrowheads="1"/>
            </p:cNvSpPr>
            <p:nvPr/>
          </p:nvSpPr>
          <p:spPr bwMode="auto">
            <a:xfrm>
              <a:off x="615" y="1739"/>
              <a:ext cx="412" cy="309"/>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602" name="Rectangle 50"/>
            <p:cNvSpPr>
              <a:spLocks noChangeArrowheads="1"/>
            </p:cNvSpPr>
            <p:nvPr/>
          </p:nvSpPr>
          <p:spPr bwMode="auto">
            <a:xfrm>
              <a:off x="215" y="1739"/>
              <a:ext cx="400" cy="309"/>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603" name="Rectangle 51"/>
            <p:cNvSpPr>
              <a:spLocks noChangeArrowheads="1"/>
            </p:cNvSpPr>
            <p:nvPr/>
          </p:nvSpPr>
          <p:spPr bwMode="auto">
            <a:xfrm>
              <a:off x="3120" y="1435"/>
              <a:ext cx="340"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604" name="Rectangle 52"/>
            <p:cNvSpPr>
              <a:spLocks noChangeArrowheads="1"/>
            </p:cNvSpPr>
            <p:nvPr/>
          </p:nvSpPr>
          <p:spPr bwMode="auto">
            <a:xfrm>
              <a:off x="2508" y="1435"/>
              <a:ext cx="612"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1</a:t>
              </a:r>
              <a:endParaRPr lang="en-US" sz="4300" b="0"/>
            </a:p>
          </p:txBody>
        </p:sp>
        <p:sp>
          <p:nvSpPr>
            <p:cNvPr id="407605" name="Rectangle 53"/>
            <p:cNvSpPr>
              <a:spLocks noChangeArrowheads="1"/>
            </p:cNvSpPr>
            <p:nvPr/>
          </p:nvSpPr>
          <p:spPr bwMode="auto">
            <a:xfrm>
              <a:off x="1964" y="1435"/>
              <a:ext cx="544"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606" name="Rectangle 54"/>
            <p:cNvSpPr>
              <a:spLocks noChangeArrowheads="1"/>
            </p:cNvSpPr>
            <p:nvPr/>
          </p:nvSpPr>
          <p:spPr bwMode="auto">
            <a:xfrm>
              <a:off x="1427" y="1435"/>
              <a:ext cx="537"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607" name="Rectangle 55"/>
            <p:cNvSpPr>
              <a:spLocks noChangeArrowheads="1"/>
            </p:cNvSpPr>
            <p:nvPr/>
          </p:nvSpPr>
          <p:spPr bwMode="auto">
            <a:xfrm>
              <a:off x="1027" y="1435"/>
              <a:ext cx="400"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608" name="Rectangle 56"/>
            <p:cNvSpPr>
              <a:spLocks noChangeArrowheads="1"/>
            </p:cNvSpPr>
            <p:nvPr/>
          </p:nvSpPr>
          <p:spPr bwMode="auto">
            <a:xfrm>
              <a:off x="615" y="1435"/>
              <a:ext cx="412"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609" name="Rectangle 57"/>
            <p:cNvSpPr>
              <a:spLocks noChangeArrowheads="1"/>
            </p:cNvSpPr>
            <p:nvPr/>
          </p:nvSpPr>
          <p:spPr bwMode="auto">
            <a:xfrm>
              <a:off x="215" y="1435"/>
              <a:ext cx="400"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610" name="Rectangle 58"/>
            <p:cNvSpPr>
              <a:spLocks noChangeArrowheads="1"/>
            </p:cNvSpPr>
            <p:nvPr/>
          </p:nvSpPr>
          <p:spPr bwMode="auto">
            <a:xfrm>
              <a:off x="3120" y="1148"/>
              <a:ext cx="340" cy="287"/>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spcBef>
                  <a:spcPts val="0"/>
                </a:spcBef>
                <a:buFont typeface="Wingdings"/>
                <a:buNone/>
                <a:defRPr/>
              </a:pPr>
              <a:r>
                <a:rPr lang="en-US" sz="2200" b="0">
                  <a:latin typeface="Times New Roman"/>
                  <a:ea typeface="华康简宋"/>
                  <a:cs typeface="Times New Roman"/>
                </a:rPr>
                <a:t> Y</a:t>
              </a:r>
              <a:endParaRPr lang="en-US" b="0" i="1">
                <a:latin typeface="Times New Roman"/>
                <a:ea typeface="华康简宋"/>
                <a:cs typeface="Times New Roman"/>
              </a:endParaRPr>
            </a:p>
          </p:txBody>
        </p:sp>
        <p:sp>
          <p:nvSpPr>
            <p:cNvPr id="407611" name="Rectangle 59"/>
            <p:cNvSpPr>
              <a:spLocks noChangeArrowheads="1"/>
            </p:cNvSpPr>
            <p:nvPr/>
          </p:nvSpPr>
          <p:spPr bwMode="auto">
            <a:xfrm>
              <a:off x="2508" y="1148"/>
              <a:ext cx="612" cy="287"/>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Q</a:t>
              </a:r>
              <a:r>
                <a:rPr lang="en-US" sz="2200" b="0" baseline="-25000">
                  <a:latin typeface="Times New Roman"/>
                  <a:cs typeface="Times New Roman"/>
                </a:rPr>
                <a:t>0</a:t>
              </a:r>
              <a:r>
                <a:rPr lang="en-US" sz="2200" b="0" i="1" baseline="30000">
                  <a:latin typeface="Times New Roman"/>
                  <a:cs typeface="Times New Roman"/>
                </a:rPr>
                <a:t>n</a:t>
              </a:r>
              <a:r>
                <a:rPr lang="en-US" sz="2200" b="0" baseline="30000">
                  <a:latin typeface="Times New Roman"/>
                  <a:cs typeface="Times New Roman"/>
                </a:rPr>
                <a:t>+1</a:t>
              </a:r>
              <a:endParaRPr lang="en-US" sz="4300" b="0"/>
            </a:p>
          </p:txBody>
        </p:sp>
        <p:sp>
          <p:nvSpPr>
            <p:cNvPr id="407612" name="Rectangle 60"/>
            <p:cNvSpPr>
              <a:spLocks noChangeArrowheads="1"/>
            </p:cNvSpPr>
            <p:nvPr/>
          </p:nvSpPr>
          <p:spPr bwMode="auto">
            <a:xfrm>
              <a:off x="1964" y="1148"/>
              <a:ext cx="544" cy="287"/>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Q</a:t>
              </a:r>
              <a:r>
                <a:rPr lang="en-US" sz="2200" b="0" baseline="-25000">
                  <a:latin typeface="Times New Roman"/>
                  <a:cs typeface="Times New Roman"/>
                </a:rPr>
                <a:t>1</a:t>
              </a:r>
              <a:r>
                <a:rPr lang="en-US" sz="2200" b="0" i="1" baseline="30000">
                  <a:latin typeface="Times New Roman"/>
                  <a:cs typeface="Times New Roman"/>
                </a:rPr>
                <a:t>n</a:t>
              </a:r>
              <a:r>
                <a:rPr lang="en-US" sz="2200" b="0" baseline="30000">
                  <a:latin typeface="Times New Roman"/>
                  <a:cs typeface="Times New Roman"/>
                </a:rPr>
                <a:t>+1</a:t>
              </a:r>
              <a:endParaRPr lang="en-US" sz="4300" b="0"/>
            </a:p>
          </p:txBody>
        </p:sp>
        <p:sp>
          <p:nvSpPr>
            <p:cNvPr id="407613" name="Rectangle 61"/>
            <p:cNvSpPr>
              <a:spLocks noChangeArrowheads="1"/>
            </p:cNvSpPr>
            <p:nvPr/>
          </p:nvSpPr>
          <p:spPr bwMode="auto">
            <a:xfrm>
              <a:off x="1427" y="1148"/>
              <a:ext cx="537" cy="287"/>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Q</a:t>
              </a:r>
              <a:r>
                <a:rPr lang="en-US" sz="2200" b="0" baseline="-25000">
                  <a:latin typeface="Times New Roman"/>
                  <a:cs typeface="Times New Roman"/>
                </a:rPr>
                <a:t>2</a:t>
              </a:r>
              <a:r>
                <a:rPr lang="en-US" sz="2200" b="0" i="1" baseline="30000">
                  <a:latin typeface="Times New Roman"/>
                  <a:cs typeface="Times New Roman"/>
                </a:rPr>
                <a:t>n</a:t>
              </a:r>
              <a:r>
                <a:rPr lang="en-US" sz="2200" b="0" baseline="30000">
                  <a:latin typeface="Times New Roman"/>
                  <a:cs typeface="Times New Roman"/>
                </a:rPr>
                <a:t>+1</a:t>
              </a:r>
              <a:endParaRPr lang="en-US" sz="4300" b="0"/>
            </a:p>
          </p:txBody>
        </p:sp>
        <p:sp>
          <p:nvSpPr>
            <p:cNvPr id="407614" name="Rectangle 62"/>
            <p:cNvSpPr>
              <a:spLocks noChangeArrowheads="1"/>
            </p:cNvSpPr>
            <p:nvPr/>
          </p:nvSpPr>
          <p:spPr bwMode="auto">
            <a:xfrm>
              <a:off x="1027" y="1148"/>
              <a:ext cx="400" cy="287"/>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Q</a:t>
              </a:r>
              <a:r>
                <a:rPr lang="en-US" sz="2200" b="0" baseline="-25000">
                  <a:latin typeface="Times New Roman"/>
                  <a:cs typeface="Times New Roman"/>
                </a:rPr>
                <a:t>0</a:t>
              </a:r>
              <a:r>
                <a:rPr lang="en-US" sz="2200" b="0" i="1" baseline="30000">
                  <a:latin typeface="Times New Roman"/>
                  <a:cs typeface="Times New Roman"/>
                </a:rPr>
                <a:t>n</a:t>
              </a:r>
              <a:endParaRPr lang="en-US" sz="4300" b="0"/>
            </a:p>
          </p:txBody>
        </p:sp>
        <p:sp>
          <p:nvSpPr>
            <p:cNvPr id="407615" name="Rectangle 63"/>
            <p:cNvSpPr>
              <a:spLocks noChangeArrowheads="1"/>
            </p:cNvSpPr>
            <p:nvPr/>
          </p:nvSpPr>
          <p:spPr bwMode="auto">
            <a:xfrm>
              <a:off x="615" y="1148"/>
              <a:ext cx="412" cy="287"/>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Q</a:t>
              </a:r>
              <a:r>
                <a:rPr lang="en-US" sz="2200" b="0" baseline="-25000">
                  <a:latin typeface="Times New Roman"/>
                  <a:cs typeface="Times New Roman"/>
                </a:rPr>
                <a:t>1</a:t>
              </a:r>
              <a:r>
                <a:rPr lang="en-US" sz="2200" b="0" i="1" baseline="30000">
                  <a:latin typeface="Times New Roman"/>
                  <a:cs typeface="Times New Roman"/>
                </a:rPr>
                <a:t>n</a:t>
              </a:r>
              <a:endParaRPr lang="en-US" sz="4300" b="0"/>
            </a:p>
          </p:txBody>
        </p:sp>
        <p:sp>
          <p:nvSpPr>
            <p:cNvPr id="407616" name="Rectangle 64"/>
            <p:cNvSpPr>
              <a:spLocks noChangeArrowheads="1"/>
            </p:cNvSpPr>
            <p:nvPr/>
          </p:nvSpPr>
          <p:spPr bwMode="auto">
            <a:xfrm>
              <a:off x="215" y="1148"/>
              <a:ext cx="400" cy="287"/>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Q</a:t>
              </a:r>
              <a:r>
                <a:rPr lang="en-US" sz="2200" b="0" baseline="-25000">
                  <a:latin typeface="Times New Roman"/>
                  <a:cs typeface="Times New Roman"/>
                </a:rPr>
                <a:t>2</a:t>
              </a:r>
              <a:r>
                <a:rPr lang="en-US" sz="2200" b="0" i="1" baseline="30000">
                  <a:latin typeface="Times New Roman"/>
                  <a:cs typeface="Times New Roman"/>
                </a:rPr>
                <a:t>n</a:t>
              </a:r>
              <a:endParaRPr lang="en-US" sz="4300" b="0"/>
            </a:p>
          </p:txBody>
        </p:sp>
        <p:sp>
          <p:nvSpPr>
            <p:cNvPr id="407617" name="Line 65"/>
            <p:cNvSpPr>
              <a:spLocks noChangeShapeType="1"/>
            </p:cNvSpPr>
            <p:nvPr/>
          </p:nvSpPr>
          <p:spPr bwMode="auto">
            <a:xfrm>
              <a:off x="215" y="1148"/>
              <a:ext cx="3245" cy="0"/>
            </a:xfrm>
            <a:prstGeom prst="line">
              <a:avLst/>
            </a:prstGeom>
            <a:noFill/>
            <a:ln w="12700" cap="rnd">
              <a:solidFill>
                <a:srgbClr val="000000"/>
              </a:solidFill>
              <a:round/>
              <a:headEnd/>
              <a:tailEnd/>
            </a:ln>
            <a:effectLst/>
          </p:spPr>
          <p:txBody>
            <a:bodyPr anchor="ctr">
              <a:spAutoFit/>
            </a:bodyPr>
            <a:lstStyle/>
            <a:p>
              <a:pPr>
                <a:defRPr/>
              </a:pPr>
              <a:endParaRPr lang="zh-CN"/>
            </a:p>
          </p:txBody>
        </p:sp>
        <p:sp>
          <p:nvSpPr>
            <p:cNvPr id="407618" name="Line 66"/>
            <p:cNvSpPr>
              <a:spLocks noChangeShapeType="1"/>
            </p:cNvSpPr>
            <p:nvPr/>
          </p:nvSpPr>
          <p:spPr bwMode="auto">
            <a:xfrm>
              <a:off x="215" y="2949"/>
              <a:ext cx="3245" cy="0"/>
            </a:xfrm>
            <a:prstGeom prst="line">
              <a:avLst/>
            </a:prstGeom>
            <a:noFill/>
            <a:ln w="12700" cap="rnd">
              <a:solidFill>
                <a:srgbClr val="000000"/>
              </a:solidFill>
              <a:round/>
              <a:headEnd/>
              <a:tailEnd/>
            </a:ln>
            <a:effectLst/>
          </p:spPr>
          <p:txBody>
            <a:bodyPr anchor="ctr">
              <a:spAutoFit/>
            </a:bodyPr>
            <a:lstStyle/>
            <a:p>
              <a:pPr>
                <a:defRPr/>
              </a:pPr>
              <a:endParaRPr lang="zh-CN"/>
            </a:p>
          </p:txBody>
        </p:sp>
        <p:sp>
          <p:nvSpPr>
            <p:cNvPr id="407619" name="Line 67"/>
            <p:cNvSpPr>
              <a:spLocks noChangeShapeType="1"/>
            </p:cNvSpPr>
            <p:nvPr/>
          </p:nvSpPr>
          <p:spPr bwMode="auto">
            <a:xfrm>
              <a:off x="215" y="1148"/>
              <a:ext cx="0" cy="1801"/>
            </a:xfrm>
            <a:prstGeom prst="line">
              <a:avLst/>
            </a:prstGeom>
            <a:noFill/>
            <a:ln w="9525" cap="rnd">
              <a:solidFill>
                <a:srgbClr val="000000"/>
              </a:solidFill>
              <a:round/>
              <a:headEnd/>
              <a:tailEnd/>
            </a:ln>
            <a:effectLst/>
          </p:spPr>
          <p:txBody>
            <a:bodyPr anchor="ctr">
              <a:spAutoFit/>
            </a:bodyPr>
            <a:lstStyle/>
            <a:p>
              <a:pPr>
                <a:defRPr/>
              </a:pPr>
              <a:endParaRPr lang="zh-CN"/>
            </a:p>
          </p:txBody>
        </p:sp>
        <p:sp>
          <p:nvSpPr>
            <p:cNvPr id="407620" name="Line 68"/>
            <p:cNvSpPr>
              <a:spLocks noChangeShapeType="1"/>
            </p:cNvSpPr>
            <p:nvPr/>
          </p:nvSpPr>
          <p:spPr bwMode="auto">
            <a:xfrm>
              <a:off x="3460" y="1148"/>
              <a:ext cx="0" cy="1801"/>
            </a:xfrm>
            <a:prstGeom prst="line">
              <a:avLst/>
            </a:prstGeom>
            <a:noFill/>
            <a:ln w="9525" cap="rnd">
              <a:solidFill>
                <a:srgbClr val="000000"/>
              </a:solidFill>
              <a:round/>
              <a:headEnd/>
              <a:tailEnd/>
            </a:ln>
            <a:effectLst/>
          </p:spPr>
          <p:txBody>
            <a:bodyPr anchor="ctr">
              <a:spAutoFit/>
            </a:bodyPr>
            <a:lstStyle/>
            <a:p>
              <a:pPr>
                <a:defRPr/>
              </a:pPr>
              <a:endParaRPr lang="zh-CN"/>
            </a:p>
          </p:txBody>
        </p:sp>
        <p:sp>
          <p:nvSpPr>
            <p:cNvPr id="407621" name="Line 69"/>
            <p:cNvSpPr>
              <a:spLocks noChangeShapeType="1"/>
            </p:cNvSpPr>
            <p:nvPr/>
          </p:nvSpPr>
          <p:spPr bwMode="auto">
            <a:xfrm>
              <a:off x="215" y="1435"/>
              <a:ext cx="3245" cy="0"/>
            </a:xfrm>
            <a:prstGeom prst="line">
              <a:avLst/>
            </a:prstGeom>
            <a:noFill/>
            <a:ln w="12700" cap="rnd">
              <a:solidFill>
                <a:srgbClr val="000000"/>
              </a:solidFill>
              <a:round/>
              <a:headEnd/>
              <a:tailEnd/>
            </a:ln>
            <a:effectLst/>
          </p:spPr>
          <p:txBody>
            <a:bodyPr anchor="ctr">
              <a:spAutoFit/>
            </a:bodyPr>
            <a:lstStyle/>
            <a:p>
              <a:pPr>
                <a:defRPr/>
              </a:pPr>
              <a:endParaRPr lang="zh-CN"/>
            </a:p>
          </p:txBody>
        </p:sp>
        <p:sp>
          <p:nvSpPr>
            <p:cNvPr id="407622" name="Line 70"/>
            <p:cNvSpPr>
              <a:spLocks noChangeShapeType="1"/>
            </p:cNvSpPr>
            <p:nvPr/>
          </p:nvSpPr>
          <p:spPr bwMode="auto">
            <a:xfrm>
              <a:off x="615" y="1148"/>
              <a:ext cx="0" cy="1801"/>
            </a:xfrm>
            <a:prstGeom prst="line">
              <a:avLst/>
            </a:prstGeom>
            <a:noFill/>
            <a:ln w="9525" cap="rnd">
              <a:solidFill>
                <a:srgbClr val="000000"/>
              </a:solidFill>
              <a:round/>
              <a:headEnd/>
              <a:tailEnd/>
            </a:ln>
            <a:effectLst/>
          </p:spPr>
          <p:txBody>
            <a:bodyPr anchor="ctr">
              <a:spAutoFit/>
            </a:bodyPr>
            <a:lstStyle/>
            <a:p>
              <a:pPr>
                <a:defRPr/>
              </a:pPr>
              <a:endParaRPr lang="zh-CN"/>
            </a:p>
          </p:txBody>
        </p:sp>
        <p:sp>
          <p:nvSpPr>
            <p:cNvPr id="407623" name="Line 71"/>
            <p:cNvSpPr>
              <a:spLocks noChangeShapeType="1"/>
            </p:cNvSpPr>
            <p:nvPr/>
          </p:nvSpPr>
          <p:spPr bwMode="auto">
            <a:xfrm>
              <a:off x="1027" y="1148"/>
              <a:ext cx="0" cy="287"/>
            </a:xfrm>
            <a:prstGeom prst="line">
              <a:avLst/>
            </a:prstGeom>
            <a:noFill/>
            <a:ln w="12700" cap="rnd">
              <a:solidFill>
                <a:srgbClr val="000000"/>
              </a:solidFill>
              <a:round/>
              <a:headEnd/>
              <a:tailEnd/>
            </a:ln>
            <a:effectLst/>
          </p:spPr>
          <p:txBody>
            <a:bodyPr anchor="ctr">
              <a:spAutoFit/>
            </a:bodyPr>
            <a:lstStyle/>
            <a:p>
              <a:pPr>
                <a:defRPr/>
              </a:pPr>
              <a:endParaRPr lang="zh-CN"/>
            </a:p>
          </p:txBody>
        </p:sp>
        <p:sp>
          <p:nvSpPr>
            <p:cNvPr id="407624" name="Line 72"/>
            <p:cNvSpPr>
              <a:spLocks noChangeShapeType="1"/>
            </p:cNvSpPr>
            <p:nvPr/>
          </p:nvSpPr>
          <p:spPr bwMode="auto">
            <a:xfrm>
              <a:off x="1427" y="1148"/>
              <a:ext cx="0" cy="1801"/>
            </a:xfrm>
            <a:prstGeom prst="line">
              <a:avLst/>
            </a:prstGeom>
            <a:noFill/>
            <a:ln w="12700" cap="rnd">
              <a:solidFill>
                <a:srgbClr val="000000"/>
              </a:solidFill>
              <a:round/>
              <a:headEnd/>
              <a:tailEnd/>
            </a:ln>
            <a:effectLst/>
          </p:spPr>
          <p:txBody>
            <a:bodyPr anchor="ctr">
              <a:spAutoFit/>
            </a:bodyPr>
            <a:lstStyle/>
            <a:p>
              <a:pPr>
                <a:defRPr/>
              </a:pPr>
              <a:endParaRPr lang="zh-CN"/>
            </a:p>
          </p:txBody>
        </p:sp>
        <p:sp>
          <p:nvSpPr>
            <p:cNvPr id="407625" name="Line 73"/>
            <p:cNvSpPr>
              <a:spLocks noChangeShapeType="1"/>
            </p:cNvSpPr>
            <p:nvPr/>
          </p:nvSpPr>
          <p:spPr bwMode="auto">
            <a:xfrm>
              <a:off x="1964" y="1148"/>
              <a:ext cx="0" cy="1801"/>
            </a:xfrm>
            <a:prstGeom prst="line">
              <a:avLst/>
            </a:prstGeom>
            <a:noFill/>
            <a:ln w="9525" cap="rnd">
              <a:solidFill>
                <a:srgbClr val="000000"/>
              </a:solidFill>
              <a:round/>
              <a:headEnd/>
              <a:tailEnd/>
            </a:ln>
            <a:effectLst/>
          </p:spPr>
          <p:txBody>
            <a:bodyPr anchor="ctr">
              <a:spAutoFit/>
            </a:bodyPr>
            <a:lstStyle/>
            <a:p>
              <a:pPr>
                <a:defRPr/>
              </a:pPr>
              <a:endParaRPr lang="zh-CN"/>
            </a:p>
          </p:txBody>
        </p:sp>
        <p:sp>
          <p:nvSpPr>
            <p:cNvPr id="407626" name="Line 74"/>
            <p:cNvSpPr>
              <a:spLocks noChangeShapeType="1"/>
            </p:cNvSpPr>
            <p:nvPr/>
          </p:nvSpPr>
          <p:spPr bwMode="auto">
            <a:xfrm>
              <a:off x="2508" y="1148"/>
              <a:ext cx="0" cy="1801"/>
            </a:xfrm>
            <a:prstGeom prst="line">
              <a:avLst/>
            </a:prstGeom>
            <a:noFill/>
            <a:ln w="9525" cap="rnd">
              <a:solidFill>
                <a:srgbClr val="000000"/>
              </a:solidFill>
              <a:round/>
              <a:headEnd/>
              <a:tailEnd/>
            </a:ln>
            <a:effectLst/>
          </p:spPr>
          <p:txBody>
            <a:bodyPr anchor="ctr">
              <a:spAutoFit/>
            </a:bodyPr>
            <a:lstStyle/>
            <a:p>
              <a:pPr>
                <a:defRPr/>
              </a:pPr>
              <a:endParaRPr lang="zh-CN"/>
            </a:p>
          </p:txBody>
        </p:sp>
        <p:sp>
          <p:nvSpPr>
            <p:cNvPr id="407627" name="Line 75"/>
            <p:cNvSpPr>
              <a:spLocks noChangeShapeType="1"/>
            </p:cNvSpPr>
            <p:nvPr/>
          </p:nvSpPr>
          <p:spPr bwMode="auto">
            <a:xfrm>
              <a:off x="3120" y="1148"/>
              <a:ext cx="0" cy="1801"/>
            </a:xfrm>
            <a:prstGeom prst="line">
              <a:avLst/>
            </a:prstGeom>
            <a:noFill/>
            <a:ln w="12700" cap="rnd">
              <a:solidFill>
                <a:srgbClr val="000000"/>
              </a:solidFill>
              <a:round/>
              <a:headEnd/>
              <a:tailEnd/>
            </a:ln>
            <a:effectLst/>
          </p:spPr>
          <p:txBody>
            <a:bodyPr anchor="ctr">
              <a:spAutoFit/>
            </a:bodyPr>
            <a:lstStyle/>
            <a:p>
              <a:pPr>
                <a:defRPr/>
              </a:pPr>
              <a:endParaRPr lang="zh-CN"/>
            </a:p>
          </p:txBody>
        </p:sp>
        <p:sp>
          <p:nvSpPr>
            <p:cNvPr id="407628" name="Line 76"/>
            <p:cNvSpPr>
              <a:spLocks noChangeShapeType="1"/>
            </p:cNvSpPr>
            <p:nvPr/>
          </p:nvSpPr>
          <p:spPr bwMode="auto">
            <a:xfrm>
              <a:off x="215" y="1739"/>
              <a:ext cx="3245" cy="0"/>
            </a:xfrm>
            <a:prstGeom prst="line">
              <a:avLst/>
            </a:prstGeom>
            <a:noFill/>
            <a:ln w="9525" cap="rnd">
              <a:solidFill>
                <a:srgbClr val="000000"/>
              </a:solidFill>
              <a:round/>
              <a:headEnd/>
              <a:tailEnd/>
            </a:ln>
            <a:effectLst/>
          </p:spPr>
          <p:txBody>
            <a:bodyPr anchor="ctr">
              <a:spAutoFit/>
            </a:bodyPr>
            <a:lstStyle/>
            <a:p>
              <a:pPr>
                <a:defRPr/>
              </a:pPr>
              <a:endParaRPr lang="zh-CN"/>
            </a:p>
          </p:txBody>
        </p:sp>
        <p:sp>
          <p:nvSpPr>
            <p:cNvPr id="407629" name="Line 77"/>
            <p:cNvSpPr>
              <a:spLocks noChangeShapeType="1"/>
            </p:cNvSpPr>
            <p:nvPr/>
          </p:nvSpPr>
          <p:spPr bwMode="auto">
            <a:xfrm>
              <a:off x="1027" y="1435"/>
              <a:ext cx="0" cy="1514"/>
            </a:xfrm>
            <a:prstGeom prst="line">
              <a:avLst/>
            </a:prstGeom>
            <a:noFill/>
            <a:ln w="9525" cap="rnd">
              <a:solidFill>
                <a:srgbClr val="000000"/>
              </a:solidFill>
              <a:round/>
              <a:headEnd/>
              <a:tailEnd/>
            </a:ln>
            <a:effectLst/>
          </p:spPr>
          <p:txBody>
            <a:bodyPr anchor="ctr">
              <a:spAutoFit/>
            </a:bodyPr>
            <a:lstStyle/>
            <a:p>
              <a:pPr>
                <a:defRPr/>
              </a:pPr>
              <a:endParaRPr lang="zh-CN"/>
            </a:p>
          </p:txBody>
        </p:sp>
        <p:sp>
          <p:nvSpPr>
            <p:cNvPr id="407630" name="Line 78"/>
            <p:cNvSpPr>
              <a:spLocks noChangeShapeType="1"/>
            </p:cNvSpPr>
            <p:nvPr/>
          </p:nvSpPr>
          <p:spPr bwMode="auto">
            <a:xfrm>
              <a:off x="215" y="2048"/>
              <a:ext cx="3245" cy="0"/>
            </a:xfrm>
            <a:prstGeom prst="line">
              <a:avLst/>
            </a:prstGeom>
            <a:noFill/>
            <a:ln w="9525" cap="rnd">
              <a:solidFill>
                <a:srgbClr val="000000"/>
              </a:solidFill>
              <a:round/>
              <a:headEnd/>
              <a:tailEnd/>
            </a:ln>
            <a:effectLst/>
          </p:spPr>
          <p:txBody>
            <a:bodyPr anchor="ctr">
              <a:spAutoFit/>
            </a:bodyPr>
            <a:lstStyle/>
            <a:p>
              <a:pPr>
                <a:defRPr/>
              </a:pPr>
              <a:endParaRPr lang="zh-CN"/>
            </a:p>
          </p:txBody>
        </p:sp>
        <p:sp>
          <p:nvSpPr>
            <p:cNvPr id="407631" name="Line 79"/>
            <p:cNvSpPr>
              <a:spLocks noChangeShapeType="1"/>
            </p:cNvSpPr>
            <p:nvPr/>
          </p:nvSpPr>
          <p:spPr bwMode="auto">
            <a:xfrm>
              <a:off x="215" y="2340"/>
              <a:ext cx="3245" cy="0"/>
            </a:xfrm>
            <a:prstGeom prst="line">
              <a:avLst/>
            </a:prstGeom>
            <a:noFill/>
            <a:ln w="9525" cap="rnd">
              <a:solidFill>
                <a:srgbClr val="000000"/>
              </a:solidFill>
              <a:round/>
              <a:headEnd/>
              <a:tailEnd/>
            </a:ln>
            <a:effectLst/>
          </p:spPr>
          <p:txBody>
            <a:bodyPr anchor="ctr">
              <a:spAutoFit/>
            </a:bodyPr>
            <a:lstStyle/>
            <a:p>
              <a:pPr>
                <a:defRPr/>
              </a:pPr>
              <a:endParaRPr lang="zh-CN"/>
            </a:p>
          </p:txBody>
        </p:sp>
        <p:sp>
          <p:nvSpPr>
            <p:cNvPr id="407632" name="Line 80"/>
            <p:cNvSpPr>
              <a:spLocks noChangeShapeType="1"/>
            </p:cNvSpPr>
            <p:nvPr/>
          </p:nvSpPr>
          <p:spPr bwMode="auto">
            <a:xfrm>
              <a:off x="215" y="2644"/>
              <a:ext cx="3245" cy="0"/>
            </a:xfrm>
            <a:prstGeom prst="line">
              <a:avLst/>
            </a:prstGeom>
            <a:noFill/>
            <a:ln w="9525" cap="rnd">
              <a:solidFill>
                <a:srgbClr val="000000"/>
              </a:solidFill>
              <a:round/>
              <a:headEnd/>
              <a:tailEnd/>
            </a:ln>
            <a:effectLst/>
          </p:spPr>
          <p:txBody>
            <a:bodyPr anchor="ctr">
              <a:spAutoFit/>
            </a:bodyPr>
            <a:lstStyle/>
            <a:p>
              <a:pPr>
                <a:defRPr/>
              </a:pPr>
              <a:endParaRPr lang="zh-CN"/>
            </a:p>
          </p:txBody>
        </p:sp>
      </p:grpSp>
      <p:sp>
        <p:nvSpPr>
          <p:cNvPr id="407633" name="Rectangle 81"/>
          <p:cNvSpPr>
            <a:spLocks noChangeArrowheads="1"/>
          </p:cNvSpPr>
          <p:nvPr/>
        </p:nvSpPr>
        <p:spPr bwMode="auto">
          <a:xfrm>
            <a:off x="2312988" y="5500688"/>
            <a:ext cx="23811" cy="3175"/>
          </a:xfrm>
          <a:prstGeom prst="rect">
            <a:avLst/>
          </a:prstGeom>
          <a:solidFill>
            <a:srgbClr val="000000"/>
          </a:solidFill>
          <a:ln>
            <a:noFill/>
          </a:ln>
        </p:spPr>
        <p:txBody>
          <a:bodyPr/>
          <a:lstStyle/>
          <a:p>
            <a:pPr>
              <a:defRPr/>
            </a:pPr>
            <a:endParaRPr lang="zh-CN"/>
          </a:p>
        </p:txBody>
      </p:sp>
      <p:sp>
        <p:nvSpPr>
          <p:cNvPr id="407634" name="Rectangle 82"/>
          <p:cNvSpPr>
            <a:spLocks noChangeArrowheads="1"/>
          </p:cNvSpPr>
          <p:nvPr/>
        </p:nvSpPr>
        <p:spPr bwMode="auto">
          <a:xfrm>
            <a:off x="2968625" y="5500688"/>
            <a:ext cx="23813" cy="3175"/>
          </a:xfrm>
          <a:prstGeom prst="rect">
            <a:avLst/>
          </a:prstGeom>
          <a:solidFill>
            <a:srgbClr val="000000"/>
          </a:solidFill>
          <a:ln>
            <a:noFill/>
          </a:ln>
        </p:spPr>
        <p:txBody>
          <a:bodyPr/>
          <a:lstStyle/>
          <a:p>
            <a:pPr>
              <a:defRPr/>
            </a:pPr>
            <a:endParaRPr lang="zh-CN"/>
          </a:p>
        </p:txBody>
      </p:sp>
      <p:sp>
        <p:nvSpPr>
          <p:cNvPr id="407635" name="Rectangle 83"/>
          <p:cNvSpPr>
            <a:spLocks noChangeArrowheads="1"/>
          </p:cNvSpPr>
          <p:nvPr/>
        </p:nvSpPr>
        <p:spPr bwMode="auto">
          <a:xfrm>
            <a:off x="3619500" y="5500688"/>
            <a:ext cx="23813" cy="3175"/>
          </a:xfrm>
          <a:prstGeom prst="rect">
            <a:avLst/>
          </a:prstGeom>
          <a:solidFill>
            <a:srgbClr val="000000"/>
          </a:solidFill>
          <a:ln>
            <a:noFill/>
          </a:ln>
        </p:spPr>
        <p:txBody>
          <a:bodyPr/>
          <a:lstStyle/>
          <a:p>
            <a:pPr>
              <a:defRPr/>
            </a:pPr>
            <a:endParaRPr lang="zh-CN"/>
          </a:p>
        </p:txBody>
      </p:sp>
      <p:grpSp>
        <p:nvGrpSpPr>
          <p:cNvPr id="407636" name="Group 84"/>
          <p:cNvGrpSpPr/>
          <p:nvPr/>
        </p:nvGrpSpPr>
        <p:grpSpPr bwMode="auto">
          <a:xfrm>
            <a:off x="387350" y="3044825"/>
            <a:ext cx="3935413" cy="1947863"/>
            <a:chOff x="318" y="2149"/>
            <a:chExt cx="2479" cy="1227"/>
          </a:xfrm>
        </p:grpSpPr>
        <p:sp>
          <p:nvSpPr>
            <p:cNvPr id="407637" name="AutoShape 85"/>
            <p:cNvSpPr>
              <a:spLocks noChangeArrowheads="1"/>
            </p:cNvSpPr>
            <p:nvPr/>
          </p:nvSpPr>
          <p:spPr bwMode="auto">
            <a:xfrm>
              <a:off x="354" y="2149"/>
              <a:ext cx="2443" cy="1227"/>
            </a:xfrm>
            <a:prstGeom prst="roundRect">
              <a:avLst>
                <a:gd name="adj" fmla="val 16667"/>
              </a:avLst>
            </a:prstGeom>
            <a:solidFill>
              <a:schemeClr val="bg1"/>
            </a:solidFill>
            <a:ln>
              <a:noFill/>
            </a:ln>
            <a:effectLst/>
          </p:spPr>
          <p:txBody>
            <a:bodyPr anchor="ctr">
              <a:spAutoFit/>
            </a:bodyPr>
            <a:lstStyle/>
            <a:p>
              <a:pPr>
                <a:defRPr/>
              </a:pPr>
              <a:endParaRPr lang="zh-CN"/>
            </a:p>
          </p:txBody>
        </p:sp>
        <p:sp>
          <p:nvSpPr>
            <p:cNvPr id="407638" name="Rectangle 86"/>
            <p:cNvSpPr>
              <a:spLocks noChangeArrowheads="1"/>
            </p:cNvSpPr>
            <p:nvPr/>
          </p:nvSpPr>
          <p:spPr bwMode="auto">
            <a:xfrm>
              <a:off x="739" y="2154"/>
              <a:ext cx="48" cy="230"/>
            </a:xfrm>
            <a:prstGeom prst="rect">
              <a:avLst/>
            </a:prstGeom>
            <a:noFill/>
            <a:ln>
              <a:noFill/>
            </a:ln>
          </p:spPr>
          <p:txBody>
            <a:bodyPr wrap="none" lIns="0" tIns="0" rIns="0" bIns="0">
              <a:spAutoFit/>
            </a:bodyPr>
            <a:lstStyle/>
            <a:p>
              <a:pPr algn="l">
                <a:defRPr/>
              </a:pPr>
              <a:r>
                <a:rPr lang="en-US" sz="2400">
                  <a:solidFill>
                    <a:srgbClr val="000000"/>
                  </a:solidFill>
                  <a:latin typeface="Times New Roman"/>
                </a:rPr>
                <a:t> </a:t>
              </a:r>
              <a:endParaRPr lang="en-US" sz="3200">
                <a:latin typeface="Arial"/>
              </a:endParaRPr>
            </a:p>
          </p:txBody>
        </p:sp>
        <p:sp>
          <p:nvSpPr>
            <p:cNvPr id="407639" name="Rectangle 87"/>
            <p:cNvSpPr>
              <a:spLocks noChangeArrowheads="1"/>
            </p:cNvSpPr>
            <p:nvPr/>
          </p:nvSpPr>
          <p:spPr bwMode="auto">
            <a:xfrm>
              <a:off x="1072" y="2353"/>
              <a:ext cx="13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00</a:t>
              </a:r>
              <a:endParaRPr lang="en-US" sz="3200">
                <a:latin typeface="Arial"/>
              </a:endParaRPr>
            </a:p>
          </p:txBody>
        </p:sp>
        <p:sp>
          <p:nvSpPr>
            <p:cNvPr id="407640" name="Rectangle 88"/>
            <p:cNvSpPr>
              <a:spLocks noChangeArrowheads="1"/>
            </p:cNvSpPr>
            <p:nvPr/>
          </p:nvSpPr>
          <p:spPr bwMode="auto">
            <a:xfrm>
              <a:off x="1231" y="2353"/>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7641" name="Rectangle 89"/>
            <p:cNvSpPr>
              <a:spLocks noChangeArrowheads="1"/>
            </p:cNvSpPr>
            <p:nvPr/>
          </p:nvSpPr>
          <p:spPr bwMode="auto">
            <a:xfrm>
              <a:off x="1482" y="2353"/>
              <a:ext cx="13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01</a:t>
              </a:r>
              <a:endParaRPr lang="en-US" sz="3200">
                <a:latin typeface="Arial"/>
              </a:endParaRPr>
            </a:p>
          </p:txBody>
        </p:sp>
        <p:sp>
          <p:nvSpPr>
            <p:cNvPr id="407642" name="Rectangle 90"/>
            <p:cNvSpPr>
              <a:spLocks noChangeArrowheads="1"/>
            </p:cNvSpPr>
            <p:nvPr/>
          </p:nvSpPr>
          <p:spPr bwMode="auto">
            <a:xfrm>
              <a:off x="1640" y="2353"/>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7643" name="Rectangle 91"/>
            <p:cNvSpPr>
              <a:spLocks noChangeArrowheads="1"/>
            </p:cNvSpPr>
            <p:nvPr/>
          </p:nvSpPr>
          <p:spPr bwMode="auto">
            <a:xfrm>
              <a:off x="1900" y="2353"/>
              <a:ext cx="13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11</a:t>
              </a:r>
              <a:endParaRPr lang="en-US" sz="3200">
                <a:latin typeface="Arial"/>
              </a:endParaRPr>
            </a:p>
          </p:txBody>
        </p:sp>
        <p:sp>
          <p:nvSpPr>
            <p:cNvPr id="407644" name="Rectangle 92"/>
            <p:cNvSpPr>
              <a:spLocks noChangeArrowheads="1"/>
            </p:cNvSpPr>
            <p:nvPr/>
          </p:nvSpPr>
          <p:spPr bwMode="auto">
            <a:xfrm>
              <a:off x="2052" y="2353"/>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7645" name="Rectangle 93"/>
            <p:cNvSpPr>
              <a:spLocks noChangeArrowheads="1"/>
            </p:cNvSpPr>
            <p:nvPr/>
          </p:nvSpPr>
          <p:spPr bwMode="auto">
            <a:xfrm>
              <a:off x="2305" y="2353"/>
              <a:ext cx="13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10</a:t>
              </a:r>
              <a:endParaRPr lang="en-US" sz="3200">
                <a:latin typeface="Arial"/>
              </a:endParaRPr>
            </a:p>
          </p:txBody>
        </p:sp>
        <p:sp>
          <p:nvSpPr>
            <p:cNvPr id="407646" name="Rectangle 94"/>
            <p:cNvSpPr>
              <a:spLocks noChangeArrowheads="1"/>
            </p:cNvSpPr>
            <p:nvPr/>
          </p:nvSpPr>
          <p:spPr bwMode="auto">
            <a:xfrm>
              <a:off x="2464" y="2353"/>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7647" name="Rectangle 95"/>
            <p:cNvSpPr>
              <a:spLocks noChangeArrowheads="1"/>
            </p:cNvSpPr>
            <p:nvPr/>
          </p:nvSpPr>
          <p:spPr bwMode="auto">
            <a:xfrm>
              <a:off x="754" y="2636"/>
              <a:ext cx="68"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0</a:t>
              </a:r>
              <a:endParaRPr lang="en-US" sz="3200">
                <a:latin typeface="Arial"/>
              </a:endParaRPr>
            </a:p>
          </p:txBody>
        </p:sp>
        <p:sp>
          <p:nvSpPr>
            <p:cNvPr id="407648" name="Rectangle 96"/>
            <p:cNvSpPr>
              <a:spLocks noChangeArrowheads="1"/>
            </p:cNvSpPr>
            <p:nvPr/>
          </p:nvSpPr>
          <p:spPr bwMode="auto">
            <a:xfrm>
              <a:off x="833" y="2636"/>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7649" name="Rectangle 97"/>
            <p:cNvSpPr>
              <a:spLocks noChangeArrowheads="1"/>
            </p:cNvSpPr>
            <p:nvPr/>
          </p:nvSpPr>
          <p:spPr bwMode="auto">
            <a:xfrm>
              <a:off x="1097" y="2608"/>
              <a:ext cx="96"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0</a:t>
              </a:r>
              <a:endParaRPr lang="en-US" sz="3200">
                <a:latin typeface="Arial"/>
              </a:endParaRPr>
            </a:p>
          </p:txBody>
        </p:sp>
        <p:sp>
          <p:nvSpPr>
            <p:cNvPr id="407650" name="Rectangle 98"/>
            <p:cNvSpPr>
              <a:spLocks noChangeArrowheads="1"/>
            </p:cNvSpPr>
            <p:nvPr/>
          </p:nvSpPr>
          <p:spPr bwMode="auto">
            <a:xfrm>
              <a:off x="1206" y="2608"/>
              <a:ext cx="48"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 </a:t>
              </a:r>
              <a:endParaRPr lang="en-US" sz="3200">
                <a:latin typeface="Arial"/>
              </a:endParaRPr>
            </a:p>
          </p:txBody>
        </p:sp>
        <p:sp>
          <p:nvSpPr>
            <p:cNvPr id="407651" name="Rectangle 99"/>
            <p:cNvSpPr>
              <a:spLocks noChangeArrowheads="1"/>
            </p:cNvSpPr>
            <p:nvPr/>
          </p:nvSpPr>
          <p:spPr bwMode="auto">
            <a:xfrm>
              <a:off x="1507" y="2608"/>
              <a:ext cx="96"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0</a:t>
              </a:r>
              <a:endParaRPr lang="en-US" sz="3200">
                <a:latin typeface="Arial"/>
              </a:endParaRPr>
            </a:p>
          </p:txBody>
        </p:sp>
        <p:sp>
          <p:nvSpPr>
            <p:cNvPr id="407652" name="Rectangle 100"/>
            <p:cNvSpPr>
              <a:spLocks noChangeArrowheads="1"/>
            </p:cNvSpPr>
            <p:nvPr/>
          </p:nvSpPr>
          <p:spPr bwMode="auto">
            <a:xfrm>
              <a:off x="1616" y="2608"/>
              <a:ext cx="48"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 </a:t>
              </a:r>
              <a:endParaRPr lang="en-US" sz="3200">
                <a:latin typeface="Arial"/>
              </a:endParaRPr>
            </a:p>
          </p:txBody>
        </p:sp>
        <p:sp>
          <p:nvSpPr>
            <p:cNvPr id="407653" name="Rectangle 101"/>
            <p:cNvSpPr>
              <a:spLocks noChangeArrowheads="1"/>
            </p:cNvSpPr>
            <p:nvPr/>
          </p:nvSpPr>
          <p:spPr bwMode="auto">
            <a:xfrm>
              <a:off x="1883" y="2617"/>
              <a:ext cx="97" cy="230"/>
            </a:xfrm>
            <a:prstGeom prst="rect">
              <a:avLst/>
            </a:prstGeom>
            <a:noFill/>
            <a:ln>
              <a:noFill/>
            </a:ln>
          </p:spPr>
          <p:txBody>
            <a:bodyPr wrap="none" lIns="0" tIns="0" rIns="0" bIns="0">
              <a:spAutoFit/>
            </a:bodyPr>
            <a:lstStyle/>
            <a:p>
              <a:pPr algn="l">
                <a:defRPr/>
              </a:pPr>
              <a:r>
                <a:rPr lang="en-US" sz="2400">
                  <a:solidFill>
                    <a:srgbClr val="0000FF"/>
                  </a:solidFill>
                  <a:latin typeface="宋体"/>
                </a:rPr>
                <a:t>1</a:t>
              </a:r>
              <a:endParaRPr lang="en-US" sz="3200">
                <a:latin typeface="Arial"/>
              </a:endParaRPr>
            </a:p>
          </p:txBody>
        </p:sp>
        <p:sp>
          <p:nvSpPr>
            <p:cNvPr id="407654" name="Rectangle 102"/>
            <p:cNvSpPr>
              <a:spLocks noChangeArrowheads="1"/>
            </p:cNvSpPr>
            <p:nvPr/>
          </p:nvSpPr>
          <p:spPr bwMode="auto">
            <a:xfrm>
              <a:off x="2104" y="2610"/>
              <a:ext cx="48"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 </a:t>
              </a:r>
              <a:endParaRPr lang="en-US" sz="3200">
                <a:latin typeface="Arial"/>
              </a:endParaRPr>
            </a:p>
          </p:txBody>
        </p:sp>
        <p:sp>
          <p:nvSpPr>
            <p:cNvPr id="407655" name="Rectangle 103"/>
            <p:cNvSpPr>
              <a:spLocks noChangeArrowheads="1"/>
            </p:cNvSpPr>
            <p:nvPr/>
          </p:nvSpPr>
          <p:spPr bwMode="auto">
            <a:xfrm>
              <a:off x="2330" y="2608"/>
              <a:ext cx="96"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0</a:t>
              </a:r>
              <a:endParaRPr lang="en-US" sz="3200">
                <a:latin typeface="Arial"/>
              </a:endParaRPr>
            </a:p>
          </p:txBody>
        </p:sp>
        <p:sp>
          <p:nvSpPr>
            <p:cNvPr id="407656" name="Rectangle 104"/>
            <p:cNvSpPr>
              <a:spLocks noChangeArrowheads="1"/>
            </p:cNvSpPr>
            <p:nvPr/>
          </p:nvSpPr>
          <p:spPr bwMode="auto">
            <a:xfrm>
              <a:off x="2440" y="2608"/>
              <a:ext cx="48"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 </a:t>
              </a:r>
              <a:endParaRPr lang="en-US" sz="3200">
                <a:latin typeface="Arial"/>
              </a:endParaRPr>
            </a:p>
          </p:txBody>
        </p:sp>
        <p:sp>
          <p:nvSpPr>
            <p:cNvPr id="407657" name="Rectangle 105"/>
            <p:cNvSpPr>
              <a:spLocks noChangeArrowheads="1"/>
            </p:cNvSpPr>
            <p:nvPr/>
          </p:nvSpPr>
          <p:spPr bwMode="auto">
            <a:xfrm>
              <a:off x="933" y="2509"/>
              <a:ext cx="30" cy="28"/>
            </a:xfrm>
            <a:prstGeom prst="rect">
              <a:avLst/>
            </a:prstGeom>
            <a:solidFill>
              <a:srgbClr val="000000"/>
            </a:solidFill>
            <a:ln>
              <a:noFill/>
            </a:ln>
          </p:spPr>
          <p:txBody>
            <a:bodyPr/>
            <a:lstStyle/>
            <a:p>
              <a:pPr>
                <a:defRPr/>
              </a:pPr>
              <a:endParaRPr lang="zh-CN"/>
            </a:p>
          </p:txBody>
        </p:sp>
        <p:sp>
          <p:nvSpPr>
            <p:cNvPr id="407658" name="Line 106"/>
            <p:cNvSpPr>
              <a:spLocks noChangeShapeType="1"/>
            </p:cNvSpPr>
            <p:nvPr/>
          </p:nvSpPr>
          <p:spPr bwMode="auto">
            <a:xfrm>
              <a:off x="933" y="2509"/>
              <a:ext cx="1" cy="28"/>
            </a:xfrm>
            <a:prstGeom prst="line">
              <a:avLst/>
            </a:prstGeom>
            <a:noFill/>
            <a:ln w="0">
              <a:solidFill>
                <a:srgbClr val="000000"/>
              </a:solidFill>
              <a:round/>
              <a:headEnd/>
              <a:tailEnd/>
            </a:ln>
          </p:spPr>
          <p:txBody>
            <a:bodyPr/>
            <a:lstStyle/>
            <a:p>
              <a:pPr>
                <a:defRPr/>
              </a:pPr>
              <a:endParaRPr lang="zh-CN"/>
            </a:p>
          </p:txBody>
        </p:sp>
        <p:sp>
          <p:nvSpPr>
            <p:cNvPr id="407659" name="Rectangle 107"/>
            <p:cNvSpPr>
              <a:spLocks noChangeArrowheads="1"/>
            </p:cNvSpPr>
            <p:nvPr/>
          </p:nvSpPr>
          <p:spPr bwMode="auto">
            <a:xfrm>
              <a:off x="933" y="2509"/>
              <a:ext cx="30" cy="26"/>
            </a:xfrm>
            <a:prstGeom prst="rect">
              <a:avLst/>
            </a:prstGeom>
            <a:solidFill>
              <a:srgbClr val="000000"/>
            </a:solidFill>
            <a:ln>
              <a:noFill/>
            </a:ln>
          </p:spPr>
          <p:txBody>
            <a:bodyPr/>
            <a:lstStyle/>
            <a:p>
              <a:pPr>
                <a:defRPr/>
              </a:pPr>
              <a:endParaRPr lang="zh-CN"/>
            </a:p>
          </p:txBody>
        </p:sp>
        <p:sp>
          <p:nvSpPr>
            <p:cNvPr id="407660" name="Line 108"/>
            <p:cNvSpPr>
              <a:spLocks noChangeShapeType="1"/>
            </p:cNvSpPr>
            <p:nvPr/>
          </p:nvSpPr>
          <p:spPr bwMode="auto">
            <a:xfrm>
              <a:off x="933" y="2509"/>
              <a:ext cx="30" cy="1"/>
            </a:xfrm>
            <a:prstGeom prst="line">
              <a:avLst/>
            </a:prstGeom>
            <a:noFill/>
            <a:ln w="0">
              <a:solidFill>
                <a:srgbClr val="000000"/>
              </a:solidFill>
              <a:round/>
              <a:headEnd/>
              <a:tailEnd/>
            </a:ln>
          </p:spPr>
          <p:txBody>
            <a:bodyPr/>
            <a:lstStyle/>
            <a:p>
              <a:pPr>
                <a:defRPr/>
              </a:pPr>
              <a:endParaRPr lang="zh-CN"/>
            </a:p>
          </p:txBody>
        </p:sp>
        <p:sp>
          <p:nvSpPr>
            <p:cNvPr id="407661" name="Line 109"/>
            <p:cNvSpPr>
              <a:spLocks noChangeShapeType="1"/>
            </p:cNvSpPr>
            <p:nvPr/>
          </p:nvSpPr>
          <p:spPr bwMode="auto">
            <a:xfrm>
              <a:off x="933" y="2509"/>
              <a:ext cx="1" cy="26"/>
            </a:xfrm>
            <a:prstGeom prst="line">
              <a:avLst/>
            </a:prstGeom>
            <a:noFill/>
            <a:ln w="0">
              <a:solidFill>
                <a:srgbClr val="000000"/>
              </a:solidFill>
              <a:round/>
              <a:headEnd/>
              <a:tailEnd/>
            </a:ln>
          </p:spPr>
          <p:txBody>
            <a:bodyPr/>
            <a:lstStyle/>
            <a:p>
              <a:pPr>
                <a:defRPr/>
              </a:pPr>
              <a:endParaRPr lang="zh-CN"/>
            </a:p>
          </p:txBody>
        </p:sp>
        <p:sp>
          <p:nvSpPr>
            <p:cNvPr id="407662" name="Rectangle 110"/>
            <p:cNvSpPr>
              <a:spLocks noChangeArrowheads="1"/>
            </p:cNvSpPr>
            <p:nvPr/>
          </p:nvSpPr>
          <p:spPr bwMode="auto">
            <a:xfrm>
              <a:off x="963" y="2509"/>
              <a:ext cx="29" cy="26"/>
            </a:xfrm>
            <a:prstGeom prst="rect">
              <a:avLst/>
            </a:prstGeom>
            <a:solidFill>
              <a:srgbClr val="000000"/>
            </a:solidFill>
            <a:ln>
              <a:noFill/>
            </a:ln>
          </p:spPr>
          <p:txBody>
            <a:bodyPr/>
            <a:lstStyle/>
            <a:p>
              <a:pPr>
                <a:defRPr/>
              </a:pPr>
              <a:endParaRPr lang="zh-CN"/>
            </a:p>
          </p:txBody>
        </p:sp>
        <p:sp>
          <p:nvSpPr>
            <p:cNvPr id="407663" name="Line 111"/>
            <p:cNvSpPr>
              <a:spLocks noChangeShapeType="1"/>
            </p:cNvSpPr>
            <p:nvPr/>
          </p:nvSpPr>
          <p:spPr bwMode="auto">
            <a:xfrm>
              <a:off x="963" y="2509"/>
              <a:ext cx="29" cy="1"/>
            </a:xfrm>
            <a:prstGeom prst="line">
              <a:avLst/>
            </a:prstGeom>
            <a:noFill/>
            <a:ln w="0">
              <a:solidFill>
                <a:srgbClr val="000000"/>
              </a:solidFill>
              <a:round/>
              <a:headEnd/>
              <a:tailEnd/>
            </a:ln>
          </p:spPr>
          <p:txBody>
            <a:bodyPr/>
            <a:lstStyle/>
            <a:p>
              <a:pPr>
                <a:defRPr/>
              </a:pPr>
              <a:endParaRPr lang="zh-CN"/>
            </a:p>
          </p:txBody>
        </p:sp>
        <p:sp>
          <p:nvSpPr>
            <p:cNvPr id="407664" name="Line 112"/>
            <p:cNvSpPr>
              <a:spLocks noChangeShapeType="1"/>
            </p:cNvSpPr>
            <p:nvPr/>
          </p:nvSpPr>
          <p:spPr bwMode="auto">
            <a:xfrm>
              <a:off x="963" y="2509"/>
              <a:ext cx="1" cy="26"/>
            </a:xfrm>
            <a:prstGeom prst="line">
              <a:avLst/>
            </a:prstGeom>
            <a:noFill/>
            <a:ln w="0">
              <a:solidFill>
                <a:srgbClr val="000000"/>
              </a:solidFill>
              <a:round/>
              <a:headEnd/>
              <a:tailEnd/>
            </a:ln>
          </p:spPr>
          <p:txBody>
            <a:bodyPr/>
            <a:lstStyle/>
            <a:p>
              <a:pPr>
                <a:defRPr/>
              </a:pPr>
              <a:endParaRPr lang="zh-CN"/>
            </a:p>
          </p:txBody>
        </p:sp>
        <p:sp>
          <p:nvSpPr>
            <p:cNvPr id="407665" name="Rectangle 113"/>
            <p:cNvSpPr>
              <a:spLocks noChangeArrowheads="1"/>
            </p:cNvSpPr>
            <p:nvPr/>
          </p:nvSpPr>
          <p:spPr bwMode="auto">
            <a:xfrm>
              <a:off x="992" y="2509"/>
              <a:ext cx="358" cy="26"/>
            </a:xfrm>
            <a:prstGeom prst="rect">
              <a:avLst/>
            </a:prstGeom>
            <a:solidFill>
              <a:srgbClr val="000000"/>
            </a:solidFill>
            <a:ln>
              <a:noFill/>
            </a:ln>
          </p:spPr>
          <p:txBody>
            <a:bodyPr/>
            <a:lstStyle/>
            <a:p>
              <a:pPr>
                <a:defRPr/>
              </a:pPr>
              <a:endParaRPr lang="zh-CN"/>
            </a:p>
          </p:txBody>
        </p:sp>
        <p:sp>
          <p:nvSpPr>
            <p:cNvPr id="407666" name="Line 114"/>
            <p:cNvSpPr>
              <a:spLocks noChangeShapeType="1"/>
            </p:cNvSpPr>
            <p:nvPr/>
          </p:nvSpPr>
          <p:spPr bwMode="auto">
            <a:xfrm>
              <a:off x="992" y="2509"/>
              <a:ext cx="358" cy="1"/>
            </a:xfrm>
            <a:prstGeom prst="line">
              <a:avLst/>
            </a:prstGeom>
            <a:noFill/>
            <a:ln w="0">
              <a:solidFill>
                <a:srgbClr val="000000"/>
              </a:solidFill>
              <a:round/>
              <a:headEnd/>
              <a:tailEnd/>
            </a:ln>
          </p:spPr>
          <p:txBody>
            <a:bodyPr/>
            <a:lstStyle/>
            <a:p>
              <a:pPr>
                <a:defRPr/>
              </a:pPr>
              <a:endParaRPr lang="zh-CN"/>
            </a:p>
          </p:txBody>
        </p:sp>
        <p:sp>
          <p:nvSpPr>
            <p:cNvPr id="407667" name="Line 115"/>
            <p:cNvSpPr>
              <a:spLocks noChangeShapeType="1"/>
            </p:cNvSpPr>
            <p:nvPr/>
          </p:nvSpPr>
          <p:spPr bwMode="auto">
            <a:xfrm>
              <a:off x="1350" y="2535"/>
              <a:ext cx="15" cy="1"/>
            </a:xfrm>
            <a:prstGeom prst="line">
              <a:avLst/>
            </a:prstGeom>
            <a:noFill/>
            <a:ln w="0">
              <a:solidFill>
                <a:srgbClr val="000000"/>
              </a:solidFill>
              <a:round/>
              <a:headEnd/>
              <a:tailEnd/>
            </a:ln>
          </p:spPr>
          <p:txBody>
            <a:bodyPr/>
            <a:lstStyle/>
            <a:p>
              <a:pPr>
                <a:defRPr/>
              </a:pPr>
              <a:endParaRPr lang="zh-CN"/>
            </a:p>
          </p:txBody>
        </p:sp>
        <p:sp>
          <p:nvSpPr>
            <p:cNvPr id="407668" name="Rectangle 116"/>
            <p:cNvSpPr>
              <a:spLocks noChangeArrowheads="1"/>
            </p:cNvSpPr>
            <p:nvPr/>
          </p:nvSpPr>
          <p:spPr bwMode="auto">
            <a:xfrm>
              <a:off x="1350" y="2509"/>
              <a:ext cx="30" cy="26"/>
            </a:xfrm>
            <a:prstGeom prst="rect">
              <a:avLst/>
            </a:prstGeom>
            <a:solidFill>
              <a:srgbClr val="000000"/>
            </a:solidFill>
            <a:ln>
              <a:noFill/>
            </a:ln>
          </p:spPr>
          <p:txBody>
            <a:bodyPr/>
            <a:lstStyle/>
            <a:p>
              <a:pPr>
                <a:defRPr/>
              </a:pPr>
              <a:endParaRPr lang="zh-CN"/>
            </a:p>
          </p:txBody>
        </p:sp>
        <p:sp>
          <p:nvSpPr>
            <p:cNvPr id="407669" name="Line 117"/>
            <p:cNvSpPr>
              <a:spLocks noChangeShapeType="1"/>
            </p:cNvSpPr>
            <p:nvPr/>
          </p:nvSpPr>
          <p:spPr bwMode="auto">
            <a:xfrm>
              <a:off x="1350" y="2509"/>
              <a:ext cx="30" cy="1"/>
            </a:xfrm>
            <a:prstGeom prst="line">
              <a:avLst/>
            </a:prstGeom>
            <a:noFill/>
            <a:ln w="0">
              <a:solidFill>
                <a:srgbClr val="000000"/>
              </a:solidFill>
              <a:round/>
              <a:headEnd/>
              <a:tailEnd/>
            </a:ln>
          </p:spPr>
          <p:txBody>
            <a:bodyPr/>
            <a:lstStyle/>
            <a:p>
              <a:pPr>
                <a:defRPr/>
              </a:pPr>
              <a:endParaRPr lang="zh-CN"/>
            </a:p>
          </p:txBody>
        </p:sp>
        <p:sp>
          <p:nvSpPr>
            <p:cNvPr id="407670" name="Line 118"/>
            <p:cNvSpPr>
              <a:spLocks noChangeShapeType="1"/>
            </p:cNvSpPr>
            <p:nvPr/>
          </p:nvSpPr>
          <p:spPr bwMode="auto">
            <a:xfrm>
              <a:off x="1350" y="2509"/>
              <a:ext cx="1" cy="26"/>
            </a:xfrm>
            <a:prstGeom prst="line">
              <a:avLst/>
            </a:prstGeom>
            <a:noFill/>
            <a:ln w="0">
              <a:solidFill>
                <a:srgbClr val="000000"/>
              </a:solidFill>
              <a:round/>
              <a:headEnd/>
              <a:tailEnd/>
            </a:ln>
          </p:spPr>
          <p:txBody>
            <a:bodyPr/>
            <a:lstStyle/>
            <a:p>
              <a:pPr>
                <a:defRPr/>
              </a:pPr>
              <a:endParaRPr lang="zh-CN"/>
            </a:p>
          </p:txBody>
        </p:sp>
        <p:sp>
          <p:nvSpPr>
            <p:cNvPr id="407671" name="Rectangle 119"/>
            <p:cNvSpPr>
              <a:spLocks noChangeArrowheads="1"/>
            </p:cNvSpPr>
            <p:nvPr/>
          </p:nvSpPr>
          <p:spPr bwMode="auto">
            <a:xfrm>
              <a:off x="1380" y="2509"/>
              <a:ext cx="383" cy="26"/>
            </a:xfrm>
            <a:prstGeom prst="rect">
              <a:avLst/>
            </a:prstGeom>
            <a:solidFill>
              <a:srgbClr val="000000"/>
            </a:solidFill>
            <a:ln>
              <a:noFill/>
            </a:ln>
          </p:spPr>
          <p:txBody>
            <a:bodyPr/>
            <a:lstStyle/>
            <a:p>
              <a:pPr>
                <a:defRPr/>
              </a:pPr>
              <a:endParaRPr lang="zh-CN"/>
            </a:p>
          </p:txBody>
        </p:sp>
        <p:sp>
          <p:nvSpPr>
            <p:cNvPr id="407672" name="Line 120"/>
            <p:cNvSpPr>
              <a:spLocks noChangeShapeType="1"/>
            </p:cNvSpPr>
            <p:nvPr/>
          </p:nvSpPr>
          <p:spPr bwMode="auto">
            <a:xfrm>
              <a:off x="1380" y="2509"/>
              <a:ext cx="383" cy="1"/>
            </a:xfrm>
            <a:prstGeom prst="line">
              <a:avLst/>
            </a:prstGeom>
            <a:noFill/>
            <a:ln w="0">
              <a:solidFill>
                <a:srgbClr val="000000"/>
              </a:solidFill>
              <a:round/>
              <a:headEnd/>
              <a:tailEnd/>
            </a:ln>
          </p:spPr>
          <p:txBody>
            <a:bodyPr/>
            <a:lstStyle/>
            <a:p>
              <a:pPr>
                <a:defRPr/>
              </a:pPr>
              <a:endParaRPr lang="zh-CN"/>
            </a:p>
          </p:txBody>
        </p:sp>
        <p:sp>
          <p:nvSpPr>
            <p:cNvPr id="407673" name="Line 121"/>
            <p:cNvSpPr>
              <a:spLocks noChangeShapeType="1"/>
            </p:cNvSpPr>
            <p:nvPr/>
          </p:nvSpPr>
          <p:spPr bwMode="auto">
            <a:xfrm>
              <a:off x="1763" y="2535"/>
              <a:ext cx="15" cy="1"/>
            </a:xfrm>
            <a:prstGeom prst="line">
              <a:avLst/>
            </a:prstGeom>
            <a:noFill/>
            <a:ln w="0">
              <a:solidFill>
                <a:srgbClr val="000000"/>
              </a:solidFill>
              <a:round/>
              <a:headEnd/>
              <a:tailEnd/>
            </a:ln>
          </p:spPr>
          <p:txBody>
            <a:bodyPr/>
            <a:lstStyle/>
            <a:p>
              <a:pPr>
                <a:defRPr/>
              </a:pPr>
              <a:endParaRPr lang="zh-CN"/>
            </a:p>
          </p:txBody>
        </p:sp>
        <p:sp>
          <p:nvSpPr>
            <p:cNvPr id="407674" name="Rectangle 122"/>
            <p:cNvSpPr>
              <a:spLocks noChangeArrowheads="1"/>
            </p:cNvSpPr>
            <p:nvPr/>
          </p:nvSpPr>
          <p:spPr bwMode="auto">
            <a:xfrm>
              <a:off x="1763" y="2509"/>
              <a:ext cx="30" cy="26"/>
            </a:xfrm>
            <a:prstGeom prst="rect">
              <a:avLst/>
            </a:prstGeom>
            <a:solidFill>
              <a:srgbClr val="000000"/>
            </a:solidFill>
            <a:ln>
              <a:noFill/>
            </a:ln>
          </p:spPr>
          <p:txBody>
            <a:bodyPr/>
            <a:lstStyle/>
            <a:p>
              <a:pPr>
                <a:defRPr/>
              </a:pPr>
              <a:endParaRPr lang="zh-CN"/>
            </a:p>
          </p:txBody>
        </p:sp>
        <p:sp>
          <p:nvSpPr>
            <p:cNvPr id="407675" name="Line 123"/>
            <p:cNvSpPr>
              <a:spLocks noChangeShapeType="1"/>
            </p:cNvSpPr>
            <p:nvPr/>
          </p:nvSpPr>
          <p:spPr bwMode="auto">
            <a:xfrm>
              <a:off x="1763" y="2509"/>
              <a:ext cx="30" cy="1"/>
            </a:xfrm>
            <a:prstGeom prst="line">
              <a:avLst/>
            </a:prstGeom>
            <a:noFill/>
            <a:ln w="0">
              <a:solidFill>
                <a:srgbClr val="000000"/>
              </a:solidFill>
              <a:round/>
              <a:headEnd/>
              <a:tailEnd/>
            </a:ln>
          </p:spPr>
          <p:txBody>
            <a:bodyPr/>
            <a:lstStyle/>
            <a:p>
              <a:pPr>
                <a:defRPr/>
              </a:pPr>
              <a:endParaRPr lang="zh-CN"/>
            </a:p>
          </p:txBody>
        </p:sp>
        <p:sp>
          <p:nvSpPr>
            <p:cNvPr id="407676" name="Line 124"/>
            <p:cNvSpPr>
              <a:spLocks noChangeShapeType="1"/>
            </p:cNvSpPr>
            <p:nvPr/>
          </p:nvSpPr>
          <p:spPr bwMode="auto">
            <a:xfrm>
              <a:off x="1763" y="2509"/>
              <a:ext cx="1" cy="26"/>
            </a:xfrm>
            <a:prstGeom prst="line">
              <a:avLst/>
            </a:prstGeom>
            <a:noFill/>
            <a:ln w="0">
              <a:solidFill>
                <a:srgbClr val="000000"/>
              </a:solidFill>
              <a:round/>
              <a:headEnd/>
              <a:tailEnd/>
            </a:ln>
          </p:spPr>
          <p:txBody>
            <a:bodyPr/>
            <a:lstStyle/>
            <a:p>
              <a:pPr>
                <a:defRPr/>
              </a:pPr>
              <a:endParaRPr lang="zh-CN"/>
            </a:p>
          </p:txBody>
        </p:sp>
        <p:sp>
          <p:nvSpPr>
            <p:cNvPr id="407677" name="Rectangle 125"/>
            <p:cNvSpPr>
              <a:spLocks noChangeArrowheads="1"/>
            </p:cNvSpPr>
            <p:nvPr/>
          </p:nvSpPr>
          <p:spPr bwMode="auto">
            <a:xfrm>
              <a:off x="1793" y="2509"/>
              <a:ext cx="380" cy="26"/>
            </a:xfrm>
            <a:prstGeom prst="rect">
              <a:avLst/>
            </a:prstGeom>
            <a:solidFill>
              <a:srgbClr val="000000"/>
            </a:solidFill>
            <a:ln>
              <a:noFill/>
            </a:ln>
          </p:spPr>
          <p:txBody>
            <a:bodyPr/>
            <a:lstStyle/>
            <a:p>
              <a:pPr>
                <a:defRPr/>
              </a:pPr>
              <a:endParaRPr lang="zh-CN"/>
            </a:p>
          </p:txBody>
        </p:sp>
        <p:sp>
          <p:nvSpPr>
            <p:cNvPr id="407678" name="Line 126"/>
            <p:cNvSpPr>
              <a:spLocks noChangeShapeType="1"/>
            </p:cNvSpPr>
            <p:nvPr/>
          </p:nvSpPr>
          <p:spPr bwMode="auto">
            <a:xfrm>
              <a:off x="1793" y="2509"/>
              <a:ext cx="380" cy="1"/>
            </a:xfrm>
            <a:prstGeom prst="line">
              <a:avLst/>
            </a:prstGeom>
            <a:noFill/>
            <a:ln w="0">
              <a:solidFill>
                <a:srgbClr val="000000"/>
              </a:solidFill>
              <a:round/>
              <a:headEnd/>
              <a:tailEnd/>
            </a:ln>
          </p:spPr>
          <p:txBody>
            <a:bodyPr/>
            <a:lstStyle/>
            <a:p>
              <a:pPr>
                <a:defRPr/>
              </a:pPr>
              <a:endParaRPr lang="zh-CN"/>
            </a:p>
          </p:txBody>
        </p:sp>
        <p:sp>
          <p:nvSpPr>
            <p:cNvPr id="407679" name="Line 127"/>
            <p:cNvSpPr>
              <a:spLocks noChangeShapeType="1"/>
            </p:cNvSpPr>
            <p:nvPr/>
          </p:nvSpPr>
          <p:spPr bwMode="auto">
            <a:xfrm>
              <a:off x="2173" y="2535"/>
              <a:ext cx="15" cy="1"/>
            </a:xfrm>
            <a:prstGeom prst="line">
              <a:avLst/>
            </a:prstGeom>
            <a:noFill/>
            <a:ln w="0">
              <a:solidFill>
                <a:srgbClr val="000000"/>
              </a:solidFill>
              <a:round/>
              <a:headEnd/>
              <a:tailEnd/>
            </a:ln>
          </p:spPr>
          <p:txBody>
            <a:bodyPr/>
            <a:lstStyle/>
            <a:p>
              <a:pPr>
                <a:defRPr/>
              </a:pPr>
              <a:endParaRPr lang="zh-CN"/>
            </a:p>
          </p:txBody>
        </p:sp>
        <p:sp>
          <p:nvSpPr>
            <p:cNvPr id="407680" name="Rectangle 128"/>
            <p:cNvSpPr>
              <a:spLocks noChangeArrowheads="1"/>
            </p:cNvSpPr>
            <p:nvPr/>
          </p:nvSpPr>
          <p:spPr bwMode="auto">
            <a:xfrm>
              <a:off x="2173" y="2509"/>
              <a:ext cx="30" cy="26"/>
            </a:xfrm>
            <a:prstGeom prst="rect">
              <a:avLst/>
            </a:prstGeom>
            <a:solidFill>
              <a:srgbClr val="000000"/>
            </a:solidFill>
            <a:ln>
              <a:noFill/>
            </a:ln>
          </p:spPr>
          <p:txBody>
            <a:bodyPr/>
            <a:lstStyle/>
            <a:p>
              <a:pPr>
                <a:defRPr/>
              </a:pPr>
              <a:endParaRPr lang="zh-CN"/>
            </a:p>
          </p:txBody>
        </p:sp>
        <p:sp>
          <p:nvSpPr>
            <p:cNvPr id="407681" name="Line 129"/>
            <p:cNvSpPr>
              <a:spLocks noChangeShapeType="1"/>
            </p:cNvSpPr>
            <p:nvPr/>
          </p:nvSpPr>
          <p:spPr bwMode="auto">
            <a:xfrm>
              <a:off x="2173" y="2509"/>
              <a:ext cx="30" cy="1"/>
            </a:xfrm>
            <a:prstGeom prst="line">
              <a:avLst/>
            </a:prstGeom>
            <a:noFill/>
            <a:ln w="0">
              <a:solidFill>
                <a:srgbClr val="000000"/>
              </a:solidFill>
              <a:round/>
              <a:headEnd/>
              <a:tailEnd/>
            </a:ln>
          </p:spPr>
          <p:txBody>
            <a:bodyPr/>
            <a:lstStyle/>
            <a:p>
              <a:pPr>
                <a:defRPr/>
              </a:pPr>
              <a:endParaRPr lang="zh-CN"/>
            </a:p>
          </p:txBody>
        </p:sp>
        <p:sp>
          <p:nvSpPr>
            <p:cNvPr id="407682" name="Line 130"/>
            <p:cNvSpPr>
              <a:spLocks noChangeShapeType="1"/>
            </p:cNvSpPr>
            <p:nvPr/>
          </p:nvSpPr>
          <p:spPr bwMode="auto">
            <a:xfrm>
              <a:off x="2173" y="2509"/>
              <a:ext cx="1" cy="26"/>
            </a:xfrm>
            <a:prstGeom prst="line">
              <a:avLst/>
            </a:prstGeom>
            <a:noFill/>
            <a:ln w="0">
              <a:solidFill>
                <a:srgbClr val="000000"/>
              </a:solidFill>
              <a:round/>
              <a:headEnd/>
              <a:tailEnd/>
            </a:ln>
          </p:spPr>
          <p:txBody>
            <a:bodyPr/>
            <a:lstStyle/>
            <a:p>
              <a:pPr>
                <a:defRPr/>
              </a:pPr>
              <a:endParaRPr lang="zh-CN"/>
            </a:p>
          </p:txBody>
        </p:sp>
        <p:sp>
          <p:nvSpPr>
            <p:cNvPr id="407683" name="Rectangle 131"/>
            <p:cNvSpPr>
              <a:spLocks noChangeArrowheads="1"/>
            </p:cNvSpPr>
            <p:nvPr/>
          </p:nvSpPr>
          <p:spPr bwMode="auto">
            <a:xfrm>
              <a:off x="2203" y="2509"/>
              <a:ext cx="373" cy="26"/>
            </a:xfrm>
            <a:prstGeom prst="rect">
              <a:avLst/>
            </a:prstGeom>
            <a:solidFill>
              <a:srgbClr val="000000"/>
            </a:solidFill>
            <a:ln>
              <a:noFill/>
            </a:ln>
          </p:spPr>
          <p:txBody>
            <a:bodyPr/>
            <a:lstStyle/>
            <a:p>
              <a:pPr>
                <a:defRPr/>
              </a:pPr>
              <a:endParaRPr lang="zh-CN"/>
            </a:p>
          </p:txBody>
        </p:sp>
        <p:sp>
          <p:nvSpPr>
            <p:cNvPr id="407684" name="Line 132"/>
            <p:cNvSpPr>
              <a:spLocks noChangeShapeType="1"/>
            </p:cNvSpPr>
            <p:nvPr/>
          </p:nvSpPr>
          <p:spPr bwMode="auto">
            <a:xfrm>
              <a:off x="2203" y="2509"/>
              <a:ext cx="373" cy="1"/>
            </a:xfrm>
            <a:prstGeom prst="line">
              <a:avLst/>
            </a:prstGeom>
            <a:noFill/>
            <a:ln w="0">
              <a:solidFill>
                <a:srgbClr val="000000"/>
              </a:solidFill>
              <a:round/>
              <a:headEnd/>
              <a:tailEnd/>
            </a:ln>
          </p:spPr>
          <p:txBody>
            <a:bodyPr/>
            <a:lstStyle/>
            <a:p>
              <a:pPr>
                <a:defRPr/>
              </a:pPr>
              <a:endParaRPr lang="zh-CN"/>
            </a:p>
          </p:txBody>
        </p:sp>
        <p:sp>
          <p:nvSpPr>
            <p:cNvPr id="407685" name="Rectangle 133"/>
            <p:cNvSpPr>
              <a:spLocks noChangeArrowheads="1"/>
            </p:cNvSpPr>
            <p:nvPr/>
          </p:nvSpPr>
          <p:spPr bwMode="auto">
            <a:xfrm>
              <a:off x="2576" y="2509"/>
              <a:ext cx="30" cy="28"/>
            </a:xfrm>
            <a:prstGeom prst="rect">
              <a:avLst/>
            </a:prstGeom>
            <a:solidFill>
              <a:srgbClr val="000000"/>
            </a:solidFill>
            <a:ln>
              <a:noFill/>
            </a:ln>
          </p:spPr>
          <p:txBody>
            <a:bodyPr/>
            <a:lstStyle/>
            <a:p>
              <a:pPr>
                <a:defRPr/>
              </a:pPr>
              <a:endParaRPr lang="zh-CN"/>
            </a:p>
          </p:txBody>
        </p:sp>
        <p:sp>
          <p:nvSpPr>
            <p:cNvPr id="407686" name="Line 134"/>
            <p:cNvSpPr>
              <a:spLocks noChangeShapeType="1"/>
            </p:cNvSpPr>
            <p:nvPr/>
          </p:nvSpPr>
          <p:spPr bwMode="auto">
            <a:xfrm>
              <a:off x="2576" y="2509"/>
              <a:ext cx="1" cy="28"/>
            </a:xfrm>
            <a:prstGeom prst="line">
              <a:avLst/>
            </a:prstGeom>
            <a:noFill/>
            <a:ln w="0">
              <a:solidFill>
                <a:srgbClr val="000000"/>
              </a:solidFill>
              <a:round/>
              <a:headEnd/>
              <a:tailEnd/>
            </a:ln>
          </p:spPr>
          <p:txBody>
            <a:bodyPr/>
            <a:lstStyle/>
            <a:p>
              <a:pPr>
                <a:defRPr/>
              </a:pPr>
              <a:endParaRPr lang="zh-CN"/>
            </a:p>
          </p:txBody>
        </p:sp>
        <p:sp>
          <p:nvSpPr>
            <p:cNvPr id="407687" name="Rectangle 135"/>
            <p:cNvSpPr>
              <a:spLocks noChangeArrowheads="1"/>
            </p:cNvSpPr>
            <p:nvPr/>
          </p:nvSpPr>
          <p:spPr bwMode="auto">
            <a:xfrm>
              <a:off x="2576" y="2509"/>
              <a:ext cx="30" cy="26"/>
            </a:xfrm>
            <a:prstGeom prst="rect">
              <a:avLst/>
            </a:prstGeom>
            <a:solidFill>
              <a:srgbClr val="000000"/>
            </a:solidFill>
            <a:ln>
              <a:noFill/>
            </a:ln>
          </p:spPr>
          <p:txBody>
            <a:bodyPr/>
            <a:lstStyle/>
            <a:p>
              <a:pPr>
                <a:defRPr/>
              </a:pPr>
              <a:endParaRPr lang="zh-CN"/>
            </a:p>
          </p:txBody>
        </p:sp>
        <p:sp>
          <p:nvSpPr>
            <p:cNvPr id="407688" name="Line 136"/>
            <p:cNvSpPr>
              <a:spLocks noChangeShapeType="1"/>
            </p:cNvSpPr>
            <p:nvPr/>
          </p:nvSpPr>
          <p:spPr bwMode="auto">
            <a:xfrm>
              <a:off x="2576" y="2509"/>
              <a:ext cx="30" cy="1"/>
            </a:xfrm>
            <a:prstGeom prst="line">
              <a:avLst/>
            </a:prstGeom>
            <a:noFill/>
            <a:ln w="0">
              <a:solidFill>
                <a:srgbClr val="000000"/>
              </a:solidFill>
              <a:round/>
              <a:headEnd/>
              <a:tailEnd/>
            </a:ln>
          </p:spPr>
          <p:txBody>
            <a:bodyPr/>
            <a:lstStyle/>
            <a:p>
              <a:pPr>
                <a:defRPr/>
              </a:pPr>
              <a:endParaRPr lang="zh-CN"/>
            </a:p>
          </p:txBody>
        </p:sp>
        <p:sp>
          <p:nvSpPr>
            <p:cNvPr id="407689" name="Line 137"/>
            <p:cNvSpPr>
              <a:spLocks noChangeShapeType="1"/>
            </p:cNvSpPr>
            <p:nvPr/>
          </p:nvSpPr>
          <p:spPr bwMode="auto">
            <a:xfrm>
              <a:off x="2576" y="2509"/>
              <a:ext cx="1" cy="26"/>
            </a:xfrm>
            <a:prstGeom prst="line">
              <a:avLst/>
            </a:prstGeom>
            <a:noFill/>
            <a:ln w="0">
              <a:solidFill>
                <a:srgbClr val="000000"/>
              </a:solidFill>
              <a:round/>
              <a:headEnd/>
              <a:tailEnd/>
            </a:ln>
          </p:spPr>
          <p:txBody>
            <a:bodyPr/>
            <a:lstStyle/>
            <a:p>
              <a:pPr>
                <a:defRPr/>
              </a:pPr>
              <a:endParaRPr lang="zh-CN"/>
            </a:p>
          </p:txBody>
        </p:sp>
        <p:sp>
          <p:nvSpPr>
            <p:cNvPr id="407690" name="Rectangle 138"/>
            <p:cNvSpPr>
              <a:spLocks noChangeArrowheads="1"/>
            </p:cNvSpPr>
            <p:nvPr/>
          </p:nvSpPr>
          <p:spPr bwMode="auto">
            <a:xfrm>
              <a:off x="933" y="2537"/>
              <a:ext cx="30" cy="355"/>
            </a:xfrm>
            <a:prstGeom prst="rect">
              <a:avLst/>
            </a:prstGeom>
            <a:solidFill>
              <a:srgbClr val="000000"/>
            </a:solidFill>
            <a:ln>
              <a:noFill/>
            </a:ln>
          </p:spPr>
          <p:txBody>
            <a:bodyPr/>
            <a:lstStyle/>
            <a:p>
              <a:pPr>
                <a:defRPr/>
              </a:pPr>
              <a:endParaRPr lang="zh-CN"/>
            </a:p>
          </p:txBody>
        </p:sp>
        <p:sp>
          <p:nvSpPr>
            <p:cNvPr id="407691" name="Line 139"/>
            <p:cNvSpPr>
              <a:spLocks noChangeShapeType="1"/>
            </p:cNvSpPr>
            <p:nvPr/>
          </p:nvSpPr>
          <p:spPr bwMode="auto">
            <a:xfrm>
              <a:off x="933" y="2537"/>
              <a:ext cx="1" cy="355"/>
            </a:xfrm>
            <a:prstGeom prst="line">
              <a:avLst/>
            </a:prstGeom>
            <a:noFill/>
            <a:ln w="0">
              <a:solidFill>
                <a:srgbClr val="000000"/>
              </a:solidFill>
              <a:round/>
              <a:headEnd/>
              <a:tailEnd/>
            </a:ln>
          </p:spPr>
          <p:txBody>
            <a:bodyPr/>
            <a:lstStyle/>
            <a:p>
              <a:pPr>
                <a:defRPr/>
              </a:pPr>
              <a:endParaRPr lang="zh-CN"/>
            </a:p>
          </p:txBody>
        </p:sp>
        <p:sp>
          <p:nvSpPr>
            <p:cNvPr id="407692" name="Rectangle 140"/>
            <p:cNvSpPr>
              <a:spLocks noChangeArrowheads="1"/>
            </p:cNvSpPr>
            <p:nvPr/>
          </p:nvSpPr>
          <p:spPr bwMode="auto">
            <a:xfrm>
              <a:off x="1350" y="2537"/>
              <a:ext cx="15" cy="355"/>
            </a:xfrm>
            <a:prstGeom prst="rect">
              <a:avLst/>
            </a:prstGeom>
            <a:solidFill>
              <a:srgbClr val="000000"/>
            </a:solidFill>
            <a:ln>
              <a:noFill/>
            </a:ln>
          </p:spPr>
          <p:txBody>
            <a:bodyPr/>
            <a:lstStyle/>
            <a:p>
              <a:pPr>
                <a:defRPr/>
              </a:pPr>
              <a:endParaRPr lang="zh-CN"/>
            </a:p>
          </p:txBody>
        </p:sp>
        <p:sp>
          <p:nvSpPr>
            <p:cNvPr id="407693" name="Line 141"/>
            <p:cNvSpPr>
              <a:spLocks noChangeShapeType="1"/>
            </p:cNvSpPr>
            <p:nvPr/>
          </p:nvSpPr>
          <p:spPr bwMode="auto">
            <a:xfrm>
              <a:off x="1350" y="2537"/>
              <a:ext cx="1" cy="355"/>
            </a:xfrm>
            <a:prstGeom prst="line">
              <a:avLst/>
            </a:prstGeom>
            <a:noFill/>
            <a:ln w="0">
              <a:solidFill>
                <a:srgbClr val="000000"/>
              </a:solidFill>
              <a:round/>
              <a:headEnd/>
              <a:tailEnd/>
            </a:ln>
          </p:spPr>
          <p:txBody>
            <a:bodyPr/>
            <a:lstStyle/>
            <a:p>
              <a:pPr>
                <a:defRPr/>
              </a:pPr>
              <a:endParaRPr lang="zh-CN"/>
            </a:p>
          </p:txBody>
        </p:sp>
        <p:sp>
          <p:nvSpPr>
            <p:cNvPr id="407694" name="Rectangle 142"/>
            <p:cNvSpPr>
              <a:spLocks noChangeArrowheads="1"/>
            </p:cNvSpPr>
            <p:nvPr/>
          </p:nvSpPr>
          <p:spPr bwMode="auto">
            <a:xfrm>
              <a:off x="1763" y="2537"/>
              <a:ext cx="15" cy="355"/>
            </a:xfrm>
            <a:prstGeom prst="rect">
              <a:avLst/>
            </a:prstGeom>
            <a:solidFill>
              <a:srgbClr val="000000"/>
            </a:solidFill>
            <a:ln>
              <a:noFill/>
            </a:ln>
          </p:spPr>
          <p:txBody>
            <a:bodyPr/>
            <a:lstStyle/>
            <a:p>
              <a:pPr>
                <a:defRPr/>
              </a:pPr>
              <a:endParaRPr lang="zh-CN"/>
            </a:p>
          </p:txBody>
        </p:sp>
        <p:sp>
          <p:nvSpPr>
            <p:cNvPr id="407695" name="Line 143"/>
            <p:cNvSpPr>
              <a:spLocks noChangeShapeType="1"/>
            </p:cNvSpPr>
            <p:nvPr/>
          </p:nvSpPr>
          <p:spPr bwMode="auto">
            <a:xfrm>
              <a:off x="1763" y="2537"/>
              <a:ext cx="1" cy="355"/>
            </a:xfrm>
            <a:prstGeom prst="line">
              <a:avLst/>
            </a:prstGeom>
            <a:noFill/>
            <a:ln w="0">
              <a:solidFill>
                <a:srgbClr val="000000"/>
              </a:solidFill>
              <a:round/>
              <a:headEnd/>
              <a:tailEnd/>
            </a:ln>
          </p:spPr>
          <p:txBody>
            <a:bodyPr/>
            <a:lstStyle/>
            <a:p>
              <a:pPr>
                <a:defRPr/>
              </a:pPr>
              <a:endParaRPr lang="zh-CN"/>
            </a:p>
          </p:txBody>
        </p:sp>
        <p:sp>
          <p:nvSpPr>
            <p:cNvPr id="407696" name="Rectangle 144"/>
            <p:cNvSpPr>
              <a:spLocks noChangeArrowheads="1"/>
            </p:cNvSpPr>
            <p:nvPr/>
          </p:nvSpPr>
          <p:spPr bwMode="auto">
            <a:xfrm>
              <a:off x="2173" y="2537"/>
              <a:ext cx="15" cy="355"/>
            </a:xfrm>
            <a:prstGeom prst="rect">
              <a:avLst/>
            </a:prstGeom>
            <a:solidFill>
              <a:srgbClr val="000000"/>
            </a:solidFill>
            <a:ln>
              <a:noFill/>
            </a:ln>
          </p:spPr>
          <p:txBody>
            <a:bodyPr/>
            <a:lstStyle/>
            <a:p>
              <a:pPr>
                <a:defRPr/>
              </a:pPr>
              <a:endParaRPr lang="zh-CN"/>
            </a:p>
          </p:txBody>
        </p:sp>
        <p:sp>
          <p:nvSpPr>
            <p:cNvPr id="407697" name="Line 145"/>
            <p:cNvSpPr>
              <a:spLocks noChangeShapeType="1"/>
            </p:cNvSpPr>
            <p:nvPr/>
          </p:nvSpPr>
          <p:spPr bwMode="auto">
            <a:xfrm>
              <a:off x="2173" y="2537"/>
              <a:ext cx="1" cy="355"/>
            </a:xfrm>
            <a:prstGeom prst="line">
              <a:avLst/>
            </a:prstGeom>
            <a:noFill/>
            <a:ln w="0">
              <a:solidFill>
                <a:srgbClr val="000000"/>
              </a:solidFill>
              <a:round/>
              <a:headEnd/>
              <a:tailEnd/>
            </a:ln>
          </p:spPr>
          <p:txBody>
            <a:bodyPr/>
            <a:lstStyle/>
            <a:p>
              <a:pPr>
                <a:defRPr/>
              </a:pPr>
              <a:endParaRPr lang="zh-CN"/>
            </a:p>
          </p:txBody>
        </p:sp>
        <p:sp>
          <p:nvSpPr>
            <p:cNvPr id="407698" name="Rectangle 146"/>
            <p:cNvSpPr>
              <a:spLocks noChangeArrowheads="1"/>
            </p:cNvSpPr>
            <p:nvPr/>
          </p:nvSpPr>
          <p:spPr bwMode="auto">
            <a:xfrm>
              <a:off x="2576" y="2537"/>
              <a:ext cx="30" cy="355"/>
            </a:xfrm>
            <a:prstGeom prst="rect">
              <a:avLst/>
            </a:prstGeom>
            <a:solidFill>
              <a:srgbClr val="000000"/>
            </a:solidFill>
            <a:ln>
              <a:noFill/>
            </a:ln>
          </p:spPr>
          <p:txBody>
            <a:bodyPr/>
            <a:lstStyle/>
            <a:p>
              <a:pPr>
                <a:defRPr/>
              </a:pPr>
              <a:endParaRPr lang="zh-CN"/>
            </a:p>
          </p:txBody>
        </p:sp>
        <p:sp>
          <p:nvSpPr>
            <p:cNvPr id="407699" name="Line 147"/>
            <p:cNvSpPr>
              <a:spLocks noChangeShapeType="1"/>
            </p:cNvSpPr>
            <p:nvPr/>
          </p:nvSpPr>
          <p:spPr bwMode="auto">
            <a:xfrm>
              <a:off x="2576" y="2537"/>
              <a:ext cx="1" cy="355"/>
            </a:xfrm>
            <a:prstGeom prst="line">
              <a:avLst/>
            </a:prstGeom>
            <a:noFill/>
            <a:ln w="0">
              <a:solidFill>
                <a:srgbClr val="000000"/>
              </a:solidFill>
              <a:round/>
              <a:headEnd/>
              <a:tailEnd/>
            </a:ln>
          </p:spPr>
          <p:txBody>
            <a:bodyPr/>
            <a:lstStyle/>
            <a:p>
              <a:pPr>
                <a:defRPr/>
              </a:pPr>
              <a:endParaRPr lang="zh-CN"/>
            </a:p>
          </p:txBody>
        </p:sp>
        <p:sp>
          <p:nvSpPr>
            <p:cNvPr id="407700" name="Rectangle 148"/>
            <p:cNvSpPr>
              <a:spLocks noChangeArrowheads="1"/>
            </p:cNvSpPr>
            <p:nvPr/>
          </p:nvSpPr>
          <p:spPr bwMode="auto">
            <a:xfrm>
              <a:off x="754" y="3003"/>
              <a:ext cx="68"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1</a:t>
              </a:r>
              <a:endParaRPr lang="en-US" sz="3200">
                <a:latin typeface="Arial"/>
              </a:endParaRPr>
            </a:p>
          </p:txBody>
        </p:sp>
        <p:sp>
          <p:nvSpPr>
            <p:cNvPr id="407701" name="Rectangle 149"/>
            <p:cNvSpPr>
              <a:spLocks noChangeArrowheads="1"/>
            </p:cNvSpPr>
            <p:nvPr/>
          </p:nvSpPr>
          <p:spPr bwMode="auto">
            <a:xfrm>
              <a:off x="833" y="3003"/>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7702" name="Rectangle 150"/>
            <p:cNvSpPr>
              <a:spLocks noChangeArrowheads="1"/>
            </p:cNvSpPr>
            <p:nvPr/>
          </p:nvSpPr>
          <p:spPr bwMode="auto">
            <a:xfrm>
              <a:off x="1080" y="2962"/>
              <a:ext cx="139"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X</a:t>
              </a:r>
              <a:endParaRPr lang="en-US" sz="3200">
                <a:latin typeface="Arial"/>
              </a:endParaRPr>
            </a:p>
          </p:txBody>
        </p:sp>
        <p:sp>
          <p:nvSpPr>
            <p:cNvPr id="407703" name="Rectangle 151"/>
            <p:cNvSpPr>
              <a:spLocks noChangeArrowheads="1"/>
            </p:cNvSpPr>
            <p:nvPr/>
          </p:nvSpPr>
          <p:spPr bwMode="auto">
            <a:xfrm>
              <a:off x="1490" y="2955"/>
              <a:ext cx="139"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X</a:t>
              </a:r>
              <a:endParaRPr lang="en-US" sz="3200">
                <a:latin typeface="Arial"/>
              </a:endParaRPr>
            </a:p>
          </p:txBody>
        </p:sp>
        <p:sp>
          <p:nvSpPr>
            <p:cNvPr id="407704" name="Rectangle 152"/>
            <p:cNvSpPr>
              <a:spLocks noChangeArrowheads="1"/>
            </p:cNvSpPr>
            <p:nvPr/>
          </p:nvSpPr>
          <p:spPr bwMode="auto">
            <a:xfrm>
              <a:off x="2104" y="2978"/>
              <a:ext cx="48"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 </a:t>
              </a:r>
              <a:endParaRPr lang="en-US" sz="3200">
                <a:latin typeface="Arial"/>
              </a:endParaRPr>
            </a:p>
          </p:txBody>
        </p:sp>
        <p:sp>
          <p:nvSpPr>
            <p:cNvPr id="407705" name="Rectangle 153"/>
            <p:cNvSpPr>
              <a:spLocks noChangeArrowheads="1"/>
            </p:cNvSpPr>
            <p:nvPr/>
          </p:nvSpPr>
          <p:spPr bwMode="auto">
            <a:xfrm>
              <a:off x="2330" y="2978"/>
              <a:ext cx="139"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X</a:t>
              </a:r>
              <a:endParaRPr lang="en-US" sz="3200">
                <a:latin typeface="Arial"/>
              </a:endParaRPr>
            </a:p>
          </p:txBody>
        </p:sp>
        <p:sp>
          <p:nvSpPr>
            <p:cNvPr id="407706" name="Rectangle 154"/>
            <p:cNvSpPr>
              <a:spLocks noChangeArrowheads="1"/>
            </p:cNvSpPr>
            <p:nvPr/>
          </p:nvSpPr>
          <p:spPr bwMode="auto">
            <a:xfrm>
              <a:off x="933" y="2892"/>
              <a:ext cx="30" cy="13"/>
            </a:xfrm>
            <a:prstGeom prst="rect">
              <a:avLst/>
            </a:prstGeom>
            <a:solidFill>
              <a:srgbClr val="000000"/>
            </a:solidFill>
            <a:ln>
              <a:noFill/>
            </a:ln>
          </p:spPr>
          <p:txBody>
            <a:bodyPr/>
            <a:lstStyle/>
            <a:p>
              <a:pPr>
                <a:defRPr/>
              </a:pPr>
              <a:endParaRPr lang="zh-CN"/>
            </a:p>
          </p:txBody>
        </p:sp>
        <p:sp>
          <p:nvSpPr>
            <p:cNvPr id="407707" name="Line 155"/>
            <p:cNvSpPr>
              <a:spLocks noChangeShapeType="1"/>
            </p:cNvSpPr>
            <p:nvPr/>
          </p:nvSpPr>
          <p:spPr bwMode="auto">
            <a:xfrm>
              <a:off x="933" y="2892"/>
              <a:ext cx="30" cy="1"/>
            </a:xfrm>
            <a:prstGeom prst="line">
              <a:avLst/>
            </a:prstGeom>
            <a:noFill/>
            <a:ln w="0">
              <a:solidFill>
                <a:srgbClr val="000000"/>
              </a:solidFill>
              <a:round/>
              <a:headEnd/>
              <a:tailEnd/>
            </a:ln>
          </p:spPr>
          <p:txBody>
            <a:bodyPr/>
            <a:lstStyle/>
            <a:p>
              <a:pPr>
                <a:defRPr/>
              </a:pPr>
              <a:endParaRPr lang="zh-CN"/>
            </a:p>
          </p:txBody>
        </p:sp>
        <p:sp>
          <p:nvSpPr>
            <p:cNvPr id="407708" name="Rectangle 156"/>
            <p:cNvSpPr>
              <a:spLocks noChangeArrowheads="1"/>
            </p:cNvSpPr>
            <p:nvPr/>
          </p:nvSpPr>
          <p:spPr bwMode="auto">
            <a:xfrm>
              <a:off x="963" y="2892"/>
              <a:ext cx="386" cy="13"/>
            </a:xfrm>
            <a:prstGeom prst="rect">
              <a:avLst/>
            </a:prstGeom>
            <a:solidFill>
              <a:srgbClr val="000000"/>
            </a:solidFill>
            <a:ln>
              <a:noFill/>
            </a:ln>
          </p:spPr>
          <p:txBody>
            <a:bodyPr/>
            <a:lstStyle/>
            <a:p>
              <a:pPr>
                <a:defRPr/>
              </a:pPr>
              <a:endParaRPr lang="zh-CN"/>
            </a:p>
          </p:txBody>
        </p:sp>
        <p:sp>
          <p:nvSpPr>
            <p:cNvPr id="407709" name="Line 157"/>
            <p:cNvSpPr>
              <a:spLocks noChangeShapeType="1"/>
            </p:cNvSpPr>
            <p:nvPr/>
          </p:nvSpPr>
          <p:spPr bwMode="auto">
            <a:xfrm>
              <a:off x="963" y="2892"/>
              <a:ext cx="386" cy="1"/>
            </a:xfrm>
            <a:prstGeom prst="line">
              <a:avLst/>
            </a:prstGeom>
            <a:noFill/>
            <a:ln w="0">
              <a:solidFill>
                <a:srgbClr val="000000"/>
              </a:solidFill>
              <a:round/>
              <a:headEnd/>
              <a:tailEnd/>
            </a:ln>
          </p:spPr>
          <p:txBody>
            <a:bodyPr/>
            <a:lstStyle/>
            <a:p>
              <a:pPr>
                <a:defRPr/>
              </a:pPr>
              <a:endParaRPr lang="zh-CN"/>
            </a:p>
          </p:txBody>
        </p:sp>
        <p:sp>
          <p:nvSpPr>
            <p:cNvPr id="407710" name="Rectangle 158"/>
            <p:cNvSpPr>
              <a:spLocks noChangeArrowheads="1"/>
            </p:cNvSpPr>
            <p:nvPr/>
          </p:nvSpPr>
          <p:spPr bwMode="auto">
            <a:xfrm>
              <a:off x="1350" y="2892"/>
              <a:ext cx="15" cy="13"/>
            </a:xfrm>
            <a:prstGeom prst="rect">
              <a:avLst/>
            </a:prstGeom>
            <a:solidFill>
              <a:srgbClr val="000000"/>
            </a:solidFill>
            <a:ln>
              <a:noFill/>
            </a:ln>
          </p:spPr>
          <p:txBody>
            <a:bodyPr/>
            <a:lstStyle/>
            <a:p>
              <a:pPr>
                <a:defRPr/>
              </a:pPr>
              <a:endParaRPr lang="zh-CN"/>
            </a:p>
          </p:txBody>
        </p:sp>
        <p:sp>
          <p:nvSpPr>
            <p:cNvPr id="407711" name="Line 159"/>
            <p:cNvSpPr>
              <a:spLocks noChangeShapeType="1"/>
            </p:cNvSpPr>
            <p:nvPr/>
          </p:nvSpPr>
          <p:spPr bwMode="auto">
            <a:xfrm>
              <a:off x="1350" y="2892"/>
              <a:ext cx="15" cy="1"/>
            </a:xfrm>
            <a:prstGeom prst="line">
              <a:avLst/>
            </a:prstGeom>
            <a:noFill/>
            <a:ln w="0">
              <a:solidFill>
                <a:srgbClr val="000000"/>
              </a:solidFill>
              <a:round/>
              <a:headEnd/>
              <a:tailEnd/>
            </a:ln>
          </p:spPr>
          <p:txBody>
            <a:bodyPr/>
            <a:lstStyle/>
            <a:p>
              <a:pPr>
                <a:defRPr/>
              </a:pPr>
              <a:endParaRPr lang="zh-CN"/>
            </a:p>
          </p:txBody>
        </p:sp>
        <p:sp>
          <p:nvSpPr>
            <p:cNvPr id="407712" name="Line 160"/>
            <p:cNvSpPr>
              <a:spLocks noChangeShapeType="1"/>
            </p:cNvSpPr>
            <p:nvPr/>
          </p:nvSpPr>
          <p:spPr bwMode="auto">
            <a:xfrm>
              <a:off x="1350" y="2892"/>
              <a:ext cx="1" cy="13"/>
            </a:xfrm>
            <a:prstGeom prst="line">
              <a:avLst/>
            </a:prstGeom>
            <a:noFill/>
            <a:ln w="0">
              <a:solidFill>
                <a:srgbClr val="000000"/>
              </a:solidFill>
              <a:round/>
              <a:headEnd/>
              <a:tailEnd/>
            </a:ln>
          </p:spPr>
          <p:txBody>
            <a:bodyPr/>
            <a:lstStyle/>
            <a:p>
              <a:pPr>
                <a:defRPr/>
              </a:pPr>
              <a:endParaRPr lang="zh-CN"/>
            </a:p>
          </p:txBody>
        </p:sp>
        <p:sp>
          <p:nvSpPr>
            <p:cNvPr id="407713" name="Rectangle 161"/>
            <p:cNvSpPr>
              <a:spLocks noChangeArrowheads="1"/>
            </p:cNvSpPr>
            <p:nvPr/>
          </p:nvSpPr>
          <p:spPr bwMode="auto">
            <a:xfrm>
              <a:off x="1365" y="2892"/>
              <a:ext cx="398" cy="13"/>
            </a:xfrm>
            <a:prstGeom prst="rect">
              <a:avLst/>
            </a:prstGeom>
            <a:solidFill>
              <a:srgbClr val="000000"/>
            </a:solidFill>
            <a:ln>
              <a:noFill/>
            </a:ln>
          </p:spPr>
          <p:txBody>
            <a:bodyPr/>
            <a:lstStyle/>
            <a:p>
              <a:pPr>
                <a:defRPr/>
              </a:pPr>
              <a:endParaRPr lang="zh-CN"/>
            </a:p>
          </p:txBody>
        </p:sp>
        <p:sp>
          <p:nvSpPr>
            <p:cNvPr id="407714" name="Line 162"/>
            <p:cNvSpPr>
              <a:spLocks noChangeShapeType="1"/>
            </p:cNvSpPr>
            <p:nvPr/>
          </p:nvSpPr>
          <p:spPr bwMode="auto">
            <a:xfrm>
              <a:off x="1365" y="2892"/>
              <a:ext cx="398" cy="1"/>
            </a:xfrm>
            <a:prstGeom prst="line">
              <a:avLst/>
            </a:prstGeom>
            <a:noFill/>
            <a:ln w="0">
              <a:solidFill>
                <a:srgbClr val="000000"/>
              </a:solidFill>
              <a:round/>
              <a:headEnd/>
              <a:tailEnd/>
            </a:ln>
          </p:spPr>
          <p:txBody>
            <a:bodyPr/>
            <a:lstStyle/>
            <a:p>
              <a:pPr>
                <a:defRPr/>
              </a:pPr>
              <a:endParaRPr lang="zh-CN"/>
            </a:p>
          </p:txBody>
        </p:sp>
        <p:sp>
          <p:nvSpPr>
            <p:cNvPr id="407715" name="Rectangle 163"/>
            <p:cNvSpPr>
              <a:spLocks noChangeArrowheads="1"/>
            </p:cNvSpPr>
            <p:nvPr/>
          </p:nvSpPr>
          <p:spPr bwMode="auto">
            <a:xfrm>
              <a:off x="1763" y="2892"/>
              <a:ext cx="15" cy="13"/>
            </a:xfrm>
            <a:prstGeom prst="rect">
              <a:avLst/>
            </a:prstGeom>
            <a:solidFill>
              <a:srgbClr val="000000"/>
            </a:solidFill>
            <a:ln>
              <a:noFill/>
            </a:ln>
          </p:spPr>
          <p:txBody>
            <a:bodyPr/>
            <a:lstStyle/>
            <a:p>
              <a:pPr>
                <a:defRPr/>
              </a:pPr>
              <a:endParaRPr lang="zh-CN"/>
            </a:p>
          </p:txBody>
        </p:sp>
        <p:sp>
          <p:nvSpPr>
            <p:cNvPr id="407716" name="Line 164"/>
            <p:cNvSpPr>
              <a:spLocks noChangeShapeType="1"/>
            </p:cNvSpPr>
            <p:nvPr/>
          </p:nvSpPr>
          <p:spPr bwMode="auto">
            <a:xfrm>
              <a:off x="1763" y="2892"/>
              <a:ext cx="15" cy="1"/>
            </a:xfrm>
            <a:prstGeom prst="line">
              <a:avLst/>
            </a:prstGeom>
            <a:noFill/>
            <a:ln w="0">
              <a:solidFill>
                <a:srgbClr val="000000"/>
              </a:solidFill>
              <a:round/>
              <a:headEnd/>
              <a:tailEnd/>
            </a:ln>
          </p:spPr>
          <p:txBody>
            <a:bodyPr/>
            <a:lstStyle/>
            <a:p>
              <a:pPr>
                <a:defRPr/>
              </a:pPr>
              <a:endParaRPr lang="zh-CN"/>
            </a:p>
          </p:txBody>
        </p:sp>
        <p:sp>
          <p:nvSpPr>
            <p:cNvPr id="407717" name="Line 165"/>
            <p:cNvSpPr>
              <a:spLocks noChangeShapeType="1"/>
            </p:cNvSpPr>
            <p:nvPr/>
          </p:nvSpPr>
          <p:spPr bwMode="auto">
            <a:xfrm>
              <a:off x="1763" y="2892"/>
              <a:ext cx="1" cy="13"/>
            </a:xfrm>
            <a:prstGeom prst="line">
              <a:avLst/>
            </a:prstGeom>
            <a:noFill/>
            <a:ln w="0">
              <a:solidFill>
                <a:srgbClr val="000000"/>
              </a:solidFill>
              <a:round/>
              <a:headEnd/>
              <a:tailEnd/>
            </a:ln>
          </p:spPr>
          <p:txBody>
            <a:bodyPr/>
            <a:lstStyle/>
            <a:p>
              <a:pPr>
                <a:defRPr/>
              </a:pPr>
              <a:endParaRPr lang="zh-CN"/>
            </a:p>
          </p:txBody>
        </p:sp>
        <p:sp>
          <p:nvSpPr>
            <p:cNvPr id="407718" name="Rectangle 166"/>
            <p:cNvSpPr>
              <a:spLocks noChangeArrowheads="1"/>
            </p:cNvSpPr>
            <p:nvPr/>
          </p:nvSpPr>
          <p:spPr bwMode="auto">
            <a:xfrm>
              <a:off x="1778" y="2892"/>
              <a:ext cx="395" cy="13"/>
            </a:xfrm>
            <a:prstGeom prst="rect">
              <a:avLst/>
            </a:prstGeom>
            <a:solidFill>
              <a:srgbClr val="000000"/>
            </a:solidFill>
            <a:ln>
              <a:noFill/>
            </a:ln>
          </p:spPr>
          <p:txBody>
            <a:bodyPr/>
            <a:lstStyle/>
            <a:p>
              <a:pPr>
                <a:defRPr/>
              </a:pPr>
              <a:endParaRPr lang="zh-CN"/>
            </a:p>
          </p:txBody>
        </p:sp>
        <p:sp>
          <p:nvSpPr>
            <p:cNvPr id="407719" name="Line 167"/>
            <p:cNvSpPr>
              <a:spLocks noChangeShapeType="1"/>
            </p:cNvSpPr>
            <p:nvPr/>
          </p:nvSpPr>
          <p:spPr bwMode="auto">
            <a:xfrm>
              <a:off x="1778" y="2892"/>
              <a:ext cx="395" cy="1"/>
            </a:xfrm>
            <a:prstGeom prst="line">
              <a:avLst/>
            </a:prstGeom>
            <a:noFill/>
            <a:ln w="0">
              <a:solidFill>
                <a:srgbClr val="000000"/>
              </a:solidFill>
              <a:round/>
              <a:headEnd/>
              <a:tailEnd/>
            </a:ln>
          </p:spPr>
          <p:txBody>
            <a:bodyPr/>
            <a:lstStyle/>
            <a:p>
              <a:pPr>
                <a:defRPr/>
              </a:pPr>
              <a:endParaRPr lang="zh-CN"/>
            </a:p>
          </p:txBody>
        </p:sp>
        <p:sp>
          <p:nvSpPr>
            <p:cNvPr id="407720" name="Rectangle 168"/>
            <p:cNvSpPr>
              <a:spLocks noChangeArrowheads="1"/>
            </p:cNvSpPr>
            <p:nvPr/>
          </p:nvSpPr>
          <p:spPr bwMode="auto">
            <a:xfrm>
              <a:off x="2173" y="2892"/>
              <a:ext cx="15" cy="13"/>
            </a:xfrm>
            <a:prstGeom prst="rect">
              <a:avLst/>
            </a:prstGeom>
            <a:solidFill>
              <a:srgbClr val="000000"/>
            </a:solidFill>
            <a:ln>
              <a:noFill/>
            </a:ln>
          </p:spPr>
          <p:txBody>
            <a:bodyPr/>
            <a:lstStyle/>
            <a:p>
              <a:pPr>
                <a:defRPr/>
              </a:pPr>
              <a:endParaRPr lang="zh-CN"/>
            </a:p>
          </p:txBody>
        </p:sp>
        <p:sp>
          <p:nvSpPr>
            <p:cNvPr id="407721" name="Line 169"/>
            <p:cNvSpPr>
              <a:spLocks noChangeShapeType="1"/>
            </p:cNvSpPr>
            <p:nvPr/>
          </p:nvSpPr>
          <p:spPr bwMode="auto">
            <a:xfrm>
              <a:off x="2173" y="2892"/>
              <a:ext cx="15" cy="1"/>
            </a:xfrm>
            <a:prstGeom prst="line">
              <a:avLst/>
            </a:prstGeom>
            <a:noFill/>
            <a:ln w="0">
              <a:solidFill>
                <a:srgbClr val="000000"/>
              </a:solidFill>
              <a:round/>
              <a:headEnd/>
              <a:tailEnd/>
            </a:ln>
          </p:spPr>
          <p:txBody>
            <a:bodyPr/>
            <a:lstStyle/>
            <a:p>
              <a:pPr>
                <a:defRPr/>
              </a:pPr>
              <a:endParaRPr lang="zh-CN"/>
            </a:p>
          </p:txBody>
        </p:sp>
        <p:sp>
          <p:nvSpPr>
            <p:cNvPr id="407722" name="Line 170"/>
            <p:cNvSpPr>
              <a:spLocks noChangeShapeType="1"/>
            </p:cNvSpPr>
            <p:nvPr/>
          </p:nvSpPr>
          <p:spPr bwMode="auto">
            <a:xfrm>
              <a:off x="2173" y="2892"/>
              <a:ext cx="1" cy="13"/>
            </a:xfrm>
            <a:prstGeom prst="line">
              <a:avLst/>
            </a:prstGeom>
            <a:noFill/>
            <a:ln w="0">
              <a:solidFill>
                <a:srgbClr val="000000"/>
              </a:solidFill>
              <a:round/>
              <a:headEnd/>
              <a:tailEnd/>
            </a:ln>
          </p:spPr>
          <p:txBody>
            <a:bodyPr/>
            <a:lstStyle/>
            <a:p>
              <a:pPr>
                <a:defRPr/>
              </a:pPr>
              <a:endParaRPr lang="zh-CN"/>
            </a:p>
          </p:txBody>
        </p:sp>
        <p:sp>
          <p:nvSpPr>
            <p:cNvPr id="407723" name="Rectangle 171"/>
            <p:cNvSpPr>
              <a:spLocks noChangeArrowheads="1"/>
            </p:cNvSpPr>
            <p:nvPr/>
          </p:nvSpPr>
          <p:spPr bwMode="auto">
            <a:xfrm>
              <a:off x="2188" y="2892"/>
              <a:ext cx="388" cy="13"/>
            </a:xfrm>
            <a:prstGeom prst="rect">
              <a:avLst/>
            </a:prstGeom>
            <a:solidFill>
              <a:srgbClr val="000000"/>
            </a:solidFill>
            <a:ln>
              <a:noFill/>
            </a:ln>
          </p:spPr>
          <p:txBody>
            <a:bodyPr/>
            <a:lstStyle/>
            <a:p>
              <a:pPr>
                <a:defRPr/>
              </a:pPr>
              <a:endParaRPr lang="zh-CN"/>
            </a:p>
          </p:txBody>
        </p:sp>
        <p:sp>
          <p:nvSpPr>
            <p:cNvPr id="407724" name="Line 172"/>
            <p:cNvSpPr>
              <a:spLocks noChangeShapeType="1"/>
            </p:cNvSpPr>
            <p:nvPr/>
          </p:nvSpPr>
          <p:spPr bwMode="auto">
            <a:xfrm>
              <a:off x="2188" y="2892"/>
              <a:ext cx="388" cy="1"/>
            </a:xfrm>
            <a:prstGeom prst="line">
              <a:avLst/>
            </a:prstGeom>
            <a:noFill/>
            <a:ln w="0">
              <a:solidFill>
                <a:srgbClr val="000000"/>
              </a:solidFill>
              <a:round/>
              <a:headEnd/>
              <a:tailEnd/>
            </a:ln>
          </p:spPr>
          <p:txBody>
            <a:bodyPr/>
            <a:lstStyle/>
            <a:p>
              <a:pPr>
                <a:defRPr/>
              </a:pPr>
              <a:endParaRPr lang="zh-CN"/>
            </a:p>
          </p:txBody>
        </p:sp>
        <p:sp>
          <p:nvSpPr>
            <p:cNvPr id="407725" name="Rectangle 173"/>
            <p:cNvSpPr>
              <a:spLocks noChangeArrowheads="1"/>
            </p:cNvSpPr>
            <p:nvPr/>
          </p:nvSpPr>
          <p:spPr bwMode="auto">
            <a:xfrm>
              <a:off x="2576" y="2892"/>
              <a:ext cx="30" cy="13"/>
            </a:xfrm>
            <a:prstGeom prst="rect">
              <a:avLst/>
            </a:prstGeom>
            <a:solidFill>
              <a:srgbClr val="000000"/>
            </a:solidFill>
            <a:ln>
              <a:noFill/>
            </a:ln>
          </p:spPr>
          <p:txBody>
            <a:bodyPr/>
            <a:lstStyle/>
            <a:p>
              <a:pPr>
                <a:defRPr/>
              </a:pPr>
              <a:endParaRPr lang="zh-CN"/>
            </a:p>
          </p:txBody>
        </p:sp>
        <p:sp>
          <p:nvSpPr>
            <p:cNvPr id="407726" name="Line 174"/>
            <p:cNvSpPr>
              <a:spLocks noChangeShapeType="1"/>
            </p:cNvSpPr>
            <p:nvPr/>
          </p:nvSpPr>
          <p:spPr bwMode="auto">
            <a:xfrm>
              <a:off x="2576" y="2892"/>
              <a:ext cx="30" cy="1"/>
            </a:xfrm>
            <a:prstGeom prst="line">
              <a:avLst/>
            </a:prstGeom>
            <a:noFill/>
            <a:ln w="0">
              <a:solidFill>
                <a:srgbClr val="000000"/>
              </a:solidFill>
              <a:round/>
              <a:headEnd/>
              <a:tailEnd/>
            </a:ln>
          </p:spPr>
          <p:txBody>
            <a:bodyPr/>
            <a:lstStyle/>
            <a:p>
              <a:pPr>
                <a:defRPr/>
              </a:pPr>
              <a:endParaRPr lang="zh-CN"/>
            </a:p>
          </p:txBody>
        </p:sp>
        <p:sp>
          <p:nvSpPr>
            <p:cNvPr id="407727" name="Rectangle 175"/>
            <p:cNvSpPr>
              <a:spLocks noChangeArrowheads="1"/>
            </p:cNvSpPr>
            <p:nvPr/>
          </p:nvSpPr>
          <p:spPr bwMode="auto">
            <a:xfrm>
              <a:off x="933" y="2905"/>
              <a:ext cx="30" cy="359"/>
            </a:xfrm>
            <a:prstGeom prst="rect">
              <a:avLst/>
            </a:prstGeom>
            <a:solidFill>
              <a:srgbClr val="000000"/>
            </a:solidFill>
            <a:ln>
              <a:noFill/>
            </a:ln>
          </p:spPr>
          <p:txBody>
            <a:bodyPr/>
            <a:lstStyle/>
            <a:p>
              <a:pPr>
                <a:defRPr/>
              </a:pPr>
              <a:endParaRPr lang="zh-CN"/>
            </a:p>
          </p:txBody>
        </p:sp>
        <p:sp>
          <p:nvSpPr>
            <p:cNvPr id="407728" name="Line 176"/>
            <p:cNvSpPr>
              <a:spLocks noChangeShapeType="1"/>
            </p:cNvSpPr>
            <p:nvPr/>
          </p:nvSpPr>
          <p:spPr bwMode="auto">
            <a:xfrm>
              <a:off x="933" y="2905"/>
              <a:ext cx="1" cy="359"/>
            </a:xfrm>
            <a:prstGeom prst="line">
              <a:avLst/>
            </a:prstGeom>
            <a:noFill/>
            <a:ln w="0">
              <a:solidFill>
                <a:srgbClr val="000000"/>
              </a:solidFill>
              <a:round/>
              <a:headEnd/>
              <a:tailEnd/>
            </a:ln>
          </p:spPr>
          <p:txBody>
            <a:bodyPr/>
            <a:lstStyle/>
            <a:p>
              <a:pPr>
                <a:defRPr/>
              </a:pPr>
              <a:endParaRPr lang="zh-CN"/>
            </a:p>
          </p:txBody>
        </p:sp>
        <p:sp>
          <p:nvSpPr>
            <p:cNvPr id="407729" name="Rectangle 177"/>
            <p:cNvSpPr>
              <a:spLocks noChangeArrowheads="1"/>
            </p:cNvSpPr>
            <p:nvPr/>
          </p:nvSpPr>
          <p:spPr bwMode="auto">
            <a:xfrm>
              <a:off x="933" y="3264"/>
              <a:ext cx="30" cy="26"/>
            </a:xfrm>
            <a:prstGeom prst="rect">
              <a:avLst/>
            </a:prstGeom>
            <a:solidFill>
              <a:srgbClr val="000000"/>
            </a:solidFill>
            <a:ln>
              <a:noFill/>
            </a:ln>
          </p:spPr>
          <p:txBody>
            <a:bodyPr/>
            <a:lstStyle/>
            <a:p>
              <a:pPr>
                <a:defRPr/>
              </a:pPr>
              <a:endParaRPr lang="zh-CN"/>
            </a:p>
          </p:txBody>
        </p:sp>
        <p:sp>
          <p:nvSpPr>
            <p:cNvPr id="407730" name="Line 178"/>
            <p:cNvSpPr>
              <a:spLocks noChangeShapeType="1"/>
            </p:cNvSpPr>
            <p:nvPr/>
          </p:nvSpPr>
          <p:spPr bwMode="auto">
            <a:xfrm>
              <a:off x="933" y="3264"/>
              <a:ext cx="1" cy="26"/>
            </a:xfrm>
            <a:prstGeom prst="line">
              <a:avLst/>
            </a:prstGeom>
            <a:noFill/>
            <a:ln w="0">
              <a:solidFill>
                <a:srgbClr val="000000"/>
              </a:solidFill>
              <a:round/>
              <a:headEnd/>
              <a:tailEnd/>
            </a:ln>
          </p:spPr>
          <p:txBody>
            <a:bodyPr/>
            <a:lstStyle/>
            <a:p>
              <a:pPr>
                <a:defRPr/>
              </a:pPr>
              <a:endParaRPr lang="zh-CN"/>
            </a:p>
          </p:txBody>
        </p:sp>
        <p:sp>
          <p:nvSpPr>
            <p:cNvPr id="407731" name="Rectangle 179"/>
            <p:cNvSpPr>
              <a:spLocks noChangeArrowheads="1"/>
            </p:cNvSpPr>
            <p:nvPr/>
          </p:nvSpPr>
          <p:spPr bwMode="auto">
            <a:xfrm>
              <a:off x="933" y="3264"/>
              <a:ext cx="30" cy="26"/>
            </a:xfrm>
            <a:prstGeom prst="rect">
              <a:avLst/>
            </a:prstGeom>
            <a:solidFill>
              <a:srgbClr val="000000"/>
            </a:solidFill>
            <a:ln>
              <a:noFill/>
            </a:ln>
          </p:spPr>
          <p:txBody>
            <a:bodyPr/>
            <a:lstStyle/>
            <a:p>
              <a:pPr>
                <a:defRPr/>
              </a:pPr>
              <a:endParaRPr lang="zh-CN"/>
            </a:p>
          </p:txBody>
        </p:sp>
        <p:sp>
          <p:nvSpPr>
            <p:cNvPr id="407732" name="Line 180"/>
            <p:cNvSpPr>
              <a:spLocks noChangeShapeType="1"/>
            </p:cNvSpPr>
            <p:nvPr/>
          </p:nvSpPr>
          <p:spPr bwMode="auto">
            <a:xfrm>
              <a:off x="933" y="3264"/>
              <a:ext cx="1" cy="26"/>
            </a:xfrm>
            <a:prstGeom prst="line">
              <a:avLst/>
            </a:prstGeom>
            <a:noFill/>
            <a:ln w="0">
              <a:solidFill>
                <a:srgbClr val="000000"/>
              </a:solidFill>
              <a:round/>
              <a:headEnd/>
              <a:tailEnd/>
            </a:ln>
          </p:spPr>
          <p:txBody>
            <a:bodyPr/>
            <a:lstStyle/>
            <a:p>
              <a:pPr>
                <a:defRPr/>
              </a:pPr>
              <a:endParaRPr lang="zh-CN"/>
            </a:p>
          </p:txBody>
        </p:sp>
        <p:sp>
          <p:nvSpPr>
            <p:cNvPr id="407733" name="Rectangle 181"/>
            <p:cNvSpPr>
              <a:spLocks noChangeArrowheads="1"/>
            </p:cNvSpPr>
            <p:nvPr/>
          </p:nvSpPr>
          <p:spPr bwMode="auto">
            <a:xfrm>
              <a:off x="963" y="3264"/>
              <a:ext cx="386" cy="26"/>
            </a:xfrm>
            <a:prstGeom prst="rect">
              <a:avLst/>
            </a:prstGeom>
            <a:solidFill>
              <a:srgbClr val="000000"/>
            </a:solidFill>
            <a:ln>
              <a:noFill/>
            </a:ln>
          </p:spPr>
          <p:txBody>
            <a:bodyPr/>
            <a:lstStyle/>
            <a:p>
              <a:pPr>
                <a:defRPr/>
              </a:pPr>
              <a:endParaRPr lang="zh-CN"/>
            </a:p>
          </p:txBody>
        </p:sp>
        <p:sp>
          <p:nvSpPr>
            <p:cNvPr id="407734" name="Rectangle 182"/>
            <p:cNvSpPr>
              <a:spLocks noChangeArrowheads="1"/>
            </p:cNvSpPr>
            <p:nvPr/>
          </p:nvSpPr>
          <p:spPr bwMode="auto">
            <a:xfrm>
              <a:off x="1350" y="2905"/>
              <a:ext cx="15" cy="359"/>
            </a:xfrm>
            <a:prstGeom prst="rect">
              <a:avLst/>
            </a:prstGeom>
            <a:solidFill>
              <a:srgbClr val="000000"/>
            </a:solidFill>
            <a:ln>
              <a:noFill/>
            </a:ln>
          </p:spPr>
          <p:txBody>
            <a:bodyPr/>
            <a:lstStyle/>
            <a:p>
              <a:pPr>
                <a:defRPr/>
              </a:pPr>
              <a:endParaRPr lang="zh-CN"/>
            </a:p>
          </p:txBody>
        </p:sp>
        <p:sp>
          <p:nvSpPr>
            <p:cNvPr id="407735" name="Line 183"/>
            <p:cNvSpPr>
              <a:spLocks noChangeShapeType="1"/>
            </p:cNvSpPr>
            <p:nvPr/>
          </p:nvSpPr>
          <p:spPr bwMode="auto">
            <a:xfrm>
              <a:off x="1350" y="2905"/>
              <a:ext cx="1" cy="359"/>
            </a:xfrm>
            <a:prstGeom prst="line">
              <a:avLst/>
            </a:prstGeom>
            <a:noFill/>
            <a:ln w="0">
              <a:solidFill>
                <a:srgbClr val="000000"/>
              </a:solidFill>
              <a:round/>
              <a:headEnd/>
              <a:tailEnd/>
            </a:ln>
          </p:spPr>
          <p:txBody>
            <a:bodyPr/>
            <a:lstStyle/>
            <a:p>
              <a:pPr>
                <a:defRPr/>
              </a:pPr>
              <a:endParaRPr lang="zh-CN"/>
            </a:p>
          </p:txBody>
        </p:sp>
        <p:sp>
          <p:nvSpPr>
            <p:cNvPr id="407736" name="Rectangle 184"/>
            <p:cNvSpPr>
              <a:spLocks noChangeArrowheads="1"/>
            </p:cNvSpPr>
            <p:nvPr/>
          </p:nvSpPr>
          <p:spPr bwMode="auto">
            <a:xfrm>
              <a:off x="1350" y="3264"/>
              <a:ext cx="30" cy="26"/>
            </a:xfrm>
            <a:prstGeom prst="rect">
              <a:avLst/>
            </a:prstGeom>
            <a:solidFill>
              <a:srgbClr val="000000"/>
            </a:solidFill>
            <a:ln>
              <a:noFill/>
            </a:ln>
          </p:spPr>
          <p:txBody>
            <a:bodyPr/>
            <a:lstStyle/>
            <a:p>
              <a:pPr>
                <a:defRPr/>
              </a:pPr>
              <a:endParaRPr lang="zh-CN"/>
            </a:p>
          </p:txBody>
        </p:sp>
        <p:sp>
          <p:nvSpPr>
            <p:cNvPr id="407737" name="Line 185"/>
            <p:cNvSpPr>
              <a:spLocks noChangeShapeType="1"/>
            </p:cNvSpPr>
            <p:nvPr/>
          </p:nvSpPr>
          <p:spPr bwMode="auto">
            <a:xfrm>
              <a:off x="1350" y="3264"/>
              <a:ext cx="1" cy="26"/>
            </a:xfrm>
            <a:prstGeom prst="line">
              <a:avLst/>
            </a:prstGeom>
            <a:noFill/>
            <a:ln w="0">
              <a:solidFill>
                <a:srgbClr val="000000"/>
              </a:solidFill>
              <a:round/>
              <a:headEnd/>
              <a:tailEnd/>
            </a:ln>
          </p:spPr>
          <p:txBody>
            <a:bodyPr/>
            <a:lstStyle/>
            <a:p>
              <a:pPr>
                <a:defRPr/>
              </a:pPr>
              <a:endParaRPr lang="zh-CN"/>
            </a:p>
          </p:txBody>
        </p:sp>
        <p:sp>
          <p:nvSpPr>
            <p:cNvPr id="407738" name="Rectangle 186"/>
            <p:cNvSpPr>
              <a:spLocks noChangeArrowheads="1"/>
            </p:cNvSpPr>
            <p:nvPr/>
          </p:nvSpPr>
          <p:spPr bwMode="auto">
            <a:xfrm>
              <a:off x="1380" y="3264"/>
              <a:ext cx="383" cy="26"/>
            </a:xfrm>
            <a:prstGeom prst="rect">
              <a:avLst/>
            </a:prstGeom>
            <a:solidFill>
              <a:srgbClr val="000000"/>
            </a:solidFill>
            <a:ln>
              <a:noFill/>
            </a:ln>
          </p:spPr>
          <p:txBody>
            <a:bodyPr/>
            <a:lstStyle/>
            <a:p>
              <a:pPr>
                <a:defRPr/>
              </a:pPr>
              <a:endParaRPr lang="zh-CN"/>
            </a:p>
          </p:txBody>
        </p:sp>
        <p:sp>
          <p:nvSpPr>
            <p:cNvPr id="407739" name="Rectangle 187"/>
            <p:cNvSpPr>
              <a:spLocks noChangeArrowheads="1"/>
            </p:cNvSpPr>
            <p:nvPr/>
          </p:nvSpPr>
          <p:spPr bwMode="auto">
            <a:xfrm>
              <a:off x="1763" y="2905"/>
              <a:ext cx="15" cy="359"/>
            </a:xfrm>
            <a:prstGeom prst="rect">
              <a:avLst/>
            </a:prstGeom>
            <a:solidFill>
              <a:srgbClr val="000000"/>
            </a:solidFill>
            <a:ln>
              <a:noFill/>
            </a:ln>
          </p:spPr>
          <p:txBody>
            <a:bodyPr/>
            <a:lstStyle/>
            <a:p>
              <a:pPr>
                <a:defRPr/>
              </a:pPr>
              <a:endParaRPr lang="zh-CN"/>
            </a:p>
          </p:txBody>
        </p:sp>
        <p:sp>
          <p:nvSpPr>
            <p:cNvPr id="407740" name="Line 188"/>
            <p:cNvSpPr>
              <a:spLocks noChangeShapeType="1"/>
            </p:cNvSpPr>
            <p:nvPr/>
          </p:nvSpPr>
          <p:spPr bwMode="auto">
            <a:xfrm>
              <a:off x="1763" y="2905"/>
              <a:ext cx="1" cy="359"/>
            </a:xfrm>
            <a:prstGeom prst="line">
              <a:avLst/>
            </a:prstGeom>
            <a:noFill/>
            <a:ln w="0">
              <a:solidFill>
                <a:srgbClr val="000000"/>
              </a:solidFill>
              <a:round/>
              <a:headEnd/>
              <a:tailEnd/>
            </a:ln>
          </p:spPr>
          <p:txBody>
            <a:bodyPr/>
            <a:lstStyle/>
            <a:p>
              <a:pPr>
                <a:defRPr/>
              </a:pPr>
              <a:endParaRPr lang="zh-CN"/>
            </a:p>
          </p:txBody>
        </p:sp>
        <p:sp>
          <p:nvSpPr>
            <p:cNvPr id="407741" name="Rectangle 189"/>
            <p:cNvSpPr>
              <a:spLocks noChangeArrowheads="1"/>
            </p:cNvSpPr>
            <p:nvPr/>
          </p:nvSpPr>
          <p:spPr bwMode="auto">
            <a:xfrm>
              <a:off x="1763" y="3264"/>
              <a:ext cx="30" cy="26"/>
            </a:xfrm>
            <a:prstGeom prst="rect">
              <a:avLst/>
            </a:prstGeom>
            <a:solidFill>
              <a:srgbClr val="000000"/>
            </a:solidFill>
            <a:ln>
              <a:noFill/>
            </a:ln>
          </p:spPr>
          <p:txBody>
            <a:bodyPr/>
            <a:lstStyle/>
            <a:p>
              <a:pPr>
                <a:defRPr/>
              </a:pPr>
              <a:endParaRPr lang="zh-CN"/>
            </a:p>
          </p:txBody>
        </p:sp>
        <p:sp>
          <p:nvSpPr>
            <p:cNvPr id="407742" name="Line 190"/>
            <p:cNvSpPr>
              <a:spLocks noChangeShapeType="1"/>
            </p:cNvSpPr>
            <p:nvPr/>
          </p:nvSpPr>
          <p:spPr bwMode="auto">
            <a:xfrm>
              <a:off x="1763" y="3264"/>
              <a:ext cx="30" cy="1"/>
            </a:xfrm>
            <a:prstGeom prst="line">
              <a:avLst/>
            </a:prstGeom>
            <a:noFill/>
            <a:ln w="0">
              <a:solidFill>
                <a:srgbClr val="000000"/>
              </a:solidFill>
              <a:round/>
              <a:headEnd/>
              <a:tailEnd/>
            </a:ln>
          </p:spPr>
          <p:txBody>
            <a:bodyPr/>
            <a:lstStyle/>
            <a:p>
              <a:pPr>
                <a:defRPr/>
              </a:pPr>
              <a:endParaRPr lang="zh-CN"/>
            </a:p>
          </p:txBody>
        </p:sp>
        <p:sp>
          <p:nvSpPr>
            <p:cNvPr id="407743" name="Line 191"/>
            <p:cNvSpPr>
              <a:spLocks noChangeShapeType="1"/>
            </p:cNvSpPr>
            <p:nvPr/>
          </p:nvSpPr>
          <p:spPr bwMode="auto">
            <a:xfrm>
              <a:off x="1763" y="3264"/>
              <a:ext cx="1" cy="26"/>
            </a:xfrm>
            <a:prstGeom prst="line">
              <a:avLst/>
            </a:prstGeom>
            <a:noFill/>
            <a:ln w="0">
              <a:solidFill>
                <a:srgbClr val="000000"/>
              </a:solidFill>
              <a:round/>
              <a:headEnd/>
              <a:tailEnd/>
            </a:ln>
          </p:spPr>
          <p:txBody>
            <a:bodyPr/>
            <a:lstStyle/>
            <a:p>
              <a:pPr>
                <a:defRPr/>
              </a:pPr>
              <a:endParaRPr lang="zh-CN"/>
            </a:p>
          </p:txBody>
        </p:sp>
        <p:sp>
          <p:nvSpPr>
            <p:cNvPr id="407744" name="Rectangle 192"/>
            <p:cNvSpPr>
              <a:spLocks noChangeArrowheads="1"/>
            </p:cNvSpPr>
            <p:nvPr/>
          </p:nvSpPr>
          <p:spPr bwMode="auto">
            <a:xfrm>
              <a:off x="1793" y="3264"/>
              <a:ext cx="380" cy="26"/>
            </a:xfrm>
            <a:prstGeom prst="rect">
              <a:avLst/>
            </a:prstGeom>
            <a:solidFill>
              <a:srgbClr val="000000"/>
            </a:solidFill>
            <a:ln>
              <a:noFill/>
            </a:ln>
          </p:spPr>
          <p:txBody>
            <a:bodyPr/>
            <a:lstStyle/>
            <a:p>
              <a:pPr>
                <a:defRPr/>
              </a:pPr>
              <a:endParaRPr lang="zh-CN"/>
            </a:p>
          </p:txBody>
        </p:sp>
        <p:sp>
          <p:nvSpPr>
            <p:cNvPr id="407745" name="Line 193"/>
            <p:cNvSpPr>
              <a:spLocks noChangeShapeType="1"/>
            </p:cNvSpPr>
            <p:nvPr/>
          </p:nvSpPr>
          <p:spPr bwMode="auto">
            <a:xfrm>
              <a:off x="1793" y="3264"/>
              <a:ext cx="380" cy="1"/>
            </a:xfrm>
            <a:prstGeom prst="line">
              <a:avLst/>
            </a:prstGeom>
            <a:noFill/>
            <a:ln w="0">
              <a:solidFill>
                <a:srgbClr val="000000"/>
              </a:solidFill>
              <a:round/>
              <a:headEnd/>
              <a:tailEnd/>
            </a:ln>
          </p:spPr>
          <p:txBody>
            <a:bodyPr/>
            <a:lstStyle/>
            <a:p>
              <a:pPr>
                <a:defRPr/>
              </a:pPr>
              <a:endParaRPr lang="zh-CN"/>
            </a:p>
          </p:txBody>
        </p:sp>
        <p:sp>
          <p:nvSpPr>
            <p:cNvPr id="407746" name="Rectangle 194"/>
            <p:cNvSpPr>
              <a:spLocks noChangeArrowheads="1"/>
            </p:cNvSpPr>
            <p:nvPr/>
          </p:nvSpPr>
          <p:spPr bwMode="auto">
            <a:xfrm>
              <a:off x="2173" y="2905"/>
              <a:ext cx="15" cy="359"/>
            </a:xfrm>
            <a:prstGeom prst="rect">
              <a:avLst/>
            </a:prstGeom>
            <a:solidFill>
              <a:srgbClr val="000000"/>
            </a:solidFill>
            <a:ln>
              <a:noFill/>
            </a:ln>
          </p:spPr>
          <p:txBody>
            <a:bodyPr/>
            <a:lstStyle/>
            <a:p>
              <a:pPr>
                <a:defRPr/>
              </a:pPr>
              <a:endParaRPr lang="zh-CN"/>
            </a:p>
          </p:txBody>
        </p:sp>
        <p:sp>
          <p:nvSpPr>
            <p:cNvPr id="407747" name="Line 195"/>
            <p:cNvSpPr>
              <a:spLocks noChangeShapeType="1"/>
            </p:cNvSpPr>
            <p:nvPr/>
          </p:nvSpPr>
          <p:spPr bwMode="auto">
            <a:xfrm>
              <a:off x="2173" y="2905"/>
              <a:ext cx="1" cy="359"/>
            </a:xfrm>
            <a:prstGeom prst="line">
              <a:avLst/>
            </a:prstGeom>
            <a:noFill/>
            <a:ln w="0">
              <a:solidFill>
                <a:srgbClr val="000000"/>
              </a:solidFill>
              <a:round/>
              <a:headEnd/>
              <a:tailEnd/>
            </a:ln>
          </p:spPr>
          <p:txBody>
            <a:bodyPr/>
            <a:lstStyle/>
            <a:p>
              <a:pPr>
                <a:defRPr/>
              </a:pPr>
              <a:endParaRPr lang="zh-CN"/>
            </a:p>
          </p:txBody>
        </p:sp>
        <p:sp>
          <p:nvSpPr>
            <p:cNvPr id="407748" name="Rectangle 196"/>
            <p:cNvSpPr>
              <a:spLocks noChangeArrowheads="1"/>
            </p:cNvSpPr>
            <p:nvPr/>
          </p:nvSpPr>
          <p:spPr bwMode="auto">
            <a:xfrm>
              <a:off x="2173" y="3264"/>
              <a:ext cx="30" cy="26"/>
            </a:xfrm>
            <a:prstGeom prst="rect">
              <a:avLst/>
            </a:prstGeom>
            <a:solidFill>
              <a:srgbClr val="000000"/>
            </a:solidFill>
            <a:ln>
              <a:noFill/>
            </a:ln>
          </p:spPr>
          <p:txBody>
            <a:bodyPr/>
            <a:lstStyle/>
            <a:p>
              <a:pPr>
                <a:defRPr/>
              </a:pPr>
              <a:endParaRPr lang="zh-CN"/>
            </a:p>
          </p:txBody>
        </p:sp>
        <p:sp>
          <p:nvSpPr>
            <p:cNvPr id="407749" name="Line 197"/>
            <p:cNvSpPr>
              <a:spLocks noChangeShapeType="1"/>
            </p:cNvSpPr>
            <p:nvPr/>
          </p:nvSpPr>
          <p:spPr bwMode="auto">
            <a:xfrm>
              <a:off x="2173" y="3264"/>
              <a:ext cx="30" cy="1"/>
            </a:xfrm>
            <a:prstGeom prst="line">
              <a:avLst/>
            </a:prstGeom>
            <a:noFill/>
            <a:ln w="0">
              <a:solidFill>
                <a:srgbClr val="000000"/>
              </a:solidFill>
              <a:round/>
              <a:headEnd/>
              <a:tailEnd/>
            </a:ln>
          </p:spPr>
          <p:txBody>
            <a:bodyPr/>
            <a:lstStyle/>
            <a:p>
              <a:pPr>
                <a:defRPr/>
              </a:pPr>
              <a:endParaRPr lang="zh-CN"/>
            </a:p>
          </p:txBody>
        </p:sp>
        <p:sp>
          <p:nvSpPr>
            <p:cNvPr id="407750" name="Line 198"/>
            <p:cNvSpPr>
              <a:spLocks noChangeShapeType="1"/>
            </p:cNvSpPr>
            <p:nvPr/>
          </p:nvSpPr>
          <p:spPr bwMode="auto">
            <a:xfrm>
              <a:off x="2173" y="3264"/>
              <a:ext cx="1" cy="26"/>
            </a:xfrm>
            <a:prstGeom prst="line">
              <a:avLst/>
            </a:prstGeom>
            <a:noFill/>
            <a:ln w="0">
              <a:solidFill>
                <a:srgbClr val="000000"/>
              </a:solidFill>
              <a:round/>
              <a:headEnd/>
              <a:tailEnd/>
            </a:ln>
          </p:spPr>
          <p:txBody>
            <a:bodyPr/>
            <a:lstStyle/>
            <a:p>
              <a:pPr>
                <a:defRPr/>
              </a:pPr>
              <a:endParaRPr lang="zh-CN"/>
            </a:p>
          </p:txBody>
        </p:sp>
        <p:sp>
          <p:nvSpPr>
            <p:cNvPr id="407751" name="Rectangle 199"/>
            <p:cNvSpPr>
              <a:spLocks noChangeArrowheads="1"/>
            </p:cNvSpPr>
            <p:nvPr/>
          </p:nvSpPr>
          <p:spPr bwMode="auto">
            <a:xfrm>
              <a:off x="2203" y="3264"/>
              <a:ext cx="373" cy="26"/>
            </a:xfrm>
            <a:prstGeom prst="rect">
              <a:avLst/>
            </a:prstGeom>
            <a:solidFill>
              <a:srgbClr val="000000"/>
            </a:solidFill>
            <a:ln>
              <a:noFill/>
            </a:ln>
          </p:spPr>
          <p:txBody>
            <a:bodyPr/>
            <a:lstStyle/>
            <a:p>
              <a:pPr>
                <a:defRPr/>
              </a:pPr>
              <a:endParaRPr lang="zh-CN"/>
            </a:p>
          </p:txBody>
        </p:sp>
        <p:sp>
          <p:nvSpPr>
            <p:cNvPr id="407752" name="Line 200"/>
            <p:cNvSpPr>
              <a:spLocks noChangeShapeType="1"/>
            </p:cNvSpPr>
            <p:nvPr/>
          </p:nvSpPr>
          <p:spPr bwMode="auto">
            <a:xfrm>
              <a:off x="2203" y="3264"/>
              <a:ext cx="373" cy="1"/>
            </a:xfrm>
            <a:prstGeom prst="line">
              <a:avLst/>
            </a:prstGeom>
            <a:noFill/>
            <a:ln w="0">
              <a:solidFill>
                <a:srgbClr val="000000"/>
              </a:solidFill>
              <a:round/>
              <a:headEnd/>
              <a:tailEnd/>
            </a:ln>
          </p:spPr>
          <p:txBody>
            <a:bodyPr/>
            <a:lstStyle/>
            <a:p>
              <a:pPr>
                <a:defRPr/>
              </a:pPr>
              <a:endParaRPr lang="zh-CN"/>
            </a:p>
          </p:txBody>
        </p:sp>
        <p:sp>
          <p:nvSpPr>
            <p:cNvPr id="407753" name="Rectangle 201"/>
            <p:cNvSpPr>
              <a:spLocks noChangeArrowheads="1"/>
            </p:cNvSpPr>
            <p:nvPr/>
          </p:nvSpPr>
          <p:spPr bwMode="auto">
            <a:xfrm>
              <a:off x="2576" y="2905"/>
              <a:ext cx="30" cy="359"/>
            </a:xfrm>
            <a:prstGeom prst="rect">
              <a:avLst/>
            </a:prstGeom>
            <a:solidFill>
              <a:srgbClr val="000000"/>
            </a:solidFill>
            <a:ln>
              <a:noFill/>
            </a:ln>
          </p:spPr>
          <p:txBody>
            <a:bodyPr/>
            <a:lstStyle/>
            <a:p>
              <a:pPr>
                <a:defRPr/>
              </a:pPr>
              <a:endParaRPr lang="zh-CN"/>
            </a:p>
          </p:txBody>
        </p:sp>
        <p:sp>
          <p:nvSpPr>
            <p:cNvPr id="407754" name="Line 202"/>
            <p:cNvSpPr>
              <a:spLocks noChangeShapeType="1"/>
            </p:cNvSpPr>
            <p:nvPr/>
          </p:nvSpPr>
          <p:spPr bwMode="auto">
            <a:xfrm>
              <a:off x="2576" y="2905"/>
              <a:ext cx="1" cy="359"/>
            </a:xfrm>
            <a:prstGeom prst="line">
              <a:avLst/>
            </a:prstGeom>
            <a:noFill/>
            <a:ln w="0">
              <a:solidFill>
                <a:srgbClr val="000000"/>
              </a:solidFill>
              <a:round/>
              <a:headEnd/>
              <a:tailEnd/>
            </a:ln>
          </p:spPr>
          <p:txBody>
            <a:bodyPr/>
            <a:lstStyle/>
            <a:p>
              <a:pPr>
                <a:defRPr/>
              </a:pPr>
              <a:endParaRPr lang="zh-CN"/>
            </a:p>
          </p:txBody>
        </p:sp>
        <p:sp>
          <p:nvSpPr>
            <p:cNvPr id="407755" name="Rectangle 203"/>
            <p:cNvSpPr>
              <a:spLocks noChangeArrowheads="1"/>
            </p:cNvSpPr>
            <p:nvPr/>
          </p:nvSpPr>
          <p:spPr bwMode="auto">
            <a:xfrm>
              <a:off x="2576" y="3264"/>
              <a:ext cx="30" cy="26"/>
            </a:xfrm>
            <a:prstGeom prst="rect">
              <a:avLst/>
            </a:prstGeom>
            <a:solidFill>
              <a:srgbClr val="000000"/>
            </a:solidFill>
            <a:ln>
              <a:noFill/>
            </a:ln>
          </p:spPr>
          <p:txBody>
            <a:bodyPr/>
            <a:lstStyle/>
            <a:p>
              <a:pPr>
                <a:defRPr/>
              </a:pPr>
              <a:endParaRPr lang="zh-CN"/>
            </a:p>
          </p:txBody>
        </p:sp>
        <p:sp>
          <p:nvSpPr>
            <p:cNvPr id="407756" name="Line 204"/>
            <p:cNvSpPr>
              <a:spLocks noChangeShapeType="1"/>
            </p:cNvSpPr>
            <p:nvPr/>
          </p:nvSpPr>
          <p:spPr bwMode="auto">
            <a:xfrm>
              <a:off x="2576" y="3264"/>
              <a:ext cx="30" cy="1"/>
            </a:xfrm>
            <a:prstGeom prst="line">
              <a:avLst/>
            </a:prstGeom>
            <a:noFill/>
            <a:ln w="0">
              <a:solidFill>
                <a:srgbClr val="000000"/>
              </a:solidFill>
              <a:round/>
              <a:headEnd/>
              <a:tailEnd/>
            </a:ln>
          </p:spPr>
          <p:txBody>
            <a:bodyPr/>
            <a:lstStyle/>
            <a:p>
              <a:pPr>
                <a:defRPr/>
              </a:pPr>
              <a:endParaRPr lang="zh-CN"/>
            </a:p>
          </p:txBody>
        </p:sp>
        <p:sp>
          <p:nvSpPr>
            <p:cNvPr id="407757" name="Line 205"/>
            <p:cNvSpPr>
              <a:spLocks noChangeShapeType="1"/>
            </p:cNvSpPr>
            <p:nvPr/>
          </p:nvSpPr>
          <p:spPr bwMode="auto">
            <a:xfrm>
              <a:off x="2576" y="3264"/>
              <a:ext cx="1" cy="26"/>
            </a:xfrm>
            <a:prstGeom prst="line">
              <a:avLst/>
            </a:prstGeom>
            <a:noFill/>
            <a:ln w="0">
              <a:solidFill>
                <a:srgbClr val="000000"/>
              </a:solidFill>
              <a:round/>
              <a:headEnd/>
              <a:tailEnd/>
            </a:ln>
          </p:spPr>
          <p:txBody>
            <a:bodyPr/>
            <a:lstStyle/>
            <a:p>
              <a:pPr>
                <a:defRPr/>
              </a:pPr>
              <a:endParaRPr lang="zh-CN"/>
            </a:p>
          </p:txBody>
        </p:sp>
        <p:sp>
          <p:nvSpPr>
            <p:cNvPr id="407758" name="Rectangle 206"/>
            <p:cNvSpPr>
              <a:spLocks noChangeArrowheads="1"/>
            </p:cNvSpPr>
            <p:nvPr/>
          </p:nvSpPr>
          <p:spPr bwMode="auto">
            <a:xfrm>
              <a:off x="2576" y="3264"/>
              <a:ext cx="30" cy="26"/>
            </a:xfrm>
            <a:prstGeom prst="rect">
              <a:avLst/>
            </a:prstGeom>
            <a:solidFill>
              <a:srgbClr val="000000"/>
            </a:solidFill>
            <a:ln>
              <a:noFill/>
            </a:ln>
          </p:spPr>
          <p:txBody>
            <a:bodyPr/>
            <a:lstStyle/>
            <a:p>
              <a:pPr>
                <a:defRPr/>
              </a:pPr>
              <a:endParaRPr lang="zh-CN"/>
            </a:p>
          </p:txBody>
        </p:sp>
        <p:sp>
          <p:nvSpPr>
            <p:cNvPr id="407759" name="Line 207"/>
            <p:cNvSpPr>
              <a:spLocks noChangeShapeType="1"/>
            </p:cNvSpPr>
            <p:nvPr/>
          </p:nvSpPr>
          <p:spPr bwMode="auto">
            <a:xfrm>
              <a:off x="2576" y="3264"/>
              <a:ext cx="30" cy="1"/>
            </a:xfrm>
            <a:prstGeom prst="line">
              <a:avLst/>
            </a:prstGeom>
            <a:noFill/>
            <a:ln w="0">
              <a:solidFill>
                <a:srgbClr val="000000"/>
              </a:solidFill>
              <a:round/>
              <a:headEnd/>
              <a:tailEnd/>
            </a:ln>
          </p:spPr>
          <p:txBody>
            <a:bodyPr/>
            <a:lstStyle/>
            <a:p>
              <a:pPr>
                <a:defRPr/>
              </a:pPr>
              <a:endParaRPr lang="zh-CN"/>
            </a:p>
          </p:txBody>
        </p:sp>
        <p:sp>
          <p:nvSpPr>
            <p:cNvPr id="407760" name="Line 208"/>
            <p:cNvSpPr>
              <a:spLocks noChangeShapeType="1"/>
            </p:cNvSpPr>
            <p:nvPr/>
          </p:nvSpPr>
          <p:spPr bwMode="auto">
            <a:xfrm>
              <a:off x="2576" y="3264"/>
              <a:ext cx="1" cy="26"/>
            </a:xfrm>
            <a:prstGeom prst="line">
              <a:avLst/>
            </a:prstGeom>
            <a:noFill/>
            <a:ln w="0">
              <a:solidFill>
                <a:srgbClr val="000000"/>
              </a:solidFill>
              <a:round/>
              <a:headEnd/>
              <a:tailEnd/>
            </a:ln>
          </p:spPr>
          <p:txBody>
            <a:bodyPr/>
            <a:lstStyle/>
            <a:p>
              <a:pPr>
                <a:defRPr/>
              </a:pPr>
              <a:endParaRPr lang="zh-CN"/>
            </a:p>
          </p:txBody>
        </p:sp>
        <p:sp>
          <p:nvSpPr>
            <p:cNvPr id="407761" name="Line 209"/>
            <p:cNvSpPr>
              <a:spLocks noChangeShapeType="1"/>
            </p:cNvSpPr>
            <p:nvPr/>
          </p:nvSpPr>
          <p:spPr bwMode="auto">
            <a:xfrm flipH="1" flipV="1">
              <a:off x="682" y="2302"/>
              <a:ext cx="273" cy="235"/>
            </a:xfrm>
            <a:prstGeom prst="line">
              <a:avLst/>
            </a:prstGeom>
            <a:noFill/>
            <a:ln w="23813">
              <a:solidFill>
                <a:srgbClr val="000000"/>
              </a:solidFill>
              <a:round/>
              <a:headEnd/>
              <a:tailEnd/>
            </a:ln>
          </p:spPr>
          <p:txBody>
            <a:bodyPr/>
            <a:lstStyle/>
            <a:p>
              <a:pPr>
                <a:defRPr/>
              </a:pPr>
              <a:endParaRPr lang="zh-CN"/>
            </a:p>
          </p:txBody>
        </p:sp>
        <p:sp>
          <p:nvSpPr>
            <p:cNvPr id="407762" name="Rectangle 210"/>
            <p:cNvSpPr>
              <a:spLocks noChangeArrowheads="1"/>
            </p:cNvSpPr>
            <p:nvPr/>
          </p:nvSpPr>
          <p:spPr bwMode="auto">
            <a:xfrm>
              <a:off x="318" y="2150"/>
              <a:ext cx="585" cy="216"/>
            </a:xfrm>
            <a:prstGeom prst="rect">
              <a:avLst/>
            </a:prstGeom>
            <a:noFill/>
            <a:ln>
              <a:noFill/>
            </a:ln>
          </p:spPr>
          <p:txBody>
            <a:bodyPr/>
            <a:lstStyle/>
            <a:p>
              <a:pPr>
                <a:defRPr/>
              </a:pPr>
              <a:endParaRPr lang="zh-CN"/>
            </a:p>
          </p:txBody>
        </p:sp>
        <p:sp>
          <p:nvSpPr>
            <p:cNvPr id="407763" name="Rectangle 211"/>
            <p:cNvSpPr>
              <a:spLocks noChangeArrowheads="1"/>
            </p:cNvSpPr>
            <p:nvPr/>
          </p:nvSpPr>
          <p:spPr bwMode="auto">
            <a:xfrm>
              <a:off x="438" y="2157"/>
              <a:ext cx="68"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J</a:t>
              </a:r>
              <a:endParaRPr lang="en-US" sz="3200">
                <a:latin typeface="Arial"/>
              </a:endParaRPr>
            </a:p>
          </p:txBody>
        </p:sp>
        <p:sp>
          <p:nvSpPr>
            <p:cNvPr id="407764" name="Rectangle 212"/>
            <p:cNvSpPr>
              <a:spLocks noChangeArrowheads="1"/>
            </p:cNvSpPr>
            <p:nvPr/>
          </p:nvSpPr>
          <p:spPr bwMode="auto">
            <a:xfrm>
              <a:off x="560" y="2214"/>
              <a:ext cx="44" cy="106"/>
            </a:xfrm>
            <a:prstGeom prst="rect">
              <a:avLst/>
            </a:prstGeom>
            <a:noFill/>
            <a:ln>
              <a:noFill/>
            </a:ln>
          </p:spPr>
          <p:txBody>
            <a:bodyPr wrap="none" lIns="0" tIns="0" rIns="0" bIns="0">
              <a:spAutoFit/>
            </a:bodyPr>
            <a:lstStyle/>
            <a:p>
              <a:pPr algn="l">
                <a:defRPr/>
              </a:pPr>
              <a:r>
                <a:rPr lang="en-US" sz="1100">
                  <a:solidFill>
                    <a:srgbClr val="000000"/>
                  </a:solidFill>
                  <a:latin typeface="Times New Roman"/>
                </a:rPr>
                <a:t>2</a:t>
              </a:r>
              <a:endParaRPr lang="en-US" sz="3200">
                <a:latin typeface="Arial"/>
              </a:endParaRPr>
            </a:p>
          </p:txBody>
        </p:sp>
        <p:sp>
          <p:nvSpPr>
            <p:cNvPr id="407765" name="Rectangle 213"/>
            <p:cNvSpPr>
              <a:spLocks noChangeArrowheads="1"/>
            </p:cNvSpPr>
            <p:nvPr/>
          </p:nvSpPr>
          <p:spPr bwMode="auto">
            <a:xfrm>
              <a:off x="781" y="2157"/>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7766" name="Rectangle 214"/>
            <p:cNvSpPr>
              <a:spLocks noChangeArrowheads="1"/>
            </p:cNvSpPr>
            <p:nvPr/>
          </p:nvSpPr>
          <p:spPr bwMode="auto">
            <a:xfrm>
              <a:off x="761" y="2204"/>
              <a:ext cx="570" cy="288"/>
            </a:xfrm>
            <a:prstGeom prst="rect">
              <a:avLst/>
            </a:prstGeom>
            <a:noFill/>
            <a:ln>
              <a:noFill/>
            </a:ln>
          </p:spPr>
          <p:txBody>
            <a:bodyPr/>
            <a:lstStyle/>
            <a:p>
              <a:pPr>
                <a:defRPr/>
              </a:pPr>
              <a:endParaRPr lang="zh-CN"/>
            </a:p>
          </p:txBody>
        </p:sp>
        <p:sp>
          <p:nvSpPr>
            <p:cNvPr id="407767" name="Rectangle 215"/>
            <p:cNvSpPr>
              <a:spLocks noChangeArrowheads="1"/>
            </p:cNvSpPr>
            <p:nvPr/>
          </p:nvSpPr>
          <p:spPr bwMode="auto">
            <a:xfrm>
              <a:off x="813" y="2208"/>
              <a:ext cx="10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Q</a:t>
              </a:r>
              <a:endParaRPr lang="en-US" sz="3200">
                <a:latin typeface="Arial"/>
              </a:endParaRPr>
            </a:p>
          </p:txBody>
        </p:sp>
        <p:sp>
          <p:nvSpPr>
            <p:cNvPr id="407768" name="Rectangle 216"/>
            <p:cNvSpPr>
              <a:spLocks noChangeArrowheads="1"/>
            </p:cNvSpPr>
            <p:nvPr/>
          </p:nvSpPr>
          <p:spPr bwMode="auto">
            <a:xfrm>
              <a:off x="935" y="2266"/>
              <a:ext cx="44" cy="106"/>
            </a:xfrm>
            <a:prstGeom prst="rect">
              <a:avLst/>
            </a:prstGeom>
            <a:noFill/>
            <a:ln>
              <a:noFill/>
            </a:ln>
          </p:spPr>
          <p:txBody>
            <a:bodyPr wrap="none" lIns="0" tIns="0" rIns="0" bIns="0">
              <a:spAutoFit/>
            </a:bodyPr>
            <a:lstStyle/>
            <a:p>
              <a:pPr algn="l">
                <a:defRPr/>
              </a:pPr>
              <a:r>
                <a:rPr lang="en-US" sz="1100">
                  <a:solidFill>
                    <a:srgbClr val="000000"/>
                  </a:solidFill>
                  <a:latin typeface="Times New Roman"/>
                </a:rPr>
                <a:t>1</a:t>
              </a:r>
              <a:endParaRPr lang="en-US" sz="3200">
                <a:latin typeface="Arial"/>
              </a:endParaRPr>
            </a:p>
          </p:txBody>
        </p:sp>
        <p:sp>
          <p:nvSpPr>
            <p:cNvPr id="407769" name="Rectangle 217"/>
            <p:cNvSpPr>
              <a:spLocks noChangeArrowheads="1"/>
            </p:cNvSpPr>
            <p:nvPr/>
          </p:nvSpPr>
          <p:spPr bwMode="auto">
            <a:xfrm>
              <a:off x="987" y="2189"/>
              <a:ext cx="49" cy="106"/>
            </a:xfrm>
            <a:prstGeom prst="rect">
              <a:avLst/>
            </a:prstGeom>
            <a:noFill/>
            <a:ln>
              <a:noFill/>
            </a:ln>
          </p:spPr>
          <p:txBody>
            <a:bodyPr wrap="none" lIns="0" tIns="0" rIns="0" bIns="0">
              <a:spAutoFit/>
            </a:bodyPr>
            <a:lstStyle/>
            <a:p>
              <a:pPr algn="l">
                <a:defRPr/>
              </a:pPr>
              <a:r>
                <a:rPr lang="en-US" sz="1100" i="1">
                  <a:solidFill>
                    <a:srgbClr val="000000"/>
                  </a:solidFill>
                  <a:latin typeface="Times New Roman"/>
                </a:rPr>
                <a:t>n</a:t>
              </a:r>
              <a:endParaRPr lang="en-US" sz="3200">
                <a:latin typeface="Arial"/>
              </a:endParaRPr>
            </a:p>
          </p:txBody>
        </p:sp>
        <p:sp>
          <p:nvSpPr>
            <p:cNvPr id="407770" name="Rectangle 218"/>
            <p:cNvSpPr>
              <a:spLocks noChangeArrowheads="1"/>
            </p:cNvSpPr>
            <p:nvPr/>
          </p:nvSpPr>
          <p:spPr bwMode="auto">
            <a:xfrm>
              <a:off x="1045" y="2208"/>
              <a:ext cx="10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Q</a:t>
              </a:r>
              <a:endParaRPr lang="en-US" sz="3200">
                <a:latin typeface="Arial"/>
              </a:endParaRPr>
            </a:p>
          </p:txBody>
        </p:sp>
        <p:sp>
          <p:nvSpPr>
            <p:cNvPr id="407771" name="Rectangle 219"/>
            <p:cNvSpPr>
              <a:spLocks noChangeArrowheads="1"/>
            </p:cNvSpPr>
            <p:nvPr/>
          </p:nvSpPr>
          <p:spPr bwMode="auto">
            <a:xfrm>
              <a:off x="1166" y="2266"/>
              <a:ext cx="44" cy="106"/>
            </a:xfrm>
            <a:prstGeom prst="rect">
              <a:avLst/>
            </a:prstGeom>
            <a:noFill/>
            <a:ln>
              <a:noFill/>
            </a:ln>
          </p:spPr>
          <p:txBody>
            <a:bodyPr wrap="none" lIns="0" tIns="0" rIns="0" bIns="0">
              <a:spAutoFit/>
            </a:bodyPr>
            <a:lstStyle/>
            <a:p>
              <a:pPr algn="l">
                <a:defRPr/>
              </a:pPr>
              <a:r>
                <a:rPr lang="en-US" sz="1100">
                  <a:solidFill>
                    <a:srgbClr val="000000"/>
                  </a:solidFill>
                  <a:latin typeface="Times New Roman"/>
                </a:rPr>
                <a:t>0</a:t>
              </a:r>
              <a:endParaRPr lang="en-US" sz="3200">
                <a:latin typeface="Arial"/>
              </a:endParaRPr>
            </a:p>
          </p:txBody>
        </p:sp>
        <p:sp>
          <p:nvSpPr>
            <p:cNvPr id="407772" name="Rectangle 220"/>
            <p:cNvSpPr>
              <a:spLocks noChangeArrowheads="1"/>
            </p:cNvSpPr>
            <p:nvPr/>
          </p:nvSpPr>
          <p:spPr bwMode="auto">
            <a:xfrm>
              <a:off x="1219" y="2189"/>
              <a:ext cx="49" cy="106"/>
            </a:xfrm>
            <a:prstGeom prst="rect">
              <a:avLst/>
            </a:prstGeom>
            <a:noFill/>
            <a:ln>
              <a:noFill/>
            </a:ln>
          </p:spPr>
          <p:txBody>
            <a:bodyPr wrap="none" lIns="0" tIns="0" rIns="0" bIns="0">
              <a:spAutoFit/>
            </a:bodyPr>
            <a:lstStyle/>
            <a:p>
              <a:pPr algn="l">
                <a:defRPr/>
              </a:pPr>
              <a:r>
                <a:rPr lang="en-US" sz="1100" i="1">
                  <a:solidFill>
                    <a:srgbClr val="000000"/>
                  </a:solidFill>
                  <a:latin typeface="Times New Roman"/>
                </a:rPr>
                <a:t>n</a:t>
              </a:r>
              <a:endParaRPr lang="en-US" sz="3200">
                <a:latin typeface="Arial"/>
              </a:endParaRPr>
            </a:p>
          </p:txBody>
        </p:sp>
        <p:sp>
          <p:nvSpPr>
            <p:cNvPr id="407773" name="Rectangle 221"/>
            <p:cNvSpPr>
              <a:spLocks noChangeArrowheads="1"/>
            </p:cNvSpPr>
            <p:nvPr/>
          </p:nvSpPr>
          <p:spPr bwMode="auto">
            <a:xfrm>
              <a:off x="1276" y="2208"/>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7774" name="Rectangle 222"/>
            <p:cNvSpPr>
              <a:spLocks noChangeArrowheads="1"/>
            </p:cNvSpPr>
            <p:nvPr/>
          </p:nvSpPr>
          <p:spPr bwMode="auto">
            <a:xfrm>
              <a:off x="540" y="2379"/>
              <a:ext cx="291" cy="213"/>
            </a:xfrm>
            <a:prstGeom prst="rect">
              <a:avLst/>
            </a:prstGeom>
            <a:noFill/>
            <a:ln>
              <a:noFill/>
            </a:ln>
          </p:spPr>
          <p:txBody>
            <a:bodyPr/>
            <a:lstStyle/>
            <a:p>
              <a:pPr>
                <a:defRPr/>
              </a:pPr>
              <a:endParaRPr lang="zh-CN"/>
            </a:p>
          </p:txBody>
        </p:sp>
        <p:sp>
          <p:nvSpPr>
            <p:cNvPr id="407775" name="Rectangle 223"/>
            <p:cNvSpPr>
              <a:spLocks noChangeArrowheads="1"/>
            </p:cNvSpPr>
            <p:nvPr/>
          </p:nvSpPr>
          <p:spPr bwMode="auto">
            <a:xfrm>
              <a:off x="739" y="2383"/>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7776" name="Rectangle 224"/>
            <p:cNvSpPr>
              <a:spLocks noChangeArrowheads="1"/>
            </p:cNvSpPr>
            <p:nvPr/>
          </p:nvSpPr>
          <p:spPr bwMode="auto">
            <a:xfrm>
              <a:off x="567" y="2355"/>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7777" name="Rectangle 225"/>
            <p:cNvSpPr>
              <a:spLocks noChangeArrowheads="1"/>
            </p:cNvSpPr>
            <p:nvPr/>
          </p:nvSpPr>
          <p:spPr bwMode="auto">
            <a:xfrm>
              <a:off x="599" y="2406"/>
              <a:ext cx="10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Q</a:t>
              </a:r>
              <a:endParaRPr lang="en-US" sz="3200">
                <a:latin typeface="Arial"/>
              </a:endParaRPr>
            </a:p>
          </p:txBody>
        </p:sp>
        <p:sp>
          <p:nvSpPr>
            <p:cNvPr id="407778" name="Rectangle 226"/>
            <p:cNvSpPr>
              <a:spLocks noChangeArrowheads="1"/>
            </p:cNvSpPr>
            <p:nvPr/>
          </p:nvSpPr>
          <p:spPr bwMode="auto">
            <a:xfrm>
              <a:off x="721" y="2464"/>
              <a:ext cx="44" cy="106"/>
            </a:xfrm>
            <a:prstGeom prst="rect">
              <a:avLst/>
            </a:prstGeom>
            <a:noFill/>
            <a:ln>
              <a:noFill/>
            </a:ln>
          </p:spPr>
          <p:txBody>
            <a:bodyPr wrap="none" lIns="0" tIns="0" rIns="0" bIns="0">
              <a:spAutoFit/>
            </a:bodyPr>
            <a:lstStyle/>
            <a:p>
              <a:pPr algn="l">
                <a:defRPr/>
              </a:pPr>
              <a:r>
                <a:rPr lang="en-US" sz="1100">
                  <a:solidFill>
                    <a:srgbClr val="000000"/>
                  </a:solidFill>
                  <a:latin typeface="Times New Roman"/>
                </a:rPr>
                <a:t>2</a:t>
              </a:r>
              <a:endParaRPr lang="en-US" sz="3200">
                <a:latin typeface="Arial"/>
              </a:endParaRPr>
            </a:p>
          </p:txBody>
        </p:sp>
        <p:sp>
          <p:nvSpPr>
            <p:cNvPr id="407779" name="Rectangle 227"/>
            <p:cNvSpPr>
              <a:spLocks noChangeArrowheads="1"/>
            </p:cNvSpPr>
            <p:nvPr/>
          </p:nvSpPr>
          <p:spPr bwMode="auto">
            <a:xfrm>
              <a:off x="773" y="2387"/>
              <a:ext cx="49" cy="106"/>
            </a:xfrm>
            <a:prstGeom prst="rect">
              <a:avLst/>
            </a:prstGeom>
            <a:noFill/>
            <a:ln>
              <a:noFill/>
            </a:ln>
          </p:spPr>
          <p:txBody>
            <a:bodyPr wrap="none" lIns="0" tIns="0" rIns="0" bIns="0">
              <a:spAutoFit/>
            </a:bodyPr>
            <a:lstStyle/>
            <a:p>
              <a:pPr algn="l">
                <a:defRPr/>
              </a:pPr>
              <a:r>
                <a:rPr lang="en-US" sz="1100" i="1">
                  <a:solidFill>
                    <a:srgbClr val="000000"/>
                  </a:solidFill>
                  <a:latin typeface="Times New Roman"/>
                </a:rPr>
                <a:t>n</a:t>
              </a:r>
              <a:endParaRPr lang="en-US" sz="3200">
                <a:latin typeface="Arial"/>
              </a:endParaRPr>
            </a:p>
          </p:txBody>
        </p:sp>
        <p:sp>
          <p:nvSpPr>
            <p:cNvPr id="407780" name="Rectangle 228"/>
            <p:cNvSpPr>
              <a:spLocks noChangeArrowheads="1"/>
            </p:cNvSpPr>
            <p:nvPr/>
          </p:nvSpPr>
          <p:spPr bwMode="auto">
            <a:xfrm>
              <a:off x="1885" y="2970"/>
              <a:ext cx="139"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X</a:t>
              </a:r>
              <a:endParaRPr lang="en-US" sz="3200">
                <a:latin typeface="Arial"/>
              </a:endParaRPr>
            </a:p>
          </p:txBody>
        </p:sp>
      </p:grpSp>
      <p:grpSp>
        <p:nvGrpSpPr>
          <p:cNvPr id="407781" name="Group 229"/>
          <p:cNvGrpSpPr/>
          <p:nvPr/>
        </p:nvGrpSpPr>
        <p:grpSpPr bwMode="auto">
          <a:xfrm>
            <a:off x="4427538" y="3079750"/>
            <a:ext cx="3821112" cy="1809750"/>
            <a:chOff x="2926" y="2213"/>
            <a:chExt cx="2407" cy="1140"/>
          </a:xfrm>
        </p:grpSpPr>
        <p:sp>
          <p:nvSpPr>
            <p:cNvPr id="407782" name="AutoShape 230"/>
            <p:cNvSpPr>
              <a:spLocks noChangeArrowheads="1"/>
            </p:cNvSpPr>
            <p:nvPr/>
          </p:nvSpPr>
          <p:spPr bwMode="auto">
            <a:xfrm>
              <a:off x="2985" y="2649"/>
              <a:ext cx="2348" cy="250"/>
            </a:xfrm>
            <a:prstGeom prst="roundRect">
              <a:avLst>
                <a:gd name="adj" fmla="val 16667"/>
              </a:avLst>
            </a:prstGeom>
            <a:solidFill>
              <a:schemeClr val="bg1"/>
            </a:solidFill>
            <a:ln>
              <a:noFill/>
            </a:ln>
            <a:effectLst/>
          </p:spPr>
          <p:txBody>
            <a:bodyPr anchor="ctr">
              <a:spAutoFit/>
            </a:bodyPr>
            <a:lstStyle/>
            <a:p>
              <a:pPr>
                <a:defRPr/>
              </a:pPr>
              <a:endParaRPr lang="zh-CN" b="0">
                <a:latin typeface="Tahoma"/>
              </a:endParaRPr>
            </a:p>
          </p:txBody>
        </p:sp>
        <p:sp>
          <p:nvSpPr>
            <p:cNvPr id="407783" name="Rectangle 231"/>
            <p:cNvSpPr>
              <a:spLocks noChangeArrowheads="1"/>
            </p:cNvSpPr>
            <p:nvPr/>
          </p:nvSpPr>
          <p:spPr bwMode="auto">
            <a:xfrm>
              <a:off x="3347" y="2217"/>
              <a:ext cx="48" cy="230"/>
            </a:xfrm>
            <a:prstGeom prst="rect">
              <a:avLst/>
            </a:prstGeom>
            <a:noFill/>
            <a:ln>
              <a:noFill/>
            </a:ln>
          </p:spPr>
          <p:txBody>
            <a:bodyPr wrap="none" lIns="0" tIns="0" rIns="0" bIns="0">
              <a:spAutoFit/>
            </a:bodyPr>
            <a:lstStyle/>
            <a:p>
              <a:pPr algn="l">
                <a:defRPr/>
              </a:pPr>
              <a:r>
                <a:rPr lang="en-US" sz="2400">
                  <a:solidFill>
                    <a:srgbClr val="000000"/>
                  </a:solidFill>
                  <a:latin typeface="Times New Roman"/>
                </a:rPr>
                <a:t> </a:t>
              </a:r>
              <a:endParaRPr lang="en-US" sz="3200">
                <a:latin typeface="Arial"/>
              </a:endParaRPr>
            </a:p>
          </p:txBody>
        </p:sp>
        <p:sp>
          <p:nvSpPr>
            <p:cNvPr id="407784" name="Rectangle 232"/>
            <p:cNvSpPr>
              <a:spLocks noChangeArrowheads="1"/>
            </p:cNvSpPr>
            <p:nvPr/>
          </p:nvSpPr>
          <p:spPr bwMode="auto">
            <a:xfrm>
              <a:off x="3680" y="2416"/>
              <a:ext cx="13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00</a:t>
              </a:r>
              <a:endParaRPr lang="en-US" sz="3200">
                <a:latin typeface="Arial"/>
              </a:endParaRPr>
            </a:p>
          </p:txBody>
        </p:sp>
        <p:sp>
          <p:nvSpPr>
            <p:cNvPr id="407785" name="Rectangle 233"/>
            <p:cNvSpPr>
              <a:spLocks noChangeArrowheads="1"/>
            </p:cNvSpPr>
            <p:nvPr/>
          </p:nvSpPr>
          <p:spPr bwMode="auto">
            <a:xfrm>
              <a:off x="3839" y="2416"/>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7786" name="Rectangle 234"/>
            <p:cNvSpPr>
              <a:spLocks noChangeArrowheads="1"/>
            </p:cNvSpPr>
            <p:nvPr/>
          </p:nvSpPr>
          <p:spPr bwMode="auto">
            <a:xfrm>
              <a:off x="4090" y="2416"/>
              <a:ext cx="13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01</a:t>
              </a:r>
              <a:endParaRPr lang="en-US" sz="3200">
                <a:latin typeface="Arial"/>
              </a:endParaRPr>
            </a:p>
          </p:txBody>
        </p:sp>
        <p:sp>
          <p:nvSpPr>
            <p:cNvPr id="407787" name="Rectangle 235"/>
            <p:cNvSpPr>
              <a:spLocks noChangeArrowheads="1"/>
            </p:cNvSpPr>
            <p:nvPr/>
          </p:nvSpPr>
          <p:spPr bwMode="auto">
            <a:xfrm>
              <a:off x="4249" y="2416"/>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7788" name="Rectangle 236"/>
            <p:cNvSpPr>
              <a:spLocks noChangeArrowheads="1"/>
            </p:cNvSpPr>
            <p:nvPr/>
          </p:nvSpPr>
          <p:spPr bwMode="auto">
            <a:xfrm>
              <a:off x="4508" y="2416"/>
              <a:ext cx="13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11</a:t>
              </a:r>
              <a:endParaRPr lang="en-US" sz="3200">
                <a:latin typeface="Arial"/>
              </a:endParaRPr>
            </a:p>
          </p:txBody>
        </p:sp>
        <p:sp>
          <p:nvSpPr>
            <p:cNvPr id="407789" name="Rectangle 237"/>
            <p:cNvSpPr>
              <a:spLocks noChangeArrowheads="1"/>
            </p:cNvSpPr>
            <p:nvPr/>
          </p:nvSpPr>
          <p:spPr bwMode="auto">
            <a:xfrm>
              <a:off x="4660" y="2416"/>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7790" name="Rectangle 238"/>
            <p:cNvSpPr>
              <a:spLocks noChangeArrowheads="1"/>
            </p:cNvSpPr>
            <p:nvPr/>
          </p:nvSpPr>
          <p:spPr bwMode="auto">
            <a:xfrm>
              <a:off x="4913" y="2416"/>
              <a:ext cx="13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10</a:t>
              </a:r>
              <a:endParaRPr lang="en-US" sz="3200">
                <a:latin typeface="Arial"/>
              </a:endParaRPr>
            </a:p>
          </p:txBody>
        </p:sp>
        <p:sp>
          <p:nvSpPr>
            <p:cNvPr id="407791" name="Rectangle 239"/>
            <p:cNvSpPr>
              <a:spLocks noChangeArrowheads="1"/>
            </p:cNvSpPr>
            <p:nvPr/>
          </p:nvSpPr>
          <p:spPr bwMode="auto">
            <a:xfrm>
              <a:off x="5072" y="2416"/>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7792" name="Rectangle 240"/>
            <p:cNvSpPr>
              <a:spLocks noChangeArrowheads="1"/>
            </p:cNvSpPr>
            <p:nvPr/>
          </p:nvSpPr>
          <p:spPr bwMode="auto">
            <a:xfrm>
              <a:off x="3361" y="2699"/>
              <a:ext cx="68"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0</a:t>
              </a:r>
              <a:endParaRPr lang="en-US" sz="3200">
                <a:latin typeface="Arial"/>
              </a:endParaRPr>
            </a:p>
          </p:txBody>
        </p:sp>
        <p:sp>
          <p:nvSpPr>
            <p:cNvPr id="407793" name="Rectangle 241"/>
            <p:cNvSpPr>
              <a:spLocks noChangeArrowheads="1"/>
            </p:cNvSpPr>
            <p:nvPr/>
          </p:nvSpPr>
          <p:spPr bwMode="auto">
            <a:xfrm>
              <a:off x="3441" y="2699"/>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7794" name="Rectangle 242"/>
            <p:cNvSpPr>
              <a:spLocks noChangeArrowheads="1"/>
            </p:cNvSpPr>
            <p:nvPr/>
          </p:nvSpPr>
          <p:spPr bwMode="auto">
            <a:xfrm>
              <a:off x="3705" y="2670"/>
              <a:ext cx="139"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X</a:t>
              </a:r>
              <a:endParaRPr lang="en-US" sz="3200">
                <a:latin typeface="Arial"/>
              </a:endParaRPr>
            </a:p>
          </p:txBody>
        </p:sp>
        <p:sp>
          <p:nvSpPr>
            <p:cNvPr id="407795" name="Rectangle 243"/>
            <p:cNvSpPr>
              <a:spLocks noChangeArrowheads="1"/>
            </p:cNvSpPr>
            <p:nvPr/>
          </p:nvSpPr>
          <p:spPr bwMode="auto">
            <a:xfrm>
              <a:off x="3814" y="2670"/>
              <a:ext cx="48"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 </a:t>
              </a:r>
              <a:endParaRPr lang="en-US" sz="3200">
                <a:latin typeface="Arial"/>
              </a:endParaRPr>
            </a:p>
          </p:txBody>
        </p:sp>
        <p:sp>
          <p:nvSpPr>
            <p:cNvPr id="407796" name="Rectangle 244"/>
            <p:cNvSpPr>
              <a:spLocks noChangeArrowheads="1"/>
            </p:cNvSpPr>
            <p:nvPr/>
          </p:nvSpPr>
          <p:spPr bwMode="auto">
            <a:xfrm>
              <a:off x="4115" y="2670"/>
              <a:ext cx="139"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X</a:t>
              </a:r>
              <a:endParaRPr lang="en-US" sz="3200">
                <a:latin typeface="Arial"/>
              </a:endParaRPr>
            </a:p>
          </p:txBody>
        </p:sp>
        <p:sp>
          <p:nvSpPr>
            <p:cNvPr id="407797" name="Rectangle 245"/>
            <p:cNvSpPr>
              <a:spLocks noChangeArrowheads="1"/>
            </p:cNvSpPr>
            <p:nvPr/>
          </p:nvSpPr>
          <p:spPr bwMode="auto">
            <a:xfrm>
              <a:off x="4224" y="2670"/>
              <a:ext cx="48"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 </a:t>
              </a:r>
              <a:endParaRPr lang="en-US" sz="3200">
                <a:latin typeface="Arial"/>
              </a:endParaRPr>
            </a:p>
          </p:txBody>
        </p:sp>
        <p:sp>
          <p:nvSpPr>
            <p:cNvPr id="407798" name="Rectangle 246"/>
            <p:cNvSpPr>
              <a:spLocks noChangeArrowheads="1"/>
            </p:cNvSpPr>
            <p:nvPr/>
          </p:nvSpPr>
          <p:spPr bwMode="auto">
            <a:xfrm>
              <a:off x="4712" y="2673"/>
              <a:ext cx="48"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 </a:t>
              </a:r>
              <a:endParaRPr lang="en-US" sz="3200">
                <a:latin typeface="Arial"/>
              </a:endParaRPr>
            </a:p>
          </p:txBody>
        </p:sp>
        <p:sp>
          <p:nvSpPr>
            <p:cNvPr id="407799" name="Rectangle 247"/>
            <p:cNvSpPr>
              <a:spLocks noChangeArrowheads="1"/>
            </p:cNvSpPr>
            <p:nvPr/>
          </p:nvSpPr>
          <p:spPr bwMode="auto">
            <a:xfrm>
              <a:off x="4938" y="2670"/>
              <a:ext cx="139"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X</a:t>
              </a:r>
              <a:endParaRPr lang="en-US" sz="3200">
                <a:latin typeface="Arial"/>
              </a:endParaRPr>
            </a:p>
          </p:txBody>
        </p:sp>
        <p:sp>
          <p:nvSpPr>
            <p:cNvPr id="407800" name="Rectangle 248"/>
            <p:cNvSpPr>
              <a:spLocks noChangeArrowheads="1"/>
            </p:cNvSpPr>
            <p:nvPr/>
          </p:nvSpPr>
          <p:spPr bwMode="auto">
            <a:xfrm>
              <a:off x="5048" y="2670"/>
              <a:ext cx="48"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 </a:t>
              </a:r>
              <a:endParaRPr lang="en-US" sz="3200">
                <a:latin typeface="Arial"/>
              </a:endParaRPr>
            </a:p>
          </p:txBody>
        </p:sp>
        <p:sp>
          <p:nvSpPr>
            <p:cNvPr id="407801" name="Rectangle 249"/>
            <p:cNvSpPr>
              <a:spLocks noChangeArrowheads="1"/>
            </p:cNvSpPr>
            <p:nvPr/>
          </p:nvSpPr>
          <p:spPr bwMode="auto">
            <a:xfrm>
              <a:off x="3541" y="2572"/>
              <a:ext cx="30" cy="28"/>
            </a:xfrm>
            <a:prstGeom prst="rect">
              <a:avLst/>
            </a:prstGeom>
            <a:solidFill>
              <a:srgbClr val="000000"/>
            </a:solidFill>
            <a:ln>
              <a:noFill/>
            </a:ln>
          </p:spPr>
          <p:txBody>
            <a:bodyPr/>
            <a:lstStyle/>
            <a:p>
              <a:pPr>
                <a:defRPr/>
              </a:pPr>
              <a:endParaRPr lang="zh-CN"/>
            </a:p>
          </p:txBody>
        </p:sp>
        <p:sp>
          <p:nvSpPr>
            <p:cNvPr id="407802" name="Line 250"/>
            <p:cNvSpPr>
              <a:spLocks noChangeShapeType="1"/>
            </p:cNvSpPr>
            <p:nvPr/>
          </p:nvSpPr>
          <p:spPr bwMode="auto">
            <a:xfrm>
              <a:off x="3541" y="2572"/>
              <a:ext cx="1" cy="28"/>
            </a:xfrm>
            <a:prstGeom prst="line">
              <a:avLst/>
            </a:prstGeom>
            <a:noFill/>
            <a:ln w="0">
              <a:solidFill>
                <a:srgbClr val="000000"/>
              </a:solidFill>
              <a:round/>
              <a:headEnd/>
              <a:tailEnd/>
            </a:ln>
          </p:spPr>
          <p:txBody>
            <a:bodyPr/>
            <a:lstStyle/>
            <a:p>
              <a:pPr>
                <a:defRPr/>
              </a:pPr>
              <a:endParaRPr lang="zh-CN"/>
            </a:p>
          </p:txBody>
        </p:sp>
        <p:sp>
          <p:nvSpPr>
            <p:cNvPr id="407803" name="Rectangle 251"/>
            <p:cNvSpPr>
              <a:spLocks noChangeArrowheads="1"/>
            </p:cNvSpPr>
            <p:nvPr/>
          </p:nvSpPr>
          <p:spPr bwMode="auto">
            <a:xfrm>
              <a:off x="3541" y="2572"/>
              <a:ext cx="30" cy="26"/>
            </a:xfrm>
            <a:prstGeom prst="rect">
              <a:avLst/>
            </a:prstGeom>
            <a:solidFill>
              <a:srgbClr val="000000"/>
            </a:solidFill>
            <a:ln>
              <a:noFill/>
            </a:ln>
          </p:spPr>
          <p:txBody>
            <a:bodyPr/>
            <a:lstStyle/>
            <a:p>
              <a:pPr>
                <a:defRPr/>
              </a:pPr>
              <a:endParaRPr lang="zh-CN"/>
            </a:p>
          </p:txBody>
        </p:sp>
        <p:sp>
          <p:nvSpPr>
            <p:cNvPr id="407804" name="Line 252"/>
            <p:cNvSpPr>
              <a:spLocks noChangeShapeType="1"/>
            </p:cNvSpPr>
            <p:nvPr/>
          </p:nvSpPr>
          <p:spPr bwMode="auto">
            <a:xfrm>
              <a:off x="3541" y="2572"/>
              <a:ext cx="30" cy="1"/>
            </a:xfrm>
            <a:prstGeom prst="line">
              <a:avLst/>
            </a:prstGeom>
            <a:noFill/>
            <a:ln w="0">
              <a:solidFill>
                <a:srgbClr val="000000"/>
              </a:solidFill>
              <a:round/>
              <a:headEnd/>
              <a:tailEnd/>
            </a:ln>
          </p:spPr>
          <p:txBody>
            <a:bodyPr/>
            <a:lstStyle/>
            <a:p>
              <a:pPr>
                <a:defRPr/>
              </a:pPr>
              <a:endParaRPr lang="zh-CN"/>
            </a:p>
          </p:txBody>
        </p:sp>
        <p:sp>
          <p:nvSpPr>
            <p:cNvPr id="407805" name="Line 253"/>
            <p:cNvSpPr>
              <a:spLocks noChangeShapeType="1"/>
            </p:cNvSpPr>
            <p:nvPr/>
          </p:nvSpPr>
          <p:spPr bwMode="auto">
            <a:xfrm>
              <a:off x="3541" y="2572"/>
              <a:ext cx="1" cy="26"/>
            </a:xfrm>
            <a:prstGeom prst="line">
              <a:avLst/>
            </a:prstGeom>
            <a:noFill/>
            <a:ln w="0">
              <a:solidFill>
                <a:srgbClr val="000000"/>
              </a:solidFill>
              <a:round/>
              <a:headEnd/>
              <a:tailEnd/>
            </a:ln>
          </p:spPr>
          <p:txBody>
            <a:bodyPr/>
            <a:lstStyle/>
            <a:p>
              <a:pPr>
                <a:defRPr/>
              </a:pPr>
              <a:endParaRPr lang="zh-CN"/>
            </a:p>
          </p:txBody>
        </p:sp>
        <p:sp>
          <p:nvSpPr>
            <p:cNvPr id="407806" name="Rectangle 254"/>
            <p:cNvSpPr>
              <a:spLocks noChangeArrowheads="1"/>
            </p:cNvSpPr>
            <p:nvPr/>
          </p:nvSpPr>
          <p:spPr bwMode="auto">
            <a:xfrm>
              <a:off x="3571" y="2572"/>
              <a:ext cx="29" cy="26"/>
            </a:xfrm>
            <a:prstGeom prst="rect">
              <a:avLst/>
            </a:prstGeom>
            <a:solidFill>
              <a:srgbClr val="000000"/>
            </a:solidFill>
            <a:ln>
              <a:noFill/>
            </a:ln>
          </p:spPr>
          <p:txBody>
            <a:bodyPr/>
            <a:lstStyle/>
            <a:p>
              <a:pPr>
                <a:defRPr/>
              </a:pPr>
              <a:endParaRPr lang="zh-CN"/>
            </a:p>
          </p:txBody>
        </p:sp>
        <p:sp>
          <p:nvSpPr>
            <p:cNvPr id="407807" name="Line 255"/>
            <p:cNvSpPr>
              <a:spLocks noChangeShapeType="1"/>
            </p:cNvSpPr>
            <p:nvPr/>
          </p:nvSpPr>
          <p:spPr bwMode="auto">
            <a:xfrm>
              <a:off x="3571" y="2572"/>
              <a:ext cx="29" cy="1"/>
            </a:xfrm>
            <a:prstGeom prst="line">
              <a:avLst/>
            </a:prstGeom>
            <a:noFill/>
            <a:ln w="0">
              <a:solidFill>
                <a:srgbClr val="000000"/>
              </a:solidFill>
              <a:round/>
              <a:headEnd/>
              <a:tailEnd/>
            </a:ln>
          </p:spPr>
          <p:txBody>
            <a:bodyPr/>
            <a:lstStyle/>
            <a:p>
              <a:pPr>
                <a:defRPr/>
              </a:pPr>
              <a:endParaRPr lang="zh-CN"/>
            </a:p>
          </p:txBody>
        </p:sp>
        <p:sp>
          <p:nvSpPr>
            <p:cNvPr id="407808" name="Line 256"/>
            <p:cNvSpPr>
              <a:spLocks noChangeShapeType="1"/>
            </p:cNvSpPr>
            <p:nvPr/>
          </p:nvSpPr>
          <p:spPr bwMode="auto">
            <a:xfrm>
              <a:off x="3571" y="2572"/>
              <a:ext cx="1" cy="26"/>
            </a:xfrm>
            <a:prstGeom prst="line">
              <a:avLst/>
            </a:prstGeom>
            <a:noFill/>
            <a:ln w="0">
              <a:solidFill>
                <a:srgbClr val="000000"/>
              </a:solidFill>
              <a:round/>
              <a:headEnd/>
              <a:tailEnd/>
            </a:ln>
          </p:spPr>
          <p:txBody>
            <a:bodyPr/>
            <a:lstStyle/>
            <a:p>
              <a:pPr>
                <a:defRPr/>
              </a:pPr>
              <a:endParaRPr lang="zh-CN"/>
            </a:p>
          </p:txBody>
        </p:sp>
        <p:sp>
          <p:nvSpPr>
            <p:cNvPr id="407809" name="Rectangle 257"/>
            <p:cNvSpPr>
              <a:spLocks noChangeArrowheads="1"/>
            </p:cNvSpPr>
            <p:nvPr/>
          </p:nvSpPr>
          <p:spPr bwMode="auto">
            <a:xfrm>
              <a:off x="3600" y="2572"/>
              <a:ext cx="358" cy="26"/>
            </a:xfrm>
            <a:prstGeom prst="rect">
              <a:avLst/>
            </a:prstGeom>
            <a:solidFill>
              <a:srgbClr val="000000"/>
            </a:solidFill>
            <a:ln>
              <a:noFill/>
            </a:ln>
          </p:spPr>
          <p:txBody>
            <a:bodyPr/>
            <a:lstStyle/>
            <a:p>
              <a:pPr>
                <a:defRPr/>
              </a:pPr>
              <a:endParaRPr lang="zh-CN"/>
            </a:p>
          </p:txBody>
        </p:sp>
        <p:sp>
          <p:nvSpPr>
            <p:cNvPr id="407810" name="Line 258"/>
            <p:cNvSpPr>
              <a:spLocks noChangeShapeType="1"/>
            </p:cNvSpPr>
            <p:nvPr/>
          </p:nvSpPr>
          <p:spPr bwMode="auto">
            <a:xfrm>
              <a:off x="3600" y="2572"/>
              <a:ext cx="358" cy="1"/>
            </a:xfrm>
            <a:prstGeom prst="line">
              <a:avLst/>
            </a:prstGeom>
            <a:noFill/>
            <a:ln w="0">
              <a:solidFill>
                <a:srgbClr val="000000"/>
              </a:solidFill>
              <a:round/>
              <a:headEnd/>
              <a:tailEnd/>
            </a:ln>
          </p:spPr>
          <p:txBody>
            <a:bodyPr/>
            <a:lstStyle/>
            <a:p>
              <a:pPr>
                <a:defRPr/>
              </a:pPr>
              <a:endParaRPr lang="zh-CN"/>
            </a:p>
          </p:txBody>
        </p:sp>
        <p:sp>
          <p:nvSpPr>
            <p:cNvPr id="407811" name="Line 259"/>
            <p:cNvSpPr>
              <a:spLocks noChangeShapeType="1"/>
            </p:cNvSpPr>
            <p:nvPr/>
          </p:nvSpPr>
          <p:spPr bwMode="auto">
            <a:xfrm>
              <a:off x="3958" y="2598"/>
              <a:ext cx="15" cy="1"/>
            </a:xfrm>
            <a:prstGeom prst="line">
              <a:avLst/>
            </a:prstGeom>
            <a:noFill/>
            <a:ln w="0">
              <a:solidFill>
                <a:srgbClr val="000000"/>
              </a:solidFill>
              <a:round/>
              <a:headEnd/>
              <a:tailEnd/>
            </a:ln>
          </p:spPr>
          <p:txBody>
            <a:bodyPr/>
            <a:lstStyle/>
            <a:p>
              <a:pPr>
                <a:defRPr/>
              </a:pPr>
              <a:endParaRPr lang="zh-CN"/>
            </a:p>
          </p:txBody>
        </p:sp>
        <p:sp>
          <p:nvSpPr>
            <p:cNvPr id="407812" name="Rectangle 260"/>
            <p:cNvSpPr>
              <a:spLocks noChangeArrowheads="1"/>
            </p:cNvSpPr>
            <p:nvPr/>
          </p:nvSpPr>
          <p:spPr bwMode="auto">
            <a:xfrm>
              <a:off x="3958" y="2572"/>
              <a:ext cx="30" cy="26"/>
            </a:xfrm>
            <a:prstGeom prst="rect">
              <a:avLst/>
            </a:prstGeom>
            <a:solidFill>
              <a:srgbClr val="000000"/>
            </a:solidFill>
            <a:ln>
              <a:noFill/>
            </a:ln>
          </p:spPr>
          <p:txBody>
            <a:bodyPr/>
            <a:lstStyle/>
            <a:p>
              <a:pPr>
                <a:defRPr/>
              </a:pPr>
              <a:endParaRPr lang="zh-CN"/>
            </a:p>
          </p:txBody>
        </p:sp>
        <p:sp>
          <p:nvSpPr>
            <p:cNvPr id="407813" name="Line 261"/>
            <p:cNvSpPr>
              <a:spLocks noChangeShapeType="1"/>
            </p:cNvSpPr>
            <p:nvPr/>
          </p:nvSpPr>
          <p:spPr bwMode="auto">
            <a:xfrm>
              <a:off x="3958" y="2572"/>
              <a:ext cx="30" cy="1"/>
            </a:xfrm>
            <a:prstGeom prst="line">
              <a:avLst/>
            </a:prstGeom>
            <a:noFill/>
            <a:ln w="0">
              <a:solidFill>
                <a:srgbClr val="000000"/>
              </a:solidFill>
              <a:round/>
              <a:headEnd/>
              <a:tailEnd/>
            </a:ln>
          </p:spPr>
          <p:txBody>
            <a:bodyPr/>
            <a:lstStyle/>
            <a:p>
              <a:pPr>
                <a:defRPr/>
              </a:pPr>
              <a:endParaRPr lang="zh-CN"/>
            </a:p>
          </p:txBody>
        </p:sp>
        <p:sp>
          <p:nvSpPr>
            <p:cNvPr id="407814" name="Line 262"/>
            <p:cNvSpPr>
              <a:spLocks noChangeShapeType="1"/>
            </p:cNvSpPr>
            <p:nvPr/>
          </p:nvSpPr>
          <p:spPr bwMode="auto">
            <a:xfrm>
              <a:off x="3958" y="2572"/>
              <a:ext cx="1" cy="26"/>
            </a:xfrm>
            <a:prstGeom prst="line">
              <a:avLst/>
            </a:prstGeom>
            <a:noFill/>
            <a:ln w="0">
              <a:solidFill>
                <a:srgbClr val="000000"/>
              </a:solidFill>
              <a:round/>
              <a:headEnd/>
              <a:tailEnd/>
            </a:ln>
          </p:spPr>
          <p:txBody>
            <a:bodyPr/>
            <a:lstStyle/>
            <a:p>
              <a:pPr>
                <a:defRPr/>
              </a:pPr>
              <a:endParaRPr lang="zh-CN"/>
            </a:p>
          </p:txBody>
        </p:sp>
        <p:sp>
          <p:nvSpPr>
            <p:cNvPr id="407815" name="Rectangle 263"/>
            <p:cNvSpPr>
              <a:spLocks noChangeArrowheads="1"/>
            </p:cNvSpPr>
            <p:nvPr/>
          </p:nvSpPr>
          <p:spPr bwMode="auto">
            <a:xfrm>
              <a:off x="3988" y="2572"/>
              <a:ext cx="383" cy="26"/>
            </a:xfrm>
            <a:prstGeom prst="rect">
              <a:avLst/>
            </a:prstGeom>
            <a:solidFill>
              <a:srgbClr val="000000"/>
            </a:solidFill>
            <a:ln>
              <a:noFill/>
            </a:ln>
          </p:spPr>
          <p:txBody>
            <a:bodyPr/>
            <a:lstStyle/>
            <a:p>
              <a:pPr>
                <a:defRPr/>
              </a:pPr>
              <a:endParaRPr lang="zh-CN"/>
            </a:p>
          </p:txBody>
        </p:sp>
        <p:sp>
          <p:nvSpPr>
            <p:cNvPr id="407816" name="Line 264"/>
            <p:cNvSpPr>
              <a:spLocks noChangeShapeType="1"/>
            </p:cNvSpPr>
            <p:nvPr/>
          </p:nvSpPr>
          <p:spPr bwMode="auto">
            <a:xfrm>
              <a:off x="3988" y="2572"/>
              <a:ext cx="383" cy="1"/>
            </a:xfrm>
            <a:prstGeom prst="line">
              <a:avLst/>
            </a:prstGeom>
            <a:noFill/>
            <a:ln w="0">
              <a:solidFill>
                <a:srgbClr val="000000"/>
              </a:solidFill>
              <a:round/>
              <a:headEnd/>
              <a:tailEnd/>
            </a:ln>
          </p:spPr>
          <p:txBody>
            <a:bodyPr/>
            <a:lstStyle/>
            <a:p>
              <a:pPr>
                <a:defRPr/>
              </a:pPr>
              <a:endParaRPr lang="zh-CN"/>
            </a:p>
          </p:txBody>
        </p:sp>
        <p:sp>
          <p:nvSpPr>
            <p:cNvPr id="407817" name="Line 265"/>
            <p:cNvSpPr>
              <a:spLocks noChangeShapeType="1"/>
            </p:cNvSpPr>
            <p:nvPr/>
          </p:nvSpPr>
          <p:spPr bwMode="auto">
            <a:xfrm>
              <a:off x="4371" y="2598"/>
              <a:ext cx="15" cy="1"/>
            </a:xfrm>
            <a:prstGeom prst="line">
              <a:avLst/>
            </a:prstGeom>
            <a:noFill/>
            <a:ln w="0">
              <a:solidFill>
                <a:srgbClr val="000000"/>
              </a:solidFill>
              <a:round/>
              <a:headEnd/>
              <a:tailEnd/>
            </a:ln>
          </p:spPr>
          <p:txBody>
            <a:bodyPr/>
            <a:lstStyle/>
            <a:p>
              <a:pPr>
                <a:defRPr/>
              </a:pPr>
              <a:endParaRPr lang="zh-CN"/>
            </a:p>
          </p:txBody>
        </p:sp>
        <p:sp>
          <p:nvSpPr>
            <p:cNvPr id="407818" name="Rectangle 266"/>
            <p:cNvSpPr>
              <a:spLocks noChangeArrowheads="1"/>
            </p:cNvSpPr>
            <p:nvPr/>
          </p:nvSpPr>
          <p:spPr bwMode="auto">
            <a:xfrm>
              <a:off x="4371" y="2572"/>
              <a:ext cx="30" cy="26"/>
            </a:xfrm>
            <a:prstGeom prst="rect">
              <a:avLst/>
            </a:prstGeom>
            <a:solidFill>
              <a:srgbClr val="000000"/>
            </a:solidFill>
            <a:ln>
              <a:noFill/>
            </a:ln>
          </p:spPr>
          <p:txBody>
            <a:bodyPr/>
            <a:lstStyle/>
            <a:p>
              <a:pPr>
                <a:defRPr/>
              </a:pPr>
              <a:endParaRPr lang="zh-CN"/>
            </a:p>
          </p:txBody>
        </p:sp>
        <p:sp>
          <p:nvSpPr>
            <p:cNvPr id="407819" name="Line 267"/>
            <p:cNvSpPr>
              <a:spLocks noChangeShapeType="1"/>
            </p:cNvSpPr>
            <p:nvPr/>
          </p:nvSpPr>
          <p:spPr bwMode="auto">
            <a:xfrm>
              <a:off x="4371" y="2572"/>
              <a:ext cx="30" cy="1"/>
            </a:xfrm>
            <a:prstGeom prst="line">
              <a:avLst/>
            </a:prstGeom>
            <a:noFill/>
            <a:ln w="0">
              <a:solidFill>
                <a:srgbClr val="000000"/>
              </a:solidFill>
              <a:round/>
              <a:headEnd/>
              <a:tailEnd/>
            </a:ln>
          </p:spPr>
          <p:txBody>
            <a:bodyPr/>
            <a:lstStyle/>
            <a:p>
              <a:pPr>
                <a:defRPr/>
              </a:pPr>
              <a:endParaRPr lang="zh-CN"/>
            </a:p>
          </p:txBody>
        </p:sp>
        <p:sp>
          <p:nvSpPr>
            <p:cNvPr id="407820" name="Line 268"/>
            <p:cNvSpPr>
              <a:spLocks noChangeShapeType="1"/>
            </p:cNvSpPr>
            <p:nvPr/>
          </p:nvSpPr>
          <p:spPr bwMode="auto">
            <a:xfrm>
              <a:off x="4371" y="2572"/>
              <a:ext cx="1" cy="26"/>
            </a:xfrm>
            <a:prstGeom prst="line">
              <a:avLst/>
            </a:prstGeom>
            <a:noFill/>
            <a:ln w="0">
              <a:solidFill>
                <a:srgbClr val="000000"/>
              </a:solidFill>
              <a:round/>
              <a:headEnd/>
              <a:tailEnd/>
            </a:ln>
          </p:spPr>
          <p:txBody>
            <a:bodyPr/>
            <a:lstStyle/>
            <a:p>
              <a:pPr>
                <a:defRPr/>
              </a:pPr>
              <a:endParaRPr lang="zh-CN"/>
            </a:p>
          </p:txBody>
        </p:sp>
        <p:sp>
          <p:nvSpPr>
            <p:cNvPr id="407821" name="Rectangle 269"/>
            <p:cNvSpPr>
              <a:spLocks noChangeArrowheads="1"/>
            </p:cNvSpPr>
            <p:nvPr/>
          </p:nvSpPr>
          <p:spPr bwMode="auto">
            <a:xfrm>
              <a:off x="4401" y="2572"/>
              <a:ext cx="380" cy="26"/>
            </a:xfrm>
            <a:prstGeom prst="rect">
              <a:avLst/>
            </a:prstGeom>
            <a:solidFill>
              <a:srgbClr val="000000"/>
            </a:solidFill>
            <a:ln>
              <a:noFill/>
            </a:ln>
          </p:spPr>
          <p:txBody>
            <a:bodyPr/>
            <a:lstStyle/>
            <a:p>
              <a:pPr>
                <a:defRPr/>
              </a:pPr>
              <a:endParaRPr lang="zh-CN"/>
            </a:p>
          </p:txBody>
        </p:sp>
        <p:sp>
          <p:nvSpPr>
            <p:cNvPr id="407822" name="Line 270"/>
            <p:cNvSpPr>
              <a:spLocks noChangeShapeType="1"/>
            </p:cNvSpPr>
            <p:nvPr/>
          </p:nvSpPr>
          <p:spPr bwMode="auto">
            <a:xfrm>
              <a:off x="4401" y="2572"/>
              <a:ext cx="380" cy="1"/>
            </a:xfrm>
            <a:prstGeom prst="line">
              <a:avLst/>
            </a:prstGeom>
            <a:noFill/>
            <a:ln w="0">
              <a:solidFill>
                <a:srgbClr val="000000"/>
              </a:solidFill>
              <a:round/>
              <a:headEnd/>
              <a:tailEnd/>
            </a:ln>
          </p:spPr>
          <p:txBody>
            <a:bodyPr/>
            <a:lstStyle/>
            <a:p>
              <a:pPr>
                <a:defRPr/>
              </a:pPr>
              <a:endParaRPr lang="zh-CN"/>
            </a:p>
          </p:txBody>
        </p:sp>
        <p:sp>
          <p:nvSpPr>
            <p:cNvPr id="407823" name="Line 271"/>
            <p:cNvSpPr>
              <a:spLocks noChangeShapeType="1"/>
            </p:cNvSpPr>
            <p:nvPr/>
          </p:nvSpPr>
          <p:spPr bwMode="auto">
            <a:xfrm>
              <a:off x="4781" y="2598"/>
              <a:ext cx="15" cy="1"/>
            </a:xfrm>
            <a:prstGeom prst="line">
              <a:avLst/>
            </a:prstGeom>
            <a:noFill/>
            <a:ln w="0">
              <a:solidFill>
                <a:srgbClr val="000000"/>
              </a:solidFill>
              <a:round/>
              <a:headEnd/>
              <a:tailEnd/>
            </a:ln>
          </p:spPr>
          <p:txBody>
            <a:bodyPr/>
            <a:lstStyle/>
            <a:p>
              <a:pPr>
                <a:defRPr/>
              </a:pPr>
              <a:endParaRPr lang="zh-CN"/>
            </a:p>
          </p:txBody>
        </p:sp>
        <p:sp>
          <p:nvSpPr>
            <p:cNvPr id="407824" name="Rectangle 272"/>
            <p:cNvSpPr>
              <a:spLocks noChangeArrowheads="1"/>
            </p:cNvSpPr>
            <p:nvPr/>
          </p:nvSpPr>
          <p:spPr bwMode="auto">
            <a:xfrm>
              <a:off x="4781" y="2572"/>
              <a:ext cx="30" cy="26"/>
            </a:xfrm>
            <a:prstGeom prst="rect">
              <a:avLst/>
            </a:prstGeom>
            <a:solidFill>
              <a:srgbClr val="000000"/>
            </a:solidFill>
            <a:ln>
              <a:noFill/>
            </a:ln>
          </p:spPr>
          <p:txBody>
            <a:bodyPr/>
            <a:lstStyle/>
            <a:p>
              <a:pPr>
                <a:defRPr/>
              </a:pPr>
              <a:endParaRPr lang="zh-CN"/>
            </a:p>
          </p:txBody>
        </p:sp>
        <p:sp>
          <p:nvSpPr>
            <p:cNvPr id="407825" name="Line 273"/>
            <p:cNvSpPr>
              <a:spLocks noChangeShapeType="1"/>
            </p:cNvSpPr>
            <p:nvPr/>
          </p:nvSpPr>
          <p:spPr bwMode="auto">
            <a:xfrm>
              <a:off x="4781" y="2572"/>
              <a:ext cx="30" cy="1"/>
            </a:xfrm>
            <a:prstGeom prst="line">
              <a:avLst/>
            </a:prstGeom>
            <a:noFill/>
            <a:ln w="0">
              <a:solidFill>
                <a:srgbClr val="000000"/>
              </a:solidFill>
              <a:round/>
              <a:headEnd/>
              <a:tailEnd/>
            </a:ln>
          </p:spPr>
          <p:txBody>
            <a:bodyPr/>
            <a:lstStyle/>
            <a:p>
              <a:pPr>
                <a:defRPr/>
              </a:pPr>
              <a:endParaRPr lang="zh-CN"/>
            </a:p>
          </p:txBody>
        </p:sp>
        <p:sp>
          <p:nvSpPr>
            <p:cNvPr id="407826" name="Line 274"/>
            <p:cNvSpPr>
              <a:spLocks noChangeShapeType="1"/>
            </p:cNvSpPr>
            <p:nvPr/>
          </p:nvSpPr>
          <p:spPr bwMode="auto">
            <a:xfrm>
              <a:off x="4781" y="2572"/>
              <a:ext cx="1" cy="26"/>
            </a:xfrm>
            <a:prstGeom prst="line">
              <a:avLst/>
            </a:prstGeom>
            <a:noFill/>
            <a:ln w="0">
              <a:solidFill>
                <a:srgbClr val="000000"/>
              </a:solidFill>
              <a:round/>
              <a:headEnd/>
              <a:tailEnd/>
            </a:ln>
          </p:spPr>
          <p:txBody>
            <a:bodyPr/>
            <a:lstStyle/>
            <a:p>
              <a:pPr>
                <a:defRPr/>
              </a:pPr>
              <a:endParaRPr lang="zh-CN"/>
            </a:p>
          </p:txBody>
        </p:sp>
        <p:sp>
          <p:nvSpPr>
            <p:cNvPr id="407827" name="Rectangle 275"/>
            <p:cNvSpPr>
              <a:spLocks noChangeArrowheads="1"/>
            </p:cNvSpPr>
            <p:nvPr/>
          </p:nvSpPr>
          <p:spPr bwMode="auto">
            <a:xfrm>
              <a:off x="4811" y="2572"/>
              <a:ext cx="373" cy="26"/>
            </a:xfrm>
            <a:prstGeom prst="rect">
              <a:avLst/>
            </a:prstGeom>
            <a:solidFill>
              <a:srgbClr val="000000"/>
            </a:solidFill>
            <a:ln>
              <a:noFill/>
            </a:ln>
          </p:spPr>
          <p:txBody>
            <a:bodyPr/>
            <a:lstStyle/>
            <a:p>
              <a:pPr>
                <a:defRPr/>
              </a:pPr>
              <a:endParaRPr lang="zh-CN"/>
            </a:p>
          </p:txBody>
        </p:sp>
        <p:sp>
          <p:nvSpPr>
            <p:cNvPr id="407828" name="Line 276"/>
            <p:cNvSpPr>
              <a:spLocks noChangeShapeType="1"/>
            </p:cNvSpPr>
            <p:nvPr/>
          </p:nvSpPr>
          <p:spPr bwMode="auto">
            <a:xfrm>
              <a:off x="4811" y="2572"/>
              <a:ext cx="373" cy="1"/>
            </a:xfrm>
            <a:prstGeom prst="line">
              <a:avLst/>
            </a:prstGeom>
            <a:noFill/>
            <a:ln w="0">
              <a:solidFill>
                <a:srgbClr val="000000"/>
              </a:solidFill>
              <a:round/>
              <a:headEnd/>
              <a:tailEnd/>
            </a:ln>
          </p:spPr>
          <p:txBody>
            <a:bodyPr/>
            <a:lstStyle/>
            <a:p>
              <a:pPr>
                <a:defRPr/>
              </a:pPr>
              <a:endParaRPr lang="zh-CN"/>
            </a:p>
          </p:txBody>
        </p:sp>
        <p:sp>
          <p:nvSpPr>
            <p:cNvPr id="407829" name="Rectangle 277"/>
            <p:cNvSpPr>
              <a:spLocks noChangeArrowheads="1"/>
            </p:cNvSpPr>
            <p:nvPr/>
          </p:nvSpPr>
          <p:spPr bwMode="auto">
            <a:xfrm>
              <a:off x="5184" y="2572"/>
              <a:ext cx="30" cy="28"/>
            </a:xfrm>
            <a:prstGeom prst="rect">
              <a:avLst/>
            </a:prstGeom>
            <a:solidFill>
              <a:srgbClr val="000000"/>
            </a:solidFill>
            <a:ln>
              <a:noFill/>
            </a:ln>
          </p:spPr>
          <p:txBody>
            <a:bodyPr/>
            <a:lstStyle/>
            <a:p>
              <a:pPr>
                <a:defRPr/>
              </a:pPr>
              <a:endParaRPr lang="zh-CN"/>
            </a:p>
          </p:txBody>
        </p:sp>
        <p:sp>
          <p:nvSpPr>
            <p:cNvPr id="407830" name="Line 278"/>
            <p:cNvSpPr>
              <a:spLocks noChangeShapeType="1"/>
            </p:cNvSpPr>
            <p:nvPr/>
          </p:nvSpPr>
          <p:spPr bwMode="auto">
            <a:xfrm>
              <a:off x="5184" y="2572"/>
              <a:ext cx="1" cy="28"/>
            </a:xfrm>
            <a:prstGeom prst="line">
              <a:avLst/>
            </a:prstGeom>
            <a:noFill/>
            <a:ln w="0">
              <a:solidFill>
                <a:srgbClr val="000000"/>
              </a:solidFill>
              <a:round/>
              <a:headEnd/>
              <a:tailEnd/>
            </a:ln>
          </p:spPr>
          <p:txBody>
            <a:bodyPr/>
            <a:lstStyle/>
            <a:p>
              <a:pPr>
                <a:defRPr/>
              </a:pPr>
              <a:endParaRPr lang="zh-CN"/>
            </a:p>
          </p:txBody>
        </p:sp>
        <p:sp>
          <p:nvSpPr>
            <p:cNvPr id="407831" name="Rectangle 279"/>
            <p:cNvSpPr>
              <a:spLocks noChangeArrowheads="1"/>
            </p:cNvSpPr>
            <p:nvPr/>
          </p:nvSpPr>
          <p:spPr bwMode="auto">
            <a:xfrm>
              <a:off x="5184" y="2572"/>
              <a:ext cx="30" cy="26"/>
            </a:xfrm>
            <a:prstGeom prst="rect">
              <a:avLst/>
            </a:prstGeom>
            <a:solidFill>
              <a:srgbClr val="000000"/>
            </a:solidFill>
            <a:ln>
              <a:noFill/>
            </a:ln>
          </p:spPr>
          <p:txBody>
            <a:bodyPr/>
            <a:lstStyle/>
            <a:p>
              <a:pPr>
                <a:defRPr/>
              </a:pPr>
              <a:endParaRPr lang="zh-CN"/>
            </a:p>
          </p:txBody>
        </p:sp>
        <p:sp>
          <p:nvSpPr>
            <p:cNvPr id="407832" name="Line 280"/>
            <p:cNvSpPr>
              <a:spLocks noChangeShapeType="1"/>
            </p:cNvSpPr>
            <p:nvPr/>
          </p:nvSpPr>
          <p:spPr bwMode="auto">
            <a:xfrm>
              <a:off x="5184" y="2572"/>
              <a:ext cx="30" cy="1"/>
            </a:xfrm>
            <a:prstGeom prst="line">
              <a:avLst/>
            </a:prstGeom>
            <a:noFill/>
            <a:ln w="0">
              <a:solidFill>
                <a:srgbClr val="000000"/>
              </a:solidFill>
              <a:round/>
              <a:headEnd/>
              <a:tailEnd/>
            </a:ln>
          </p:spPr>
          <p:txBody>
            <a:bodyPr/>
            <a:lstStyle/>
            <a:p>
              <a:pPr>
                <a:defRPr/>
              </a:pPr>
              <a:endParaRPr lang="zh-CN"/>
            </a:p>
          </p:txBody>
        </p:sp>
        <p:sp>
          <p:nvSpPr>
            <p:cNvPr id="407833" name="Line 281"/>
            <p:cNvSpPr>
              <a:spLocks noChangeShapeType="1"/>
            </p:cNvSpPr>
            <p:nvPr/>
          </p:nvSpPr>
          <p:spPr bwMode="auto">
            <a:xfrm>
              <a:off x="5184" y="2572"/>
              <a:ext cx="1" cy="26"/>
            </a:xfrm>
            <a:prstGeom prst="line">
              <a:avLst/>
            </a:prstGeom>
            <a:noFill/>
            <a:ln w="0">
              <a:solidFill>
                <a:srgbClr val="000000"/>
              </a:solidFill>
              <a:round/>
              <a:headEnd/>
              <a:tailEnd/>
            </a:ln>
          </p:spPr>
          <p:txBody>
            <a:bodyPr/>
            <a:lstStyle/>
            <a:p>
              <a:pPr>
                <a:defRPr/>
              </a:pPr>
              <a:endParaRPr lang="zh-CN"/>
            </a:p>
          </p:txBody>
        </p:sp>
        <p:sp>
          <p:nvSpPr>
            <p:cNvPr id="407834" name="Rectangle 282"/>
            <p:cNvSpPr>
              <a:spLocks noChangeArrowheads="1"/>
            </p:cNvSpPr>
            <p:nvPr/>
          </p:nvSpPr>
          <p:spPr bwMode="auto">
            <a:xfrm>
              <a:off x="3541" y="2599"/>
              <a:ext cx="30" cy="355"/>
            </a:xfrm>
            <a:prstGeom prst="rect">
              <a:avLst/>
            </a:prstGeom>
            <a:solidFill>
              <a:srgbClr val="000000"/>
            </a:solidFill>
            <a:ln>
              <a:noFill/>
            </a:ln>
          </p:spPr>
          <p:txBody>
            <a:bodyPr/>
            <a:lstStyle/>
            <a:p>
              <a:pPr>
                <a:defRPr/>
              </a:pPr>
              <a:endParaRPr lang="zh-CN"/>
            </a:p>
          </p:txBody>
        </p:sp>
        <p:sp>
          <p:nvSpPr>
            <p:cNvPr id="407835" name="Line 283"/>
            <p:cNvSpPr>
              <a:spLocks noChangeShapeType="1"/>
            </p:cNvSpPr>
            <p:nvPr/>
          </p:nvSpPr>
          <p:spPr bwMode="auto">
            <a:xfrm>
              <a:off x="3541" y="2599"/>
              <a:ext cx="1" cy="355"/>
            </a:xfrm>
            <a:prstGeom prst="line">
              <a:avLst/>
            </a:prstGeom>
            <a:noFill/>
            <a:ln w="0">
              <a:solidFill>
                <a:srgbClr val="000000"/>
              </a:solidFill>
              <a:round/>
              <a:headEnd/>
              <a:tailEnd/>
            </a:ln>
          </p:spPr>
          <p:txBody>
            <a:bodyPr/>
            <a:lstStyle/>
            <a:p>
              <a:pPr>
                <a:defRPr/>
              </a:pPr>
              <a:endParaRPr lang="zh-CN"/>
            </a:p>
          </p:txBody>
        </p:sp>
        <p:sp>
          <p:nvSpPr>
            <p:cNvPr id="407836" name="Rectangle 284"/>
            <p:cNvSpPr>
              <a:spLocks noChangeArrowheads="1"/>
            </p:cNvSpPr>
            <p:nvPr/>
          </p:nvSpPr>
          <p:spPr bwMode="auto">
            <a:xfrm>
              <a:off x="3958" y="2599"/>
              <a:ext cx="15" cy="355"/>
            </a:xfrm>
            <a:prstGeom prst="rect">
              <a:avLst/>
            </a:prstGeom>
            <a:solidFill>
              <a:srgbClr val="000000"/>
            </a:solidFill>
            <a:ln>
              <a:noFill/>
            </a:ln>
          </p:spPr>
          <p:txBody>
            <a:bodyPr/>
            <a:lstStyle/>
            <a:p>
              <a:pPr>
                <a:defRPr/>
              </a:pPr>
              <a:endParaRPr lang="zh-CN"/>
            </a:p>
          </p:txBody>
        </p:sp>
        <p:sp>
          <p:nvSpPr>
            <p:cNvPr id="407837" name="Line 285"/>
            <p:cNvSpPr>
              <a:spLocks noChangeShapeType="1"/>
            </p:cNvSpPr>
            <p:nvPr/>
          </p:nvSpPr>
          <p:spPr bwMode="auto">
            <a:xfrm>
              <a:off x="3958" y="2599"/>
              <a:ext cx="1" cy="355"/>
            </a:xfrm>
            <a:prstGeom prst="line">
              <a:avLst/>
            </a:prstGeom>
            <a:noFill/>
            <a:ln w="0">
              <a:solidFill>
                <a:srgbClr val="000000"/>
              </a:solidFill>
              <a:round/>
              <a:headEnd/>
              <a:tailEnd/>
            </a:ln>
          </p:spPr>
          <p:txBody>
            <a:bodyPr/>
            <a:lstStyle/>
            <a:p>
              <a:pPr>
                <a:defRPr/>
              </a:pPr>
              <a:endParaRPr lang="zh-CN"/>
            </a:p>
          </p:txBody>
        </p:sp>
        <p:sp>
          <p:nvSpPr>
            <p:cNvPr id="407838" name="Rectangle 286"/>
            <p:cNvSpPr>
              <a:spLocks noChangeArrowheads="1"/>
            </p:cNvSpPr>
            <p:nvPr/>
          </p:nvSpPr>
          <p:spPr bwMode="auto">
            <a:xfrm>
              <a:off x="4371" y="2599"/>
              <a:ext cx="15" cy="355"/>
            </a:xfrm>
            <a:prstGeom prst="rect">
              <a:avLst/>
            </a:prstGeom>
            <a:solidFill>
              <a:srgbClr val="000000"/>
            </a:solidFill>
            <a:ln>
              <a:noFill/>
            </a:ln>
          </p:spPr>
          <p:txBody>
            <a:bodyPr/>
            <a:lstStyle/>
            <a:p>
              <a:pPr>
                <a:defRPr/>
              </a:pPr>
              <a:endParaRPr lang="zh-CN"/>
            </a:p>
          </p:txBody>
        </p:sp>
        <p:sp>
          <p:nvSpPr>
            <p:cNvPr id="407839" name="Line 287"/>
            <p:cNvSpPr>
              <a:spLocks noChangeShapeType="1"/>
            </p:cNvSpPr>
            <p:nvPr/>
          </p:nvSpPr>
          <p:spPr bwMode="auto">
            <a:xfrm>
              <a:off x="4371" y="2599"/>
              <a:ext cx="1" cy="355"/>
            </a:xfrm>
            <a:prstGeom prst="line">
              <a:avLst/>
            </a:prstGeom>
            <a:noFill/>
            <a:ln w="0">
              <a:solidFill>
                <a:srgbClr val="000000"/>
              </a:solidFill>
              <a:round/>
              <a:headEnd/>
              <a:tailEnd/>
            </a:ln>
          </p:spPr>
          <p:txBody>
            <a:bodyPr/>
            <a:lstStyle/>
            <a:p>
              <a:pPr>
                <a:defRPr/>
              </a:pPr>
              <a:endParaRPr lang="zh-CN"/>
            </a:p>
          </p:txBody>
        </p:sp>
        <p:sp>
          <p:nvSpPr>
            <p:cNvPr id="407840" name="Rectangle 288"/>
            <p:cNvSpPr>
              <a:spLocks noChangeArrowheads="1"/>
            </p:cNvSpPr>
            <p:nvPr/>
          </p:nvSpPr>
          <p:spPr bwMode="auto">
            <a:xfrm>
              <a:off x="4781" y="2599"/>
              <a:ext cx="15" cy="355"/>
            </a:xfrm>
            <a:prstGeom prst="rect">
              <a:avLst/>
            </a:prstGeom>
            <a:solidFill>
              <a:srgbClr val="000000"/>
            </a:solidFill>
            <a:ln>
              <a:noFill/>
            </a:ln>
          </p:spPr>
          <p:txBody>
            <a:bodyPr/>
            <a:lstStyle/>
            <a:p>
              <a:pPr>
                <a:defRPr/>
              </a:pPr>
              <a:endParaRPr lang="zh-CN"/>
            </a:p>
          </p:txBody>
        </p:sp>
        <p:sp>
          <p:nvSpPr>
            <p:cNvPr id="407841" name="Line 289"/>
            <p:cNvSpPr>
              <a:spLocks noChangeShapeType="1"/>
            </p:cNvSpPr>
            <p:nvPr/>
          </p:nvSpPr>
          <p:spPr bwMode="auto">
            <a:xfrm>
              <a:off x="4781" y="2599"/>
              <a:ext cx="1" cy="355"/>
            </a:xfrm>
            <a:prstGeom prst="line">
              <a:avLst/>
            </a:prstGeom>
            <a:noFill/>
            <a:ln w="0">
              <a:solidFill>
                <a:srgbClr val="000000"/>
              </a:solidFill>
              <a:round/>
              <a:headEnd/>
              <a:tailEnd/>
            </a:ln>
          </p:spPr>
          <p:txBody>
            <a:bodyPr/>
            <a:lstStyle/>
            <a:p>
              <a:pPr>
                <a:defRPr/>
              </a:pPr>
              <a:endParaRPr lang="zh-CN"/>
            </a:p>
          </p:txBody>
        </p:sp>
        <p:sp>
          <p:nvSpPr>
            <p:cNvPr id="407842" name="Rectangle 290"/>
            <p:cNvSpPr>
              <a:spLocks noChangeArrowheads="1"/>
            </p:cNvSpPr>
            <p:nvPr/>
          </p:nvSpPr>
          <p:spPr bwMode="auto">
            <a:xfrm>
              <a:off x="5184" y="2599"/>
              <a:ext cx="30" cy="355"/>
            </a:xfrm>
            <a:prstGeom prst="rect">
              <a:avLst/>
            </a:prstGeom>
            <a:solidFill>
              <a:srgbClr val="000000"/>
            </a:solidFill>
            <a:ln>
              <a:noFill/>
            </a:ln>
          </p:spPr>
          <p:txBody>
            <a:bodyPr/>
            <a:lstStyle/>
            <a:p>
              <a:pPr>
                <a:defRPr/>
              </a:pPr>
              <a:endParaRPr lang="zh-CN"/>
            </a:p>
          </p:txBody>
        </p:sp>
        <p:sp>
          <p:nvSpPr>
            <p:cNvPr id="407843" name="Line 291"/>
            <p:cNvSpPr>
              <a:spLocks noChangeShapeType="1"/>
            </p:cNvSpPr>
            <p:nvPr/>
          </p:nvSpPr>
          <p:spPr bwMode="auto">
            <a:xfrm>
              <a:off x="5184" y="2599"/>
              <a:ext cx="1" cy="355"/>
            </a:xfrm>
            <a:prstGeom prst="line">
              <a:avLst/>
            </a:prstGeom>
            <a:noFill/>
            <a:ln w="0">
              <a:solidFill>
                <a:srgbClr val="000000"/>
              </a:solidFill>
              <a:round/>
              <a:headEnd/>
              <a:tailEnd/>
            </a:ln>
          </p:spPr>
          <p:txBody>
            <a:bodyPr/>
            <a:lstStyle/>
            <a:p>
              <a:pPr>
                <a:defRPr/>
              </a:pPr>
              <a:endParaRPr lang="zh-CN"/>
            </a:p>
          </p:txBody>
        </p:sp>
        <p:sp>
          <p:nvSpPr>
            <p:cNvPr id="407844" name="Rectangle 292"/>
            <p:cNvSpPr>
              <a:spLocks noChangeArrowheads="1"/>
            </p:cNvSpPr>
            <p:nvPr/>
          </p:nvSpPr>
          <p:spPr bwMode="auto">
            <a:xfrm>
              <a:off x="3361" y="3066"/>
              <a:ext cx="68"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1</a:t>
              </a:r>
              <a:endParaRPr lang="en-US" sz="3200">
                <a:latin typeface="Arial"/>
              </a:endParaRPr>
            </a:p>
          </p:txBody>
        </p:sp>
        <p:sp>
          <p:nvSpPr>
            <p:cNvPr id="407845" name="Rectangle 293"/>
            <p:cNvSpPr>
              <a:spLocks noChangeArrowheads="1"/>
            </p:cNvSpPr>
            <p:nvPr/>
          </p:nvSpPr>
          <p:spPr bwMode="auto">
            <a:xfrm>
              <a:off x="3441" y="3066"/>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7846" name="Rectangle 294"/>
            <p:cNvSpPr>
              <a:spLocks noChangeArrowheads="1"/>
            </p:cNvSpPr>
            <p:nvPr/>
          </p:nvSpPr>
          <p:spPr bwMode="auto">
            <a:xfrm>
              <a:off x="3688" y="3025"/>
              <a:ext cx="96"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1</a:t>
              </a:r>
              <a:endParaRPr lang="en-US" sz="3200">
                <a:latin typeface="Arial"/>
              </a:endParaRPr>
            </a:p>
          </p:txBody>
        </p:sp>
        <p:sp>
          <p:nvSpPr>
            <p:cNvPr id="407847" name="Rectangle 295"/>
            <p:cNvSpPr>
              <a:spLocks noChangeArrowheads="1"/>
            </p:cNvSpPr>
            <p:nvPr/>
          </p:nvSpPr>
          <p:spPr bwMode="auto">
            <a:xfrm>
              <a:off x="4098" y="3018"/>
              <a:ext cx="139"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X</a:t>
              </a:r>
              <a:endParaRPr lang="en-US" sz="3200">
                <a:latin typeface="Arial"/>
              </a:endParaRPr>
            </a:p>
          </p:txBody>
        </p:sp>
        <p:sp>
          <p:nvSpPr>
            <p:cNvPr id="407848" name="Rectangle 296"/>
            <p:cNvSpPr>
              <a:spLocks noChangeArrowheads="1"/>
            </p:cNvSpPr>
            <p:nvPr/>
          </p:nvSpPr>
          <p:spPr bwMode="auto">
            <a:xfrm>
              <a:off x="4712" y="3041"/>
              <a:ext cx="48"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 </a:t>
              </a:r>
              <a:endParaRPr lang="en-US" sz="3200">
                <a:latin typeface="Arial"/>
              </a:endParaRPr>
            </a:p>
          </p:txBody>
        </p:sp>
        <p:sp>
          <p:nvSpPr>
            <p:cNvPr id="407849" name="Rectangle 297"/>
            <p:cNvSpPr>
              <a:spLocks noChangeArrowheads="1"/>
            </p:cNvSpPr>
            <p:nvPr/>
          </p:nvSpPr>
          <p:spPr bwMode="auto">
            <a:xfrm>
              <a:off x="4938" y="3041"/>
              <a:ext cx="139"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X</a:t>
              </a:r>
              <a:endParaRPr lang="en-US" sz="3200">
                <a:latin typeface="Arial"/>
              </a:endParaRPr>
            </a:p>
          </p:txBody>
        </p:sp>
        <p:sp>
          <p:nvSpPr>
            <p:cNvPr id="407850" name="Rectangle 298"/>
            <p:cNvSpPr>
              <a:spLocks noChangeArrowheads="1"/>
            </p:cNvSpPr>
            <p:nvPr/>
          </p:nvSpPr>
          <p:spPr bwMode="auto">
            <a:xfrm>
              <a:off x="3541" y="2955"/>
              <a:ext cx="30" cy="13"/>
            </a:xfrm>
            <a:prstGeom prst="rect">
              <a:avLst/>
            </a:prstGeom>
            <a:solidFill>
              <a:srgbClr val="000000"/>
            </a:solidFill>
            <a:ln>
              <a:noFill/>
            </a:ln>
          </p:spPr>
          <p:txBody>
            <a:bodyPr/>
            <a:lstStyle/>
            <a:p>
              <a:pPr>
                <a:defRPr/>
              </a:pPr>
              <a:endParaRPr lang="zh-CN"/>
            </a:p>
          </p:txBody>
        </p:sp>
        <p:sp>
          <p:nvSpPr>
            <p:cNvPr id="407851" name="Line 299"/>
            <p:cNvSpPr>
              <a:spLocks noChangeShapeType="1"/>
            </p:cNvSpPr>
            <p:nvPr/>
          </p:nvSpPr>
          <p:spPr bwMode="auto">
            <a:xfrm>
              <a:off x="3541" y="2955"/>
              <a:ext cx="30" cy="1"/>
            </a:xfrm>
            <a:prstGeom prst="line">
              <a:avLst/>
            </a:prstGeom>
            <a:noFill/>
            <a:ln w="0">
              <a:solidFill>
                <a:srgbClr val="000000"/>
              </a:solidFill>
              <a:round/>
              <a:headEnd/>
              <a:tailEnd/>
            </a:ln>
          </p:spPr>
          <p:txBody>
            <a:bodyPr/>
            <a:lstStyle/>
            <a:p>
              <a:pPr>
                <a:defRPr/>
              </a:pPr>
              <a:endParaRPr lang="zh-CN"/>
            </a:p>
          </p:txBody>
        </p:sp>
        <p:sp>
          <p:nvSpPr>
            <p:cNvPr id="407852" name="Rectangle 300"/>
            <p:cNvSpPr>
              <a:spLocks noChangeArrowheads="1"/>
            </p:cNvSpPr>
            <p:nvPr/>
          </p:nvSpPr>
          <p:spPr bwMode="auto">
            <a:xfrm>
              <a:off x="3571" y="2955"/>
              <a:ext cx="386" cy="13"/>
            </a:xfrm>
            <a:prstGeom prst="rect">
              <a:avLst/>
            </a:prstGeom>
            <a:solidFill>
              <a:srgbClr val="000000"/>
            </a:solidFill>
            <a:ln>
              <a:noFill/>
            </a:ln>
          </p:spPr>
          <p:txBody>
            <a:bodyPr/>
            <a:lstStyle/>
            <a:p>
              <a:pPr>
                <a:defRPr/>
              </a:pPr>
              <a:endParaRPr lang="zh-CN"/>
            </a:p>
          </p:txBody>
        </p:sp>
        <p:sp>
          <p:nvSpPr>
            <p:cNvPr id="407853" name="Line 301"/>
            <p:cNvSpPr>
              <a:spLocks noChangeShapeType="1"/>
            </p:cNvSpPr>
            <p:nvPr/>
          </p:nvSpPr>
          <p:spPr bwMode="auto">
            <a:xfrm>
              <a:off x="3571" y="2955"/>
              <a:ext cx="386" cy="1"/>
            </a:xfrm>
            <a:prstGeom prst="line">
              <a:avLst/>
            </a:prstGeom>
            <a:noFill/>
            <a:ln w="0">
              <a:solidFill>
                <a:srgbClr val="000000"/>
              </a:solidFill>
              <a:round/>
              <a:headEnd/>
              <a:tailEnd/>
            </a:ln>
          </p:spPr>
          <p:txBody>
            <a:bodyPr/>
            <a:lstStyle/>
            <a:p>
              <a:pPr>
                <a:defRPr/>
              </a:pPr>
              <a:endParaRPr lang="zh-CN"/>
            </a:p>
          </p:txBody>
        </p:sp>
        <p:sp>
          <p:nvSpPr>
            <p:cNvPr id="407854" name="Rectangle 302"/>
            <p:cNvSpPr>
              <a:spLocks noChangeArrowheads="1"/>
            </p:cNvSpPr>
            <p:nvPr/>
          </p:nvSpPr>
          <p:spPr bwMode="auto">
            <a:xfrm>
              <a:off x="3958" y="2955"/>
              <a:ext cx="15" cy="13"/>
            </a:xfrm>
            <a:prstGeom prst="rect">
              <a:avLst/>
            </a:prstGeom>
            <a:solidFill>
              <a:srgbClr val="000000"/>
            </a:solidFill>
            <a:ln>
              <a:noFill/>
            </a:ln>
          </p:spPr>
          <p:txBody>
            <a:bodyPr/>
            <a:lstStyle/>
            <a:p>
              <a:pPr>
                <a:defRPr/>
              </a:pPr>
              <a:endParaRPr lang="zh-CN"/>
            </a:p>
          </p:txBody>
        </p:sp>
        <p:sp>
          <p:nvSpPr>
            <p:cNvPr id="407855" name="Line 303"/>
            <p:cNvSpPr>
              <a:spLocks noChangeShapeType="1"/>
            </p:cNvSpPr>
            <p:nvPr/>
          </p:nvSpPr>
          <p:spPr bwMode="auto">
            <a:xfrm>
              <a:off x="3958" y="2955"/>
              <a:ext cx="15" cy="1"/>
            </a:xfrm>
            <a:prstGeom prst="line">
              <a:avLst/>
            </a:prstGeom>
            <a:noFill/>
            <a:ln w="0">
              <a:solidFill>
                <a:srgbClr val="000000"/>
              </a:solidFill>
              <a:round/>
              <a:headEnd/>
              <a:tailEnd/>
            </a:ln>
          </p:spPr>
          <p:txBody>
            <a:bodyPr/>
            <a:lstStyle/>
            <a:p>
              <a:pPr>
                <a:defRPr/>
              </a:pPr>
              <a:endParaRPr lang="zh-CN"/>
            </a:p>
          </p:txBody>
        </p:sp>
        <p:sp>
          <p:nvSpPr>
            <p:cNvPr id="407856" name="Line 304"/>
            <p:cNvSpPr>
              <a:spLocks noChangeShapeType="1"/>
            </p:cNvSpPr>
            <p:nvPr/>
          </p:nvSpPr>
          <p:spPr bwMode="auto">
            <a:xfrm>
              <a:off x="3958" y="2955"/>
              <a:ext cx="1" cy="13"/>
            </a:xfrm>
            <a:prstGeom prst="line">
              <a:avLst/>
            </a:prstGeom>
            <a:noFill/>
            <a:ln w="0">
              <a:solidFill>
                <a:srgbClr val="000000"/>
              </a:solidFill>
              <a:round/>
              <a:headEnd/>
              <a:tailEnd/>
            </a:ln>
          </p:spPr>
          <p:txBody>
            <a:bodyPr/>
            <a:lstStyle/>
            <a:p>
              <a:pPr>
                <a:defRPr/>
              </a:pPr>
              <a:endParaRPr lang="zh-CN"/>
            </a:p>
          </p:txBody>
        </p:sp>
        <p:sp>
          <p:nvSpPr>
            <p:cNvPr id="407857" name="Rectangle 305"/>
            <p:cNvSpPr>
              <a:spLocks noChangeArrowheads="1"/>
            </p:cNvSpPr>
            <p:nvPr/>
          </p:nvSpPr>
          <p:spPr bwMode="auto">
            <a:xfrm>
              <a:off x="3972" y="2955"/>
              <a:ext cx="398" cy="13"/>
            </a:xfrm>
            <a:prstGeom prst="rect">
              <a:avLst/>
            </a:prstGeom>
            <a:solidFill>
              <a:srgbClr val="000000"/>
            </a:solidFill>
            <a:ln>
              <a:noFill/>
            </a:ln>
          </p:spPr>
          <p:txBody>
            <a:bodyPr/>
            <a:lstStyle/>
            <a:p>
              <a:pPr>
                <a:defRPr/>
              </a:pPr>
              <a:endParaRPr lang="zh-CN"/>
            </a:p>
          </p:txBody>
        </p:sp>
        <p:sp>
          <p:nvSpPr>
            <p:cNvPr id="407858" name="Line 306"/>
            <p:cNvSpPr>
              <a:spLocks noChangeShapeType="1"/>
            </p:cNvSpPr>
            <p:nvPr/>
          </p:nvSpPr>
          <p:spPr bwMode="auto">
            <a:xfrm>
              <a:off x="3972" y="2955"/>
              <a:ext cx="398" cy="1"/>
            </a:xfrm>
            <a:prstGeom prst="line">
              <a:avLst/>
            </a:prstGeom>
            <a:noFill/>
            <a:ln w="0">
              <a:solidFill>
                <a:srgbClr val="000000"/>
              </a:solidFill>
              <a:round/>
              <a:headEnd/>
              <a:tailEnd/>
            </a:ln>
          </p:spPr>
          <p:txBody>
            <a:bodyPr/>
            <a:lstStyle/>
            <a:p>
              <a:pPr>
                <a:defRPr/>
              </a:pPr>
              <a:endParaRPr lang="zh-CN"/>
            </a:p>
          </p:txBody>
        </p:sp>
        <p:sp>
          <p:nvSpPr>
            <p:cNvPr id="407859" name="Rectangle 307"/>
            <p:cNvSpPr>
              <a:spLocks noChangeArrowheads="1"/>
            </p:cNvSpPr>
            <p:nvPr/>
          </p:nvSpPr>
          <p:spPr bwMode="auto">
            <a:xfrm>
              <a:off x="4371" y="2955"/>
              <a:ext cx="15" cy="13"/>
            </a:xfrm>
            <a:prstGeom prst="rect">
              <a:avLst/>
            </a:prstGeom>
            <a:solidFill>
              <a:srgbClr val="000000"/>
            </a:solidFill>
            <a:ln>
              <a:noFill/>
            </a:ln>
          </p:spPr>
          <p:txBody>
            <a:bodyPr/>
            <a:lstStyle/>
            <a:p>
              <a:pPr>
                <a:defRPr/>
              </a:pPr>
              <a:endParaRPr lang="zh-CN"/>
            </a:p>
          </p:txBody>
        </p:sp>
        <p:sp>
          <p:nvSpPr>
            <p:cNvPr id="407860" name="Line 308"/>
            <p:cNvSpPr>
              <a:spLocks noChangeShapeType="1"/>
            </p:cNvSpPr>
            <p:nvPr/>
          </p:nvSpPr>
          <p:spPr bwMode="auto">
            <a:xfrm>
              <a:off x="4371" y="2955"/>
              <a:ext cx="15" cy="1"/>
            </a:xfrm>
            <a:prstGeom prst="line">
              <a:avLst/>
            </a:prstGeom>
            <a:noFill/>
            <a:ln w="0">
              <a:solidFill>
                <a:srgbClr val="000000"/>
              </a:solidFill>
              <a:round/>
              <a:headEnd/>
              <a:tailEnd/>
            </a:ln>
          </p:spPr>
          <p:txBody>
            <a:bodyPr/>
            <a:lstStyle/>
            <a:p>
              <a:pPr>
                <a:defRPr/>
              </a:pPr>
              <a:endParaRPr lang="zh-CN"/>
            </a:p>
          </p:txBody>
        </p:sp>
        <p:sp>
          <p:nvSpPr>
            <p:cNvPr id="407861" name="Rectangle 309"/>
            <p:cNvSpPr>
              <a:spLocks noChangeArrowheads="1"/>
            </p:cNvSpPr>
            <p:nvPr/>
          </p:nvSpPr>
          <p:spPr bwMode="auto">
            <a:xfrm>
              <a:off x="4386" y="2955"/>
              <a:ext cx="395" cy="13"/>
            </a:xfrm>
            <a:prstGeom prst="rect">
              <a:avLst/>
            </a:prstGeom>
            <a:solidFill>
              <a:srgbClr val="000000"/>
            </a:solidFill>
            <a:ln>
              <a:noFill/>
            </a:ln>
          </p:spPr>
          <p:txBody>
            <a:bodyPr/>
            <a:lstStyle/>
            <a:p>
              <a:pPr>
                <a:defRPr/>
              </a:pPr>
              <a:endParaRPr lang="zh-CN"/>
            </a:p>
          </p:txBody>
        </p:sp>
        <p:sp>
          <p:nvSpPr>
            <p:cNvPr id="407862" name="Line 310"/>
            <p:cNvSpPr>
              <a:spLocks noChangeShapeType="1"/>
            </p:cNvSpPr>
            <p:nvPr/>
          </p:nvSpPr>
          <p:spPr bwMode="auto">
            <a:xfrm>
              <a:off x="4386" y="2955"/>
              <a:ext cx="395" cy="1"/>
            </a:xfrm>
            <a:prstGeom prst="line">
              <a:avLst/>
            </a:prstGeom>
            <a:noFill/>
            <a:ln w="0">
              <a:solidFill>
                <a:srgbClr val="000000"/>
              </a:solidFill>
              <a:round/>
              <a:headEnd/>
              <a:tailEnd/>
            </a:ln>
          </p:spPr>
          <p:txBody>
            <a:bodyPr/>
            <a:lstStyle/>
            <a:p>
              <a:pPr>
                <a:defRPr/>
              </a:pPr>
              <a:endParaRPr lang="zh-CN"/>
            </a:p>
          </p:txBody>
        </p:sp>
        <p:sp>
          <p:nvSpPr>
            <p:cNvPr id="407863" name="Rectangle 311"/>
            <p:cNvSpPr>
              <a:spLocks noChangeArrowheads="1"/>
            </p:cNvSpPr>
            <p:nvPr/>
          </p:nvSpPr>
          <p:spPr bwMode="auto">
            <a:xfrm>
              <a:off x="4781" y="2955"/>
              <a:ext cx="15" cy="13"/>
            </a:xfrm>
            <a:prstGeom prst="rect">
              <a:avLst/>
            </a:prstGeom>
            <a:solidFill>
              <a:srgbClr val="000000"/>
            </a:solidFill>
            <a:ln>
              <a:noFill/>
            </a:ln>
          </p:spPr>
          <p:txBody>
            <a:bodyPr/>
            <a:lstStyle/>
            <a:p>
              <a:pPr>
                <a:defRPr/>
              </a:pPr>
              <a:endParaRPr lang="zh-CN"/>
            </a:p>
          </p:txBody>
        </p:sp>
        <p:sp>
          <p:nvSpPr>
            <p:cNvPr id="407864" name="Line 312"/>
            <p:cNvSpPr>
              <a:spLocks noChangeShapeType="1"/>
            </p:cNvSpPr>
            <p:nvPr/>
          </p:nvSpPr>
          <p:spPr bwMode="auto">
            <a:xfrm>
              <a:off x="4781" y="2955"/>
              <a:ext cx="15" cy="1"/>
            </a:xfrm>
            <a:prstGeom prst="line">
              <a:avLst/>
            </a:prstGeom>
            <a:noFill/>
            <a:ln w="0">
              <a:solidFill>
                <a:srgbClr val="000000"/>
              </a:solidFill>
              <a:round/>
              <a:headEnd/>
              <a:tailEnd/>
            </a:ln>
          </p:spPr>
          <p:txBody>
            <a:bodyPr/>
            <a:lstStyle/>
            <a:p>
              <a:pPr>
                <a:defRPr/>
              </a:pPr>
              <a:endParaRPr lang="zh-CN"/>
            </a:p>
          </p:txBody>
        </p:sp>
        <p:sp>
          <p:nvSpPr>
            <p:cNvPr id="407865" name="Line 313"/>
            <p:cNvSpPr>
              <a:spLocks noChangeShapeType="1"/>
            </p:cNvSpPr>
            <p:nvPr/>
          </p:nvSpPr>
          <p:spPr bwMode="auto">
            <a:xfrm>
              <a:off x="4781" y="2955"/>
              <a:ext cx="1" cy="13"/>
            </a:xfrm>
            <a:prstGeom prst="line">
              <a:avLst/>
            </a:prstGeom>
            <a:noFill/>
            <a:ln w="0">
              <a:solidFill>
                <a:srgbClr val="000000"/>
              </a:solidFill>
              <a:round/>
              <a:headEnd/>
              <a:tailEnd/>
            </a:ln>
          </p:spPr>
          <p:txBody>
            <a:bodyPr/>
            <a:lstStyle/>
            <a:p>
              <a:pPr>
                <a:defRPr/>
              </a:pPr>
              <a:endParaRPr lang="zh-CN"/>
            </a:p>
          </p:txBody>
        </p:sp>
        <p:sp>
          <p:nvSpPr>
            <p:cNvPr id="407866" name="Rectangle 314"/>
            <p:cNvSpPr>
              <a:spLocks noChangeArrowheads="1"/>
            </p:cNvSpPr>
            <p:nvPr/>
          </p:nvSpPr>
          <p:spPr bwMode="auto">
            <a:xfrm>
              <a:off x="4796" y="2955"/>
              <a:ext cx="388" cy="13"/>
            </a:xfrm>
            <a:prstGeom prst="rect">
              <a:avLst/>
            </a:prstGeom>
            <a:solidFill>
              <a:srgbClr val="000000"/>
            </a:solidFill>
            <a:ln>
              <a:noFill/>
            </a:ln>
          </p:spPr>
          <p:txBody>
            <a:bodyPr/>
            <a:lstStyle/>
            <a:p>
              <a:pPr>
                <a:defRPr/>
              </a:pPr>
              <a:endParaRPr lang="zh-CN"/>
            </a:p>
          </p:txBody>
        </p:sp>
        <p:sp>
          <p:nvSpPr>
            <p:cNvPr id="407867" name="Line 315"/>
            <p:cNvSpPr>
              <a:spLocks noChangeShapeType="1"/>
            </p:cNvSpPr>
            <p:nvPr/>
          </p:nvSpPr>
          <p:spPr bwMode="auto">
            <a:xfrm>
              <a:off x="4796" y="2955"/>
              <a:ext cx="388" cy="1"/>
            </a:xfrm>
            <a:prstGeom prst="line">
              <a:avLst/>
            </a:prstGeom>
            <a:noFill/>
            <a:ln w="0">
              <a:solidFill>
                <a:srgbClr val="000000"/>
              </a:solidFill>
              <a:round/>
              <a:headEnd/>
              <a:tailEnd/>
            </a:ln>
          </p:spPr>
          <p:txBody>
            <a:bodyPr/>
            <a:lstStyle/>
            <a:p>
              <a:pPr>
                <a:defRPr/>
              </a:pPr>
              <a:endParaRPr lang="zh-CN"/>
            </a:p>
          </p:txBody>
        </p:sp>
        <p:sp>
          <p:nvSpPr>
            <p:cNvPr id="407868" name="Rectangle 316"/>
            <p:cNvSpPr>
              <a:spLocks noChangeArrowheads="1"/>
            </p:cNvSpPr>
            <p:nvPr/>
          </p:nvSpPr>
          <p:spPr bwMode="auto">
            <a:xfrm>
              <a:off x="5184" y="2955"/>
              <a:ext cx="30" cy="13"/>
            </a:xfrm>
            <a:prstGeom prst="rect">
              <a:avLst/>
            </a:prstGeom>
            <a:solidFill>
              <a:srgbClr val="000000"/>
            </a:solidFill>
            <a:ln>
              <a:noFill/>
            </a:ln>
          </p:spPr>
          <p:txBody>
            <a:bodyPr/>
            <a:lstStyle/>
            <a:p>
              <a:pPr>
                <a:defRPr/>
              </a:pPr>
              <a:endParaRPr lang="zh-CN"/>
            </a:p>
          </p:txBody>
        </p:sp>
        <p:sp>
          <p:nvSpPr>
            <p:cNvPr id="407869" name="Line 317"/>
            <p:cNvSpPr>
              <a:spLocks noChangeShapeType="1"/>
            </p:cNvSpPr>
            <p:nvPr/>
          </p:nvSpPr>
          <p:spPr bwMode="auto">
            <a:xfrm>
              <a:off x="5184" y="2955"/>
              <a:ext cx="30" cy="1"/>
            </a:xfrm>
            <a:prstGeom prst="line">
              <a:avLst/>
            </a:prstGeom>
            <a:noFill/>
            <a:ln w="0">
              <a:solidFill>
                <a:srgbClr val="000000"/>
              </a:solidFill>
              <a:round/>
              <a:headEnd/>
              <a:tailEnd/>
            </a:ln>
          </p:spPr>
          <p:txBody>
            <a:bodyPr/>
            <a:lstStyle/>
            <a:p>
              <a:pPr>
                <a:defRPr/>
              </a:pPr>
              <a:endParaRPr lang="zh-CN"/>
            </a:p>
          </p:txBody>
        </p:sp>
        <p:sp>
          <p:nvSpPr>
            <p:cNvPr id="407870" name="Rectangle 318"/>
            <p:cNvSpPr>
              <a:spLocks noChangeArrowheads="1"/>
            </p:cNvSpPr>
            <p:nvPr/>
          </p:nvSpPr>
          <p:spPr bwMode="auto">
            <a:xfrm>
              <a:off x="3541" y="2968"/>
              <a:ext cx="30" cy="359"/>
            </a:xfrm>
            <a:prstGeom prst="rect">
              <a:avLst/>
            </a:prstGeom>
            <a:solidFill>
              <a:srgbClr val="000000"/>
            </a:solidFill>
            <a:ln>
              <a:noFill/>
            </a:ln>
          </p:spPr>
          <p:txBody>
            <a:bodyPr/>
            <a:lstStyle/>
            <a:p>
              <a:pPr>
                <a:defRPr/>
              </a:pPr>
              <a:endParaRPr lang="zh-CN"/>
            </a:p>
          </p:txBody>
        </p:sp>
        <p:sp>
          <p:nvSpPr>
            <p:cNvPr id="407871" name="Line 319"/>
            <p:cNvSpPr>
              <a:spLocks noChangeShapeType="1"/>
            </p:cNvSpPr>
            <p:nvPr/>
          </p:nvSpPr>
          <p:spPr bwMode="auto">
            <a:xfrm>
              <a:off x="3541" y="2968"/>
              <a:ext cx="1" cy="359"/>
            </a:xfrm>
            <a:prstGeom prst="line">
              <a:avLst/>
            </a:prstGeom>
            <a:noFill/>
            <a:ln w="0">
              <a:solidFill>
                <a:srgbClr val="000000"/>
              </a:solidFill>
              <a:round/>
              <a:headEnd/>
              <a:tailEnd/>
            </a:ln>
          </p:spPr>
          <p:txBody>
            <a:bodyPr/>
            <a:lstStyle/>
            <a:p>
              <a:pPr>
                <a:defRPr/>
              </a:pPr>
              <a:endParaRPr lang="zh-CN"/>
            </a:p>
          </p:txBody>
        </p:sp>
        <p:sp>
          <p:nvSpPr>
            <p:cNvPr id="407872" name="Rectangle 320"/>
            <p:cNvSpPr>
              <a:spLocks noChangeArrowheads="1"/>
            </p:cNvSpPr>
            <p:nvPr/>
          </p:nvSpPr>
          <p:spPr bwMode="auto">
            <a:xfrm>
              <a:off x="3541" y="3327"/>
              <a:ext cx="30" cy="26"/>
            </a:xfrm>
            <a:prstGeom prst="rect">
              <a:avLst/>
            </a:prstGeom>
            <a:solidFill>
              <a:srgbClr val="000000"/>
            </a:solidFill>
            <a:ln>
              <a:noFill/>
            </a:ln>
          </p:spPr>
          <p:txBody>
            <a:bodyPr/>
            <a:lstStyle/>
            <a:p>
              <a:pPr>
                <a:defRPr/>
              </a:pPr>
              <a:endParaRPr lang="zh-CN"/>
            </a:p>
          </p:txBody>
        </p:sp>
        <p:sp>
          <p:nvSpPr>
            <p:cNvPr id="407873" name="Line 321"/>
            <p:cNvSpPr>
              <a:spLocks noChangeShapeType="1"/>
            </p:cNvSpPr>
            <p:nvPr/>
          </p:nvSpPr>
          <p:spPr bwMode="auto">
            <a:xfrm>
              <a:off x="3541" y="3327"/>
              <a:ext cx="1" cy="26"/>
            </a:xfrm>
            <a:prstGeom prst="line">
              <a:avLst/>
            </a:prstGeom>
            <a:noFill/>
            <a:ln w="0">
              <a:solidFill>
                <a:srgbClr val="000000"/>
              </a:solidFill>
              <a:round/>
              <a:headEnd/>
              <a:tailEnd/>
            </a:ln>
          </p:spPr>
          <p:txBody>
            <a:bodyPr/>
            <a:lstStyle/>
            <a:p>
              <a:pPr>
                <a:defRPr/>
              </a:pPr>
              <a:endParaRPr lang="zh-CN"/>
            </a:p>
          </p:txBody>
        </p:sp>
        <p:sp>
          <p:nvSpPr>
            <p:cNvPr id="407874" name="Rectangle 322"/>
            <p:cNvSpPr>
              <a:spLocks noChangeArrowheads="1"/>
            </p:cNvSpPr>
            <p:nvPr/>
          </p:nvSpPr>
          <p:spPr bwMode="auto">
            <a:xfrm>
              <a:off x="3541" y="3327"/>
              <a:ext cx="30" cy="26"/>
            </a:xfrm>
            <a:prstGeom prst="rect">
              <a:avLst/>
            </a:prstGeom>
            <a:solidFill>
              <a:srgbClr val="000000"/>
            </a:solidFill>
            <a:ln>
              <a:noFill/>
            </a:ln>
          </p:spPr>
          <p:txBody>
            <a:bodyPr/>
            <a:lstStyle/>
            <a:p>
              <a:pPr>
                <a:defRPr/>
              </a:pPr>
              <a:endParaRPr lang="zh-CN"/>
            </a:p>
          </p:txBody>
        </p:sp>
        <p:sp>
          <p:nvSpPr>
            <p:cNvPr id="407875" name="Line 323"/>
            <p:cNvSpPr>
              <a:spLocks noChangeShapeType="1"/>
            </p:cNvSpPr>
            <p:nvPr/>
          </p:nvSpPr>
          <p:spPr bwMode="auto">
            <a:xfrm>
              <a:off x="3541" y="3327"/>
              <a:ext cx="1" cy="26"/>
            </a:xfrm>
            <a:prstGeom prst="line">
              <a:avLst/>
            </a:prstGeom>
            <a:noFill/>
            <a:ln w="0">
              <a:solidFill>
                <a:srgbClr val="000000"/>
              </a:solidFill>
              <a:round/>
              <a:headEnd/>
              <a:tailEnd/>
            </a:ln>
          </p:spPr>
          <p:txBody>
            <a:bodyPr/>
            <a:lstStyle/>
            <a:p>
              <a:pPr>
                <a:defRPr/>
              </a:pPr>
              <a:endParaRPr lang="zh-CN"/>
            </a:p>
          </p:txBody>
        </p:sp>
        <p:sp>
          <p:nvSpPr>
            <p:cNvPr id="407876" name="Rectangle 324"/>
            <p:cNvSpPr>
              <a:spLocks noChangeArrowheads="1"/>
            </p:cNvSpPr>
            <p:nvPr/>
          </p:nvSpPr>
          <p:spPr bwMode="auto">
            <a:xfrm>
              <a:off x="3571" y="3327"/>
              <a:ext cx="386" cy="26"/>
            </a:xfrm>
            <a:prstGeom prst="rect">
              <a:avLst/>
            </a:prstGeom>
            <a:solidFill>
              <a:srgbClr val="000000"/>
            </a:solidFill>
            <a:ln>
              <a:noFill/>
            </a:ln>
          </p:spPr>
          <p:txBody>
            <a:bodyPr/>
            <a:lstStyle/>
            <a:p>
              <a:pPr>
                <a:defRPr/>
              </a:pPr>
              <a:endParaRPr lang="zh-CN"/>
            </a:p>
          </p:txBody>
        </p:sp>
        <p:sp>
          <p:nvSpPr>
            <p:cNvPr id="407877" name="Rectangle 325"/>
            <p:cNvSpPr>
              <a:spLocks noChangeArrowheads="1"/>
            </p:cNvSpPr>
            <p:nvPr/>
          </p:nvSpPr>
          <p:spPr bwMode="auto">
            <a:xfrm>
              <a:off x="3958" y="2968"/>
              <a:ext cx="15" cy="359"/>
            </a:xfrm>
            <a:prstGeom prst="rect">
              <a:avLst/>
            </a:prstGeom>
            <a:solidFill>
              <a:srgbClr val="000000"/>
            </a:solidFill>
            <a:ln>
              <a:noFill/>
            </a:ln>
          </p:spPr>
          <p:txBody>
            <a:bodyPr/>
            <a:lstStyle/>
            <a:p>
              <a:pPr>
                <a:defRPr/>
              </a:pPr>
              <a:endParaRPr lang="zh-CN"/>
            </a:p>
          </p:txBody>
        </p:sp>
        <p:sp>
          <p:nvSpPr>
            <p:cNvPr id="407878" name="Line 326"/>
            <p:cNvSpPr>
              <a:spLocks noChangeShapeType="1"/>
            </p:cNvSpPr>
            <p:nvPr/>
          </p:nvSpPr>
          <p:spPr bwMode="auto">
            <a:xfrm>
              <a:off x="3958" y="2968"/>
              <a:ext cx="1" cy="359"/>
            </a:xfrm>
            <a:prstGeom prst="line">
              <a:avLst/>
            </a:prstGeom>
            <a:noFill/>
            <a:ln w="0">
              <a:solidFill>
                <a:srgbClr val="000000"/>
              </a:solidFill>
              <a:round/>
              <a:headEnd/>
              <a:tailEnd/>
            </a:ln>
          </p:spPr>
          <p:txBody>
            <a:bodyPr/>
            <a:lstStyle/>
            <a:p>
              <a:pPr>
                <a:defRPr/>
              </a:pPr>
              <a:endParaRPr lang="zh-CN"/>
            </a:p>
          </p:txBody>
        </p:sp>
        <p:sp>
          <p:nvSpPr>
            <p:cNvPr id="407879" name="Rectangle 327"/>
            <p:cNvSpPr>
              <a:spLocks noChangeArrowheads="1"/>
            </p:cNvSpPr>
            <p:nvPr/>
          </p:nvSpPr>
          <p:spPr bwMode="auto">
            <a:xfrm>
              <a:off x="3958" y="3327"/>
              <a:ext cx="30" cy="26"/>
            </a:xfrm>
            <a:prstGeom prst="rect">
              <a:avLst/>
            </a:prstGeom>
            <a:solidFill>
              <a:srgbClr val="000000"/>
            </a:solidFill>
            <a:ln>
              <a:noFill/>
            </a:ln>
          </p:spPr>
          <p:txBody>
            <a:bodyPr/>
            <a:lstStyle/>
            <a:p>
              <a:pPr>
                <a:defRPr/>
              </a:pPr>
              <a:endParaRPr lang="zh-CN"/>
            </a:p>
          </p:txBody>
        </p:sp>
        <p:sp>
          <p:nvSpPr>
            <p:cNvPr id="407880" name="Line 328"/>
            <p:cNvSpPr>
              <a:spLocks noChangeShapeType="1"/>
            </p:cNvSpPr>
            <p:nvPr/>
          </p:nvSpPr>
          <p:spPr bwMode="auto">
            <a:xfrm>
              <a:off x="3958" y="3327"/>
              <a:ext cx="1" cy="26"/>
            </a:xfrm>
            <a:prstGeom prst="line">
              <a:avLst/>
            </a:prstGeom>
            <a:noFill/>
            <a:ln w="0">
              <a:solidFill>
                <a:srgbClr val="000000"/>
              </a:solidFill>
              <a:round/>
              <a:headEnd/>
              <a:tailEnd/>
            </a:ln>
          </p:spPr>
          <p:txBody>
            <a:bodyPr/>
            <a:lstStyle/>
            <a:p>
              <a:pPr>
                <a:defRPr/>
              </a:pPr>
              <a:endParaRPr lang="zh-CN"/>
            </a:p>
          </p:txBody>
        </p:sp>
        <p:sp>
          <p:nvSpPr>
            <p:cNvPr id="407881" name="Rectangle 329"/>
            <p:cNvSpPr>
              <a:spLocks noChangeArrowheads="1"/>
            </p:cNvSpPr>
            <p:nvPr/>
          </p:nvSpPr>
          <p:spPr bwMode="auto">
            <a:xfrm>
              <a:off x="3988" y="3327"/>
              <a:ext cx="383" cy="26"/>
            </a:xfrm>
            <a:prstGeom prst="rect">
              <a:avLst/>
            </a:prstGeom>
            <a:solidFill>
              <a:srgbClr val="000000"/>
            </a:solidFill>
            <a:ln>
              <a:noFill/>
            </a:ln>
          </p:spPr>
          <p:txBody>
            <a:bodyPr/>
            <a:lstStyle/>
            <a:p>
              <a:pPr>
                <a:defRPr/>
              </a:pPr>
              <a:endParaRPr lang="zh-CN"/>
            </a:p>
          </p:txBody>
        </p:sp>
        <p:sp>
          <p:nvSpPr>
            <p:cNvPr id="407882" name="Rectangle 330"/>
            <p:cNvSpPr>
              <a:spLocks noChangeArrowheads="1"/>
            </p:cNvSpPr>
            <p:nvPr/>
          </p:nvSpPr>
          <p:spPr bwMode="auto">
            <a:xfrm>
              <a:off x="4371" y="2968"/>
              <a:ext cx="15" cy="359"/>
            </a:xfrm>
            <a:prstGeom prst="rect">
              <a:avLst/>
            </a:prstGeom>
            <a:solidFill>
              <a:srgbClr val="000000"/>
            </a:solidFill>
            <a:ln>
              <a:noFill/>
            </a:ln>
          </p:spPr>
          <p:txBody>
            <a:bodyPr/>
            <a:lstStyle/>
            <a:p>
              <a:pPr>
                <a:defRPr/>
              </a:pPr>
              <a:endParaRPr lang="zh-CN"/>
            </a:p>
          </p:txBody>
        </p:sp>
        <p:sp>
          <p:nvSpPr>
            <p:cNvPr id="407883" name="Line 331"/>
            <p:cNvSpPr>
              <a:spLocks noChangeShapeType="1"/>
            </p:cNvSpPr>
            <p:nvPr/>
          </p:nvSpPr>
          <p:spPr bwMode="auto">
            <a:xfrm>
              <a:off x="4371" y="2968"/>
              <a:ext cx="1" cy="359"/>
            </a:xfrm>
            <a:prstGeom prst="line">
              <a:avLst/>
            </a:prstGeom>
            <a:noFill/>
            <a:ln w="0">
              <a:solidFill>
                <a:srgbClr val="000000"/>
              </a:solidFill>
              <a:round/>
              <a:headEnd/>
              <a:tailEnd/>
            </a:ln>
          </p:spPr>
          <p:txBody>
            <a:bodyPr/>
            <a:lstStyle/>
            <a:p>
              <a:pPr>
                <a:defRPr/>
              </a:pPr>
              <a:endParaRPr lang="zh-CN"/>
            </a:p>
          </p:txBody>
        </p:sp>
        <p:sp>
          <p:nvSpPr>
            <p:cNvPr id="407884" name="Rectangle 332"/>
            <p:cNvSpPr>
              <a:spLocks noChangeArrowheads="1"/>
            </p:cNvSpPr>
            <p:nvPr/>
          </p:nvSpPr>
          <p:spPr bwMode="auto">
            <a:xfrm>
              <a:off x="4371" y="3327"/>
              <a:ext cx="30" cy="26"/>
            </a:xfrm>
            <a:prstGeom prst="rect">
              <a:avLst/>
            </a:prstGeom>
            <a:solidFill>
              <a:srgbClr val="000000"/>
            </a:solidFill>
            <a:ln>
              <a:noFill/>
            </a:ln>
          </p:spPr>
          <p:txBody>
            <a:bodyPr/>
            <a:lstStyle/>
            <a:p>
              <a:pPr>
                <a:defRPr/>
              </a:pPr>
              <a:endParaRPr lang="zh-CN"/>
            </a:p>
          </p:txBody>
        </p:sp>
        <p:sp>
          <p:nvSpPr>
            <p:cNvPr id="407885" name="Line 333"/>
            <p:cNvSpPr>
              <a:spLocks noChangeShapeType="1"/>
            </p:cNvSpPr>
            <p:nvPr/>
          </p:nvSpPr>
          <p:spPr bwMode="auto">
            <a:xfrm>
              <a:off x="4371" y="3327"/>
              <a:ext cx="30" cy="1"/>
            </a:xfrm>
            <a:prstGeom prst="line">
              <a:avLst/>
            </a:prstGeom>
            <a:noFill/>
            <a:ln w="0">
              <a:solidFill>
                <a:srgbClr val="000000"/>
              </a:solidFill>
              <a:round/>
              <a:headEnd/>
              <a:tailEnd/>
            </a:ln>
          </p:spPr>
          <p:txBody>
            <a:bodyPr/>
            <a:lstStyle/>
            <a:p>
              <a:pPr>
                <a:defRPr/>
              </a:pPr>
              <a:endParaRPr lang="zh-CN"/>
            </a:p>
          </p:txBody>
        </p:sp>
        <p:sp>
          <p:nvSpPr>
            <p:cNvPr id="407886" name="Line 334"/>
            <p:cNvSpPr>
              <a:spLocks noChangeShapeType="1"/>
            </p:cNvSpPr>
            <p:nvPr/>
          </p:nvSpPr>
          <p:spPr bwMode="auto">
            <a:xfrm>
              <a:off x="4371" y="3327"/>
              <a:ext cx="1" cy="26"/>
            </a:xfrm>
            <a:prstGeom prst="line">
              <a:avLst/>
            </a:prstGeom>
            <a:noFill/>
            <a:ln w="0">
              <a:solidFill>
                <a:srgbClr val="000000"/>
              </a:solidFill>
              <a:round/>
              <a:headEnd/>
              <a:tailEnd/>
            </a:ln>
          </p:spPr>
          <p:txBody>
            <a:bodyPr/>
            <a:lstStyle/>
            <a:p>
              <a:pPr>
                <a:defRPr/>
              </a:pPr>
              <a:endParaRPr lang="zh-CN"/>
            </a:p>
          </p:txBody>
        </p:sp>
        <p:sp>
          <p:nvSpPr>
            <p:cNvPr id="407887" name="Rectangle 335"/>
            <p:cNvSpPr>
              <a:spLocks noChangeArrowheads="1"/>
            </p:cNvSpPr>
            <p:nvPr/>
          </p:nvSpPr>
          <p:spPr bwMode="auto">
            <a:xfrm>
              <a:off x="4401" y="3327"/>
              <a:ext cx="380" cy="26"/>
            </a:xfrm>
            <a:prstGeom prst="rect">
              <a:avLst/>
            </a:prstGeom>
            <a:solidFill>
              <a:srgbClr val="000000"/>
            </a:solidFill>
            <a:ln>
              <a:noFill/>
            </a:ln>
          </p:spPr>
          <p:txBody>
            <a:bodyPr/>
            <a:lstStyle/>
            <a:p>
              <a:pPr>
                <a:defRPr/>
              </a:pPr>
              <a:endParaRPr lang="zh-CN"/>
            </a:p>
          </p:txBody>
        </p:sp>
        <p:sp>
          <p:nvSpPr>
            <p:cNvPr id="407888" name="Line 336"/>
            <p:cNvSpPr>
              <a:spLocks noChangeShapeType="1"/>
            </p:cNvSpPr>
            <p:nvPr/>
          </p:nvSpPr>
          <p:spPr bwMode="auto">
            <a:xfrm>
              <a:off x="4401" y="3327"/>
              <a:ext cx="380" cy="1"/>
            </a:xfrm>
            <a:prstGeom prst="line">
              <a:avLst/>
            </a:prstGeom>
            <a:noFill/>
            <a:ln w="0">
              <a:solidFill>
                <a:srgbClr val="000000"/>
              </a:solidFill>
              <a:round/>
              <a:headEnd/>
              <a:tailEnd/>
            </a:ln>
          </p:spPr>
          <p:txBody>
            <a:bodyPr/>
            <a:lstStyle/>
            <a:p>
              <a:pPr>
                <a:defRPr/>
              </a:pPr>
              <a:endParaRPr lang="zh-CN"/>
            </a:p>
          </p:txBody>
        </p:sp>
        <p:sp>
          <p:nvSpPr>
            <p:cNvPr id="407889" name="Rectangle 337"/>
            <p:cNvSpPr>
              <a:spLocks noChangeArrowheads="1"/>
            </p:cNvSpPr>
            <p:nvPr/>
          </p:nvSpPr>
          <p:spPr bwMode="auto">
            <a:xfrm>
              <a:off x="4781" y="2968"/>
              <a:ext cx="15" cy="359"/>
            </a:xfrm>
            <a:prstGeom prst="rect">
              <a:avLst/>
            </a:prstGeom>
            <a:solidFill>
              <a:srgbClr val="000000"/>
            </a:solidFill>
            <a:ln>
              <a:noFill/>
            </a:ln>
          </p:spPr>
          <p:txBody>
            <a:bodyPr/>
            <a:lstStyle/>
            <a:p>
              <a:pPr>
                <a:defRPr/>
              </a:pPr>
              <a:endParaRPr lang="zh-CN"/>
            </a:p>
          </p:txBody>
        </p:sp>
        <p:sp>
          <p:nvSpPr>
            <p:cNvPr id="407890" name="Line 338"/>
            <p:cNvSpPr>
              <a:spLocks noChangeShapeType="1"/>
            </p:cNvSpPr>
            <p:nvPr/>
          </p:nvSpPr>
          <p:spPr bwMode="auto">
            <a:xfrm>
              <a:off x="4781" y="2968"/>
              <a:ext cx="1" cy="359"/>
            </a:xfrm>
            <a:prstGeom prst="line">
              <a:avLst/>
            </a:prstGeom>
            <a:noFill/>
            <a:ln w="0">
              <a:solidFill>
                <a:srgbClr val="000000"/>
              </a:solidFill>
              <a:round/>
              <a:headEnd/>
              <a:tailEnd/>
            </a:ln>
          </p:spPr>
          <p:txBody>
            <a:bodyPr/>
            <a:lstStyle/>
            <a:p>
              <a:pPr>
                <a:defRPr/>
              </a:pPr>
              <a:endParaRPr lang="zh-CN"/>
            </a:p>
          </p:txBody>
        </p:sp>
        <p:sp>
          <p:nvSpPr>
            <p:cNvPr id="407891" name="Rectangle 339"/>
            <p:cNvSpPr>
              <a:spLocks noChangeArrowheads="1"/>
            </p:cNvSpPr>
            <p:nvPr/>
          </p:nvSpPr>
          <p:spPr bwMode="auto">
            <a:xfrm>
              <a:off x="4781" y="3327"/>
              <a:ext cx="30" cy="26"/>
            </a:xfrm>
            <a:prstGeom prst="rect">
              <a:avLst/>
            </a:prstGeom>
            <a:solidFill>
              <a:srgbClr val="000000"/>
            </a:solidFill>
            <a:ln>
              <a:noFill/>
            </a:ln>
          </p:spPr>
          <p:txBody>
            <a:bodyPr/>
            <a:lstStyle/>
            <a:p>
              <a:pPr>
                <a:defRPr/>
              </a:pPr>
              <a:endParaRPr lang="zh-CN"/>
            </a:p>
          </p:txBody>
        </p:sp>
        <p:sp>
          <p:nvSpPr>
            <p:cNvPr id="407892" name="Line 340"/>
            <p:cNvSpPr>
              <a:spLocks noChangeShapeType="1"/>
            </p:cNvSpPr>
            <p:nvPr/>
          </p:nvSpPr>
          <p:spPr bwMode="auto">
            <a:xfrm>
              <a:off x="4781" y="3327"/>
              <a:ext cx="30" cy="1"/>
            </a:xfrm>
            <a:prstGeom prst="line">
              <a:avLst/>
            </a:prstGeom>
            <a:noFill/>
            <a:ln w="0">
              <a:solidFill>
                <a:srgbClr val="000000"/>
              </a:solidFill>
              <a:round/>
              <a:headEnd/>
              <a:tailEnd/>
            </a:ln>
          </p:spPr>
          <p:txBody>
            <a:bodyPr/>
            <a:lstStyle/>
            <a:p>
              <a:pPr>
                <a:defRPr/>
              </a:pPr>
              <a:endParaRPr lang="zh-CN"/>
            </a:p>
          </p:txBody>
        </p:sp>
        <p:sp>
          <p:nvSpPr>
            <p:cNvPr id="407893" name="Line 341"/>
            <p:cNvSpPr>
              <a:spLocks noChangeShapeType="1"/>
            </p:cNvSpPr>
            <p:nvPr/>
          </p:nvSpPr>
          <p:spPr bwMode="auto">
            <a:xfrm>
              <a:off x="4781" y="3327"/>
              <a:ext cx="1" cy="26"/>
            </a:xfrm>
            <a:prstGeom prst="line">
              <a:avLst/>
            </a:prstGeom>
            <a:noFill/>
            <a:ln w="0">
              <a:solidFill>
                <a:srgbClr val="000000"/>
              </a:solidFill>
              <a:round/>
              <a:headEnd/>
              <a:tailEnd/>
            </a:ln>
          </p:spPr>
          <p:txBody>
            <a:bodyPr/>
            <a:lstStyle/>
            <a:p>
              <a:pPr>
                <a:defRPr/>
              </a:pPr>
              <a:endParaRPr lang="zh-CN"/>
            </a:p>
          </p:txBody>
        </p:sp>
        <p:sp>
          <p:nvSpPr>
            <p:cNvPr id="407894" name="Rectangle 342"/>
            <p:cNvSpPr>
              <a:spLocks noChangeArrowheads="1"/>
            </p:cNvSpPr>
            <p:nvPr/>
          </p:nvSpPr>
          <p:spPr bwMode="auto">
            <a:xfrm>
              <a:off x="4811" y="3327"/>
              <a:ext cx="373" cy="26"/>
            </a:xfrm>
            <a:prstGeom prst="rect">
              <a:avLst/>
            </a:prstGeom>
            <a:solidFill>
              <a:srgbClr val="000000"/>
            </a:solidFill>
            <a:ln>
              <a:noFill/>
            </a:ln>
          </p:spPr>
          <p:txBody>
            <a:bodyPr/>
            <a:lstStyle/>
            <a:p>
              <a:pPr>
                <a:defRPr/>
              </a:pPr>
              <a:endParaRPr lang="zh-CN"/>
            </a:p>
          </p:txBody>
        </p:sp>
        <p:sp>
          <p:nvSpPr>
            <p:cNvPr id="407895" name="Line 343"/>
            <p:cNvSpPr>
              <a:spLocks noChangeShapeType="1"/>
            </p:cNvSpPr>
            <p:nvPr/>
          </p:nvSpPr>
          <p:spPr bwMode="auto">
            <a:xfrm>
              <a:off x="4811" y="3327"/>
              <a:ext cx="373" cy="1"/>
            </a:xfrm>
            <a:prstGeom prst="line">
              <a:avLst/>
            </a:prstGeom>
            <a:noFill/>
            <a:ln w="0">
              <a:solidFill>
                <a:srgbClr val="000000"/>
              </a:solidFill>
              <a:round/>
              <a:headEnd/>
              <a:tailEnd/>
            </a:ln>
          </p:spPr>
          <p:txBody>
            <a:bodyPr/>
            <a:lstStyle/>
            <a:p>
              <a:pPr>
                <a:defRPr/>
              </a:pPr>
              <a:endParaRPr lang="zh-CN"/>
            </a:p>
          </p:txBody>
        </p:sp>
        <p:sp>
          <p:nvSpPr>
            <p:cNvPr id="407896" name="Rectangle 344"/>
            <p:cNvSpPr>
              <a:spLocks noChangeArrowheads="1"/>
            </p:cNvSpPr>
            <p:nvPr/>
          </p:nvSpPr>
          <p:spPr bwMode="auto">
            <a:xfrm>
              <a:off x="5184" y="2968"/>
              <a:ext cx="30" cy="359"/>
            </a:xfrm>
            <a:prstGeom prst="rect">
              <a:avLst/>
            </a:prstGeom>
            <a:solidFill>
              <a:srgbClr val="000000"/>
            </a:solidFill>
            <a:ln>
              <a:noFill/>
            </a:ln>
          </p:spPr>
          <p:txBody>
            <a:bodyPr/>
            <a:lstStyle/>
            <a:p>
              <a:pPr>
                <a:defRPr/>
              </a:pPr>
              <a:endParaRPr lang="zh-CN"/>
            </a:p>
          </p:txBody>
        </p:sp>
        <p:sp>
          <p:nvSpPr>
            <p:cNvPr id="407897" name="Line 345"/>
            <p:cNvSpPr>
              <a:spLocks noChangeShapeType="1"/>
            </p:cNvSpPr>
            <p:nvPr/>
          </p:nvSpPr>
          <p:spPr bwMode="auto">
            <a:xfrm>
              <a:off x="5184" y="2968"/>
              <a:ext cx="1" cy="359"/>
            </a:xfrm>
            <a:prstGeom prst="line">
              <a:avLst/>
            </a:prstGeom>
            <a:noFill/>
            <a:ln w="0">
              <a:solidFill>
                <a:srgbClr val="000000"/>
              </a:solidFill>
              <a:round/>
              <a:headEnd/>
              <a:tailEnd/>
            </a:ln>
          </p:spPr>
          <p:txBody>
            <a:bodyPr/>
            <a:lstStyle/>
            <a:p>
              <a:pPr>
                <a:defRPr/>
              </a:pPr>
              <a:endParaRPr lang="zh-CN"/>
            </a:p>
          </p:txBody>
        </p:sp>
        <p:sp>
          <p:nvSpPr>
            <p:cNvPr id="407898" name="Rectangle 346"/>
            <p:cNvSpPr>
              <a:spLocks noChangeArrowheads="1"/>
            </p:cNvSpPr>
            <p:nvPr/>
          </p:nvSpPr>
          <p:spPr bwMode="auto">
            <a:xfrm>
              <a:off x="5184" y="3327"/>
              <a:ext cx="30" cy="26"/>
            </a:xfrm>
            <a:prstGeom prst="rect">
              <a:avLst/>
            </a:prstGeom>
            <a:solidFill>
              <a:srgbClr val="000000"/>
            </a:solidFill>
            <a:ln>
              <a:noFill/>
            </a:ln>
          </p:spPr>
          <p:txBody>
            <a:bodyPr/>
            <a:lstStyle/>
            <a:p>
              <a:pPr>
                <a:defRPr/>
              </a:pPr>
              <a:endParaRPr lang="zh-CN"/>
            </a:p>
          </p:txBody>
        </p:sp>
        <p:sp>
          <p:nvSpPr>
            <p:cNvPr id="407899" name="Line 347"/>
            <p:cNvSpPr>
              <a:spLocks noChangeShapeType="1"/>
            </p:cNvSpPr>
            <p:nvPr/>
          </p:nvSpPr>
          <p:spPr bwMode="auto">
            <a:xfrm>
              <a:off x="5184" y="3327"/>
              <a:ext cx="30" cy="1"/>
            </a:xfrm>
            <a:prstGeom prst="line">
              <a:avLst/>
            </a:prstGeom>
            <a:noFill/>
            <a:ln w="0">
              <a:solidFill>
                <a:srgbClr val="000000"/>
              </a:solidFill>
              <a:round/>
              <a:headEnd/>
              <a:tailEnd/>
            </a:ln>
          </p:spPr>
          <p:txBody>
            <a:bodyPr/>
            <a:lstStyle/>
            <a:p>
              <a:pPr>
                <a:defRPr/>
              </a:pPr>
              <a:endParaRPr lang="zh-CN"/>
            </a:p>
          </p:txBody>
        </p:sp>
        <p:sp>
          <p:nvSpPr>
            <p:cNvPr id="407900" name="Line 348"/>
            <p:cNvSpPr>
              <a:spLocks noChangeShapeType="1"/>
            </p:cNvSpPr>
            <p:nvPr/>
          </p:nvSpPr>
          <p:spPr bwMode="auto">
            <a:xfrm>
              <a:off x="5184" y="3327"/>
              <a:ext cx="1" cy="26"/>
            </a:xfrm>
            <a:prstGeom prst="line">
              <a:avLst/>
            </a:prstGeom>
            <a:noFill/>
            <a:ln w="0">
              <a:solidFill>
                <a:srgbClr val="000000"/>
              </a:solidFill>
              <a:round/>
              <a:headEnd/>
              <a:tailEnd/>
            </a:ln>
          </p:spPr>
          <p:txBody>
            <a:bodyPr/>
            <a:lstStyle/>
            <a:p>
              <a:pPr>
                <a:defRPr/>
              </a:pPr>
              <a:endParaRPr lang="zh-CN"/>
            </a:p>
          </p:txBody>
        </p:sp>
        <p:sp>
          <p:nvSpPr>
            <p:cNvPr id="407901" name="Rectangle 349"/>
            <p:cNvSpPr>
              <a:spLocks noChangeArrowheads="1"/>
            </p:cNvSpPr>
            <p:nvPr/>
          </p:nvSpPr>
          <p:spPr bwMode="auto">
            <a:xfrm>
              <a:off x="5184" y="3327"/>
              <a:ext cx="30" cy="26"/>
            </a:xfrm>
            <a:prstGeom prst="rect">
              <a:avLst/>
            </a:prstGeom>
            <a:solidFill>
              <a:srgbClr val="000000"/>
            </a:solidFill>
            <a:ln>
              <a:noFill/>
            </a:ln>
          </p:spPr>
          <p:txBody>
            <a:bodyPr/>
            <a:lstStyle/>
            <a:p>
              <a:pPr>
                <a:defRPr/>
              </a:pPr>
              <a:endParaRPr lang="zh-CN"/>
            </a:p>
          </p:txBody>
        </p:sp>
        <p:sp>
          <p:nvSpPr>
            <p:cNvPr id="407902" name="Line 350"/>
            <p:cNvSpPr>
              <a:spLocks noChangeShapeType="1"/>
            </p:cNvSpPr>
            <p:nvPr/>
          </p:nvSpPr>
          <p:spPr bwMode="auto">
            <a:xfrm>
              <a:off x="5184" y="3327"/>
              <a:ext cx="30" cy="1"/>
            </a:xfrm>
            <a:prstGeom prst="line">
              <a:avLst/>
            </a:prstGeom>
            <a:noFill/>
            <a:ln w="0">
              <a:solidFill>
                <a:srgbClr val="000000"/>
              </a:solidFill>
              <a:round/>
              <a:headEnd/>
              <a:tailEnd/>
            </a:ln>
          </p:spPr>
          <p:txBody>
            <a:bodyPr/>
            <a:lstStyle/>
            <a:p>
              <a:pPr>
                <a:defRPr/>
              </a:pPr>
              <a:endParaRPr lang="zh-CN"/>
            </a:p>
          </p:txBody>
        </p:sp>
        <p:sp>
          <p:nvSpPr>
            <p:cNvPr id="407903" name="Line 351"/>
            <p:cNvSpPr>
              <a:spLocks noChangeShapeType="1"/>
            </p:cNvSpPr>
            <p:nvPr/>
          </p:nvSpPr>
          <p:spPr bwMode="auto">
            <a:xfrm>
              <a:off x="5184" y="3327"/>
              <a:ext cx="1" cy="26"/>
            </a:xfrm>
            <a:prstGeom prst="line">
              <a:avLst/>
            </a:prstGeom>
            <a:noFill/>
            <a:ln w="0">
              <a:solidFill>
                <a:srgbClr val="000000"/>
              </a:solidFill>
              <a:round/>
              <a:headEnd/>
              <a:tailEnd/>
            </a:ln>
          </p:spPr>
          <p:txBody>
            <a:bodyPr/>
            <a:lstStyle/>
            <a:p>
              <a:pPr>
                <a:defRPr/>
              </a:pPr>
              <a:endParaRPr lang="zh-CN"/>
            </a:p>
          </p:txBody>
        </p:sp>
        <p:sp>
          <p:nvSpPr>
            <p:cNvPr id="407904" name="Line 352"/>
            <p:cNvSpPr>
              <a:spLocks noChangeShapeType="1"/>
            </p:cNvSpPr>
            <p:nvPr/>
          </p:nvSpPr>
          <p:spPr bwMode="auto">
            <a:xfrm flipH="1" flipV="1">
              <a:off x="3290" y="2365"/>
              <a:ext cx="273" cy="235"/>
            </a:xfrm>
            <a:prstGeom prst="line">
              <a:avLst/>
            </a:prstGeom>
            <a:noFill/>
            <a:ln w="23813">
              <a:solidFill>
                <a:srgbClr val="000000"/>
              </a:solidFill>
              <a:round/>
              <a:headEnd/>
              <a:tailEnd/>
            </a:ln>
          </p:spPr>
          <p:txBody>
            <a:bodyPr/>
            <a:lstStyle/>
            <a:p>
              <a:pPr>
                <a:defRPr/>
              </a:pPr>
              <a:endParaRPr lang="zh-CN"/>
            </a:p>
          </p:txBody>
        </p:sp>
        <p:sp>
          <p:nvSpPr>
            <p:cNvPr id="407905" name="Rectangle 353"/>
            <p:cNvSpPr>
              <a:spLocks noChangeArrowheads="1"/>
            </p:cNvSpPr>
            <p:nvPr/>
          </p:nvSpPr>
          <p:spPr bwMode="auto">
            <a:xfrm>
              <a:off x="2926" y="2213"/>
              <a:ext cx="585" cy="216"/>
            </a:xfrm>
            <a:prstGeom prst="rect">
              <a:avLst/>
            </a:prstGeom>
            <a:noFill/>
            <a:ln>
              <a:noFill/>
            </a:ln>
          </p:spPr>
          <p:txBody>
            <a:bodyPr/>
            <a:lstStyle/>
            <a:p>
              <a:pPr>
                <a:defRPr/>
              </a:pPr>
              <a:endParaRPr lang="zh-CN"/>
            </a:p>
          </p:txBody>
        </p:sp>
        <p:sp>
          <p:nvSpPr>
            <p:cNvPr id="407906" name="Rectangle 354"/>
            <p:cNvSpPr>
              <a:spLocks noChangeArrowheads="1"/>
            </p:cNvSpPr>
            <p:nvPr/>
          </p:nvSpPr>
          <p:spPr bwMode="auto">
            <a:xfrm>
              <a:off x="3046" y="2220"/>
              <a:ext cx="10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K</a:t>
              </a:r>
              <a:endParaRPr lang="en-US" sz="3200">
                <a:latin typeface="Arial"/>
              </a:endParaRPr>
            </a:p>
          </p:txBody>
        </p:sp>
        <p:sp>
          <p:nvSpPr>
            <p:cNvPr id="407907" name="Rectangle 355"/>
            <p:cNvSpPr>
              <a:spLocks noChangeArrowheads="1"/>
            </p:cNvSpPr>
            <p:nvPr/>
          </p:nvSpPr>
          <p:spPr bwMode="auto">
            <a:xfrm>
              <a:off x="3168" y="2277"/>
              <a:ext cx="44" cy="106"/>
            </a:xfrm>
            <a:prstGeom prst="rect">
              <a:avLst/>
            </a:prstGeom>
            <a:noFill/>
            <a:ln>
              <a:noFill/>
            </a:ln>
          </p:spPr>
          <p:txBody>
            <a:bodyPr wrap="none" lIns="0" tIns="0" rIns="0" bIns="0">
              <a:spAutoFit/>
            </a:bodyPr>
            <a:lstStyle/>
            <a:p>
              <a:pPr algn="l">
                <a:defRPr/>
              </a:pPr>
              <a:r>
                <a:rPr lang="en-US" sz="1100">
                  <a:solidFill>
                    <a:srgbClr val="000000"/>
                  </a:solidFill>
                  <a:latin typeface="Times New Roman"/>
                </a:rPr>
                <a:t>2</a:t>
              </a:r>
              <a:endParaRPr lang="en-US" sz="3200">
                <a:latin typeface="Arial"/>
              </a:endParaRPr>
            </a:p>
          </p:txBody>
        </p:sp>
        <p:sp>
          <p:nvSpPr>
            <p:cNvPr id="407908" name="Rectangle 356"/>
            <p:cNvSpPr>
              <a:spLocks noChangeArrowheads="1"/>
            </p:cNvSpPr>
            <p:nvPr/>
          </p:nvSpPr>
          <p:spPr bwMode="auto">
            <a:xfrm>
              <a:off x="3389" y="2220"/>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7909" name="Rectangle 357"/>
            <p:cNvSpPr>
              <a:spLocks noChangeArrowheads="1"/>
            </p:cNvSpPr>
            <p:nvPr/>
          </p:nvSpPr>
          <p:spPr bwMode="auto">
            <a:xfrm>
              <a:off x="3369" y="2267"/>
              <a:ext cx="570" cy="288"/>
            </a:xfrm>
            <a:prstGeom prst="rect">
              <a:avLst/>
            </a:prstGeom>
            <a:noFill/>
            <a:ln>
              <a:noFill/>
            </a:ln>
          </p:spPr>
          <p:txBody>
            <a:bodyPr/>
            <a:lstStyle/>
            <a:p>
              <a:pPr>
                <a:defRPr/>
              </a:pPr>
              <a:endParaRPr lang="zh-CN"/>
            </a:p>
          </p:txBody>
        </p:sp>
        <p:sp>
          <p:nvSpPr>
            <p:cNvPr id="407910" name="Rectangle 358"/>
            <p:cNvSpPr>
              <a:spLocks noChangeArrowheads="1"/>
            </p:cNvSpPr>
            <p:nvPr/>
          </p:nvSpPr>
          <p:spPr bwMode="auto">
            <a:xfrm>
              <a:off x="3421" y="2271"/>
              <a:ext cx="10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Q</a:t>
              </a:r>
              <a:endParaRPr lang="en-US" sz="3200">
                <a:latin typeface="Arial"/>
              </a:endParaRPr>
            </a:p>
          </p:txBody>
        </p:sp>
        <p:sp>
          <p:nvSpPr>
            <p:cNvPr id="407911" name="Rectangle 359"/>
            <p:cNvSpPr>
              <a:spLocks noChangeArrowheads="1"/>
            </p:cNvSpPr>
            <p:nvPr/>
          </p:nvSpPr>
          <p:spPr bwMode="auto">
            <a:xfrm>
              <a:off x="3543" y="2329"/>
              <a:ext cx="44" cy="106"/>
            </a:xfrm>
            <a:prstGeom prst="rect">
              <a:avLst/>
            </a:prstGeom>
            <a:noFill/>
            <a:ln>
              <a:noFill/>
            </a:ln>
          </p:spPr>
          <p:txBody>
            <a:bodyPr wrap="none" lIns="0" tIns="0" rIns="0" bIns="0">
              <a:spAutoFit/>
            </a:bodyPr>
            <a:lstStyle/>
            <a:p>
              <a:pPr algn="l">
                <a:defRPr/>
              </a:pPr>
              <a:r>
                <a:rPr lang="en-US" sz="1100">
                  <a:solidFill>
                    <a:srgbClr val="000000"/>
                  </a:solidFill>
                  <a:latin typeface="Times New Roman"/>
                </a:rPr>
                <a:t>1</a:t>
              </a:r>
              <a:endParaRPr lang="en-US" sz="3200">
                <a:latin typeface="Arial"/>
              </a:endParaRPr>
            </a:p>
          </p:txBody>
        </p:sp>
        <p:sp>
          <p:nvSpPr>
            <p:cNvPr id="407912" name="Rectangle 360"/>
            <p:cNvSpPr>
              <a:spLocks noChangeArrowheads="1"/>
            </p:cNvSpPr>
            <p:nvPr/>
          </p:nvSpPr>
          <p:spPr bwMode="auto">
            <a:xfrm>
              <a:off x="3595" y="2252"/>
              <a:ext cx="49" cy="106"/>
            </a:xfrm>
            <a:prstGeom prst="rect">
              <a:avLst/>
            </a:prstGeom>
            <a:noFill/>
            <a:ln>
              <a:noFill/>
            </a:ln>
          </p:spPr>
          <p:txBody>
            <a:bodyPr wrap="none" lIns="0" tIns="0" rIns="0" bIns="0">
              <a:spAutoFit/>
            </a:bodyPr>
            <a:lstStyle/>
            <a:p>
              <a:pPr algn="l">
                <a:defRPr/>
              </a:pPr>
              <a:r>
                <a:rPr lang="en-US" sz="1100" i="1">
                  <a:solidFill>
                    <a:srgbClr val="000000"/>
                  </a:solidFill>
                  <a:latin typeface="Times New Roman"/>
                </a:rPr>
                <a:t>n</a:t>
              </a:r>
              <a:endParaRPr lang="en-US" sz="3200">
                <a:latin typeface="Arial"/>
              </a:endParaRPr>
            </a:p>
          </p:txBody>
        </p:sp>
        <p:sp>
          <p:nvSpPr>
            <p:cNvPr id="407913" name="Rectangle 361"/>
            <p:cNvSpPr>
              <a:spLocks noChangeArrowheads="1"/>
            </p:cNvSpPr>
            <p:nvPr/>
          </p:nvSpPr>
          <p:spPr bwMode="auto">
            <a:xfrm>
              <a:off x="3653" y="2271"/>
              <a:ext cx="10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Q</a:t>
              </a:r>
              <a:endParaRPr lang="en-US" sz="3200">
                <a:latin typeface="Arial"/>
              </a:endParaRPr>
            </a:p>
          </p:txBody>
        </p:sp>
        <p:sp>
          <p:nvSpPr>
            <p:cNvPr id="407914" name="Rectangle 362"/>
            <p:cNvSpPr>
              <a:spLocks noChangeArrowheads="1"/>
            </p:cNvSpPr>
            <p:nvPr/>
          </p:nvSpPr>
          <p:spPr bwMode="auto">
            <a:xfrm>
              <a:off x="3774" y="2329"/>
              <a:ext cx="44" cy="106"/>
            </a:xfrm>
            <a:prstGeom prst="rect">
              <a:avLst/>
            </a:prstGeom>
            <a:noFill/>
            <a:ln>
              <a:noFill/>
            </a:ln>
          </p:spPr>
          <p:txBody>
            <a:bodyPr wrap="none" lIns="0" tIns="0" rIns="0" bIns="0">
              <a:spAutoFit/>
            </a:bodyPr>
            <a:lstStyle/>
            <a:p>
              <a:pPr algn="l">
                <a:defRPr/>
              </a:pPr>
              <a:r>
                <a:rPr lang="en-US" sz="1100">
                  <a:solidFill>
                    <a:srgbClr val="000000"/>
                  </a:solidFill>
                  <a:latin typeface="Times New Roman"/>
                </a:rPr>
                <a:t>0</a:t>
              </a:r>
              <a:endParaRPr lang="en-US" sz="3200">
                <a:latin typeface="Arial"/>
              </a:endParaRPr>
            </a:p>
          </p:txBody>
        </p:sp>
        <p:sp>
          <p:nvSpPr>
            <p:cNvPr id="407915" name="Rectangle 363"/>
            <p:cNvSpPr>
              <a:spLocks noChangeArrowheads="1"/>
            </p:cNvSpPr>
            <p:nvPr/>
          </p:nvSpPr>
          <p:spPr bwMode="auto">
            <a:xfrm>
              <a:off x="3827" y="2252"/>
              <a:ext cx="49" cy="106"/>
            </a:xfrm>
            <a:prstGeom prst="rect">
              <a:avLst/>
            </a:prstGeom>
            <a:noFill/>
            <a:ln>
              <a:noFill/>
            </a:ln>
          </p:spPr>
          <p:txBody>
            <a:bodyPr wrap="none" lIns="0" tIns="0" rIns="0" bIns="0">
              <a:spAutoFit/>
            </a:bodyPr>
            <a:lstStyle/>
            <a:p>
              <a:pPr algn="l">
                <a:defRPr/>
              </a:pPr>
              <a:r>
                <a:rPr lang="en-US" sz="1100" i="1">
                  <a:solidFill>
                    <a:srgbClr val="000000"/>
                  </a:solidFill>
                  <a:latin typeface="Times New Roman"/>
                </a:rPr>
                <a:t>n</a:t>
              </a:r>
              <a:endParaRPr lang="en-US" sz="3200">
                <a:latin typeface="Arial"/>
              </a:endParaRPr>
            </a:p>
          </p:txBody>
        </p:sp>
        <p:sp>
          <p:nvSpPr>
            <p:cNvPr id="407916" name="Rectangle 364"/>
            <p:cNvSpPr>
              <a:spLocks noChangeArrowheads="1"/>
            </p:cNvSpPr>
            <p:nvPr/>
          </p:nvSpPr>
          <p:spPr bwMode="auto">
            <a:xfrm>
              <a:off x="3884" y="2271"/>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7917" name="Rectangle 365"/>
            <p:cNvSpPr>
              <a:spLocks noChangeArrowheads="1"/>
            </p:cNvSpPr>
            <p:nvPr/>
          </p:nvSpPr>
          <p:spPr bwMode="auto">
            <a:xfrm>
              <a:off x="3148" y="2442"/>
              <a:ext cx="291" cy="213"/>
            </a:xfrm>
            <a:prstGeom prst="rect">
              <a:avLst/>
            </a:prstGeom>
            <a:noFill/>
            <a:ln>
              <a:noFill/>
            </a:ln>
          </p:spPr>
          <p:txBody>
            <a:bodyPr/>
            <a:lstStyle/>
            <a:p>
              <a:pPr>
                <a:defRPr/>
              </a:pPr>
              <a:endParaRPr lang="zh-CN"/>
            </a:p>
          </p:txBody>
        </p:sp>
        <p:sp>
          <p:nvSpPr>
            <p:cNvPr id="407918" name="Rectangle 366"/>
            <p:cNvSpPr>
              <a:spLocks noChangeArrowheads="1"/>
            </p:cNvSpPr>
            <p:nvPr/>
          </p:nvSpPr>
          <p:spPr bwMode="auto">
            <a:xfrm>
              <a:off x="3347" y="2446"/>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7919" name="Rectangle 367"/>
            <p:cNvSpPr>
              <a:spLocks noChangeArrowheads="1"/>
            </p:cNvSpPr>
            <p:nvPr/>
          </p:nvSpPr>
          <p:spPr bwMode="auto">
            <a:xfrm>
              <a:off x="3175" y="2418"/>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7920" name="Rectangle 368"/>
            <p:cNvSpPr>
              <a:spLocks noChangeArrowheads="1"/>
            </p:cNvSpPr>
            <p:nvPr/>
          </p:nvSpPr>
          <p:spPr bwMode="auto">
            <a:xfrm>
              <a:off x="3207" y="2469"/>
              <a:ext cx="10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Q</a:t>
              </a:r>
              <a:endParaRPr lang="en-US" sz="3200">
                <a:latin typeface="Arial"/>
              </a:endParaRPr>
            </a:p>
          </p:txBody>
        </p:sp>
        <p:sp>
          <p:nvSpPr>
            <p:cNvPr id="407921" name="Rectangle 369"/>
            <p:cNvSpPr>
              <a:spLocks noChangeArrowheads="1"/>
            </p:cNvSpPr>
            <p:nvPr/>
          </p:nvSpPr>
          <p:spPr bwMode="auto">
            <a:xfrm>
              <a:off x="3329" y="2527"/>
              <a:ext cx="44" cy="106"/>
            </a:xfrm>
            <a:prstGeom prst="rect">
              <a:avLst/>
            </a:prstGeom>
            <a:noFill/>
            <a:ln>
              <a:noFill/>
            </a:ln>
          </p:spPr>
          <p:txBody>
            <a:bodyPr wrap="none" lIns="0" tIns="0" rIns="0" bIns="0">
              <a:spAutoFit/>
            </a:bodyPr>
            <a:lstStyle/>
            <a:p>
              <a:pPr algn="l">
                <a:defRPr/>
              </a:pPr>
              <a:r>
                <a:rPr lang="en-US" sz="1100">
                  <a:solidFill>
                    <a:srgbClr val="000000"/>
                  </a:solidFill>
                  <a:latin typeface="Times New Roman"/>
                </a:rPr>
                <a:t>2</a:t>
              </a:r>
              <a:endParaRPr lang="en-US" sz="3200">
                <a:latin typeface="Arial"/>
              </a:endParaRPr>
            </a:p>
          </p:txBody>
        </p:sp>
        <p:sp>
          <p:nvSpPr>
            <p:cNvPr id="407922" name="Rectangle 370"/>
            <p:cNvSpPr>
              <a:spLocks noChangeArrowheads="1"/>
            </p:cNvSpPr>
            <p:nvPr/>
          </p:nvSpPr>
          <p:spPr bwMode="auto">
            <a:xfrm>
              <a:off x="3381" y="2450"/>
              <a:ext cx="49" cy="106"/>
            </a:xfrm>
            <a:prstGeom prst="rect">
              <a:avLst/>
            </a:prstGeom>
            <a:noFill/>
            <a:ln>
              <a:noFill/>
            </a:ln>
          </p:spPr>
          <p:txBody>
            <a:bodyPr wrap="none" lIns="0" tIns="0" rIns="0" bIns="0">
              <a:spAutoFit/>
            </a:bodyPr>
            <a:lstStyle/>
            <a:p>
              <a:pPr algn="l">
                <a:defRPr/>
              </a:pPr>
              <a:r>
                <a:rPr lang="en-US" sz="1100" i="1">
                  <a:solidFill>
                    <a:srgbClr val="000000"/>
                  </a:solidFill>
                  <a:latin typeface="Times New Roman"/>
                </a:rPr>
                <a:t>n</a:t>
              </a:r>
              <a:endParaRPr lang="en-US" sz="3200">
                <a:latin typeface="Arial"/>
              </a:endParaRPr>
            </a:p>
          </p:txBody>
        </p:sp>
        <p:sp>
          <p:nvSpPr>
            <p:cNvPr id="407923" name="Rectangle 371"/>
            <p:cNvSpPr>
              <a:spLocks noChangeArrowheads="1"/>
            </p:cNvSpPr>
            <p:nvPr/>
          </p:nvSpPr>
          <p:spPr bwMode="auto">
            <a:xfrm>
              <a:off x="4493" y="3033"/>
              <a:ext cx="139"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X</a:t>
              </a:r>
              <a:endParaRPr lang="en-US" sz="3200">
                <a:latin typeface="Arial"/>
              </a:endParaRPr>
            </a:p>
          </p:txBody>
        </p:sp>
        <p:sp>
          <p:nvSpPr>
            <p:cNvPr id="407924" name="Rectangle 372"/>
            <p:cNvSpPr>
              <a:spLocks noChangeArrowheads="1"/>
            </p:cNvSpPr>
            <p:nvPr/>
          </p:nvSpPr>
          <p:spPr bwMode="auto">
            <a:xfrm>
              <a:off x="4511" y="2663"/>
              <a:ext cx="139"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X</a:t>
              </a:r>
              <a:endParaRPr lang="en-US" sz="3200">
                <a:latin typeface="Arial"/>
              </a:endParaRPr>
            </a:p>
          </p:txBody>
        </p:sp>
      </p:grpSp>
      <p:grpSp>
        <p:nvGrpSpPr>
          <p:cNvPr id="407925" name="Group 373"/>
          <p:cNvGrpSpPr/>
          <p:nvPr/>
        </p:nvGrpSpPr>
        <p:grpSpPr bwMode="auto">
          <a:xfrm>
            <a:off x="315913" y="117475"/>
            <a:ext cx="5151437" cy="2879725"/>
            <a:chOff x="215" y="1148"/>
            <a:chExt cx="3245" cy="1814"/>
          </a:xfrm>
        </p:grpSpPr>
        <p:sp>
          <p:nvSpPr>
            <p:cNvPr id="407926" name="Rectangle 374"/>
            <p:cNvSpPr>
              <a:spLocks noChangeArrowheads="1"/>
            </p:cNvSpPr>
            <p:nvPr/>
          </p:nvSpPr>
          <p:spPr bwMode="auto">
            <a:xfrm>
              <a:off x="215" y="1148"/>
              <a:ext cx="3241" cy="1814"/>
            </a:xfrm>
            <a:prstGeom prst="rect">
              <a:avLst/>
            </a:prstGeom>
            <a:solidFill>
              <a:schemeClr val="bg1"/>
            </a:solidFill>
            <a:ln>
              <a:noFill/>
            </a:ln>
            <a:effectLst/>
          </p:spPr>
          <p:txBody>
            <a:bodyPr anchor="ctr">
              <a:spAutoFit/>
            </a:bodyPr>
            <a:lstStyle/>
            <a:p>
              <a:pPr>
                <a:defRPr/>
              </a:pPr>
              <a:endParaRPr lang="zh-CN"/>
            </a:p>
          </p:txBody>
        </p:sp>
        <p:sp>
          <p:nvSpPr>
            <p:cNvPr id="407927" name="Rectangle 375"/>
            <p:cNvSpPr>
              <a:spLocks noChangeArrowheads="1"/>
            </p:cNvSpPr>
            <p:nvPr/>
          </p:nvSpPr>
          <p:spPr bwMode="auto">
            <a:xfrm>
              <a:off x="3120" y="2644"/>
              <a:ext cx="340" cy="305"/>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1</a:t>
              </a:r>
              <a:endParaRPr lang="en-US" sz="4300" b="0"/>
            </a:p>
          </p:txBody>
        </p:sp>
        <p:sp>
          <p:nvSpPr>
            <p:cNvPr id="407928" name="Rectangle 376"/>
            <p:cNvSpPr>
              <a:spLocks noChangeArrowheads="1"/>
            </p:cNvSpPr>
            <p:nvPr/>
          </p:nvSpPr>
          <p:spPr bwMode="auto">
            <a:xfrm>
              <a:off x="2508" y="2644"/>
              <a:ext cx="612" cy="305"/>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929" name="Rectangle 377"/>
            <p:cNvSpPr>
              <a:spLocks noChangeArrowheads="1"/>
            </p:cNvSpPr>
            <p:nvPr/>
          </p:nvSpPr>
          <p:spPr bwMode="auto">
            <a:xfrm>
              <a:off x="1964" y="2644"/>
              <a:ext cx="544" cy="305"/>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930" name="Rectangle 378"/>
            <p:cNvSpPr>
              <a:spLocks noChangeArrowheads="1"/>
            </p:cNvSpPr>
            <p:nvPr/>
          </p:nvSpPr>
          <p:spPr bwMode="auto">
            <a:xfrm>
              <a:off x="1427" y="2644"/>
              <a:ext cx="537" cy="305"/>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931" name="Rectangle 379"/>
            <p:cNvSpPr>
              <a:spLocks noChangeArrowheads="1"/>
            </p:cNvSpPr>
            <p:nvPr/>
          </p:nvSpPr>
          <p:spPr bwMode="auto">
            <a:xfrm>
              <a:off x="1027" y="2644"/>
              <a:ext cx="400" cy="305"/>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932" name="Rectangle 380"/>
            <p:cNvSpPr>
              <a:spLocks noChangeArrowheads="1"/>
            </p:cNvSpPr>
            <p:nvPr/>
          </p:nvSpPr>
          <p:spPr bwMode="auto">
            <a:xfrm>
              <a:off x="615" y="2644"/>
              <a:ext cx="412" cy="305"/>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933" name="Rectangle 381"/>
            <p:cNvSpPr>
              <a:spLocks noChangeArrowheads="1"/>
            </p:cNvSpPr>
            <p:nvPr/>
          </p:nvSpPr>
          <p:spPr bwMode="auto">
            <a:xfrm>
              <a:off x="215" y="2644"/>
              <a:ext cx="400" cy="305"/>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1</a:t>
              </a:r>
              <a:endParaRPr lang="en-US" sz="4300" b="0"/>
            </a:p>
          </p:txBody>
        </p:sp>
        <p:sp>
          <p:nvSpPr>
            <p:cNvPr id="407934" name="Rectangle 382"/>
            <p:cNvSpPr>
              <a:spLocks noChangeArrowheads="1"/>
            </p:cNvSpPr>
            <p:nvPr/>
          </p:nvSpPr>
          <p:spPr bwMode="auto">
            <a:xfrm>
              <a:off x="3120" y="2340"/>
              <a:ext cx="340"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935" name="Rectangle 383"/>
            <p:cNvSpPr>
              <a:spLocks noChangeArrowheads="1"/>
            </p:cNvSpPr>
            <p:nvPr/>
          </p:nvSpPr>
          <p:spPr bwMode="auto">
            <a:xfrm>
              <a:off x="2508" y="2340"/>
              <a:ext cx="612"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936" name="Rectangle 384"/>
            <p:cNvSpPr>
              <a:spLocks noChangeArrowheads="1"/>
            </p:cNvSpPr>
            <p:nvPr/>
          </p:nvSpPr>
          <p:spPr bwMode="auto">
            <a:xfrm>
              <a:off x="1964" y="2340"/>
              <a:ext cx="544"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937" name="Rectangle 385"/>
            <p:cNvSpPr>
              <a:spLocks noChangeArrowheads="1"/>
            </p:cNvSpPr>
            <p:nvPr/>
          </p:nvSpPr>
          <p:spPr bwMode="auto">
            <a:xfrm>
              <a:off x="1427" y="2340"/>
              <a:ext cx="537"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1</a:t>
              </a:r>
              <a:endParaRPr lang="en-US" sz="4300" b="0"/>
            </a:p>
          </p:txBody>
        </p:sp>
        <p:sp>
          <p:nvSpPr>
            <p:cNvPr id="407938" name="Rectangle 386"/>
            <p:cNvSpPr>
              <a:spLocks noChangeArrowheads="1"/>
            </p:cNvSpPr>
            <p:nvPr/>
          </p:nvSpPr>
          <p:spPr bwMode="auto">
            <a:xfrm>
              <a:off x="1027" y="2340"/>
              <a:ext cx="400"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1</a:t>
              </a:r>
              <a:endParaRPr lang="en-US" sz="4300" b="0"/>
            </a:p>
          </p:txBody>
        </p:sp>
        <p:sp>
          <p:nvSpPr>
            <p:cNvPr id="407939" name="Rectangle 387"/>
            <p:cNvSpPr>
              <a:spLocks noChangeArrowheads="1"/>
            </p:cNvSpPr>
            <p:nvPr/>
          </p:nvSpPr>
          <p:spPr bwMode="auto">
            <a:xfrm>
              <a:off x="615" y="2340"/>
              <a:ext cx="412"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1</a:t>
              </a:r>
              <a:endParaRPr lang="en-US" sz="4300" b="0"/>
            </a:p>
          </p:txBody>
        </p:sp>
        <p:sp>
          <p:nvSpPr>
            <p:cNvPr id="407940" name="Rectangle 388"/>
            <p:cNvSpPr>
              <a:spLocks noChangeArrowheads="1"/>
            </p:cNvSpPr>
            <p:nvPr/>
          </p:nvSpPr>
          <p:spPr bwMode="auto">
            <a:xfrm>
              <a:off x="215" y="2340"/>
              <a:ext cx="400"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941" name="Rectangle 389"/>
            <p:cNvSpPr>
              <a:spLocks noChangeArrowheads="1"/>
            </p:cNvSpPr>
            <p:nvPr/>
          </p:nvSpPr>
          <p:spPr bwMode="auto">
            <a:xfrm>
              <a:off x="3120" y="2048"/>
              <a:ext cx="340" cy="292"/>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942" name="Rectangle 390"/>
            <p:cNvSpPr>
              <a:spLocks noChangeArrowheads="1"/>
            </p:cNvSpPr>
            <p:nvPr/>
          </p:nvSpPr>
          <p:spPr bwMode="auto">
            <a:xfrm>
              <a:off x="2508" y="2048"/>
              <a:ext cx="612" cy="292"/>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1</a:t>
              </a:r>
              <a:endParaRPr lang="en-US" sz="4300" b="0"/>
            </a:p>
          </p:txBody>
        </p:sp>
        <p:sp>
          <p:nvSpPr>
            <p:cNvPr id="407943" name="Rectangle 391"/>
            <p:cNvSpPr>
              <a:spLocks noChangeArrowheads="1"/>
            </p:cNvSpPr>
            <p:nvPr/>
          </p:nvSpPr>
          <p:spPr bwMode="auto">
            <a:xfrm>
              <a:off x="1964" y="2048"/>
              <a:ext cx="544" cy="292"/>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1</a:t>
              </a:r>
              <a:endParaRPr lang="en-US" sz="4300" b="0"/>
            </a:p>
          </p:txBody>
        </p:sp>
        <p:sp>
          <p:nvSpPr>
            <p:cNvPr id="407944" name="Rectangle 392"/>
            <p:cNvSpPr>
              <a:spLocks noChangeArrowheads="1"/>
            </p:cNvSpPr>
            <p:nvPr/>
          </p:nvSpPr>
          <p:spPr bwMode="auto">
            <a:xfrm>
              <a:off x="1427" y="2048"/>
              <a:ext cx="537" cy="292"/>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945" name="Rectangle 393"/>
            <p:cNvSpPr>
              <a:spLocks noChangeArrowheads="1"/>
            </p:cNvSpPr>
            <p:nvPr/>
          </p:nvSpPr>
          <p:spPr bwMode="auto">
            <a:xfrm>
              <a:off x="1027" y="2048"/>
              <a:ext cx="400" cy="292"/>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946" name="Rectangle 394"/>
            <p:cNvSpPr>
              <a:spLocks noChangeArrowheads="1"/>
            </p:cNvSpPr>
            <p:nvPr/>
          </p:nvSpPr>
          <p:spPr bwMode="auto">
            <a:xfrm>
              <a:off x="615" y="2048"/>
              <a:ext cx="412" cy="292"/>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1</a:t>
              </a:r>
              <a:endParaRPr lang="en-US" sz="4300" b="0"/>
            </a:p>
          </p:txBody>
        </p:sp>
        <p:sp>
          <p:nvSpPr>
            <p:cNvPr id="407947" name="Rectangle 395"/>
            <p:cNvSpPr>
              <a:spLocks noChangeArrowheads="1"/>
            </p:cNvSpPr>
            <p:nvPr/>
          </p:nvSpPr>
          <p:spPr bwMode="auto">
            <a:xfrm>
              <a:off x="215" y="2048"/>
              <a:ext cx="400" cy="292"/>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948" name="Rectangle 396"/>
            <p:cNvSpPr>
              <a:spLocks noChangeArrowheads="1"/>
            </p:cNvSpPr>
            <p:nvPr/>
          </p:nvSpPr>
          <p:spPr bwMode="auto">
            <a:xfrm>
              <a:off x="3120" y="1739"/>
              <a:ext cx="340" cy="309"/>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949" name="Rectangle 397"/>
            <p:cNvSpPr>
              <a:spLocks noChangeArrowheads="1"/>
            </p:cNvSpPr>
            <p:nvPr/>
          </p:nvSpPr>
          <p:spPr bwMode="auto">
            <a:xfrm>
              <a:off x="2508" y="1739"/>
              <a:ext cx="612" cy="309"/>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950" name="Rectangle 398"/>
            <p:cNvSpPr>
              <a:spLocks noChangeArrowheads="1"/>
            </p:cNvSpPr>
            <p:nvPr/>
          </p:nvSpPr>
          <p:spPr bwMode="auto">
            <a:xfrm>
              <a:off x="1964" y="1739"/>
              <a:ext cx="544" cy="309"/>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1</a:t>
              </a:r>
              <a:endParaRPr lang="en-US" sz="4300" b="0"/>
            </a:p>
          </p:txBody>
        </p:sp>
        <p:sp>
          <p:nvSpPr>
            <p:cNvPr id="407951" name="Rectangle 399"/>
            <p:cNvSpPr>
              <a:spLocks noChangeArrowheads="1"/>
            </p:cNvSpPr>
            <p:nvPr/>
          </p:nvSpPr>
          <p:spPr bwMode="auto">
            <a:xfrm>
              <a:off x="1427" y="1739"/>
              <a:ext cx="537" cy="309"/>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952" name="Rectangle 400"/>
            <p:cNvSpPr>
              <a:spLocks noChangeArrowheads="1"/>
            </p:cNvSpPr>
            <p:nvPr/>
          </p:nvSpPr>
          <p:spPr bwMode="auto">
            <a:xfrm>
              <a:off x="1027" y="1739"/>
              <a:ext cx="400" cy="309"/>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1</a:t>
              </a:r>
              <a:endParaRPr lang="en-US" sz="4300" b="0"/>
            </a:p>
          </p:txBody>
        </p:sp>
        <p:sp>
          <p:nvSpPr>
            <p:cNvPr id="407953" name="Rectangle 401"/>
            <p:cNvSpPr>
              <a:spLocks noChangeArrowheads="1"/>
            </p:cNvSpPr>
            <p:nvPr/>
          </p:nvSpPr>
          <p:spPr bwMode="auto">
            <a:xfrm>
              <a:off x="615" y="1739"/>
              <a:ext cx="412" cy="309"/>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954" name="Rectangle 402"/>
            <p:cNvSpPr>
              <a:spLocks noChangeArrowheads="1"/>
            </p:cNvSpPr>
            <p:nvPr/>
          </p:nvSpPr>
          <p:spPr bwMode="auto">
            <a:xfrm>
              <a:off x="215" y="1739"/>
              <a:ext cx="400" cy="309"/>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955" name="Rectangle 403"/>
            <p:cNvSpPr>
              <a:spLocks noChangeArrowheads="1"/>
            </p:cNvSpPr>
            <p:nvPr/>
          </p:nvSpPr>
          <p:spPr bwMode="auto">
            <a:xfrm>
              <a:off x="3120" y="1435"/>
              <a:ext cx="340"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956" name="Rectangle 404"/>
            <p:cNvSpPr>
              <a:spLocks noChangeArrowheads="1"/>
            </p:cNvSpPr>
            <p:nvPr/>
          </p:nvSpPr>
          <p:spPr bwMode="auto">
            <a:xfrm>
              <a:off x="2508" y="1435"/>
              <a:ext cx="612"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1</a:t>
              </a:r>
              <a:endParaRPr lang="en-US" sz="4300" b="0"/>
            </a:p>
          </p:txBody>
        </p:sp>
        <p:sp>
          <p:nvSpPr>
            <p:cNvPr id="407957" name="Rectangle 405"/>
            <p:cNvSpPr>
              <a:spLocks noChangeArrowheads="1"/>
            </p:cNvSpPr>
            <p:nvPr/>
          </p:nvSpPr>
          <p:spPr bwMode="auto">
            <a:xfrm>
              <a:off x="1964" y="1435"/>
              <a:ext cx="544"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958" name="Rectangle 406"/>
            <p:cNvSpPr>
              <a:spLocks noChangeArrowheads="1"/>
            </p:cNvSpPr>
            <p:nvPr/>
          </p:nvSpPr>
          <p:spPr bwMode="auto">
            <a:xfrm>
              <a:off x="1427" y="1435"/>
              <a:ext cx="537"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959" name="Rectangle 407"/>
            <p:cNvSpPr>
              <a:spLocks noChangeArrowheads="1"/>
            </p:cNvSpPr>
            <p:nvPr/>
          </p:nvSpPr>
          <p:spPr bwMode="auto">
            <a:xfrm>
              <a:off x="1027" y="1435"/>
              <a:ext cx="400"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960" name="Rectangle 408"/>
            <p:cNvSpPr>
              <a:spLocks noChangeArrowheads="1"/>
            </p:cNvSpPr>
            <p:nvPr/>
          </p:nvSpPr>
          <p:spPr bwMode="auto">
            <a:xfrm>
              <a:off x="615" y="1435"/>
              <a:ext cx="412"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961" name="Rectangle 409"/>
            <p:cNvSpPr>
              <a:spLocks noChangeArrowheads="1"/>
            </p:cNvSpPr>
            <p:nvPr/>
          </p:nvSpPr>
          <p:spPr bwMode="auto">
            <a:xfrm>
              <a:off x="215" y="1435"/>
              <a:ext cx="400" cy="304"/>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0</a:t>
              </a:r>
              <a:endParaRPr lang="en-US" sz="4300" b="0"/>
            </a:p>
          </p:txBody>
        </p:sp>
        <p:sp>
          <p:nvSpPr>
            <p:cNvPr id="407962" name="Rectangle 410"/>
            <p:cNvSpPr>
              <a:spLocks noChangeArrowheads="1"/>
            </p:cNvSpPr>
            <p:nvPr/>
          </p:nvSpPr>
          <p:spPr bwMode="auto">
            <a:xfrm>
              <a:off x="3120" y="1148"/>
              <a:ext cx="340" cy="287"/>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spcBef>
                  <a:spcPts val="0"/>
                </a:spcBef>
                <a:buFont typeface="Wingdings"/>
                <a:buNone/>
                <a:defRPr/>
              </a:pPr>
              <a:r>
                <a:rPr lang="en-US" sz="2200" b="0">
                  <a:latin typeface="Times New Roman"/>
                  <a:ea typeface="华康简宋"/>
                  <a:cs typeface="Times New Roman"/>
                </a:rPr>
                <a:t> Y</a:t>
              </a:r>
              <a:endParaRPr lang="en-US" b="0" i="1">
                <a:latin typeface="Times New Roman"/>
                <a:ea typeface="华康简宋"/>
                <a:cs typeface="Times New Roman"/>
              </a:endParaRPr>
            </a:p>
          </p:txBody>
        </p:sp>
        <p:sp>
          <p:nvSpPr>
            <p:cNvPr id="407963" name="Rectangle 411"/>
            <p:cNvSpPr>
              <a:spLocks noChangeArrowheads="1"/>
            </p:cNvSpPr>
            <p:nvPr/>
          </p:nvSpPr>
          <p:spPr bwMode="auto">
            <a:xfrm>
              <a:off x="2508" y="1148"/>
              <a:ext cx="612" cy="287"/>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Q</a:t>
              </a:r>
              <a:r>
                <a:rPr lang="en-US" sz="2200" b="0" baseline="-25000">
                  <a:latin typeface="Times New Roman"/>
                  <a:cs typeface="Times New Roman"/>
                </a:rPr>
                <a:t>0</a:t>
              </a:r>
              <a:r>
                <a:rPr lang="en-US" sz="2200" b="0" i="1" baseline="30000">
                  <a:latin typeface="Times New Roman"/>
                  <a:cs typeface="Times New Roman"/>
                </a:rPr>
                <a:t>n</a:t>
              </a:r>
              <a:r>
                <a:rPr lang="en-US" sz="2200" b="0" baseline="30000">
                  <a:latin typeface="Times New Roman"/>
                  <a:cs typeface="Times New Roman"/>
                </a:rPr>
                <a:t>+1</a:t>
              </a:r>
              <a:endParaRPr lang="en-US" sz="4300" b="0"/>
            </a:p>
          </p:txBody>
        </p:sp>
        <p:sp>
          <p:nvSpPr>
            <p:cNvPr id="407964" name="Rectangle 412"/>
            <p:cNvSpPr>
              <a:spLocks noChangeArrowheads="1"/>
            </p:cNvSpPr>
            <p:nvPr/>
          </p:nvSpPr>
          <p:spPr bwMode="auto">
            <a:xfrm>
              <a:off x="1964" y="1148"/>
              <a:ext cx="544" cy="287"/>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Q</a:t>
              </a:r>
              <a:r>
                <a:rPr lang="en-US" sz="2200" b="0" baseline="-25000">
                  <a:latin typeface="Times New Roman"/>
                  <a:cs typeface="Times New Roman"/>
                </a:rPr>
                <a:t>1</a:t>
              </a:r>
              <a:r>
                <a:rPr lang="en-US" sz="2200" b="0" i="1" baseline="30000">
                  <a:latin typeface="Times New Roman"/>
                  <a:cs typeface="Times New Roman"/>
                </a:rPr>
                <a:t>n</a:t>
              </a:r>
              <a:r>
                <a:rPr lang="en-US" sz="2200" b="0" baseline="30000">
                  <a:latin typeface="Times New Roman"/>
                  <a:cs typeface="Times New Roman"/>
                </a:rPr>
                <a:t>+1</a:t>
              </a:r>
              <a:endParaRPr lang="en-US" sz="4300" b="0"/>
            </a:p>
          </p:txBody>
        </p:sp>
        <p:sp>
          <p:nvSpPr>
            <p:cNvPr id="407965" name="Rectangle 413"/>
            <p:cNvSpPr>
              <a:spLocks noChangeArrowheads="1"/>
            </p:cNvSpPr>
            <p:nvPr/>
          </p:nvSpPr>
          <p:spPr bwMode="auto">
            <a:xfrm>
              <a:off x="1427" y="1148"/>
              <a:ext cx="537" cy="287"/>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Q</a:t>
              </a:r>
              <a:r>
                <a:rPr lang="en-US" sz="2200" b="0" baseline="-25000">
                  <a:latin typeface="Times New Roman"/>
                  <a:cs typeface="Times New Roman"/>
                </a:rPr>
                <a:t>2</a:t>
              </a:r>
              <a:r>
                <a:rPr lang="en-US" sz="2200" b="0" i="1" baseline="30000">
                  <a:latin typeface="Times New Roman"/>
                  <a:cs typeface="Times New Roman"/>
                </a:rPr>
                <a:t>n</a:t>
              </a:r>
              <a:r>
                <a:rPr lang="en-US" sz="2200" b="0" baseline="30000">
                  <a:latin typeface="Times New Roman"/>
                  <a:cs typeface="Times New Roman"/>
                </a:rPr>
                <a:t>+1</a:t>
              </a:r>
              <a:endParaRPr lang="en-US" sz="4300" b="0"/>
            </a:p>
          </p:txBody>
        </p:sp>
        <p:sp>
          <p:nvSpPr>
            <p:cNvPr id="407966" name="Rectangle 414"/>
            <p:cNvSpPr>
              <a:spLocks noChangeArrowheads="1"/>
            </p:cNvSpPr>
            <p:nvPr/>
          </p:nvSpPr>
          <p:spPr bwMode="auto">
            <a:xfrm>
              <a:off x="1027" y="1148"/>
              <a:ext cx="400" cy="287"/>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Q</a:t>
              </a:r>
              <a:r>
                <a:rPr lang="en-US" sz="2200" b="0" baseline="-25000">
                  <a:latin typeface="Times New Roman"/>
                  <a:cs typeface="Times New Roman"/>
                </a:rPr>
                <a:t>0</a:t>
              </a:r>
              <a:r>
                <a:rPr lang="en-US" sz="2200" b="0" i="1" baseline="30000">
                  <a:latin typeface="Times New Roman"/>
                  <a:cs typeface="Times New Roman"/>
                </a:rPr>
                <a:t>n</a:t>
              </a:r>
              <a:endParaRPr lang="en-US" sz="4300" b="0"/>
            </a:p>
          </p:txBody>
        </p:sp>
        <p:sp>
          <p:nvSpPr>
            <p:cNvPr id="407967" name="Rectangle 415"/>
            <p:cNvSpPr>
              <a:spLocks noChangeArrowheads="1"/>
            </p:cNvSpPr>
            <p:nvPr/>
          </p:nvSpPr>
          <p:spPr bwMode="auto">
            <a:xfrm>
              <a:off x="615" y="1148"/>
              <a:ext cx="412" cy="287"/>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Q</a:t>
              </a:r>
              <a:r>
                <a:rPr lang="en-US" sz="2200" b="0" baseline="-25000">
                  <a:latin typeface="Times New Roman"/>
                  <a:cs typeface="Times New Roman"/>
                </a:rPr>
                <a:t>1</a:t>
              </a:r>
              <a:r>
                <a:rPr lang="en-US" sz="2200" b="0" i="1" baseline="30000">
                  <a:latin typeface="Times New Roman"/>
                  <a:cs typeface="Times New Roman"/>
                </a:rPr>
                <a:t>n</a:t>
              </a:r>
              <a:endParaRPr lang="en-US" sz="4300" b="0"/>
            </a:p>
          </p:txBody>
        </p:sp>
        <p:sp>
          <p:nvSpPr>
            <p:cNvPr id="407968" name="Rectangle 416"/>
            <p:cNvSpPr>
              <a:spLocks noChangeArrowheads="1"/>
            </p:cNvSpPr>
            <p:nvPr/>
          </p:nvSpPr>
          <p:spPr bwMode="auto">
            <a:xfrm>
              <a:off x="215" y="1148"/>
              <a:ext cx="400" cy="287"/>
            </a:xfrm>
            <a:prstGeom prst="rect">
              <a:avLst/>
            </a:prstGeom>
            <a:noFill/>
            <a:ln>
              <a:noFill/>
            </a:ln>
            <a:effectLst/>
          </p:spPr>
          <p:txBody>
            <a:bodyPr anchor="ctr"/>
            <a:lstStyle>
              <a:lvl1pPr marL="342900" indent="-342900" algn="l">
                <a:spcBef>
                  <a:spcPts val="0"/>
                </a:spcBef>
                <a:buClr>
                  <a:schemeClr val="accent2"/>
                </a:buClr>
                <a:buFont typeface="Wingdings"/>
                <a:buChar char="o"/>
                <a:defRPr sz="2600" b="1">
                  <a:solidFill>
                    <a:schemeClr val="tx1"/>
                  </a:solidFill>
                  <a:latin typeface="Arial Narrow"/>
                  <a:ea typeface="楷体_GB2312"/>
                </a:defRPr>
              </a:lvl1pPr>
              <a:lvl2pPr marL="742950" indent="-285750" algn="l">
                <a:spcBef>
                  <a:spcPts val="0"/>
                </a:spcBef>
                <a:buClr>
                  <a:schemeClr val="accent2"/>
                </a:buClr>
                <a:buFont typeface="Wingdings"/>
                <a:buChar char="n"/>
                <a:defRPr sz="2600" b="1">
                  <a:solidFill>
                    <a:schemeClr val="tx1"/>
                  </a:solidFill>
                  <a:latin typeface="Arial Narrow"/>
                  <a:ea typeface="楷体_GB2312"/>
                </a:defRPr>
              </a:lvl2pPr>
              <a:lvl3pPr marL="1143000" indent="-228600" algn="l">
                <a:spcBef>
                  <a:spcPts val="0"/>
                </a:spcBef>
                <a:buClr>
                  <a:schemeClr val="accent2"/>
                </a:buClr>
                <a:buFont typeface="Wingdings"/>
                <a:buChar char="o"/>
                <a:defRPr sz="2600" b="1">
                  <a:solidFill>
                    <a:schemeClr val="tx1"/>
                  </a:solidFill>
                  <a:latin typeface="Arial Narrow"/>
                  <a:ea typeface="楷体_GB2312"/>
                </a:defRPr>
              </a:lvl3pPr>
              <a:lvl4pPr marL="1600200" indent="-228600" algn="l">
                <a:spcBef>
                  <a:spcPts val="0"/>
                </a:spcBef>
                <a:buClr>
                  <a:schemeClr val="accent2"/>
                </a:buClr>
                <a:buFont typeface="Wingdings"/>
                <a:buChar char="n"/>
                <a:defRPr sz="2000" b="1">
                  <a:solidFill>
                    <a:schemeClr val="tx1"/>
                  </a:solidFill>
                  <a:latin typeface="Arial Narrow"/>
                  <a:ea typeface="楷体_GB2312"/>
                </a:defRPr>
              </a:lvl4pPr>
              <a:lvl5pPr marL="2057400" indent="-228600" algn="l">
                <a:spcBef>
                  <a:spcPts val="0"/>
                </a:spcBef>
                <a:buClr>
                  <a:schemeClr val="accent2"/>
                </a:buClr>
                <a:buFont typeface="Wingdings"/>
                <a:buChar char="§"/>
                <a:defRPr sz="2000" b="1">
                  <a:solidFill>
                    <a:schemeClr val="tx1"/>
                  </a:solidFill>
                  <a:latin typeface="Arial Narrow"/>
                  <a:ea typeface="楷体_GB2312"/>
                </a:defRPr>
              </a:lvl5pPr>
              <a:lvl6pPr marL="2514600" indent="-228600">
                <a:spcBef>
                  <a:spcPts val="0"/>
                </a:spcBef>
                <a:spcAft>
                  <a:spcPts val="0"/>
                </a:spcAft>
                <a:buClr>
                  <a:schemeClr val="accent2"/>
                </a:buClr>
                <a:buFont typeface="Wingdings"/>
                <a:buChar char="§"/>
                <a:defRPr sz="2000" b="1">
                  <a:solidFill>
                    <a:schemeClr val="tx1"/>
                  </a:solidFill>
                  <a:latin typeface="Arial Narrow"/>
                  <a:ea typeface="楷体_GB2312"/>
                </a:defRPr>
              </a:lvl6pPr>
              <a:lvl7pPr marL="2971800" indent="-228600">
                <a:spcBef>
                  <a:spcPts val="0"/>
                </a:spcBef>
                <a:spcAft>
                  <a:spcPts val="0"/>
                </a:spcAft>
                <a:buClr>
                  <a:schemeClr val="accent2"/>
                </a:buClr>
                <a:buFont typeface="Wingdings"/>
                <a:buChar char="§"/>
                <a:defRPr sz="2000" b="1">
                  <a:solidFill>
                    <a:schemeClr val="tx1"/>
                  </a:solidFill>
                  <a:latin typeface="Arial Narrow"/>
                  <a:ea typeface="楷体_GB2312"/>
                </a:defRPr>
              </a:lvl7pPr>
              <a:lvl8pPr marL="3429000" indent="-228600">
                <a:spcBef>
                  <a:spcPts val="0"/>
                </a:spcBef>
                <a:spcAft>
                  <a:spcPts val="0"/>
                </a:spcAft>
                <a:buClr>
                  <a:schemeClr val="accent2"/>
                </a:buClr>
                <a:buFont typeface="Wingdings"/>
                <a:buChar char="§"/>
                <a:defRPr sz="2000" b="1">
                  <a:solidFill>
                    <a:schemeClr val="tx1"/>
                  </a:solidFill>
                  <a:latin typeface="Arial Narrow"/>
                  <a:ea typeface="楷体_GB2312"/>
                </a:defRPr>
              </a:lvl8pPr>
              <a:lvl9pPr marL="3886200" indent="-22860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200" b="0">
                  <a:latin typeface="Times New Roman"/>
                  <a:cs typeface="Times New Roman"/>
                </a:rPr>
                <a:t>Q</a:t>
              </a:r>
              <a:r>
                <a:rPr lang="en-US" sz="2200" b="0" baseline="-25000">
                  <a:latin typeface="Times New Roman"/>
                  <a:cs typeface="Times New Roman"/>
                </a:rPr>
                <a:t>2</a:t>
              </a:r>
              <a:r>
                <a:rPr lang="en-US" sz="2200" b="0" i="1" baseline="30000">
                  <a:latin typeface="Times New Roman"/>
                  <a:cs typeface="Times New Roman"/>
                </a:rPr>
                <a:t>n</a:t>
              </a:r>
              <a:endParaRPr lang="en-US" sz="4300" b="0"/>
            </a:p>
          </p:txBody>
        </p:sp>
        <p:sp>
          <p:nvSpPr>
            <p:cNvPr id="407969" name="Line 417"/>
            <p:cNvSpPr>
              <a:spLocks noChangeShapeType="1"/>
            </p:cNvSpPr>
            <p:nvPr/>
          </p:nvSpPr>
          <p:spPr bwMode="auto">
            <a:xfrm>
              <a:off x="215" y="1148"/>
              <a:ext cx="3245" cy="0"/>
            </a:xfrm>
            <a:prstGeom prst="line">
              <a:avLst/>
            </a:prstGeom>
            <a:noFill/>
            <a:ln w="12700" cap="rnd">
              <a:solidFill>
                <a:srgbClr val="000000"/>
              </a:solidFill>
              <a:round/>
              <a:headEnd/>
              <a:tailEnd/>
            </a:ln>
            <a:effectLst/>
          </p:spPr>
          <p:txBody>
            <a:bodyPr anchor="ctr">
              <a:spAutoFit/>
            </a:bodyPr>
            <a:lstStyle/>
            <a:p>
              <a:pPr>
                <a:defRPr/>
              </a:pPr>
              <a:endParaRPr lang="zh-CN"/>
            </a:p>
          </p:txBody>
        </p:sp>
        <p:sp>
          <p:nvSpPr>
            <p:cNvPr id="407970" name="Line 418"/>
            <p:cNvSpPr>
              <a:spLocks noChangeShapeType="1"/>
            </p:cNvSpPr>
            <p:nvPr/>
          </p:nvSpPr>
          <p:spPr bwMode="auto">
            <a:xfrm>
              <a:off x="215" y="2949"/>
              <a:ext cx="3245" cy="0"/>
            </a:xfrm>
            <a:prstGeom prst="line">
              <a:avLst/>
            </a:prstGeom>
            <a:noFill/>
            <a:ln w="12700" cap="rnd">
              <a:solidFill>
                <a:srgbClr val="000000"/>
              </a:solidFill>
              <a:round/>
              <a:headEnd/>
              <a:tailEnd/>
            </a:ln>
            <a:effectLst/>
          </p:spPr>
          <p:txBody>
            <a:bodyPr anchor="ctr">
              <a:spAutoFit/>
            </a:bodyPr>
            <a:lstStyle/>
            <a:p>
              <a:pPr>
                <a:defRPr/>
              </a:pPr>
              <a:endParaRPr lang="zh-CN"/>
            </a:p>
          </p:txBody>
        </p:sp>
        <p:sp>
          <p:nvSpPr>
            <p:cNvPr id="407971" name="Line 419"/>
            <p:cNvSpPr>
              <a:spLocks noChangeShapeType="1"/>
            </p:cNvSpPr>
            <p:nvPr/>
          </p:nvSpPr>
          <p:spPr bwMode="auto">
            <a:xfrm>
              <a:off x="215" y="1148"/>
              <a:ext cx="0" cy="1801"/>
            </a:xfrm>
            <a:prstGeom prst="line">
              <a:avLst/>
            </a:prstGeom>
            <a:noFill/>
            <a:ln w="9525" cap="rnd">
              <a:solidFill>
                <a:srgbClr val="000000"/>
              </a:solidFill>
              <a:round/>
              <a:headEnd/>
              <a:tailEnd/>
            </a:ln>
            <a:effectLst/>
          </p:spPr>
          <p:txBody>
            <a:bodyPr anchor="ctr">
              <a:spAutoFit/>
            </a:bodyPr>
            <a:lstStyle/>
            <a:p>
              <a:pPr>
                <a:defRPr/>
              </a:pPr>
              <a:endParaRPr lang="zh-CN"/>
            </a:p>
          </p:txBody>
        </p:sp>
        <p:sp>
          <p:nvSpPr>
            <p:cNvPr id="407972" name="Line 420"/>
            <p:cNvSpPr>
              <a:spLocks noChangeShapeType="1"/>
            </p:cNvSpPr>
            <p:nvPr/>
          </p:nvSpPr>
          <p:spPr bwMode="auto">
            <a:xfrm>
              <a:off x="3460" y="1148"/>
              <a:ext cx="0" cy="1801"/>
            </a:xfrm>
            <a:prstGeom prst="line">
              <a:avLst/>
            </a:prstGeom>
            <a:noFill/>
            <a:ln w="9525" cap="rnd">
              <a:solidFill>
                <a:srgbClr val="000000"/>
              </a:solidFill>
              <a:round/>
              <a:headEnd/>
              <a:tailEnd/>
            </a:ln>
            <a:effectLst/>
          </p:spPr>
          <p:txBody>
            <a:bodyPr anchor="ctr">
              <a:spAutoFit/>
            </a:bodyPr>
            <a:lstStyle/>
            <a:p>
              <a:pPr>
                <a:defRPr/>
              </a:pPr>
              <a:endParaRPr lang="zh-CN"/>
            </a:p>
          </p:txBody>
        </p:sp>
        <p:sp>
          <p:nvSpPr>
            <p:cNvPr id="407973" name="Line 421"/>
            <p:cNvSpPr>
              <a:spLocks noChangeShapeType="1"/>
            </p:cNvSpPr>
            <p:nvPr/>
          </p:nvSpPr>
          <p:spPr bwMode="auto">
            <a:xfrm>
              <a:off x="215" y="1435"/>
              <a:ext cx="3245" cy="0"/>
            </a:xfrm>
            <a:prstGeom prst="line">
              <a:avLst/>
            </a:prstGeom>
            <a:noFill/>
            <a:ln w="12700" cap="rnd">
              <a:solidFill>
                <a:srgbClr val="000000"/>
              </a:solidFill>
              <a:round/>
              <a:headEnd/>
              <a:tailEnd/>
            </a:ln>
            <a:effectLst/>
          </p:spPr>
          <p:txBody>
            <a:bodyPr anchor="ctr">
              <a:spAutoFit/>
            </a:bodyPr>
            <a:lstStyle/>
            <a:p>
              <a:pPr>
                <a:defRPr/>
              </a:pPr>
              <a:endParaRPr lang="zh-CN"/>
            </a:p>
          </p:txBody>
        </p:sp>
        <p:sp>
          <p:nvSpPr>
            <p:cNvPr id="407974" name="Line 422"/>
            <p:cNvSpPr>
              <a:spLocks noChangeShapeType="1"/>
            </p:cNvSpPr>
            <p:nvPr/>
          </p:nvSpPr>
          <p:spPr bwMode="auto">
            <a:xfrm>
              <a:off x="615" y="1148"/>
              <a:ext cx="0" cy="1801"/>
            </a:xfrm>
            <a:prstGeom prst="line">
              <a:avLst/>
            </a:prstGeom>
            <a:noFill/>
            <a:ln w="9525" cap="rnd">
              <a:solidFill>
                <a:srgbClr val="000000"/>
              </a:solidFill>
              <a:round/>
              <a:headEnd/>
              <a:tailEnd/>
            </a:ln>
            <a:effectLst/>
          </p:spPr>
          <p:txBody>
            <a:bodyPr anchor="ctr">
              <a:spAutoFit/>
            </a:bodyPr>
            <a:lstStyle/>
            <a:p>
              <a:pPr>
                <a:defRPr/>
              </a:pPr>
              <a:endParaRPr lang="zh-CN"/>
            </a:p>
          </p:txBody>
        </p:sp>
        <p:sp>
          <p:nvSpPr>
            <p:cNvPr id="407975" name="Line 423"/>
            <p:cNvSpPr>
              <a:spLocks noChangeShapeType="1"/>
            </p:cNvSpPr>
            <p:nvPr/>
          </p:nvSpPr>
          <p:spPr bwMode="auto">
            <a:xfrm>
              <a:off x="1027" y="1148"/>
              <a:ext cx="0" cy="287"/>
            </a:xfrm>
            <a:prstGeom prst="line">
              <a:avLst/>
            </a:prstGeom>
            <a:noFill/>
            <a:ln w="12700" cap="rnd">
              <a:solidFill>
                <a:srgbClr val="000000"/>
              </a:solidFill>
              <a:round/>
              <a:headEnd/>
              <a:tailEnd/>
            </a:ln>
            <a:effectLst/>
          </p:spPr>
          <p:txBody>
            <a:bodyPr anchor="ctr">
              <a:spAutoFit/>
            </a:bodyPr>
            <a:lstStyle/>
            <a:p>
              <a:pPr>
                <a:defRPr/>
              </a:pPr>
              <a:endParaRPr lang="zh-CN"/>
            </a:p>
          </p:txBody>
        </p:sp>
        <p:sp>
          <p:nvSpPr>
            <p:cNvPr id="407976" name="Line 424"/>
            <p:cNvSpPr>
              <a:spLocks noChangeShapeType="1"/>
            </p:cNvSpPr>
            <p:nvPr/>
          </p:nvSpPr>
          <p:spPr bwMode="auto">
            <a:xfrm>
              <a:off x="1427" y="1148"/>
              <a:ext cx="0" cy="1801"/>
            </a:xfrm>
            <a:prstGeom prst="line">
              <a:avLst/>
            </a:prstGeom>
            <a:noFill/>
            <a:ln w="12700" cap="rnd">
              <a:solidFill>
                <a:srgbClr val="000000"/>
              </a:solidFill>
              <a:round/>
              <a:headEnd/>
              <a:tailEnd/>
            </a:ln>
            <a:effectLst/>
          </p:spPr>
          <p:txBody>
            <a:bodyPr anchor="ctr">
              <a:spAutoFit/>
            </a:bodyPr>
            <a:lstStyle/>
            <a:p>
              <a:pPr>
                <a:defRPr/>
              </a:pPr>
              <a:endParaRPr lang="zh-CN"/>
            </a:p>
          </p:txBody>
        </p:sp>
        <p:sp>
          <p:nvSpPr>
            <p:cNvPr id="407977" name="Line 425"/>
            <p:cNvSpPr>
              <a:spLocks noChangeShapeType="1"/>
            </p:cNvSpPr>
            <p:nvPr/>
          </p:nvSpPr>
          <p:spPr bwMode="auto">
            <a:xfrm>
              <a:off x="1964" y="1148"/>
              <a:ext cx="0" cy="1801"/>
            </a:xfrm>
            <a:prstGeom prst="line">
              <a:avLst/>
            </a:prstGeom>
            <a:noFill/>
            <a:ln w="9525" cap="rnd">
              <a:solidFill>
                <a:srgbClr val="000000"/>
              </a:solidFill>
              <a:round/>
              <a:headEnd/>
              <a:tailEnd/>
            </a:ln>
            <a:effectLst/>
          </p:spPr>
          <p:txBody>
            <a:bodyPr anchor="ctr">
              <a:spAutoFit/>
            </a:bodyPr>
            <a:lstStyle/>
            <a:p>
              <a:pPr>
                <a:defRPr/>
              </a:pPr>
              <a:endParaRPr lang="zh-CN"/>
            </a:p>
          </p:txBody>
        </p:sp>
        <p:sp>
          <p:nvSpPr>
            <p:cNvPr id="407978" name="Line 426"/>
            <p:cNvSpPr>
              <a:spLocks noChangeShapeType="1"/>
            </p:cNvSpPr>
            <p:nvPr/>
          </p:nvSpPr>
          <p:spPr bwMode="auto">
            <a:xfrm>
              <a:off x="2508" y="1148"/>
              <a:ext cx="0" cy="1801"/>
            </a:xfrm>
            <a:prstGeom prst="line">
              <a:avLst/>
            </a:prstGeom>
            <a:noFill/>
            <a:ln w="9525" cap="rnd">
              <a:solidFill>
                <a:srgbClr val="000000"/>
              </a:solidFill>
              <a:round/>
              <a:headEnd/>
              <a:tailEnd/>
            </a:ln>
            <a:effectLst/>
          </p:spPr>
          <p:txBody>
            <a:bodyPr anchor="ctr">
              <a:spAutoFit/>
            </a:bodyPr>
            <a:lstStyle/>
            <a:p>
              <a:pPr>
                <a:defRPr/>
              </a:pPr>
              <a:endParaRPr lang="zh-CN"/>
            </a:p>
          </p:txBody>
        </p:sp>
        <p:sp>
          <p:nvSpPr>
            <p:cNvPr id="407979" name="Line 427"/>
            <p:cNvSpPr>
              <a:spLocks noChangeShapeType="1"/>
            </p:cNvSpPr>
            <p:nvPr/>
          </p:nvSpPr>
          <p:spPr bwMode="auto">
            <a:xfrm>
              <a:off x="3120" y="1148"/>
              <a:ext cx="0" cy="1801"/>
            </a:xfrm>
            <a:prstGeom prst="line">
              <a:avLst/>
            </a:prstGeom>
            <a:noFill/>
            <a:ln w="12700" cap="rnd">
              <a:solidFill>
                <a:srgbClr val="000000"/>
              </a:solidFill>
              <a:round/>
              <a:headEnd/>
              <a:tailEnd/>
            </a:ln>
            <a:effectLst/>
          </p:spPr>
          <p:txBody>
            <a:bodyPr anchor="ctr">
              <a:spAutoFit/>
            </a:bodyPr>
            <a:lstStyle/>
            <a:p>
              <a:pPr>
                <a:defRPr/>
              </a:pPr>
              <a:endParaRPr lang="zh-CN"/>
            </a:p>
          </p:txBody>
        </p:sp>
        <p:sp>
          <p:nvSpPr>
            <p:cNvPr id="407980" name="Line 428"/>
            <p:cNvSpPr>
              <a:spLocks noChangeShapeType="1"/>
            </p:cNvSpPr>
            <p:nvPr/>
          </p:nvSpPr>
          <p:spPr bwMode="auto">
            <a:xfrm>
              <a:off x="215" y="1739"/>
              <a:ext cx="3245" cy="0"/>
            </a:xfrm>
            <a:prstGeom prst="line">
              <a:avLst/>
            </a:prstGeom>
            <a:noFill/>
            <a:ln w="9525" cap="rnd">
              <a:solidFill>
                <a:srgbClr val="000000"/>
              </a:solidFill>
              <a:round/>
              <a:headEnd/>
              <a:tailEnd/>
            </a:ln>
            <a:effectLst/>
          </p:spPr>
          <p:txBody>
            <a:bodyPr anchor="ctr">
              <a:spAutoFit/>
            </a:bodyPr>
            <a:lstStyle/>
            <a:p>
              <a:pPr>
                <a:defRPr/>
              </a:pPr>
              <a:endParaRPr lang="zh-CN"/>
            </a:p>
          </p:txBody>
        </p:sp>
        <p:sp>
          <p:nvSpPr>
            <p:cNvPr id="407981" name="Line 429"/>
            <p:cNvSpPr>
              <a:spLocks noChangeShapeType="1"/>
            </p:cNvSpPr>
            <p:nvPr/>
          </p:nvSpPr>
          <p:spPr bwMode="auto">
            <a:xfrm>
              <a:off x="1027" y="1435"/>
              <a:ext cx="0" cy="1514"/>
            </a:xfrm>
            <a:prstGeom prst="line">
              <a:avLst/>
            </a:prstGeom>
            <a:noFill/>
            <a:ln w="9525" cap="rnd">
              <a:solidFill>
                <a:srgbClr val="000000"/>
              </a:solidFill>
              <a:round/>
              <a:headEnd/>
              <a:tailEnd/>
            </a:ln>
            <a:effectLst/>
          </p:spPr>
          <p:txBody>
            <a:bodyPr anchor="ctr">
              <a:spAutoFit/>
            </a:bodyPr>
            <a:lstStyle/>
            <a:p>
              <a:pPr>
                <a:defRPr/>
              </a:pPr>
              <a:endParaRPr lang="zh-CN"/>
            </a:p>
          </p:txBody>
        </p:sp>
        <p:sp>
          <p:nvSpPr>
            <p:cNvPr id="407982" name="Line 430"/>
            <p:cNvSpPr>
              <a:spLocks noChangeShapeType="1"/>
            </p:cNvSpPr>
            <p:nvPr/>
          </p:nvSpPr>
          <p:spPr bwMode="auto">
            <a:xfrm>
              <a:off x="215" y="2048"/>
              <a:ext cx="3245" cy="0"/>
            </a:xfrm>
            <a:prstGeom prst="line">
              <a:avLst/>
            </a:prstGeom>
            <a:noFill/>
            <a:ln w="9525" cap="rnd">
              <a:solidFill>
                <a:srgbClr val="000000"/>
              </a:solidFill>
              <a:round/>
              <a:headEnd/>
              <a:tailEnd/>
            </a:ln>
            <a:effectLst/>
          </p:spPr>
          <p:txBody>
            <a:bodyPr anchor="ctr">
              <a:spAutoFit/>
            </a:bodyPr>
            <a:lstStyle/>
            <a:p>
              <a:pPr>
                <a:defRPr/>
              </a:pPr>
              <a:endParaRPr lang="zh-CN"/>
            </a:p>
          </p:txBody>
        </p:sp>
        <p:sp>
          <p:nvSpPr>
            <p:cNvPr id="407983" name="Line 431"/>
            <p:cNvSpPr>
              <a:spLocks noChangeShapeType="1"/>
            </p:cNvSpPr>
            <p:nvPr/>
          </p:nvSpPr>
          <p:spPr bwMode="auto">
            <a:xfrm>
              <a:off x="215" y="2340"/>
              <a:ext cx="3245" cy="0"/>
            </a:xfrm>
            <a:prstGeom prst="line">
              <a:avLst/>
            </a:prstGeom>
            <a:noFill/>
            <a:ln w="9525" cap="rnd">
              <a:solidFill>
                <a:srgbClr val="000000"/>
              </a:solidFill>
              <a:round/>
              <a:headEnd/>
              <a:tailEnd/>
            </a:ln>
            <a:effectLst/>
          </p:spPr>
          <p:txBody>
            <a:bodyPr anchor="ctr">
              <a:spAutoFit/>
            </a:bodyPr>
            <a:lstStyle/>
            <a:p>
              <a:pPr>
                <a:defRPr/>
              </a:pPr>
              <a:endParaRPr lang="zh-CN"/>
            </a:p>
          </p:txBody>
        </p:sp>
        <p:sp>
          <p:nvSpPr>
            <p:cNvPr id="407984" name="Line 432"/>
            <p:cNvSpPr>
              <a:spLocks noChangeShapeType="1"/>
            </p:cNvSpPr>
            <p:nvPr/>
          </p:nvSpPr>
          <p:spPr bwMode="auto">
            <a:xfrm>
              <a:off x="215" y="2644"/>
              <a:ext cx="3245" cy="0"/>
            </a:xfrm>
            <a:prstGeom prst="line">
              <a:avLst/>
            </a:prstGeom>
            <a:noFill/>
            <a:ln w="9525" cap="rnd">
              <a:solidFill>
                <a:srgbClr val="000000"/>
              </a:solidFill>
              <a:round/>
              <a:headEnd/>
              <a:tailEnd/>
            </a:ln>
            <a:effectLst/>
          </p:spPr>
          <p:txBody>
            <a:bodyPr anchor="ctr">
              <a:spAutoFit/>
            </a:bodyPr>
            <a:lstStyle/>
            <a:p>
              <a:pPr>
                <a:defRPr/>
              </a:pPr>
              <a:endParaRPr lang="zh-CN"/>
            </a:p>
          </p:txBody>
        </p:sp>
      </p:grpSp>
      <p:graphicFrame>
        <p:nvGraphicFramePr>
          <p:cNvPr id="407985" name="Object 433"/>
          <p:cNvGraphicFramePr>
            <a:graphicFrameLocks xmlns:a="http://schemas.openxmlformats.org/drawingml/2006/main" noChangeAspect="1"/>
          </p:cNvGraphicFramePr>
          <p:nvPr/>
        </p:nvGraphicFramePr>
        <p:xfrm>
          <a:off x="6624638" y="4868863"/>
          <a:ext cx="928686" cy="506412"/>
        </p:xfrm>
        <a:graphic>
          <a:graphicData uri="http://schemas.openxmlformats.org/presentationml/2006/ole">
            <p:oleObj name="oleObj" r:id="rId6" imgW="418465" imgH="228600" progId="Equation.DSMT4">
              <p:embed/>
              <p:pic>
                <p:nvPicPr>
                  <p:cNvPr id="407985" name="Object 433"/>
                  <p:cNvPicPr/>
                  <p:nvPr/>
                </p:nvPicPr>
                <p:blipFill>
                  <a:blip r:embed="rId5"/>
                  <a:stretch/>
                </p:blipFill>
                <p:spPr bwMode="auto">
                  <a:xfrm>
                    <a:off x="6624638" y="4868863"/>
                    <a:ext cx="928686" cy="506412"/>
                  </a:xfrm>
                  <a:prstGeom prst="rect">
                    <a:avLst/>
                  </a:prstGeom>
                </p:spPr>
              </p:pic>
            </p:oleObj>
          </a:graphicData>
        </a:graphic>
      </p:graphicFrame>
      <p:sp>
        <p:nvSpPr>
          <p:cNvPr id="407986" name="AutoShape 434"/>
          <p:cNvSpPr>
            <a:spLocks noChangeArrowheads="1"/>
          </p:cNvSpPr>
          <p:nvPr/>
        </p:nvSpPr>
        <p:spPr bwMode="auto">
          <a:xfrm>
            <a:off x="2828925" y="3681413"/>
            <a:ext cx="374650" cy="1079500"/>
          </a:xfrm>
          <a:prstGeom prst="roundRect">
            <a:avLst>
              <a:gd name="adj" fmla="val 16667"/>
            </a:avLst>
          </a:prstGeom>
          <a:noFill/>
          <a:ln w="38100" algn="ctr">
            <a:solidFill>
              <a:srgbClr val="CC0066"/>
            </a:solidFill>
            <a:round/>
            <a:headEnd/>
            <a:tailEnd/>
          </a:ln>
          <a:effectLst/>
        </p:spPr>
        <p:txBody>
          <a:bodyPr anchor="ctr">
            <a:spAutoFit/>
          </a:bodyPr>
          <a:lstStyle/>
          <a:p>
            <a:pPr>
              <a:defRPr/>
            </a:pPr>
            <a:endParaRPr lang="zh-CN"/>
          </a:p>
        </p:txBody>
      </p:sp>
      <p:graphicFrame>
        <p:nvGraphicFramePr>
          <p:cNvPr id="407987" name="Object 435"/>
          <p:cNvGraphicFramePr>
            <a:graphicFrameLocks xmlns:a="http://schemas.openxmlformats.org/drawingml/2006/main" noChangeAspect="1"/>
          </p:cNvGraphicFramePr>
          <p:nvPr/>
        </p:nvGraphicFramePr>
        <p:xfrm>
          <a:off x="1003300" y="4873625"/>
          <a:ext cx="1508125" cy="531813"/>
        </p:xfrm>
        <a:graphic>
          <a:graphicData uri="http://schemas.openxmlformats.org/presentationml/2006/ole">
            <p:oleObj name="oleObj" r:id="rId8" imgW="672465" imgH="240665" progId="Equation.DSMT4">
              <p:embed/>
              <p:pic>
                <p:nvPicPr>
                  <p:cNvPr id="407987" name="Object 435"/>
                  <p:cNvPicPr/>
                  <p:nvPr/>
                </p:nvPicPr>
                <p:blipFill>
                  <a:blip r:embed="rId7"/>
                  <a:stretch/>
                </p:blipFill>
                <p:spPr bwMode="auto">
                  <a:xfrm>
                    <a:off x="1003300" y="4873625"/>
                    <a:ext cx="1508125" cy="531813"/>
                  </a:xfrm>
                  <a:prstGeom prst="rect">
                    <a:avLst/>
                  </a:prstGeom>
                </p:spPr>
              </p:pic>
            </p:oleObj>
          </a:graphicData>
        </a:graphic>
      </p:graphicFrame>
      <p:grpSp>
        <p:nvGrpSpPr>
          <p:cNvPr id="407988" name="Group 436"/>
          <p:cNvGrpSpPr/>
          <p:nvPr/>
        </p:nvGrpSpPr>
        <p:grpSpPr bwMode="auto">
          <a:xfrm>
            <a:off x="6678613" y="6115050"/>
            <a:ext cx="2503487" cy="604838"/>
            <a:chOff x="4207" y="3716"/>
            <a:chExt cx="1577" cy="381"/>
          </a:xfrm>
        </p:grpSpPr>
        <p:sp>
          <p:nvSpPr>
            <p:cNvPr id="407989" name="Rectangle 437"/>
            <p:cNvSpPr>
              <a:spLocks noChangeArrowheads="1"/>
            </p:cNvSpPr>
            <p:nvPr/>
          </p:nvSpPr>
          <p:spPr bwMode="auto">
            <a:xfrm>
              <a:off x="4824" y="3744"/>
              <a:ext cx="960" cy="327"/>
            </a:xfrm>
            <a:prstGeom prst="rect">
              <a:avLst/>
            </a:prstGeom>
            <a:noFill/>
            <a:ln>
              <a:noFill/>
            </a:ln>
            <a:effectLst/>
          </p:spPr>
          <p:txBody>
            <a:bodyPr anchor="ctr">
              <a:spAutoFit/>
            </a:bodyPr>
            <a:lstStyle>
              <a:lvl1pPr indent="269875"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a:spcBef>
                  <a:spcPts val="0"/>
                </a:spcBef>
                <a:spcAft>
                  <a:spcPts val="0"/>
                </a:spcAft>
                <a:defRPr sz="2400">
                  <a:solidFill>
                    <a:schemeClr val="tx1"/>
                  </a:solidFill>
                  <a:latin typeface="Times New Roman"/>
                  <a:ea typeface="宋体"/>
                </a:defRPr>
              </a:lvl6pPr>
              <a:lvl7pPr>
                <a:spcBef>
                  <a:spcPts val="0"/>
                </a:spcBef>
                <a:spcAft>
                  <a:spcPts val="0"/>
                </a:spcAft>
                <a:defRPr sz="2400">
                  <a:solidFill>
                    <a:schemeClr val="tx1"/>
                  </a:solidFill>
                  <a:latin typeface="Times New Roman"/>
                  <a:ea typeface="宋体"/>
                </a:defRPr>
              </a:lvl7pPr>
              <a:lvl8pPr>
                <a:spcBef>
                  <a:spcPts val="0"/>
                </a:spcBef>
                <a:spcAft>
                  <a:spcPts val="0"/>
                </a:spcAft>
                <a:defRPr sz="2400">
                  <a:solidFill>
                    <a:schemeClr val="tx1"/>
                  </a:solidFill>
                  <a:latin typeface="Times New Roman"/>
                  <a:ea typeface="宋体"/>
                </a:defRPr>
              </a:lvl8pPr>
              <a:lvl9pPr>
                <a:spcBef>
                  <a:spcPts val="0"/>
                </a:spcBef>
                <a:spcAft>
                  <a:spcPts val="0"/>
                </a:spcAft>
                <a:defRPr sz="2400">
                  <a:solidFill>
                    <a:schemeClr val="tx1"/>
                  </a:solidFill>
                  <a:latin typeface="Times New Roman"/>
                  <a:ea typeface="宋体"/>
                </a:defRPr>
              </a:lvl9pPr>
            </a:lstStyle>
            <a:p>
              <a:pPr>
                <a:defRPr/>
              </a:pPr>
              <a:r>
                <a:rPr lang="en-US" sz="2800" b="0" i="1">
                  <a:solidFill>
                    <a:srgbClr val="000099"/>
                  </a:solidFill>
                  <a:cs typeface="Times New Roman"/>
                </a:rPr>
                <a:t>K</a:t>
              </a:r>
              <a:r>
                <a:rPr lang="en-US" sz="2800" b="0" baseline="-25000">
                  <a:solidFill>
                    <a:srgbClr val="000099"/>
                  </a:solidFill>
                  <a:cs typeface="Times New Roman"/>
                </a:rPr>
                <a:t>0</a:t>
              </a:r>
              <a:r>
                <a:rPr lang="en-US" sz="2800" b="0">
                  <a:solidFill>
                    <a:srgbClr val="000099"/>
                  </a:solidFill>
                  <a:cs typeface="Times New Roman"/>
                </a:rPr>
                <a:t>=1</a:t>
              </a:r>
              <a:endParaRPr lang="en-US" sz="2800" b="0">
                <a:solidFill>
                  <a:srgbClr val="000099"/>
                </a:solidFill>
              </a:endParaRPr>
            </a:p>
          </p:txBody>
        </p:sp>
        <p:graphicFrame>
          <p:nvGraphicFramePr>
            <p:cNvPr id="407990" name="Object 438"/>
            <p:cNvGraphicFramePr>
              <a:graphicFrameLocks xmlns:a="http://schemas.openxmlformats.org/drawingml/2006/main" noChangeAspect="1"/>
            </p:cNvGraphicFramePr>
            <p:nvPr/>
          </p:nvGraphicFramePr>
          <p:xfrm>
            <a:off x="4207" y="3716"/>
            <a:ext cx="744" cy="381"/>
          </p:xfrm>
          <a:graphic>
            <a:graphicData uri="http://schemas.openxmlformats.org/presentationml/2006/ole">
              <p:oleObj name="oleObj" r:id="rId10" imgW="520065" imgH="266065" progId="Equation.DSMT4">
                <p:embed/>
                <p:pic>
                  <p:nvPicPr>
                    <p:cNvPr id="407990" name="Object 438"/>
                    <p:cNvPicPr/>
                    <p:nvPr/>
                  </p:nvPicPr>
                  <p:blipFill>
                    <a:blip r:embed="rId9"/>
                    <a:stretch/>
                  </p:blipFill>
                  <p:spPr bwMode="auto">
                    <a:xfrm>
                      <a:off x="4207" y="3716"/>
                      <a:ext cx="744" cy="381"/>
                    </a:xfrm>
                    <a:prstGeom prst="rect">
                      <a:avLst/>
                    </a:prstGeom>
                  </p:spPr>
                </p:pic>
              </p:oleObj>
            </a:graphicData>
          </a:graphic>
        </p:graphicFrame>
      </p:grpSp>
      <p:grpSp>
        <p:nvGrpSpPr>
          <p:cNvPr id="407991" name="Group 439"/>
          <p:cNvGrpSpPr/>
          <p:nvPr/>
        </p:nvGrpSpPr>
        <p:grpSpPr bwMode="auto">
          <a:xfrm>
            <a:off x="6342063" y="5492750"/>
            <a:ext cx="2662237" cy="581025"/>
            <a:chOff x="4043" y="3388"/>
            <a:chExt cx="1677" cy="365"/>
          </a:xfrm>
        </p:grpSpPr>
        <p:sp>
          <p:nvSpPr>
            <p:cNvPr id="407992" name="Rectangle 440"/>
            <p:cNvSpPr>
              <a:spLocks noChangeArrowheads="1"/>
            </p:cNvSpPr>
            <p:nvPr/>
          </p:nvSpPr>
          <p:spPr bwMode="auto">
            <a:xfrm>
              <a:off x="4043" y="3427"/>
              <a:ext cx="901" cy="327"/>
            </a:xfrm>
            <a:prstGeom prst="rect">
              <a:avLst/>
            </a:prstGeom>
            <a:noFill/>
            <a:ln>
              <a:noFill/>
            </a:ln>
            <a:effectLst/>
          </p:spPr>
          <p:txBody>
            <a:bodyPr wrap="none" anchor="ctr">
              <a:spAutoFit/>
            </a:bodyPr>
            <a:lstStyle>
              <a:lvl1pPr indent="269875"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a:spcBef>
                  <a:spcPts val="0"/>
                </a:spcBef>
                <a:spcAft>
                  <a:spcPts val="0"/>
                </a:spcAft>
                <a:defRPr sz="2400">
                  <a:solidFill>
                    <a:schemeClr val="tx1"/>
                  </a:solidFill>
                  <a:latin typeface="Times New Roman"/>
                  <a:ea typeface="宋体"/>
                </a:defRPr>
              </a:lvl6pPr>
              <a:lvl7pPr>
                <a:spcBef>
                  <a:spcPts val="0"/>
                </a:spcBef>
                <a:spcAft>
                  <a:spcPts val="0"/>
                </a:spcAft>
                <a:defRPr sz="2400">
                  <a:solidFill>
                    <a:schemeClr val="tx1"/>
                  </a:solidFill>
                  <a:latin typeface="Times New Roman"/>
                  <a:ea typeface="宋体"/>
                </a:defRPr>
              </a:lvl7pPr>
              <a:lvl8pPr>
                <a:spcBef>
                  <a:spcPts val="0"/>
                </a:spcBef>
                <a:spcAft>
                  <a:spcPts val="0"/>
                </a:spcAft>
                <a:defRPr sz="2400">
                  <a:solidFill>
                    <a:schemeClr val="tx1"/>
                  </a:solidFill>
                  <a:latin typeface="Times New Roman"/>
                  <a:ea typeface="宋体"/>
                </a:defRPr>
              </a:lvl8pPr>
              <a:lvl9pPr>
                <a:spcBef>
                  <a:spcPts val="0"/>
                </a:spcBef>
                <a:spcAft>
                  <a:spcPts val="0"/>
                </a:spcAft>
                <a:defRPr sz="2400">
                  <a:solidFill>
                    <a:schemeClr val="tx1"/>
                  </a:solidFill>
                  <a:latin typeface="Times New Roman"/>
                  <a:ea typeface="宋体"/>
                </a:defRPr>
              </a:lvl9pPr>
            </a:lstStyle>
            <a:p>
              <a:pPr>
                <a:defRPr/>
              </a:pPr>
              <a:r>
                <a:rPr lang="en-US" sz="2800" b="0" i="1">
                  <a:solidFill>
                    <a:srgbClr val="000099"/>
                  </a:solidFill>
                  <a:cs typeface="Times New Roman"/>
                </a:rPr>
                <a:t>J</a:t>
              </a:r>
              <a:r>
                <a:rPr lang="en-US" sz="2800" b="0" baseline="-25000">
                  <a:solidFill>
                    <a:srgbClr val="000099"/>
                  </a:solidFill>
                  <a:cs typeface="Times New Roman"/>
                </a:rPr>
                <a:t>1</a:t>
              </a:r>
              <a:r>
                <a:rPr lang="en-US" sz="2800" b="0">
                  <a:solidFill>
                    <a:srgbClr val="000099"/>
                  </a:solidFill>
                  <a:cs typeface="Times New Roman"/>
                </a:rPr>
                <a:t>=Q</a:t>
              </a:r>
              <a:r>
                <a:rPr lang="en-US" sz="2800" b="0" baseline="-25000">
                  <a:solidFill>
                    <a:srgbClr val="000099"/>
                  </a:solidFill>
                  <a:cs typeface="Times New Roman"/>
                </a:rPr>
                <a:t>0</a:t>
              </a:r>
              <a:r>
                <a:rPr lang="en-US" sz="2800" b="0" i="1" baseline="30000">
                  <a:solidFill>
                    <a:srgbClr val="000099"/>
                  </a:solidFill>
                  <a:cs typeface="Times New Roman"/>
                </a:rPr>
                <a:t>n</a:t>
              </a:r>
              <a:endParaRPr lang="en-US" sz="2800" b="0">
                <a:solidFill>
                  <a:srgbClr val="000099"/>
                </a:solidFill>
              </a:endParaRPr>
            </a:p>
          </p:txBody>
        </p:sp>
        <p:sp>
          <p:nvSpPr>
            <p:cNvPr id="407993" name="Rectangle 441"/>
            <p:cNvSpPr>
              <a:spLocks noChangeArrowheads="1"/>
            </p:cNvSpPr>
            <p:nvPr/>
          </p:nvSpPr>
          <p:spPr bwMode="auto">
            <a:xfrm>
              <a:off x="4769" y="3388"/>
              <a:ext cx="951" cy="327"/>
            </a:xfrm>
            <a:prstGeom prst="rect">
              <a:avLst/>
            </a:prstGeom>
            <a:noFill/>
            <a:ln>
              <a:noFill/>
            </a:ln>
            <a:effectLst/>
          </p:spPr>
          <p:txBody>
            <a:bodyPr wrap="none" anchor="ctr">
              <a:spAutoFit/>
            </a:bodyPr>
            <a:lstStyle>
              <a:lvl1pPr indent="269875"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a:spcBef>
                  <a:spcPts val="0"/>
                </a:spcBef>
                <a:spcAft>
                  <a:spcPts val="0"/>
                </a:spcAft>
                <a:defRPr sz="2400">
                  <a:solidFill>
                    <a:schemeClr val="tx1"/>
                  </a:solidFill>
                  <a:latin typeface="Times New Roman"/>
                  <a:ea typeface="宋体"/>
                </a:defRPr>
              </a:lvl6pPr>
              <a:lvl7pPr>
                <a:spcBef>
                  <a:spcPts val="0"/>
                </a:spcBef>
                <a:spcAft>
                  <a:spcPts val="0"/>
                </a:spcAft>
                <a:defRPr sz="2400">
                  <a:solidFill>
                    <a:schemeClr val="tx1"/>
                  </a:solidFill>
                  <a:latin typeface="Times New Roman"/>
                  <a:ea typeface="宋体"/>
                </a:defRPr>
              </a:lvl7pPr>
              <a:lvl8pPr>
                <a:spcBef>
                  <a:spcPts val="0"/>
                </a:spcBef>
                <a:spcAft>
                  <a:spcPts val="0"/>
                </a:spcAft>
                <a:defRPr sz="2400">
                  <a:solidFill>
                    <a:schemeClr val="tx1"/>
                  </a:solidFill>
                  <a:latin typeface="Times New Roman"/>
                  <a:ea typeface="宋体"/>
                </a:defRPr>
              </a:lvl8pPr>
              <a:lvl9pPr>
                <a:spcBef>
                  <a:spcPts val="0"/>
                </a:spcBef>
                <a:spcAft>
                  <a:spcPts val="0"/>
                </a:spcAft>
                <a:defRPr sz="2400">
                  <a:solidFill>
                    <a:schemeClr val="tx1"/>
                  </a:solidFill>
                  <a:latin typeface="Times New Roman"/>
                  <a:ea typeface="宋体"/>
                </a:defRPr>
              </a:lvl9pPr>
            </a:lstStyle>
            <a:p>
              <a:pPr>
                <a:defRPr/>
              </a:pPr>
              <a:r>
                <a:rPr lang="en-US" sz="2800" b="0" i="1">
                  <a:solidFill>
                    <a:srgbClr val="000099"/>
                  </a:solidFill>
                  <a:cs typeface="Times New Roman"/>
                </a:rPr>
                <a:t>K</a:t>
              </a:r>
              <a:r>
                <a:rPr lang="en-US" sz="2800" b="0" baseline="-25000">
                  <a:solidFill>
                    <a:srgbClr val="000099"/>
                  </a:solidFill>
                  <a:cs typeface="Times New Roman"/>
                </a:rPr>
                <a:t>1</a:t>
              </a:r>
              <a:r>
                <a:rPr lang="en-US" sz="2800" b="0">
                  <a:solidFill>
                    <a:srgbClr val="000099"/>
                  </a:solidFill>
                  <a:cs typeface="Times New Roman"/>
                </a:rPr>
                <a:t>=Q</a:t>
              </a:r>
              <a:r>
                <a:rPr lang="en-US" sz="2800" b="0" baseline="-25000">
                  <a:solidFill>
                    <a:srgbClr val="000099"/>
                  </a:solidFill>
                  <a:cs typeface="Times New Roman"/>
                </a:rPr>
                <a:t>0</a:t>
              </a:r>
              <a:r>
                <a:rPr lang="en-US" sz="2800" b="0" i="1" baseline="30000">
                  <a:solidFill>
                    <a:srgbClr val="000099"/>
                  </a:solidFill>
                  <a:cs typeface="Times New Roman"/>
                </a:rPr>
                <a:t>n</a:t>
              </a:r>
              <a:endParaRPr lang="en-US" sz="2800" b="0">
                <a:solidFill>
                  <a:srgbClr val="000099"/>
                </a:solidFill>
              </a:endParaRPr>
            </a:p>
          </p:txBody>
        </p:sp>
      </p:grpSp>
      <p:grpSp>
        <p:nvGrpSpPr>
          <p:cNvPr id="407994" name="Group 442"/>
          <p:cNvGrpSpPr/>
          <p:nvPr/>
        </p:nvGrpSpPr>
        <p:grpSpPr bwMode="auto">
          <a:xfrm>
            <a:off x="5472113" y="0"/>
            <a:ext cx="2738437" cy="2997200"/>
            <a:chOff x="3447" y="0"/>
            <a:chExt cx="2382" cy="1888"/>
          </a:xfrm>
        </p:grpSpPr>
        <p:grpSp>
          <p:nvGrpSpPr>
            <p:cNvPr id="407995" name="Group 443"/>
            <p:cNvGrpSpPr/>
            <p:nvPr/>
          </p:nvGrpSpPr>
          <p:grpSpPr bwMode="auto">
            <a:xfrm>
              <a:off x="3447" y="0"/>
              <a:ext cx="2381" cy="1888"/>
              <a:chOff x="3473" y="697"/>
              <a:chExt cx="1709" cy="1877"/>
            </a:xfrm>
          </p:grpSpPr>
          <p:sp>
            <p:nvSpPr>
              <p:cNvPr id="407996" name="Rectangle 444"/>
              <p:cNvSpPr>
                <a:spLocks noChangeArrowheads="1"/>
              </p:cNvSpPr>
              <p:nvPr/>
            </p:nvSpPr>
            <p:spPr bwMode="auto">
              <a:xfrm>
                <a:off x="4832" y="2224"/>
                <a:ext cx="268" cy="28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7997" name="Rectangle 445"/>
              <p:cNvSpPr>
                <a:spLocks noChangeArrowheads="1"/>
              </p:cNvSpPr>
              <p:nvPr/>
            </p:nvSpPr>
            <p:spPr bwMode="auto">
              <a:xfrm>
                <a:off x="4570" y="2224"/>
                <a:ext cx="261" cy="28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7998" name="Rectangle 446"/>
              <p:cNvSpPr>
                <a:spLocks noChangeArrowheads="1"/>
              </p:cNvSpPr>
              <p:nvPr/>
            </p:nvSpPr>
            <p:spPr bwMode="auto">
              <a:xfrm>
                <a:off x="4289" y="2224"/>
                <a:ext cx="282" cy="28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7999" name="Rectangle 447"/>
              <p:cNvSpPr>
                <a:spLocks noChangeArrowheads="1"/>
              </p:cNvSpPr>
              <p:nvPr/>
            </p:nvSpPr>
            <p:spPr bwMode="auto">
              <a:xfrm>
                <a:off x="4022" y="2224"/>
                <a:ext cx="267" cy="28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8000" name="Rectangle 448"/>
              <p:cNvSpPr>
                <a:spLocks noChangeArrowheads="1"/>
              </p:cNvSpPr>
              <p:nvPr/>
            </p:nvSpPr>
            <p:spPr bwMode="auto">
              <a:xfrm>
                <a:off x="3757" y="2224"/>
                <a:ext cx="265" cy="28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8001" name="Rectangle 449"/>
              <p:cNvSpPr>
                <a:spLocks noChangeArrowheads="1"/>
              </p:cNvSpPr>
              <p:nvPr/>
            </p:nvSpPr>
            <p:spPr bwMode="auto">
              <a:xfrm>
                <a:off x="3473" y="2224"/>
                <a:ext cx="284" cy="28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8002" name="Rectangle 450"/>
              <p:cNvSpPr>
                <a:spLocks noChangeArrowheads="1"/>
              </p:cNvSpPr>
              <p:nvPr/>
            </p:nvSpPr>
            <p:spPr bwMode="auto">
              <a:xfrm>
                <a:off x="4832" y="1938"/>
                <a:ext cx="268" cy="28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8003" name="Rectangle 451"/>
              <p:cNvSpPr>
                <a:spLocks noChangeArrowheads="1"/>
              </p:cNvSpPr>
              <p:nvPr/>
            </p:nvSpPr>
            <p:spPr bwMode="auto">
              <a:xfrm>
                <a:off x="4570" y="1938"/>
                <a:ext cx="261" cy="28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8004" name="Rectangle 452"/>
              <p:cNvSpPr>
                <a:spLocks noChangeArrowheads="1"/>
              </p:cNvSpPr>
              <p:nvPr/>
            </p:nvSpPr>
            <p:spPr bwMode="auto">
              <a:xfrm>
                <a:off x="4289" y="1938"/>
                <a:ext cx="282" cy="28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8005" name="Rectangle 453"/>
              <p:cNvSpPr>
                <a:spLocks noChangeArrowheads="1"/>
              </p:cNvSpPr>
              <p:nvPr/>
            </p:nvSpPr>
            <p:spPr bwMode="auto">
              <a:xfrm>
                <a:off x="4022" y="1938"/>
                <a:ext cx="267" cy="28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8006" name="Rectangle 454"/>
              <p:cNvSpPr>
                <a:spLocks noChangeArrowheads="1"/>
              </p:cNvSpPr>
              <p:nvPr/>
            </p:nvSpPr>
            <p:spPr bwMode="auto">
              <a:xfrm>
                <a:off x="3757" y="1938"/>
                <a:ext cx="265" cy="28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8007" name="Rectangle 455"/>
              <p:cNvSpPr>
                <a:spLocks noChangeArrowheads="1"/>
              </p:cNvSpPr>
              <p:nvPr/>
            </p:nvSpPr>
            <p:spPr bwMode="auto">
              <a:xfrm>
                <a:off x="3473" y="1938"/>
                <a:ext cx="284" cy="28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8008" name="Rectangle 456"/>
              <p:cNvSpPr>
                <a:spLocks noChangeArrowheads="1"/>
              </p:cNvSpPr>
              <p:nvPr/>
            </p:nvSpPr>
            <p:spPr bwMode="auto">
              <a:xfrm>
                <a:off x="4832" y="1653"/>
                <a:ext cx="268" cy="285"/>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8009" name="Rectangle 457"/>
              <p:cNvSpPr>
                <a:spLocks noChangeArrowheads="1"/>
              </p:cNvSpPr>
              <p:nvPr/>
            </p:nvSpPr>
            <p:spPr bwMode="auto">
              <a:xfrm>
                <a:off x="4570" y="1653"/>
                <a:ext cx="261" cy="285"/>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8010" name="Rectangle 458"/>
              <p:cNvSpPr>
                <a:spLocks noChangeArrowheads="1"/>
              </p:cNvSpPr>
              <p:nvPr/>
            </p:nvSpPr>
            <p:spPr bwMode="auto">
              <a:xfrm>
                <a:off x="4289" y="1653"/>
                <a:ext cx="282" cy="285"/>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8011" name="Rectangle 459"/>
              <p:cNvSpPr>
                <a:spLocks noChangeArrowheads="1"/>
              </p:cNvSpPr>
              <p:nvPr/>
            </p:nvSpPr>
            <p:spPr bwMode="auto">
              <a:xfrm>
                <a:off x="4022" y="1653"/>
                <a:ext cx="267" cy="285"/>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8012" name="Rectangle 460"/>
              <p:cNvSpPr>
                <a:spLocks noChangeArrowheads="1"/>
              </p:cNvSpPr>
              <p:nvPr/>
            </p:nvSpPr>
            <p:spPr bwMode="auto">
              <a:xfrm>
                <a:off x="3757" y="1653"/>
                <a:ext cx="265" cy="285"/>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8013" name="Rectangle 461"/>
              <p:cNvSpPr>
                <a:spLocks noChangeArrowheads="1"/>
              </p:cNvSpPr>
              <p:nvPr/>
            </p:nvSpPr>
            <p:spPr bwMode="auto">
              <a:xfrm>
                <a:off x="3473" y="1653"/>
                <a:ext cx="284" cy="285"/>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8014" name="Rectangle 462"/>
              <p:cNvSpPr>
                <a:spLocks noChangeArrowheads="1"/>
              </p:cNvSpPr>
              <p:nvPr/>
            </p:nvSpPr>
            <p:spPr bwMode="auto">
              <a:xfrm>
                <a:off x="4832" y="1367"/>
                <a:ext cx="268" cy="28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8015" name="Rectangle 463"/>
              <p:cNvSpPr>
                <a:spLocks noChangeArrowheads="1"/>
              </p:cNvSpPr>
              <p:nvPr/>
            </p:nvSpPr>
            <p:spPr bwMode="auto">
              <a:xfrm>
                <a:off x="4570" y="1367"/>
                <a:ext cx="261" cy="28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8016" name="Rectangle 464"/>
              <p:cNvSpPr>
                <a:spLocks noChangeArrowheads="1"/>
              </p:cNvSpPr>
              <p:nvPr/>
            </p:nvSpPr>
            <p:spPr bwMode="auto">
              <a:xfrm>
                <a:off x="4289" y="1367"/>
                <a:ext cx="282" cy="28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8017" name="Rectangle 465"/>
              <p:cNvSpPr>
                <a:spLocks noChangeArrowheads="1"/>
              </p:cNvSpPr>
              <p:nvPr/>
            </p:nvSpPr>
            <p:spPr bwMode="auto">
              <a:xfrm>
                <a:off x="4022" y="1367"/>
                <a:ext cx="267" cy="28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8018" name="Rectangle 466"/>
              <p:cNvSpPr>
                <a:spLocks noChangeArrowheads="1"/>
              </p:cNvSpPr>
              <p:nvPr/>
            </p:nvSpPr>
            <p:spPr bwMode="auto">
              <a:xfrm>
                <a:off x="3757" y="1367"/>
                <a:ext cx="265" cy="28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8019" name="Rectangle 467"/>
              <p:cNvSpPr>
                <a:spLocks noChangeArrowheads="1"/>
              </p:cNvSpPr>
              <p:nvPr/>
            </p:nvSpPr>
            <p:spPr bwMode="auto">
              <a:xfrm>
                <a:off x="3473" y="1367"/>
                <a:ext cx="284" cy="28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8020" name="Rectangle 468"/>
              <p:cNvSpPr>
                <a:spLocks noChangeArrowheads="1"/>
              </p:cNvSpPr>
              <p:nvPr/>
            </p:nvSpPr>
            <p:spPr bwMode="auto">
              <a:xfrm>
                <a:off x="4832" y="1081"/>
                <a:ext cx="268" cy="28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8021" name="Rectangle 469"/>
              <p:cNvSpPr>
                <a:spLocks noChangeArrowheads="1"/>
              </p:cNvSpPr>
              <p:nvPr/>
            </p:nvSpPr>
            <p:spPr bwMode="auto">
              <a:xfrm>
                <a:off x="4570" y="1081"/>
                <a:ext cx="261" cy="28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8022" name="Rectangle 470"/>
              <p:cNvSpPr>
                <a:spLocks noChangeArrowheads="1"/>
              </p:cNvSpPr>
              <p:nvPr/>
            </p:nvSpPr>
            <p:spPr bwMode="auto">
              <a:xfrm>
                <a:off x="4289" y="1081"/>
                <a:ext cx="282" cy="28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8023" name="Rectangle 471"/>
              <p:cNvSpPr>
                <a:spLocks noChangeArrowheads="1"/>
              </p:cNvSpPr>
              <p:nvPr/>
            </p:nvSpPr>
            <p:spPr bwMode="auto">
              <a:xfrm>
                <a:off x="4022" y="1081"/>
                <a:ext cx="267" cy="28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8024" name="Rectangle 472"/>
              <p:cNvSpPr>
                <a:spLocks noChangeArrowheads="1"/>
              </p:cNvSpPr>
              <p:nvPr/>
            </p:nvSpPr>
            <p:spPr bwMode="auto">
              <a:xfrm>
                <a:off x="3757" y="1081"/>
                <a:ext cx="265" cy="28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8025" name="Rectangle 473"/>
              <p:cNvSpPr>
                <a:spLocks noChangeArrowheads="1"/>
              </p:cNvSpPr>
              <p:nvPr/>
            </p:nvSpPr>
            <p:spPr bwMode="auto">
              <a:xfrm>
                <a:off x="3473" y="1081"/>
                <a:ext cx="284" cy="286"/>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a:p>
            </p:txBody>
          </p:sp>
          <p:sp>
            <p:nvSpPr>
              <p:cNvPr id="408026" name="Rectangle 474"/>
              <p:cNvSpPr>
                <a:spLocks noChangeArrowheads="1"/>
              </p:cNvSpPr>
              <p:nvPr/>
            </p:nvSpPr>
            <p:spPr bwMode="auto">
              <a:xfrm>
                <a:off x="4832" y="697"/>
                <a:ext cx="350" cy="38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sz="1700" b="0">
                  <a:latin typeface="Times New Roman"/>
                  <a:ea typeface="华康简宋"/>
                </a:endParaRPr>
              </a:p>
            </p:txBody>
          </p:sp>
          <p:sp>
            <p:nvSpPr>
              <p:cNvPr id="408027" name="Rectangle 475"/>
              <p:cNvSpPr>
                <a:spLocks noChangeArrowheads="1"/>
              </p:cNvSpPr>
              <p:nvPr/>
            </p:nvSpPr>
            <p:spPr bwMode="auto">
              <a:xfrm>
                <a:off x="4570" y="697"/>
                <a:ext cx="261" cy="38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sz="1700" b="0">
                  <a:latin typeface="Times New Roman"/>
                  <a:ea typeface="华康简宋"/>
                </a:endParaRPr>
              </a:p>
            </p:txBody>
          </p:sp>
          <p:sp>
            <p:nvSpPr>
              <p:cNvPr id="408028" name="Rectangle 476"/>
              <p:cNvSpPr>
                <a:spLocks noChangeArrowheads="1"/>
              </p:cNvSpPr>
              <p:nvPr/>
            </p:nvSpPr>
            <p:spPr bwMode="auto">
              <a:xfrm>
                <a:off x="4289" y="697"/>
                <a:ext cx="282" cy="38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en-US" sz="1700" b="0">
                  <a:latin typeface="Times New Roman"/>
                  <a:ea typeface="华康简宋"/>
                </a:endParaRPr>
              </a:p>
              <a:p>
                <a:pPr>
                  <a:buFont typeface="Wingdings"/>
                  <a:buNone/>
                  <a:defRPr/>
                </a:pPr>
                <a:endParaRPr lang="en-US" sz="1700" b="0" baseline="-25000">
                  <a:latin typeface="Times New Roman"/>
                  <a:ea typeface="华康简宋"/>
                </a:endParaRPr>
              </a:p>
            </p:txBody>
          </p:sp>
          <p:sp>
            <p:nvSpPr>
              <p:cNvPr id="408029" name="Rectangle 477"/>
              <p:cNvSpPr>
                <a:spLocks noChangeArrowheads="1"/>
              </p:cNvSpPr>
              <p:nvPr/>
            </p:nvSpPr>
            <p:spPr bwMode="auto">
              <a:xfrm>
                <a:off x="4022" y="697"/>
                <a:ext cx="267" cy="38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en-US" sz="1700" b="0">
                  <a:latin typeface="Times New Roman"/>
                  <a:ea typeface="华康简宋"/>
                </a:endParaRPr>
              </a:p>
              <a:p>
                <a:pPr>
                  <a:buFont typeface="Wingdings"/>
                  <a:buNone/>
                  <a:defRPr/>
                </a:pPr>
                <a:endParaRPr lang="en-US" sz="1700" b="0" baseline="-25000">
                  <a:latin typeface="Times New Roman"/>
                  <a:ea typeface="华康简宋"/>
                </a:endParaRPr>
              </a:p>
            </p:txBody>
          </p:sp>
          <p:sp>
            <p:nvSpPr>
              <p:cNvPr id="408030" name="Rectangle 478"/>
              <p:cNvSpPr>
                <a:spLocks noChangeArrowheads="1"/>
              </p:cNvSpPr>
              <p:nvPr/>
            </p:nvSpPr>
            <p:spPr bwMode="auto">
              <a:xfrm>
                <a:off x="3757" y="697"/>
                <a:ext cx="348" cy="38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sz="1700" b="0">
                  <a:latin typeface="Times New Roman"/>
                  <a:ea typeface="华康简宋"/>
                </a:endParaRPr>
              </a:p>
            </p:txBody>
          </p:sp>
          <p:sp>
            <p:nvSpPr>
              <p:cNvPr id="408031" name="Rectangle 479"/>
              <p:cNvSpPr>
                <a:spLocks noChangeArrowheads="1"/>
              </p:cNvSpPr>
              <p:nvPr/>
            </p:nvSpPr>
            <p:spPr bwMode="auto">
              <a:xfrm>
                <a:off x="3473" y="697"/>
                <a:ext cx="284" cy="384"/>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algn="l">
                  <a:spcBef>
                    <a:spcPts val="0"/>
                  </a:spcBef>
                  <a:buClr>
                    <a:schemeClr val="accent2"/>
                  </a:buClr>
                  <a:buFont typeface="Wingdings"/>
                  <a:buChar char="n"/>
                  <a:defRPr sz="2600" b="1">
                    <a:solidFill>
                      <a:schemeClr val="tx1"/>
                    </a:solidFill>
                    <a:latin typeface="Arial Narrow"/>
                    <a:ea typeface="楷体_GB2312"/>
                  </a:defRPr>
                </a:lvl2pPr>
                <a:lvl3pPr algn="l">
                  <a:spcBef>
                    <a:spcPts val="0"/>
                  </a:spcBef>
                  <a:buClr>
                    <a:schemeClr val="accent2"/>
                  </a:buClr>
                  <a:buFont typeface="Wingdings"/>
                  <a:buChar char="o"/>
                  <a:defRPr sz="2600" b="1">
                    <a:solidFill>
                      <a:schemeClr val="tx1"/>
                    </a:solidFill>
                    <a:latin typeface="Arial Narrow"/>
                    <a:ea typeface="楷体_GB2312"/>
                  </a:defRPr>
                </a:lvl3pPr>
                <a:lvl4pPr algn="l">
                  <a:spcBef>
                    <a:spcPts val="0"/>
                  </a:spcBef>
                  <a:buClr>
                    <a:schemeClr val="accent2"/>
                  </a:buClr>
                  <a:buFont typeface="Wingdings"/>
                  <a:buChar char="n"/>
                  <a:defRPr sz="2000" b="1">
                    <a:solidFill>
                      <a:schemeClr val="tx1"/>
                    </a:solidFill>
                    <a:latin typeface="Arial Narrow"/>
                    <a:ea typeface="楷体_GB2312"/>
                  </a:defRPr>
                </a:lvl4pPr>
                <a:lvl5pPr algn="l">
                  <a:spcBef>
                    <a:spcPts val="0"/>
                  </a:spcBef>
                  <a:buClr>
                    <a:schemeClr val="accent2"/>
                  </a:buClr>
                  <a:buFont typeface="Wingdings"/>
                  <a:buChar char="§"/>
                  <a:defRPr sz="2000" b="1">
                    <a:solidFill>
                      <a:schemeClr val="tx1"/>
                    </a:solidFill>
                    <a:latin typeface="Arial Narrow"/>
                    <a:ea typeface="楷体_GB2312"/>
                  </a:defRPr>
                </a:lvl5pPr>
                <a:lvl6pPr>
                  <a:spcBef>
                    <a:spcPts val="0"/>
                  </a:spcBef>
                  <a:spcAft>
                    <a:spcPts val="0"/>
                  </a:spcAft>
                  <a:buClr>
                    <a:schemeClr val="accent2"/>
                  </a:buClr>
                  <a:buFont typeface="Wingdings"/>
                  <a:buChar char="§"/>
                  <a:defRPr sz="2000" b="1">
                    <a:solidFill>
                      <a:schemeClr val="tx1"/>
                    </a:solidFill>
                    <a:latin typeface="Arial Narrow"/>
                    <a:ea typeface="楷体_GB2312"/>
                  </a:defRPr>
                </a:lvl6pPr>
                <a:lvl7pPr>
                  <a:spcBef>
                    <a:spcPts val="0"/>
                  </a:spcBef>
                  <a:spcAft>
                    <a:spcPts val="0"/>
                  </a:spcAft>
                  <a:buClr>
                    <a:schemeClr val="accent2"/>
                  </a:buClr>
                  <a:buFont typeface="Wingdings"/>
                  <a:buChar char="§"/>
                  <a:defRPr sz="2000" b="1">
                    <a:solidFill>
                      <a:schemeClr val="tx1"/>
                    </a:solidFill>
                    <a:latin typeface="Arial Narrow"/>
                    <a:ea typeface="楷体_GB2312"/>
                  </a:defRPr>
                </a:lvl7pPr>
                <a:lvl8pPr>
                  <a:spcBef>
                    <a:spcPts val="0"/>
                  </a:spcBef>
                  <a:spcAft>
                    <a:spcPts val="0"/>
                  </a:spcAft>
                  <a:buClr>
                    <a:schemeClr val="accent2"/>
                  </a:buClr>
                  <a:buFont typeface="Wingdings"/>
                  <a:buChar char="§"/>
                  <a:defRPr sz="2000" b="1">
                    <a:solidFill>
                      <a:schemeClr val="tx1"/>
                    </a:solidFill>
                    <a:latin typeface="Arial Narrow"/>
                    <a:ea typeface="楷体_GB2312"/>
                  </a:defRPr>
                </a:lvl8pPr>
                <a:lvl9pPr>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spcBef>
                    <a:spcPts val="0"/>
                  </a:spcBef>
                  <a:buFont typeface="Wingdings"/>
                  <a:buNone/>
                  <a:defRPr/>
                </a:pPr>
                <a:endParaRPr lang="en-US" sz="1700" b="0">
                  <a:latin typeface="Times New Roman"/>
                  <a:ea typeface="华康简宋"/>
                </a:endParaRPr>
              </a:p>
              <a:p>
                <a:pPr>
                  <a:spcBef>
                    <a:spcPts val="0"/>
                  </a:spcBef>
                  <a:buFont typeface="Wingdings"/>
                  <a:buNone/>
                  <a:defRPr/>
                </a:pPr>
                <a:endParaRPr lang="en-US" sz="2000" b="0" baseline="-25000">
                  <a:latin typeface="Times New Roman"/>
                  <a:ea typeface="华康简宋"/>
                </a:endParaRPr>
              </a:p>
              <a:p>
                <a:pPr>
                  <a:buFont typeface="Wingdings"/>
                  <a:buNone/>
                  <a:defRPr/>
                </a:pPr>
                <a:endParaRPr lang="en-US" sz="2000"/>
              </a:p>
            </p:txBody>
          </p:sp>
          <p:sp>
            <p:nvSpPr>
              <p:cNvPr id="408032" name="Line 480"/>
              <p:cNvSpPr>
                <a:spLocks noChangeShapeType="1"/>
              </p:cNvSpPr>
              <p:nvPr/>
            </p:nvSpPr>
            <p:spPr bwMode="auto">
              <a:xfrm>
                <a:off x="3473" y="761"/>
                <a:ext cx="1627" cy="0"/>
              </a:xfrm>
              <a:prstGeom prst="line">
                <a:avLst/>
              </a:prstGeom>
              <a:noFill/>
              <a:ln w="19050" cap="sq">
                <a:solidFill>
                  <a:schemeClr val="tx1"/>
                </a:solidFill>
                <a:round/>
                <a:headEnd/>
                <a:tailEnd/>
              </a:ln>
              <a:effectLst/>
            </p:spPr>
            <p:txBody>
              <a:bodyPr anchor="ctr">
                <a:spAutoFit/>
              </a:bodyPr>
              <a:lstStyle/>
              <a:p>
                <a:pPr>
                  <a:defRPr/>
                </a:pPr>
                <a:endParaRPr lang="zh-CN"/>
              </a:p>
            </p:txBody>
          </p:sp>
          <p:sp>
            <p:nvSpPr>
              <p:cNvPr id="408033" name="Line 481"/>
              <p:cNvSpPr>
                <a:spLocks noChangeShapeType="1"/>
              </p:cNvSpPr>
              <p:nvPr/>
            </p:nvSpPr>
            <p:spPr bwMode="auto">
              <a:xfrm>
                <a:off x="3473" y="1081"/>
                <a:ext cx="1627" cy="0"/>
              </a:xfrm>
              <a:prstGeom prst="line">
                <a:avLst/>
              </a:prstGeom>
              <a:noFill/>
              <a:ln w="12700">
                <a:solidFill>
                  <a:schemeClr val="tx1"/>
                </a:solidFill>
                <a:round/>
                <a:headEnd/>
                <a:tailEnd/>
              </a:ln>
              <a:effectLst/>
            </p:spPr>
            <p:txBody>
              <a:bodyPr anchor="ctr">
                <a:spAutoFit/>
              </a:bodyPr>
              <a:lstStyle/>
              <a:p>
                <a:pPr>
                  <a:defRPr/>
                </a:pPr>
                <a:endParaRPr lang="zh-CN"/>
              </a:p>
            </p:txBody>
          </p:sp>
          <p:sp>
            <p:nvSpPr>
              <p:cNvPr id="408034" name="Line 482"/>
              <p:cNvSpPr>
                <a:spLocks noChangeShapeType="1"/>
              </p:cNvSpPr>
              <p:nvPr/>
            </p:nvSpPr>
            <p:spPr bwMode="auto">
              <a:xfrm>
                <a:off x="3473" y="1367"/>
                <a:ext cx="1627" cy="0"/>
              </a:xfrm>
              <a:prstGeom prst="line">
                <a:avLst/>
              </a:prstGeom>
              <a:noFill/>
              <a:ln w="12700">
                <a:solidFill>
                  <a:schemeClr val="tx1"/>
                </a:solidFill>
                <a:round/>
                <a:headEnd/>
                <a:tailEnd/>
              </a:ln>
              <a:effectLst/>
            </p:spPr>
            <p:txBody>
              <a:bodyPr anchor="ctr">
                <a:spAutoFit/>
              </a:bodyPr>
              <a:lstStyle/>
              <a:p>
                <a:pPr>
                  <a:defRPr/>
                </a:pPr>
                <a:endParaRPr lang="zh-CN"/>
              </a:p>
            </p:txBody>
          </p:sp>
          <p:sp>
            <p:nvSpPr>
              <p:cNvPr id="408035" name="Line 483"/>
              <p:cNvSpPr>
                <a:spLocks noChangeShapeType="1"/>
              </p:cNvSpPr>
              <p:nvPr/>
            </p:nvSpPr>
            <p:spPr bwMode="auto">
              <a:xfrm>
                <a:off x="3473" y="1669"/>
                <a:ext cx="1627" cy="0"/>
              </a:xfrm>
              <a:prstGeom prst="line">
                <a:avLst/>
              </a:prstGeom>
              <a:noFill/>
              <a:ln w="12700">
                <a:solidFill>
                  <a:schemeClr val="tx1"/>
                </a:solidFill>
                <a:round/>
                <a:headEnd/>
                <a:tailEnd/>
              </a:ln>
              <a:effectLst/>
            </p:spPr>
            <p:txBody>
              <a:bodyPr anchor="ctr">
                <a:spAutoFit/>
              </a:bodyPr>
              <a:lstStyle/>
              <a:p>
                <a:pPr>
                  <a:defRPr/>
                </a:pPr>
                <a:endParaRPr lang="zh-CN"/>
              </a:p>
            </p:txBody>
          </p:sp>
          <p:sp>
            <p:nvSpPr>
              <p:cNvPr id="408036" name="Line 484"/>
              <p:cNvSpPr>
                <a:spLocks noChangeShapeType="1"/>
              </p:cNvSpPr>
              <p:nvPr/>
            </p:nvSpPr>
            <p:spPr bwMode="auto">
              <a:xfrm>
                <a:off x="3473" y="1978"/>
                <a:ext cx="1627" cy="0"/>
              </a:xfrm>
              <a:prstGeom prst="line">
                <a:avLst/>
              </a:prstGeom>
              <a:noFill/>
              <a:ln w="12700">
                <a:solidFill>
                  <a:schemeClr val="tx1"/>
                </a:solidFill>
                <a:round/>
                <a:headEnd/>
                <a:tailEnd/>
              </a:ln>
              <a:effectLst/>
            </p:spPr>
            <p:txBody>
              <a:bodyPr anchor="ctr">
                <a:spAutoFit/>
              </a:bodyPr>
              <a:lstStyle/>
              <a:p>
                <a:pPr>
                  <a:defRPr/>
                </a:pPr>
                <a:endParaRPr lang="zh-CN"/>
              </a:p>
            </p:txBody>
          </p:sp>
          <p:sp>
            <p:nvSpPr>
              <p:cNvPr id="408037" name="Line 485"/>
              <p:cNvSpPr>
                <a:spLocks noChangeShapeType="1"/>
              </p:cNvSpPr>
              <p:nvPr/>
            </p:nvSpPr>
            <p:spPr bwMode="auto">
              <a:xfrm>
                <a:off x="3473" y="2280"/>
                <a:ext cx="1627" cy="0"/>
              </a:xfrm>
              <a:prstGeom prst="line">
                <a:avLst/>
              </a:prstGeom>
              <a:noFill/>
              <a:ln w="12700">
                <a:solidFill>
                  <a:schemeClr val="tx1"/>
                </a:solidFill>
                <a:round/>
                <a:headEnd/>
                <a:tailEnd/>
              </a:ln>
              <a:effectLst/>
            </p:spPr>
            <p:txBody>
              <a:bodyPr anchor="ctr">
                <a:spAutoFit/>
              </a:bodyPr>
              <a:lstStyle/>
              <a:p>
                <a:pPr>
                  <a:defRPr/>
                </a:pPr>
                <a:endParaRPr lang="zh-CN"/>
              </a:p>
            </p:txBody>
          </p:sp>
          <p:sp>
            <p:nvSpPr>
              <p:cNvPr id="408038" name="Line 486"/>
              <p:cNvSpPr>
                <a:spLocks noChangeShapeType="1"/>
              </p:cNvSpPr>
              <p:nvPr/>
            </p:nvSpPr>
            <p:spPr bwMode="auto">
              <a:xfrm>
                <a:off x="3473" y="2558"/>
                <a:ext cx="1627" cy="0"/>
              </a:xfrm>
              <a:prstGeom prst="line">
                <a:avLst/>
              </a:prstGeom>
              <a:noFill/>
              <a:ln w="19050" cap="sq">
                <a:solidFill>
                  <a:schemeClr val="tx1"/>
                </a:solidFill>
                <a:round/>
                <a:headEnd/>
                <a:tailEnd/>
              </a:ln>
              <a:effectLst/>
            </p:spPr>
            <p:txBody>
              <a:bodyPr anchor="ctr">
                <a:spAutoFit/>
              </a:bodyPr>
              <a:lstStyle/>
              <a:p>
                <a:pPr>
                  <a:defRPr/>
                </a:pPr>
                <a:endParaRPr lang="zh-CN"/>
              </a:p>
            </p:txBody>
          </p:sp>
          <p:sp>
            <p:nvSpPr>
              <p:cNvPr id="408039" name="Line 487"/>
              <p:cNvSpPr>
                <a:spLocks noChangeShapeType="1"/>
              </p:cNvSpPr>
              <p:nvPr/>
            </p:nvSpPr>
            <p:spPr bwMode="auto">
              <a:xfrm>
                <a:off x="3473" y="753"/>
                <a:ext cx="0" cy="1813"/>
              </a:xfrm>
              <a:prstGeom prst="line">
                <a:avLst/>
              </a:prstGeom>
              <a:noFill/>
              <a:ln w="28575" cap="sq">
                <a:solidFill>
                  <a:schemeClr val="tx1"/>
                </a:solidFill>
                <a:round/>
                <a:headEnd/>
                <a:tailEnd/>
              </a:ln>
              <a:effectLst/>
            </p:spPr>
            <p:txBody>
              <a:bodyPr anchor="ctr">
                <a:spAutoFit/>
              </a:bodyPr>
              <a:lstStyle/>
              <a:p>
                <a:pPr>
                  <a:defRPr/>
                </a:pPr>
                <a:endParaRPr lang="zh-CN"/>
              </a:p>
            </p:txBody>
          </p:sp>
          <p:sp>
            <p:nvSpPr>
              <p:cNvPr id="408040" name="Line 488"/>
              <p:cNvSpPr>
                <a:spLocks noChangeShapeType="1"/>
              </p:cNvSpPr>
              <p:nvPr/>
            </p:nvSpPr>
            <p:spPr bwMode="auto">
              <a:xfrm>
                <a:off x="3757" y="761"/>
                <a:ext cx="0" cy="1813"/>
              </a:xfrm>
              <a:prstGeom prst="line">
                <a:avLst/>
              </a:prstGeom>
              <a:noFill/>
              <a:ln w="12700">
                <a:solidFill>
                  <a:schemeClr val="tx1"/>
                </a:solidFill>
                <a:round/>
                <a:headEnd/>
                <a:tailEnd/>
              </a:ln>
              <a:effectLst/>
            </p:spPr>
            <p:txBody>
              <a:bodyPr anchor="ctr">
                <a:spAutoFit/>
              </a:bodyPr>
              <a:lstStyle/>
              <a:p>
                <a:pPr>
                  <a:defRPr/>
                </a:pPr>
                <a:endParaRPr lang="zh-CN"/>
              </a:p>
            </p:txBody>
          </p:sp>
          <p:sp>
            <p:nvSpPr>
              <p:cNvPr id="408041" name="Line 489"/>
              <p:cNvSpPr>
                <a:spLocks noChangeShapeType="1"/>
              </p:cNvSpPr>
              <p:nvPr/>
            </p:nvSpPr>
            <p:spPr bwMode="auto">
              <a:xfrm>
                <a:off x="4022" y="753"/>
                <a:ext cx="0" cy="1813"/>
              </a:xfrm>
              <a:prstGeom prst="line">
                <a:avLst/>
              </a:prstGeom>
              <a:noFill/>
              <a:ln w="12700">
                <a:solidFill>
                  <a:schemeClr val="tx1"/>
                </a:solidFill>
                <a:round/>
                <a:headEnd/>
                <a:tailEnd/>
              </a:ln>
              <a:effectLst/>
            </p:spPr>
            <p:txBody>
              <a:bodyPr anchor="ctr">
                <a:spAutoFit/>
              </a:bodyPr>
              <a:lstStyle/>
              <a:p>
                <a:pPr>
                  <a:defRPr/>
                </a:pPr>
                <a:endParaRPr lang="zh-CN"/>
              </a:p>
            </p:txBody>
          </p:sp>
          <p:sp>
            <p:nvSpPr>
              <p:cNvPr id="408042" name="Line 490"/>
              <p:cNvSpPr>
                <a:spLocks noChangeShapeType="1"/>
              </p:cNvSpPr>
              <p:nvPr/>
            </p:nvSpPr>
            <p:spPr bwMode="auto">
              <a:xfrm>
                <a:off x="4289" y="737"/>
                <a:ext cx="0" cy="1813"/>
              </a:xfrm>
              <a:prstGeom prst="line">
                <a:avLst/>
              </a:prstGeom>
              <a:noFill/>
              <a:ln w="12700">
                <a:solidFill>
                  <a:schemeClr val="tx1"/>
                </a:solidFill>
                <a:round/>
                <a:headEnd/>
                <a:tailEnd/>
              </a:ln>
              <a:effectLst/>
            </p:spPr>
            <p:txBody>
              <a:bodyPr anchor="ctr">
                <a:spAutoFit/>
              </a:bodyPr>
              <a:lstStyle/>
              <a:p>
                <a:pPr>
                  <a:defRPr/>
                </a:pPr>
                <a:endParaRPr lang="zh-CN"/>
              </a:p>
            </p:txBody>
          </p:sp>
          <p:sp>
            <p:nvSpPr>
              <p:cNvPr id="408043" name="Line 491"/>
              <p:cNvSpPr>
                <a:spLocks noChangeShapeType="1"/>
              </p:cNvSpPr>
              <p:nvPr/>
            </p:nvSpPr>
            <p:spPr bwMode="auto">
              <a:xfrm>
                <a:off x="4570" y="753"/>
                <a:ext cx="0" cy="1813"/>
              </a:xfrm>
              <a:prstGeom prst="line">
                <a:avLst/>
              </a:prstGeom>
              <a:noFill/>
              <a:ln w="12700">
                <a:solidFill>
                  <a:schemeClr val="tx1"/>
                </a:solidFill>
                <a:round/>
                <a:headEnd/>
                <a:tailEnd/>
              </a:ln>
              <a:effectLst/>
            </p:spPr>
            <p:txBody>
              <a:bodyPr anchor="ctr">
                <a:spAutoFit/>
              </a:bodyPr>
              <a:lstStyle/>
              <a:p>
                <a:pPr>
                  <a:defRPr/>
                </a:pPr>
                <a:endParaRPr lang="zh-CN"/>
              </a:p>
            </p:txBody>
          </p:sp>
          <p:sp>
            <p:nvSpPr>
              <p:cNvPr id="408044" name="Line 492"/>
              <p:cNvSpPr>
                <a:spLocks noChangeShapeType="1"/>
              </p:cNvSpPr>
              <p:nvPr/>
            </p:nvSpPr>
            <p:spPr bwMode="auto">
              <a:xfrm>
                <a:off x="4832" y="737"/>
                <a:ext cx="0" cy="1813"/>
              </a:xfrm>
              <a:prstGeom prst="line">
                <a:avLst/>
              </a:prstGeom>
              <a:noFill/>
              <a:ln w="12700">
                <a:solidFill>
                  <a:schemeClr val="tx1"/>
                </a:solidFill>
                <a:round/>
                <a:headEnd/>
                <a:tailEnd/>
              </a:ln>
              <a:effectLst/>
            </p:spPr>
            <p:txBody>
              <a:bodyPr anchor="ctr">
                <a:spAutoFit/>
              </a:bodyPr>
              <a:lstStyle/>
              <a:p>
                <a:pPr>
                  <a:defRPr/>
                </a:pPr>
                <a:endParaRPr lang="zh-CN"/>
              </a:p>
            </p:txBody>
          </p:sp>
          <p:sp>
            <p:nvSpPr>
              <p:cNvPr id="408045" name="Line 493"/>
              <p:cNvSpPr>
                <a:spLocks noChangeShapeType="1"/>
              </p:cNvSpPr>
              <p:nvPr/>
            </p:nvSpPr>
            <p:spPr bwMode="auto">
              <a:xfrm>
                <a:off x="5100" y="729"/>
                <a:ext cx="0" cy="384"/>
              </a:xfrm>
              <a:prstGeom prst="line">
                <a:avLst/>
              </a:prstGeom>
              <a:noFill/>
              <a:ln w="12700">
                <a:solidFill>
                  <a:schemeClr val="tx1"/>
                </a:solidFill>
                <a:round/>
                <a:headEnd/>
                <a:tailEnd/>
              </a:ln>
              <a:effectLst/>
            </p:spPr>
            <p:txBody>
              <a:bodyPr anchor="ctr">
                <a:spAutoFit/>
              </a:bodyPr>
              <a:lstStyle/>
              <a:p>
                <a:pPr>
                  <a:defRPr/>
                </a:pPr>
                <a:endParaRPr lang="zh-CN"/>
              </a:p>
            </p:txBody>
          </p:sp>
          <p:sp>
            <p:nvSpPr>
              <p:cNvPr id="408046" name="Line 494"/>
              <p:cNvSpPr>
                <a:spLocks noChangeShapeType="1"/>
              </p:cNvSpPr>
              <p:nvPr/>
            </p:nvSpPr>
            <p:spPr bwMode="auto">
              <a:xfrm>
                <a:off x="5100" y="1105"/>
                <a:ext cx="0" cy="1429"/>
              </a:xfrm>
              <a:prstGeom prst="line">
                <a:avLst/>
              </a:prstGeom>
              <a:noFill/>
              <a:ln w="28575" cap="sq">
                <a:solidFill>
                  <a:schemeClr val="tx1"/>
                </a:solidFill>
                <a:round/>
                <a:headEnd/>
                <a:tailEnd/>
              </a:ln>
              <a:effectLst/>
            </p:spPr>
            <p:txBody>
              <a:bodyPr anchor="ctr">
                <a:spAutoFit/>
              </a:bodyPr>
              <a:lstStyle/>
              <a:p>
                <a:pPr>
                  <a:defRPr/>
                </a:pPr>
                <a:endParaRPr lang="zh-CN"/>
              </a:p>
            </p:txBody>
          </p:sp>
        </p:grpSp>
        <p:sp>
          <p:nvSpPr>
            <p:cNvPr id="408047" name="Rectangle 495"/>
            <p:cNvSpPr>
              <a:spLocks noChangeArrowheads="1"/>
            </p:cNvSpPr>
            <p:nvPr/>
          </p:nvSpPr>
          <p:spPr bwMode="auto">
            <a:xfrm>
              <a:off x="4287" y="119"/>
              <a:ext cx="381" cy="288"/>
            </a:xfrm>
            <a:prstGeom prst="rect">
              <a:avLst/>
            </a:prstGeom>
            <a:noFill/>
            <a:ln>
              <a:noFill/>
            </a:ln>
            <a:effectLst/>
          </p:spPr>
          <p:txBody>
            <a:bodyPr wrap="none">
              <a:spAutoFit/>
            </a:bodyPr>
            <a:lstStyle/>
            <a:p>
              <a:pPr algn="l">
                <a:defRPr/>
              </a:pPr>
              <a:r>
                <a:rPr lang="en-US" sz="2400">
                  <a:latin typeface="Times New Roman"/>
                </a:rPr>
                <a:t>J</a:t>
              </a:r>
              <a:r>
                <a:rPr lang="en-US" sz="2400" baseline="-25000">
                  <a:latin typeface="Times New Roman"/>
                </a:rPr>
                <a:t>1</a:t>
              </a:r>
              <a:endParaRPr/>
            </a:p>
          </p:txBody>
        </p:sp>
        <p:sp>
          <p:nvSpPr>
            <p:cNvPr id="408048" name="Rectangle 496"/>
            <p:cNvSpPr>
              <a:spLocks noChangeArrowheads="1"/>
            </p:cNvSpPr>
            <p:nvPr/>
          </p:nvSpPr>
          <p:spPr bwMode="auto">
            <a:xfrm>
              <a:off x="3538" y="119"/>
              <a:ext cx="381" cy="288"/>
            </a:xfrm>
            <a:prstGeom prst="rect">
              <a:avLst/>
            </a:prstGeom>
            <a:noFill/>
            <a:ln>
              <a:noFill/>
            </a:ln>
            <a:effectLst/>
          </p:spPr>
          <p:txBody>
            <a:bodyPr wrap="none">
              <a:spAutoFit/>
            </a:bodyPr>
            <a:lstStyle/>
            <a:p>
              <a:pPr algn="l">
                <a:defRPr/>
              </a:pPr>
              <a:r>
                <a:rPr lang="en-US" sz="2400">
                  <a:latin typeface="Times New Roman"/>
                </a:rPr>
                <a:t>J</a:t>
              </a:r>
              <a:r>
                <a:rPr lang="en-US" sz="2400" baseline="-25000">
                  <a:latin typeface="Times New Roman"/>
                </a:rPr>
                <a:t>2</a:t>
              </a:r>
              <a:endParaRPr/>
            </a:p>
          </p:txBody>
        </p:sp>
        <p:sp>
          <p:nvSpPr>
            <p:cNvPr id="408049" name="Rectangle 497"/>
            <p:cNvSpPr>
              <a:spLocks noChangeArrowheads="1"/>
            </p:cNvSpPr>
            <p:nvPr/>
          </p:nvSpPr>
          <p:spPr bwMode="auto">
            <a:xfrm>
              <a:off x="5081" y="119"/>
              <a:ext cx="381" cy="288"/>
            </a:xfrm>
            <a:prstGeom prst="rect">
              <a:avLst/>
            </a:prstGeom>
            <a:noFill/>
            <a:ln>
              <a:noFill/>
            </a:ln>
            <a:effectLst/>
          </p:spPr>
          <p:txBody>
            <a:bodyPr wrap="none">
              <a:spAutoFit/>
            </a:bodyPr>
            <a:lstStyle/>
            <a:p>
              <a:pPr algn="l">
                <a:defRPr/>
              </a:pPr>
              <a:r>
                <a:rPr lang="en-US" sz="2400">
                  <a:latin typeface="Times New Roman"/>
                </a:rPr>
                <a:t>J</a:t>
              </a:r>
              <a:r>
                <a:rPr lang="en-US" sz="2400" baseline="-25000">
                  <a:latin typeface="Times New Roman"/>
                </a:rPr>
                <a:t>0</a:t>
              </a:r>
              <a:endParaRPr/>
            </a:p>
          </p:txBody>
        </p:sp>
        <p:sp>
          <p:nvSpPr>
            <p:cNvPr id="408050" name="Rectangle 498"/>
            <p:cNvSpPr>
              <a:spLocks noChangeArrowheads="1"/>
            </p:cNvSpPr>
            <p:nvPr/>
          </p:nvSpPr>
          <p:spPr bwMode="auto">
            <a:xfrm>
              <a:off x="3878" y="119"/>
              <a:ext cx="454" cy="288"/>
            </a:xfrm>
            <a:prstGeom prst="rect">
              <a:avLst/>
            </a:prstGeom>
            <a:noFill/>
            <a:ln>
              <a:noFill/>
            </a:ln>
            <a:effectLst/>
          </p:spPr>
          <p:txBody>
            <a:bodyPr wrap="none">
              <a:spAutoFit/>
            </a:bodyPr>
            <a:lstStyle/>
            <a:p>
              <a:pPr algn="l">
                <a:defRPr/>
              </a:pPr>
              <a:r>
                <a:rPr lang="en-US" sz="2400">
                  <a:latin typeface="Times New Roman"/>
                </a:rPr>
                <a:t>K</a:t>
              </a:r>
              <a:r>
                <a:rPr lang="en-US" sz="2400" baseline="-25000">
                  <a:latin typeface="Times New Roman"/>
                </a:rPr>
                <a:t>2</a:t>
              </a:r>
              <a:endParaRPr/>
            </a:p>
          </p:txBody>
        </p:sp>
        <p:sp>
          <p:nvSpPr>
            <p:cNvPr id="408051" name="Rectangle 499"/>
            <p:cNvSpPr>
              <a:spLocks noChangeArrowheads="1"/>
            </p:cNvSpPr>
            <p:nvPr/>
          </p:nvSpPr>
          <p:spPr bwMode="auto">
            <a:xfrm>
              <a:off x="4648" y="126"/>
              <a:ext cx="455" cy="288"/>
            </a:xfrm>
            <a:prstGeom prst="rect">
              <a:avLst/>
            </a:prstGeom>
            <a:noFill/>
            <a:ln>
              <a:noFill/>
            </a:ln>
            <a:effectLst/>
          </p:spPr>
          <p:txBody>
            <a:bodyPr wrap="none">
              <a:spAutoFit/>
            </a:bodyPr>
            <a:lstStyle/>
            <a:p>
              <a:pPr algn="l">
                <a:defRPr/>
              </a:pPr>
              <a:r>
                <a:rPr lang="en-US" sz="2400">
                  <a:latin typeface="Times New Roman"/>
                </a:rPr>
                <a:t>K</a:t>
              </a:r>
              <a:r>
                <a:rPr lang="en-US" sz="2400" baseline="-25000">
                  <a:latin typeface="Times New Roman"/>
                </a:rPr>
                <a:t>1</a:t>
              </a:r>
              <a:endParaRPr/>
            </a:p>
          </p:txBody>
        </p:sp>
        <p:sp>
          <p:nvSpPr>
            <p:cNvPr id="408052" name="Rectangle 500"/>
            <p:cNvSpPr>
              <a:spLocks noChangeArrowheads="1"/>
            </p:cNvSpPr>
            <p:nvPr/>
          </p:nvSpPr>
          <p:spPr bwMode="auto">
            <a:xfrm>
              <a:off x="5375" y="119"/>
              <a:ext cx="454" cy="288"/>
            </a:xfrm>
            <a:prstGeom prst="rect">
              <a:avLst/>
            </a:prstGeom>
            <a:noFill/>
            <a:ln>
              <a:noFill/>
            </a:ln>
            <a:effectLst/>
          </p:spPr>
          <p:txBody>
            <a:bodyPr wrap="none">
              <a:spAutoFit/>
            </a:bodyPr>
            <a:lstStyle/>
            <a:p>
              <a:pPr algn="l">
                <a:defRPr/>
              </a:pPr>
              <a:r>
                <a:rPr lang="en-US" sz="2400">
                  <a:latin typeface="Times New Roman"/>
                </a:rPr>
                <a:t>K</a:t>
              </a:r>
              <a:r>
                <a:rPr lang="en-US" sz="2400" baseline="-25000">
                  <a:latin typeface="Times New Roman"/>
                </a:rPr>
                <a:t>0</a:t>
              </a:r>
              <a:endParaRPr/>
            </a:p>
          </p:txBody>
        </p:sp>
      </p:grpSp>
      <p:sp>
        <p:nvSpPr>
          <p:cNvPr id="408053" name="Rectangle 501"/>
          <p:cNvSpPr>
            <a:spLocks noChangeArrowheads="1"/>
          </p:cNvSpPr>
          <p:nvPr/>
        </p:nvSpPr>
        <p:spPr bwMode="auto">
          <a:xfrm>
            <a:off x="5553075" y="592138"/>
            <a:ext cx="896938" cy="457200"/>
          </a:xfrm>
          <a:prstGeom prst="rect">
            <a:avLst/>
          </a:prstGeom>
          <a:noFill/>
          <a:ln>
            <a:noFill/>
          </a:ln>
          <a:effectLst/>
        </p:spPr>
        <p:txBody>
          <a:bodyPr>
            <a:spAutoFit/>
          </a:bodyPr>
          <a:lstStyle/>
          <a:p>
            <a:pPr algn="l">
              <a:defRPr/>
            </a:pPr>
            <a:r>
              <a:rPr lang="en-US" sz="2400">
                <a:latin typeface="Times New Roman"/>
                <a:cs typeface="Times New Roman"/>
              </a:rPr>
              <a:t>0   X</a:t>
            </a:r>
            <a:endParaRPr/>
          </a:p>
        </p:txBody>
      </p:sp>
      <p:sp>
        <p:nvSpPr>
          <p:cNvPr id="408054" name="Rectangle 502"/>
          <p:cNvSpPr>
            <a:spLocks noChangeArrowheads="1"/>
          </p:cNvSpPr>
          <p:nvPr/>
        </p:nvSpPr>
        <p:spPr bwMode="auto">
          <a:xfrm>
            <a:off x="5553075" y="1076325"/>
            <a:ext cx="896938" cy="457200"/>
          </a:xfrm>
          <a:prstGeom prst="rect">
            <a:avLst/>
          </a:prstGeom>
          <a:noFill/>
          <a:ln>
            <a:noFill/>
          </a:ln>
          <a:effectLst/>
        </p:spPr>
        <p:txBody>
          <a:bodyPr>
            <a:spAutoFit/>
          </a:bodyPr>
          <a:lstStyle/>
          <a:p>
            <a:pPr algn="l">
              <a:defRPr/>
            </a:pPr>
            <a:r>
              <a:rPr lang="en-US" sz="2400">
                <a:latin typeface="Times New Roman"/>
                <a:cs typeface="Times New Roman"/>
              </a:rPr>
              <a:t>0   X</a:t>
            </a:r>
            <a:endParaRPr/>
          </a:p>
        </p:txBody>
      </p:sp>
      <p:sp>
        <p:nvSpPr>
          <p:cNvPr id="408055" name="Rectangle 503"/>
          <p:cNvSpPr>
            <a:spLocks noChangeArrowheads="1"/>
          </p:cNvSpPr>
          <p:nvPr/>
        </p:nvSpPr>
        <p:spPr bwMode="auto">
          <a:xfrm>
            <a:off x="5565775" y="1560513"/>
            <a:ext cx="896938" cy="457200"/>
          </a:xfrm>
          <a:prstGeom prst="rect">
            <a:avLst/>
          </a:prstGeom>
          <a:noFill/>
          <a:ln>
            <a:noFill/>
          </a:ln>
          <a:effectLst/>
        </p:spPr>
        <p:txBody>
          <a:bodyPr>
            <a:spAutoFit/>
          </a:bodyPr>
          <a:lstStyle/>
          <a:p>
            <a:pPr algn="l">
              <a:defRPr/>
            </a:pPr>
            <a:r>
              <a:rPr lang="en-US" sz="2400">
                <a:latin typeface="Times New Roman"/>
                <a:cs typeface="Times New Roman"/>
              </a:rPr>
              <a:t>0   X</a:t>
            </a:r>
            <a:endParaRPr/>
          </a:p>
        </p:txBody>
      </p:sp>
      <p:sp>
        <p:nvSpPr>
          <p:cNvPr id="408056" name="Rectangle 504"/>
          <p:cNvSpPr>
            <a:spLocks noChangeArrowheads="1"/>
          </p:cNvSpPr>
          <p:nvPr/>
        </p:nvSpPr>
        <p:spPr bwMode="auto">
          <a:xfrm>
            <a:off x="5551488" y="2019300"/>
            <a:ext cx="896937" cy="457200"/>
          </a:xfrm>
          <a:prstGeom prst="rect">
            <a:avLst/>
          </a:prstGeom>
          <a:noFill/>
          <a:ln>
            <a:noFill/>
          </a:ln>
          <a:effectLst/>
        </p:spPr>
        <p:txBody>
          <a:bodyPr>
            <a:spAutoFit/>
          </a:bodyPr>
          <a:lstStyle/>
          <a:p>
            <a:pPr algn="l">
              <a:defRPr/>
            </a:pPr>
            <a:r>
              <a:rPr lang="en-US" sz="2400">
                <a:latin typeface="Times New Roman"/>
                <a:cs typeface="Times New Roman"/>
              </a:rPr>
              <a:t>1    X</a:t>
            </a:r>
            <a:endParaRPr/>
          </a:p>
        </p:txBody>
      </p:sp>
      <p:sp>
        <p:nvSpPr>
          <p:cNvPr id="408057" name="Rectangle 505"/>
          <p:cNvSpPr>
            <a:spLocks noChangeArrowheads="1"/>
          </p:cNvSpPr>
          <p:nvPr/>
        </p:nvSpPr>
        <p:spPr bwMode="auto">
          <a:xfrm>
            <a:off x="5549900" y="2463800"/>
            <a:ext cx="896938" cy="457200"/>
          </a:xfrm>
          <a:prstGeom prst="rect">
            <a:avLst/>
          </a:prstGeom>
          <a:noFill/>
          <a:ln>
            <a:noFill/>
          </a:ln>
          <a:effectLst/>
        </p:spPr>
        <p:txBody>
          <a:bodyPr>
            <a:spAutoFit/>
          </a:bodyPr>
          <a:lstStyle/>
          <a:p>
            <a:pPr algn="l">
              <a:defRPr/>
            </a:pPr>
            <a:r>
              <a:rPr lang="en-US" sz="2400">
                <a:latin typeface="Times New Roman"/>
                <a:cs typeface="Times New Roman"/>
              </a:rPr>
              <a:t>X    1</a:t>
            </a:r>
            <a:endParaRPr/>
          </a:p>
        </p:txBody>
      </p:sp>
      <p:sp>
        <p:nvSpPr>
          <p:cNvPr id="408058" name="Rectangle 506"/>
          <p:cNvSpPr>
            <a:spLocks noChangeArrowheads="1"/>
          </p:cNvSpPr>
          <p:nvPr/>
        </p:nvSpPr>
        <p:spPr bwMode="auto">
          <a:xfrm>
            <a:off x="6451600" y="581025"/>
            <a:ext cx="896938" cy="457200"/>
          </a:xfrm>
          <a:prstGeom prst="rect">
            <a:avLst/>
          </a:prstGeom>
          <a:noFill/>
          <a:ln>
            <a:noFill/>
          </a:ln>
          <a:effectLst/>
        </p:spPr>
        <p:txBody>
          <a:bodyPr>
            <a:spAutoFit/>
          </a:bodyPr>
          <a:lstStyle/>
          <a:p>
            <a:pPr algn="l">
              <a:defRPr/>
            </a:pPr>
            <a:r>
              <a:rPr lang="en-US" sz="2400">
                <a:latin typeface="Times New Roman"/>
                <a:cs typeface="Times New Roman"/>
              </a:rPr>
              <a:t>0   X</a:t>
            </a:r>
            <a:endParaRPr/>
          </a:p>
        </p:txBody>
      </p:sp>
      <p:sp>
        <p:nvSpPr>
          <p:cNvPr id="408059" name="Rectangle 507"/>
          <p:cNvSpPr>
            <a:spLocks noChangeArrowheads="1"/>
          </p:cNvSpPr>
          <p:nvPr/>
        </p:nvSpPr>
        <p:spPr bwMode="auto">
          <a:xfrm>
            <a:off x="6437312" y="1077913"/>
            <a:ext cx="896937" cy="457200"/>
          </a:xfrm>
          <a:prstGeom prst="rect">
            <a:avLst/>
          </a:prstGeom>
          <a:noFill/>
          <a:ln>
            <a:noFill/>
          </a:ln>
          <a:effectLst/>
        </p:spPr>
        <p:txBody>
          <a:bodyPr>
            <a:spAutoFit/>
          </a:bodyPr>
          <a:lstStyle/>
          <a:p>
            <a:pPr algn="l">
              <a:defRPr/>
            </a:pPr>
            <a:r>
              <a:rPr lang="en-US" sz="2400">
                <a:latin typeface="Times New Roman"/>
                <a:cs typeface="Times New Roman"/>
              </a:rPr>
              <a:t>1    X</a:t>
            </a:r>
            <a:endParaRPr/>
          </a:p>
        </p:txBody>
      </p:sp>
      <p:sp>
        <p:nvSpPr>
          <p:cNvPr id="408060" name="Rectangle 508"/>
          <p:cNvSpPr>
            <a:spLocks noChangeArrowheads="1"/>
          </p:cNvSpPr>
          <p:nvPr/>
        </p:nvSpPr>
        <p:spPr bwMode="auto">
          <a:xfrm>
            <a:off x="6448425" y="1573213"/>
            <a:ext cx="896938" cy="457200"/>
          </a:xfrm>
          <a:prstGeom prst="rect">
            <a:avLst/>
          </a:prstGeom>
          <a:noFill/>
          <a:ln>
            <a:noFill/>
          </a:ln>
          <a:effectLst/>
        </p:spPr>
        <p:txBody>
          <a:bodyPr>
            <a:spAutoFit/>
          </a:bodyPr>
          <a:lstStyle/>
          <a:p>
            <a:pPr algn="l">
              <a:defRPr/>
            </a:pPr>
            <a:r>
              <a:rPr lang="en-US" sz="2400">
                <a:latin typeface="Times New Roman"/>
                <a:cs typeface="Times New Roman"/>
              </a:rPr>
              <a:t>X   0</a:t>
            </a:r>
            <a:endParaRPr/>
          </a:p>
        </p:txBody>
      </p:sp>
      <p:sp>
        <p:nvSpPr>
          <p:cNvPr id="408061" name="Rectangle 509"/>
          <p:cNvSpPr>
            <a:spLocks noChangeArrowheads="1"/>
          </p:cNvSpPr>
          <p:nvPr/>
        </p:nvSpPr>
        <p:spPr bwMode="auto">
          <a:xfrm>
            <a:off x="6421438" y="2044700"/>
            <a:ext cx="896937" cy="457200"/>
          </a:xfrm>
          <a:prstGeom prst="rect">
            <a:avLst/>
          </a:prstGeom>
          <a:noFill/>
          <a:ln>
            <a:noFill/>
          </a:ln>
          <a:effectLst/>
        </p:spPr>
        <p:txBody>
          <a:bodyPr>
            <a:spAutoFit/>
          </a:bodyPr>
          <a:lstStyle/>
          <a:p>
            <a:pPr algn="l">
              <a:defRPr/>
            </a:pPr>
            <a:r>
              <a:rPr lang="en-US" sz="2400">
                <a:latin typeface="Times New Roman"/>
                <a:cs typeface="Times New Roman"/>
              </a:rPr>
              <a:t>X   1</a:t>
            </a:r>
            <a:endParaRPr/>
          </a:p>
        </p:txBody>
      </p:sp>
      <p:sp>
        <p:nvSpPr>
          <p:cNvPr id="408062" name="Rectangle 510"/>
          <p:cNvSpPr>
            <a:spLocks noChangeArrowheads="1"/>
          </p:cNvSpPr>
          <p:nvPr/>
        </p:nvSpPr>
        <p:spPr bwMode="auto">
          <a:xfrm>
            <a:off x="6462713" y="2474913"/>
            <a:ext cx="896937" cy="457200"/>
          </a:xfrm>
          <a:prstGeom prst="rect">
            <a:avLst/>
          </a:prstGeom>
          <a:noFill/>
          <a:ln>
            <a:noFill/>
          </a:ln>
          <a:effectLst/>
        </p:spPr>
        <p:txBody>
          <a:bodyPr>
            <a:spAutoFit/>
          </a:bodyPr>
          <a:lstStyle/>
          <a:p>
            <a:pPr algn="l">
              <a:defRPr/>
            </a:pPr>
            <a:r>
              <a:rPr lang="en-US" sz="2400">
                <a:latin typeface="Times New Roman"/>
                <a:cs typeface="Times New Roman"/>
              </a:rPr>
              <a:t>0   X</a:t>
            </a:r>
            <a:endParaRPr/>
          </a:p>
        </p:txBody>
      </p:sp>
      <p:sp>
        <p:nvSpPr>
          <p:cNvPr id="408063" name="Rectangle 511"/>
          <p:cNvSpPr>
            <a:spLocks noChangeArrowheads="1"/>
          </p:cNvSpPr>
          <p:nvPr/>
        </p:nvSpPr>
        <p:spPr bwMode="auto">
          <a:xfrm>
            <a:off x="7234238" y="620713"/>
            <a:ext cx="896937" cy="457200"/>
          </a:xfrm>
          <a:prstGeom prst="rect">
            <a:avLst/>
          </a:prstGeom>
          <a:noFill/>
          <a:ln>
            <a:noFill/>
          </a:ln>
          <a:effectLst/>
        </p:spPr>
        <p:txBody>
          <a:bodyPr>
            <a:spAutoFit/>
          </a:bodyPr>
          <a:lstStyle/>
          <a:p>
            <a:pPr algn="l">
              <a:defRPr/>
            </a:pPr>
            <a:r>
              <a:rPr lang="en-US" sz="2400">
                <a:latin typeface="Times New Roman"/>
                <a:cs typeface="Times New Roman"/>
              </a:rPr>
              <a:t>1    X</a:t>
            </a:r>
            <a:endParaRPr/>
          </a:p>
        </p:txBody>
      </p:sp>
      <p:sp>
        <p:nvSpPr>
          <p:cNvPr id="408064" name="Rectangle 512"/>
          <p:cNvSpPr>
            <a:spLocks noChangeArrowheads="1"/>
          </p:cNvSpPr>
          <p:nvPr/>
        </p:nvSpPr>
        <p:spPr bwMode="auto">
          <a:xfrm>
            <a:off x="7258050" y="1065213"/>
            <a:ext cx="896938" cy="457200"/>
          </a:xfrm>
          <a:prstGeom prst="rect">
            <a:avLst/>
          </a:prstGeom>
          <a:noFill/>
          <a:ln>
            <a:noFill/>
          </a:ln>
          <a:effectLst/>
        </p:spPr>
        <p:txBody>
          <a:bodyPr>
            <a:spAutoFit/>
          </a:bodyPr>
          <a:lstStyle/>
          <a:p>
            <a:pPr algn="l">
              <a:defRPr/>
            </a:pPr>
            <a:r>
              <a:rPr lang="en-US" sz="2400">
                <a:latin typeface="Times New Roman"/>
                <a:cs typeface="Times New Roman"/>
              </a:rPr>
              <a:t>X   1</a:t>
            </a:r>
            <a:endParaRPr/>
          </a:p>
        </p:txBody>
      </p:sp>
      <p:sp>
        <p:nvSpPr>
          <p:cNvPr id="408065" name="Rectangle 513"/>
          <p:cNvSpPr>
            <a:spLocks noChangeArrowheads="1"/>
          </p:cNvSpPr>
          <p:nvPr/>
        </p:nvSpPr>
        <p:spPr bwMode="auto">
          <a:xfrm>
            <a:off x="7275513" y="1535113"/>
            <a:ext cx="896937" cy="457200"/>
          </a:xfrm>
          <a:prstGeom prst="rect">
            <a:avLst/>
          </a:prstGeom>
          <a:noFill/>
          <a:ln>
            <a:noFill/>
          </a:ln>
          <a:effectLst/>
        </p:spPr>
        <p:txBody>
          <a:bodyPr>
            <a:spAutoFit/>
          </a:bodyPr>
          <a:lstStyle/>
          <a:p>
            <a:pPr algn="l">
              <a:defRPr/>
            </a:pPr>
            <a:r>
              <a:rPr lang="en-US" sz="2400">
                <a:latin typeface="Times New Roman"/>
                <a:cs typeface="Times New Roman"/>
              </a:rPr>
              <a:t>1    X</a:t>
            </a:r>
            <a:endParaRPr/>
          </a:p>
        </p:txBody>
      </p:sp>
      <p:sp>
        <p:nvSpPr>
          <p:cNvPr id="408066" name="Rectangle 514"/>
          <p:cNvSpPr>
            <a:spLocks noChangeArrowheads="1"/>
          </p:cNvSpPr>
          <p:nvPr/>
        </p:nvSpPr>
        <p:spPr bwMode="auto">
          <a:xfrm>
            <a:off x="7246938" y="2058988"/>
            <a:ext cx="896937" cy="457200"/>
          </a:xfrm>
          <a:prstGeom prst="rect">
            <a:avLst/>
          </a:prstGeom>
          <a:noFill/>
          <a:ln>
            <a:noFill/>
          </a:ln>
          <a:effectLst/>
        </p:spPr>
        <p:txBody>
          <a:bodyPr>
            <a:spAutoFit/>
          </a:bodyPr>
          <a:lstStyle/>
          <a:p>
            <a:pPr algn="l">
              <a:defRPr/>
            </a:pPr>
            <a:r>
              <a:rPr lang="en-US" sz="2400">
                <a:latin typeface="Times New Roman"/>
                <a:cs typeface="Times New Roman"/>
              </a:rPr>
              <a:t>X    1</a:t>
            </a:r>
            <a:endParaRPr/>
          </a:p>
        </p:txBody>
      </p:sp>
      <p:sp>
        <p:nvSpPr>
          <p:cNvPr id="408067" name="Rectangle 515"/>
          <p:cNvSpPr>
            <a:spLocks noChangeArrowheads="1"/>
          </p:cNvSpPr>
          <p:nvPr/>
        </p:nvSpPr>
        <p:spPr bwMode="auto">
          <a:xfrm>
            <a:off x="7235825" y="2457450"/>
            <a:ext cx="896938" cy="457200"/>
          </a:xfrm>
          <a:prstGeom prst="rect">
            <a:avLst/>
          </a:prstGeom>
          <a:noFill/>
          <a:ln>
            <a:noFill/>
          </a:ln>
          <a:effectLst/>
        </p:spPr>
        <p:txBody>
          <a:bodyPr>
            <a:spAutoFit/>
          </a:bodyPr>
          <a:lstStyle/>
          <a:p>
            <a:pPr algn="l">
              <a:defRPr/>
            </a:pPr>
            <a:r>
              <a:rPr lang="en-US" sz="2400">
                <a:latin typeface="Times New Roman"/>
                <a:cs typeface="Times New Roman"/>
              </a:rPr>
              <a:t>0   X</a:t>
            </a:r>
            <a:endParaRPr/>
          </a:p>
        </p:txBody>
      </p:sp>
      <p:sp>
        <p:nvSpPr>
          <p:cNvPr id="408068" name="Rectangle 516"/>
          <p:cNvSpPr>
            <a:spLocks noChangeArrowheads="1"/>
          </p:cNvSpPr>
          <p:nvPr/>
        </p:nvSpPr>
        <p:spPr bwMode="auto">
          <a:xfrm>
            <a:off x="5508625" y="188913"/>
            <a:ext cx="2700338" cy="2898775"/>
          </a:xfrm>
          <a:prstGeom prst="rect">
            <a:avLst/>
          </a:prstGeom>
          <a:solidFill>
            <a:srgbClr val="FFFF99">
              <a:alpha val="48000"/>
            </a:srgbClr>
          </a:solidFill>
          <a:ln>
            <a:noFill/>
          </a:ln>
          <a:effectLst/>
        </p:spPr>
        <p:txBody>
          <a:bodyPr anchor="ctr">
            <a:spAutoFit/>
          </a:bodyPr>
          <a:lstStyle/>
          <a:p>
            <a:pPr>
              <a:defRPr/>
            </a:pPr>
            <a:endParaRPr lang="zh-CN"/>
          </a:p>
        </p:txBody>
      </p:sp>
      <p:sp>
        <p:nvSpPr>
          <p:cNvPr id="408069" name="Rectangle 517"/>
          <p:cNvSpPr>
            <a:spLocks noChangeArrowheads="1"/>
          </p:cNvSpPr>
          <p:nvPr/>
        </p:nvSpPr>
        <p:spPr bwMode="auto">
          <a:xfrm>
            <a:off x="395288" y="0"/>
            <a:ext cx="1908175" cy="2960688"/>
          </a:xfrm>
          <a:prstGeom prst="rect">
            <a:avLst/>
          </a:prstGeom>
          <a:solidFill>
            <a:srgbClr val="00FF00">
              <a:alpha val="17000"/>
            </a:srgbClr>
          </a:solidFill>
          <a:ln>
            <a:noFill/>
          </a:ln>
          <a:effectLst/>
        </p:spPr>
        <p:txBody>
          <a:bodyPr anchor="ctr">
            <a:spAutoFit/>
          </a:bodyPr>
          <a:lstStyle/>
          <a:p>
            <a:pPr>
              <a:defRPr/>
            </a:pPr>
            <a:endParaRPr lang="zh-CN"/>
          </a:p>
        </p:txBody>
      </p:sp>
      <p:sp>
        <p:nvSpPr>
          <p:cNvPr id="408070" name="AutoShape 518"/>
          <p:cNvSpPr>
            <a:spLocks noChangeArrowheads="1"/>
          </p:cNvSpPr>
          <p:nvPr/>
        </p:nvSpPr>
        <p:spPr bwMode="auto">
          <a:xfrm>
            <a:off x="468313" y="657225"/>
            <a:ext cx="360362" cy="2303463"/>
          </a:xfrm>
          <a:prstGeom prst="roundRect">
            <a:avLst>
              <a:gd name="adj" fmla="val 16667"/>
            </a:avLst>
          </a:prstGeom>
          <a:noFill/>
          <a:ln w="28575">
            <a:solidFill>
              <a:srgbClr val="CC0099"/>
            </a:solidFill>
            <a:round/>
            <a:headEnd/>
            <a:tailEnd/>
          </a:ln>
          <a:effectLst/>
        </p:spPr>
        <p:txBody>
          <a:bodyPr wrap="none" anchor="ctr"/>
          <a:lstStyle/>
          <a:p>
            <a:pPr>
              <a:defRPr/>
            </a:pPr>
            <a:endParaRPr lang="zh-CN"/>
          </a:p>
        </p:txBody>
      </p:sp>
      <p:sp>
        <p:nvSpPr>
          <p:cNvPr id="408071" name="AutoShape 519"/>
          <p:cNvSpPr>
            <a:spLocks noChangeArrowheads="1"/>
          </p:cNvSpPr>
          <p:nvPr/>
        </p:nvSpPr>
        <p:spPr bwMode="auto">
          <a:xfrm>
            <a:off x="2447925" y="620713"/>
            <a:ext cx="360363" cy="2303462"/>
          </a:xfrm>
          <a:prstGeom prst="roundRect">
            <a:avLst>
              <a:gd name="adj" fmla="val 16667"/>
            </a:avLst>
          </a:prstGeom>
          <a:noFill/>
          <a:ln w="28575">
            <a:solidFill>
              <a:srgbClr val="CC0099"/>
            </a:solidFill>
            <a:round/>
            <a:headEnd/>
            <a:tailEnd/>
          </a:ln>
          <a:effectLst/>
        </p:spPr>
        <p:txBody>
          <a:bodyPr wrap="none" anchor="ctr"/>
          <a:lstStyle/>
          <a:p>
            <a:pPr>
              <a:defRPr/>
            </a:pPr>
            <a:endParaRPr lang="zh-CN"/>
          </a:p>
        </p:txBody>
      </p:sp>
      <p:sp>
        <p:nvSpPr>
          <p:cNvPr id="408072" name="AutoShape 520"/>
          <p:cNvSpPr>
            <a:spLocks noChangeArrowheads="1"/>
          </p:cNvSpPr>
          <p:nvPr/>
        </p:nvSpPr>
        <p:spPr bwMode="auto">
          <a:xfrm>
            <a:off x="1079500" y="657225"/>
            <a:ext cx="360363" cy="2303463"/>
          </a:xfrm>
          <a:prstGeom prst="roundRect">
            <a:avLst>
              <a:gd name="adj" fmla="val 16667"/>
            </a:avLst>
          </a:prstGeom>
          <a:noFill/>
          <a:ln w="28575">
            <a:solidFill>
              <a:srgbClr val="FFCC00"/>
            </a:solidFill>
            <a:round/>
            <a:headEnd/>
            <a:tailEnd/>
          </a:ln>
          <a:effectLst/>
        </p:spPr>
        <p:txBody>
          <a:bodyPr wrap="none" anchor="ctr"/>
          <a:lstStyle/>
          <a:p>
            <a:pPr>
              <a:defRPr/>
            </a:pPr>
            <a:endParaRPr lang="zh-CN"/>
          </a:p>
        </p:txBody>
      </p:sp>
      <p:sp>
        <p:nvSpPr>
          <p:cNvPr id="408073" name="AutoShape 521"/>
          <p:cNvSpPr>
            <a:spLocks noChangeArrowheads="1"/>
          </p:cNvSpPr>
          <p:nvPr/>
        </p:nvSpPr>
        <p:spPr bwMode="auto">
          <a:xfrm>
            <a:off x="3311524" y="620713"/>
            <a:ext cx="360363" cy="2303462"/>
          </a:xfrm>
          <a:prstGeom prst="roundRect">
            <a:avLst>
              <a:gd name="adj" fmla="val 16667"/>
            </a:avLst>
          </a:prstGeom>
          <a:noFill/>
          <a:ln w="28575">
            <a:solidFill>
              <a:srgbClr val="FFCC00"/>
            </a:solidFill>
            <a:round/>
            <a:headEnd/>
            <a:tailEnd/>
          </a:ln>
          <a:effectLst/>
        </p:spPr>
        <p:txBody>
          <a:bodyPr wrap="none" anchor="ctr"/>
          <a:lstStyle/>
          <a:p>
            <a:pPr>
              <a:defRPr/>
            </a:pPr>
            <a:endParaRPr lang="zh-CN"/>
          </a:p>
        </p:txBody>
      </p:sp>
      <p:sp>
        <p:nvSpPr>
          <p:cNvPr id="408074" name="AutoShape 522"/>
          <p:cNvSpPr>
            <a:spLocks noChangeArrowheads="1"/>
          </p:cNvSpPr>
          <p:nvPr/>
        </p:nvSpPr>
        <p:spPr bwMode="auto">
          <a:xfrm>
            <a:off x="1763713" y="657225"/>
            <a:ext cx="360362" cy="2303463"/>
          </a:xfrm>
          <a:prstGeom prst="roundRect">
            <a:avLst>
              <a:gd name="adj" fmla="val 16667"/>
            </a:avLst>
          </a:prstGeom>
          <a:noFill/>
          <a:ln w="28575">
            <a:solidFill>
              <a:schemeClr val="bg2"/>
            </a:solidFill>
            <a:round/>
            <a:headEnd/>
            <a:tailEnd/>
          </a:ln>
          <a:effectLst/>
        </p:spPr>
        <p:txBody>
          <a:bodyPr wrap="none" anchor="ctr"/>
          <a:lstStyle/>
          <a:p>
            <a:pPr>
              <a:defRPr/>
            </a:pPr>
            <a:endParaRPr lang="zh-CN"/>
          </a:p>
        </p:txBody>
      </p:sp>
      <p:sp>
        <p:nvSpPr>
          <p:cNvPr id="408075" name="AutoShape 523"/>
          <p:cNvSpPr>
            <a:spLocks noChangeArrowheads="1"/>
          </p:cNvSpPr>
          <p:nvPr/>
        </p:nvSpPr>
        <p:spPr bwMode="auto">
          <a:xfrm>
            <a:off x="4211638" y="620713"/>
            <a:ext cx="360362" cy="2303462"/>
          </a:xfrm>
          <a:prstGeom prst="roundRect">
            <a:avLst>
              <a:gd name="adj" fmla="val 16667"/>
            </a:avLst>
          </a:prstGeom>
          <a:noFill/>
          <a:ln w="28575">
            <a:solidFill>
              <a:schemeClr val="bg2"/>
            </a:solidFill>
            <a:round/>
            <a:headEnd/>
            <a:tailEnd/>
          </a:ln>
          <a:effectLst/>
        </p:spPr>
        <p:txBody>
          <a:bodyPr wrap="none" anchor="ctr"/>
          <a:lstStyle/>
          <a:p>
            <a:pPr>
              <a:defRPr/>
            </a:pPr>
            <a:endParaRPr lang="zh-CN"/>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07554"/>
                                        </p:tgtEl>
                                        <p:attrNameLst>
                                          <p:attrName>style.visibility</p:attrName>
                                        </p:attrNameLst>
                                      </p:cBhvr>
                                      <p:to>
                                        <p:strVal val="visible"/>
                                      </p:to>
                                    </p:set>
                                    <p:animEffect transition="in" filter="wipe(left)">
                                      <p:cBhvr>
                                        <p:cTn id="7" dur="500"/>
                                        <p:tgtEl>
                                          <p:spTgt spid="4075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408070"/>
                                        </p:tgtEl>
                                        <p:attrNameLst>
                                          <p:attrName>style.visibility</p:attrName>
                                        </p:attrNameLst>
                                      </p:cBhvr>
                                      <p:to>
                                        <p:strVal val="visible"/>
                                      </p:to>
                                    </p:set>
                                    <p:animEffect transition="in" filter="checkerboard(across)">
                                      <p:cBhvr>
                                        <p:cTn id="12" dur="500"/>
                                        <p:tgtEl>
                                          <p:spTgt spid="408070"/>
                                        </p:tgtEl>
                                      </p:cBhvr>
                                    </p:animEffect>
                                  </p:childTnLst>
                                </p:cTn>
                              </p:par>
                              <p:par>
                                <p:cTn id="13" presetID="5" presetClass="entr" presetSubtype="10" fill="hold" nodeType="withEffect">
                                  <p:stCondLst>
                                    <p:cond delay="0"/>
                                  </p:stCondLst>
                                  <p:childTnLst>
                                    <p:set>
                                      <p:cBhvr>
                                        <p:cTn id="14" dur="1" fill="hold">
                                          <p:stCondLst>
                                            <p:cond delay="0"/>
                                          </p:stCondLst>
                                        </p:cTn>
                                        <p:tgtEl>
                                          <p:spTgt spid="408071"/>
                                        </p:tgtEl>
                                        <p:attrNameLst>
                                          <p:attrName>style.visibility</p:attrName>
                                        </p:attrNameLst>
                                      </p:cBhvr>
                                      <p:to>
                                        <p:strVal val="visible"/>
                                      </p:to>
                                    </p:set>
                                    <p:animEffect transition="in" filter="checkerboard(across)">
                                      <p:cBhvr>
                                        <p:cTn id="15" dur="500"/>
                                        <p:tgtEl>
                                          <p:spTgt spid="408071"/>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08053"/>
                                        </p:tgtEl>
                                        <p:attrNameLst>
                                          <p:attrName>style.visibility</p:attrName>
                                        </p:attrNameLst>
                                      </p:cBhvr>
                                      <p:to>
                                        <p:strVal val="visible"/>
                                      </p:to>
                                    </p:set>
                                    <p:animEffect transition="in" filter="wipe(left)">
                                      <p:cBhvr>
                                        <p:cTn id="20" dur="500"/>
                                        <p:tgtEl>
                                          <p:spTgt spid="408053"/>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08054"/>
                                        </p:tgtEl>
                                        <p:attrNameLst>
                                          <p:attrName>style.visibility</p:attrName>
                                        </p:attrNameLst>
                                      </p:cBhvr>
                                      <p:to>
                                        <p:strVal val="visible"/>
                                      </p:to>
                                    </p:set>
                                    <p:animEffect transition="in" filter="wipe(left)">
                                      <p:cBhvr>
                                        <p:cTn id="25" dur="500"/>
                                        <p:tgtEl>
                                          <p:spTgt spid="40805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408055"/>
                                        </p:tgtEl>
                                        <p:attrNameLst>
                                          <p:attrName>style.visibility</p:attrName>
                                        </p:attrNameLst>
                                      </p:cBhvr>
                                      <p:to>
                                        <p:strVal val="visible"/>
                                      </p:to>
                                    </p:set>
                                    <p:animEffect transition="in" filter="wipe(left)">
                                      <p:cBhvr>
                                        <p:cTn id="30" dur="500"/>
                                        <p:tgtEl>
                                          <p:spTgt spid="40805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408056"/>
                                        </p:tgtEl>
                                        <p:attrNameLst>
                                          <p:attrName>style.visibility</p:attrName>
                                        </p:attrNameLst>
                                      </p:cBhvr>
                                      <p:to>
                                        <p:strVal val="visible"/>
                                      </p:to>
                                    </p:set>
                                    <p:animEffect transition="in" filter="wipe(left)">
                                      <p:cBhvr>
                                        <p:cTn id="35" dur="500"/>
                                        <p:tgtEl>
                                          <p:spTgt spid="408056"/>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408057"/>
                                        </p:tgtEl>
                                        <p:attrNameLst>
                                          <p:attrName>style.visibility</p:attrName>
                                        </p:attrNameLst>
                                      </p:cBhvr>
                                      <p:to>
                                        <p:strVal val="visible"/>
                                      </p:to>
                                    </p:set>
                                    <p:animEffect transition="in" filter="wipe(left)">
                                      <p:cBhvr>
                                        <p:cTn id="40" dur="500"/>
                                        <p:tgtEl>
                                          <p:spTgt spid="408057"/>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5" presetClass="entr" presetSubtype="10" fill="hold" nodeType="clickEffect">
                                  <p:stCondLst>
                                    <p:cond delay="0"/>
                                  </p:stCondLst>
                                  <p:childTnLst>
                                    <p:set>
                                      <p:cBhvr>
                                        <p:cTn id="44" dur="1" fill="hold">
                                          <p:stCondLst>
                                            <p:cond delay="0"/>
                                          </p:stCondLst>
                                        </p:cTn>
                                        <p:tgtEl>
                                          <p:spTgt spid="408073"/>
                                        </p:tgtEl>
                                        <p:attrNameLst>
                                          <p:attrName>style.visibility</p:attrName>
                                        </p:attrNameLst>
                                      </p:cBhvr>
                                      <p:to>
                                        <p:strVal val="visible"/>
                                      </p:to>
                                    </p:set>
                                    <p:animEffect transition="in" filter="checkerboard(across)">
                                      <p:cBhvr>
                                        <p:cTn id="45" dur="500"/>
                                        <p:tgtEl>
                                          <p:spTgt spid="408073"/>
                                        </p:tgtEl>
                                      </p:cBhvr>
                                    </p:animEffect>
                                  </p:childTnLst>
                                </p:cTn>
                              </p:par>
                              <p:par>
                                <p:cTn id="46" presetID="5" presetClass="entr" presetSubtype="10" fill="hold" nodeType="withEffect">
                                  <p:stCondLst>
                                    <p:cond delay="0"/>
                                  </p:stCondLst>
                                  <p:childTnLst>
                                    <p:set>
                                      <p:cBhvr>
                                        <p:cTn id="47" dur="1" fill="hold">
                                          <p:stCondLst>
                                            <p:cond delay="0"/>
                                          </p:stCondLst>
                                        </p:cTn>
                                        <p:tgtEl>
                                          <p:spTgt spid="408072"/>
                                        </p:tgtEl>
                                        <p:attrNameLst>
                                          <p:attrName>style.visibility</p:attrName>
                                        </p:attrNameLst>
                                      </p:cBhvr>
                                      <p:to>
                                        <p:strVal val="visible"/>
                                      </p:to>
                                    </p:set>
                                    <p:animEffect transition="in" filter="checkerboard(across)">
                                      <p:cBhvr>
                                        <p:cTn id="48" dur="500"/>
                                        <p:tgtEl>
                                          <p:spTgt spid="408072"/>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408058"/>
                                        </p:tgtEl>
                                        <p:attrNameLst>
                                          <p:attrName>style.visibility</p:attrName>
                                        </p:attrNameLst>
                                      </p:cBhvr>
                                      <p:to>
                                        <p:strVal val="visible"/>
                                      </p:to>
                                    </p:set>
                                    <p:animEffect transition="in" filter="wipe(left)">
                                      <p:cBhvr>
                                        <p:cTn id="53" dur="500"/>
                                        <p:tgtEl>
                                          <p:spTgt spid="408058"/>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408059"/>
                                        </p:tgtEl>
                                        <p:attrNameLst>
                                          <p:attrName>style.visibility</p:attrName>
                                        </p:attrNameLst>
                                      </p:cBhvr>
                                      <p:to>
                                        <p:strVal val="visible"/>
                                      </p:to>
                                    </p:set>
                                    <p:animEffect transition="in" filter="wipe(left)">
                                      <p:cBhvr>
                                        <p:cTn id="58" dur="500"/>
                                        <p:tgtEl>
                                          <p:spTgt spid="408059"/>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408060"/>
                                        </p:tgtEl>
                                        <p:attrNameLst>
                                          <p:attrName>style.visibility</p:attrName>
                                        </p:attrNameLst>
                                      </p:cBhvr>
                                      <p:to>
                                        <p:strVal val="visible"/>
                                      </p:to>
                                    </p:set>
                                    <p:animEffect transition="in" filter="wipe(left)">
                                      <p:cBhvr>
                                        <p:cTn id="63" dur="500"/>
                                        <p:tgtEl>
                                          <p:spTgt spid="408060"/>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408061"/>
                                        </p:tgtEl>
                                        <p:attrNameLst>
                                          <p:attrName>style.visibility</p:attrName>
                                        </p:attrNameLst>
                                      </p:cBhvr>
                                      <p:to>
                                        <p:strVal val="visible"/>
                                      </p:to>
                                    </p:set>
                                    <p:animEffect transition="in" filter="wipe(left)">
                                      <p:cBhvr>
                                        <p:cTn id="68" dur="500"/>
                                        <p:tgtEl>
                                          <p:spTgt spid="408061"/>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408062"/>
                                        </p:tgtEl>
                                        <p:attrNameLst>
                                          <p:attrName>style.visibility</p:attrName>
                                        </p:attrNameLst>
                                      </p:cBhvr>
                                      <p:to>
                                        <p:strVal val="visible"/>
                                      </p:to>
                                    </p:set>
                                    <p:animEffect transition="in" filter="wipe(left)">
                                      <p:cBhvr>
                                        <p:cTn id="73" dur="500"/>
                                        <p:tgtEl>
                                          <p:spTgt spid="408062"/>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5" presetClass="entr" presetSubtype="10" fill="hold" nodeType="clickEffect">
                                  <p:stCondLst>
                                    <p:cond delay="0"/>
                                  </p:stCondLst>
                                  <p:childTnLst>
                                    <p:set>
                                      <p:cBhvr>
                                        <p:cTn id="77" dur="1" fill="hold">
                                          <p:stCondLst>
                                            <p:cond delay="0"/>
                                          </p:stCondLst>
                                        </p:cTn>
                                        <p:tgtEl>
                                          <p:spTgt spid="408074"/>
                                        </p:tgtEl>
                                        <p:attrNameLst>
                                          <p:attrName>style.visibility</p:attrName>
                                        </p:attrNameLst>
                                      </p:cBhvr>
                                      <p:to>
                                        <p:strVal val="visible"/>
                                      </p:to>
                                    </p:set>
                                    <p:animEffect transition="in" filter="checkerboard(across)">
                                      <p:cBhvr>
                                        <p:cTn id="78" dur="500"/>
                                        <p:tgtEl>
                                          <p:spTgt spid="408074"/>
                                        </p:tgtEl>
                                      </p:cBhvr>
                                    </p:animEffect>
                                  </p:childTnLst>
                                </p:cTn>
                              </p:par>
                              <p:par>
                                <p:cTn id="79" presetID="5" presetClass="entr" presetSubtype="10" fill="hold" nodeType="withEffect">
                                  <p:stCondLst>
                                    <p:cond delay="0"/>
                                  </p:stCondLst>
                                  <p:childTnLst>
                                    <p:set>
                                      <p:cBhvr>
                                        <p:cTn id="80" dur="1" fill="hold">
                                          <p:stCondLst>
                                            <p:cond delay="0"/>
                                          </p:stCondLst>
                                        </p:cTn>
                                        <p:tgtEl>
                                          <p:spTgt spid="408075"/>
                                        </p:tgtEl>
                                        <p:attrNameLst>
                                          <p:attrName>style.visibility</p:attrName>
                                        </p:attrNameLst>
                                      </p:cBhvr>
                                      <p:to>
                                        <p:strVal val="visible"/>
                                      </p:to>
                                    </p:set>
                                    <p:animEffect transition="in" filter="checkerboard(across)">
                                      <p:cBhvr>
                                        <p:cTn id="81" dur="500"/>
                                        <p:tgtEl>
                                          <p:spTgt spid="408075"/>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408063"/>
                                        </p:tgtEl>
                                        <p:attrNameLst>
                                          <p:attrName>style.visibility</p:attrName>
                                        </p:attrNameLst>
                                      </p:cBhvr>
                                      <p:to>
                                        <p:strVal val="visible"/>
                                      </p:to>
                                    </p:set>
                                    <p:animEffect transition="in" filter="wipe(left)">
                                      <p:cBhvr>
                                        <p:cTn id="86" dur="500"/>
                                        <p:tgtEl>
                                          <p:spTgt spid="408063"/>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408064"/>
                                        </p:tgtEl>
                                        <p:attrNameLst>
                                          <p:attrName>style.visibility</p:attrName>
                                        </p:attrNameLst>
                                      </p:cBhvr>
                                      <p:to>
                                        <p:strVal val="visible"/>
                                      </p:to>
                                    </p:set>
                                    <p:animEffect transition="in" filter="wipe(left)">
                                      <p:cBhvr>
                                        <p:cTn id="91" dur="500"/>
                                        <p:tgtEl>
                                          <p:spTgt spid="408064"/>
                                        </p:tgtEl>
                                      </p:cBhvr>
                                    </p:animEffect>
                                  </p:childTnLst>
                                </p:cTn>
                              </p:par>
                            </p:childTnLst>
                          </p:cTn>
                        </p:par>
                      </p:childTnLst>
                    </p:cTn>
                  </p:par>
                  <p:par>
                    <p:cTn id="92" fill="hold" nodeType="clickPar">
                      <p:stCondLst>
                        <p:cond delay="indefinite"/>
                      </p:stCondLst>
                      <p:childTnLst>
                        <p:par>
                          <p:cTn id="93" fill="hold" nodeType="withGroup">
                            <p:stCondLst>
                              <p:cond delay="0"/>
                            </p:stCondLst>
                            <p:childTnLst>
                              <p:par>
                                <p:cTn id="94" presetID="22" presetClass="entr" presetSubtype="8" fill="hold" grpId="0" nodeType="clickEffect">
                                  <p:stCondLst>
                                    <p:cond delay="0"/>
                                  </p:stCondLst>
                                  <p:childTnLst>
                                    <p:set>
                                      <p:cBhvr>
                                        <p:cTn id="95" dur="1" fill="hold">
                                          <p:stCondLst>
                                            <p:cond delay="0"/>
                                          </p:stCondLst>
                                        </p:cTn>
                                        <p:tgtEl>
                                          <p:spTgt spid="408065"/>
                                        </p:tgtEl>
                                        <p:attrNameLst>
                                          <p:attrName>style.visibility</p:attrName>
                                        </p:attrNameLst>
                                      </p:cBhvr>
                                      <p:to>
                                        <p:strVal val="visible"/>
                                      </p:to>
                                    </p:set>
                                    <p:animEffect transition="in" filter="wipe(left)">
                                      <p:cBhvr>
                                        <p:cTn id="96" dur="500"/>
                                        <p:tgtEl>
                                          <p:spTgt spid="408065"/>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22" presetClass="entr" presetSubtype="8" fill="hold" grpId="0" nodeType="clickEffect">
                                  <p:stCondLst>
                                    <p:cond delay="0"/>
                                  </p:stCondLst>
                                  <p:childTnLst>
                                    <p:set>
                                      <p:cBhvr>
                                        <p:cTn id="100" dur="1" fill="hold">
                                          <p:stCondLst>
                                            <p:cond delay="0"/>
                                          </p:stCondLst>
                                        </p:cTn>
                                        <p:tgtEl>
                                          <p:spTgt spid="408066"/>
                                        </p:tgtEl>
                                        <p:attrNameLst>
                                          <p:attrName>style.visibility</p:attrName>
                                        </p:attrNameLst>
                                      </p:cBhvr>
                                      <p:to>
                                        <p:strVal val="visible"/>
                                      </p:to>
                                    </p:set>
                                    <p:animEffect transition="in" filter="wipe(left)">
                                      <p:cBhvr>
                                        <p:cTn id="101" dur="500"/>
                                        <p:tgtEl>
                                          <p:spTgt spid="408066"/>
                                        </p:tgtEl>
                                      </p:cBhvr>
                                    </p:animEffect>
                                  </p:childTnLst>
                                </p:cTn>
                              </p:par>
                            </p:childTnLst>
                          </p:cTn>
                        </p:par>
                      </p:childTnLst>
                    </p:cTn>
                  </p:par>
                  <p:par>
                    <p:cTn id="102" fill="hold" nodeType="clickPar">
                      <p:stCondLst>
                        <p:cond delay="indefinite"/>
                      </p:stCondLst>
                      <p:childTnLst>
                        <p:par>
                          <p:cTn id="103" fill="hold" nodeType="withGroup">
                            <p:stCondLst>
                              <p:cond delay="0"/>
                            </p:stCondLst>
                            <p:childTnLst>
                              <p:par>
                                <p:cTn id="104" presetID="22" presetClass="entr" presetSubtype="8" fill="hold" grpId="0" nodeType="clickEffect">
                                  <p:stCondLst>
                                    <p:cond delay="0"/>
                                  </p:stCondLst>
                                  <p:childTnLst>
                                    <p:set>
                                      <p:cBhvr>
                                        <p:cTn id="105" dur="1" fill="hold">
                                          <p:stCondLst>
                                            <p:cond delay="0"/>
                                          </p:stCondLst>
                                        </p:cTn>
                                        <p:tgtEl>
                                          <p:spTgt spid="408067"/>
                                        </p:tgtEl>
                                        <p:attrNameLst>
                                          <p:attrName>style.visibility</p:attrName>
                                        </p:attrNameLst>
                                      </p:cBhvr>
                                      <p:to>
                                        <p:strVal val="visible"/>
                                      </p:to>
                                    </p:set>
                                    <p:animEffect transition="in" filter="wipe(left)">
                                      <p:cBhvr>
                                        <p:cTn id="106" dur="500"/>
                                        <p:tgtEl>
                                          <p:spTgt spid="408067"/>
                                        </p:tgtEl>
                                      </p:cBhvr>
                                    </p:animEffec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9" presetClass="entr" presetSubtype="0" fill="hold" nodeType="clickEffect">
                                  <p:stCondLst>
                                    <p:cond delay="0"/>
                                  </p:stCondLst>
                                  <p:childTnLst>
                                    <p:set>
                                      <p:cBhvr>
                                        <p:cTn id="110" dur="1" fill="hold">
                                          <p:stCondLst>
                                            <p:cond delay="0"/>
                                          </p:stCondLst>
                                        </p:cTn>
                                        <p:tgtEl>
                                          <p:spTgt spid="408068"/>
                                        </p:tgtEl>
                                        <p:attrNameLst>
                                          <p:attrName>style.visibility</p:attrName>
                                        </p:attrNameLst>
                                      </p:cBhvr>
                                      <p:to>
                                        <p:strVal val="visible"/>
                                      </p:to>
                                    </p:set>
                                    <p:animEffect transition="in" filter="dissolve">
                                      <p:cBhvr>
                                        <p:cTn id="111" dur="500"/>
                                        <p:tgtEl>
                                          <p:spTgt spid="408068"/>
                                        </p:tgtEl>
                                      </p:cBhvr>
                                    </p:animEffect>
                                  </p:childTnLst>
                                </p:cTn>
                              </p:par>
                            </p:childTnLst>
                          </p:cTn>
                        </p:par>
                      </p:childTnLst>
                    </p:cTn>
                  </p:par>
                  <p:par>
                    <p:cTn id="112" fill="hold" nodeType="clickPar">
                      <p:stCondLst>
                        <p:cond delay="indefinite"/>
                      </p:stCondLst>
                      <p:childTnLst>
                        <p:par>
                          <p:cTn id="113" fill="hold" nodeType="withGroup">
                            <p:stCondLst>
                              <p:cond delay="0"/>
                            </p:stCondLst>
                            <p:childTnLst>
                              <p:par>
                                <p:cTn id="114" presetID="9" presetClass="entr" presetSubtype="0" fill="hold" nodeType="clickEffect">
                                  <p:stCondLst>
                                    <p:cond delay="0"/>
                                  </p:stCondLst>
                                  <p:childTnLst>
                                    <p:set>
                                      <p:cBhvr>
                                        <p:cTn id="115" dur="1" fill="hold">
                                          <p:stCondLst>
                                            <p:cond delay="0"/>
                                          </p:stCondLst>
                                        </p:cTn>
                                        <p:tgtEl>
                                          <p:spTgt spid="408069"/>
                                        </p:tgtEl>
                                        <p:attrNameLst>
                                          <p:attrName>style.visibility</p:attrName>
                                        </p:attrNameLst>
                                      </p:cBhvr>
                                      <p:to>
                                        <p:strVal val="visible"/>
                                      </p:to>
                                    </p:set>
                                    <p:animEffect transition="in" filter="dissolve">
                                      <p:cBhvr>
                                        <p:cTn id="116" dur="500"/>
                                        <p:tgtEl>
                                          <p:spTgt spid="408069"/>
                                        </p:tgtEl>
                                      </p:cBhvr>
                                    </p:animEffect>
                                  </p:childTnLst>
                                </p:cTn>
                              </p:par>
                            </p:childTnLst>
                          </p:cTn>
                        </p:par>
                      </p:childTnLst>
                    </p:cTn>
                  </p:par>
                  <p:par>
                    <p:cTn id="117" fill="hold" nodeType="clickPar">
                      <p:stCondLst>
                        <p:cond delay="indefinite"/>
                      </p:stCondLst>
                      <p:childTnLst>
                        <p:par>
                          <p:cTn id="118" fill="hold" nodeType="withGroup">
                            <p:stCondLst>
                              <p:cond delay="0"/>
                            </p:stCondLst>
                            <p:childTnLst>
                              <p:par>
                                <p:cTn id="119" presetID="22" presetClass="entr" presetSubtype="8" fill="hold" nodeType="clickEffect">
                                  <p:stCondLst>
                                    <p:cond delay="0"/>
                                  </p:stCondLst>
                                  <p:childTnLst>
                                    <p:set>
                                      <p:cBhvr>
                                        <p:cTn id="120" dur="1" fill="hold">
                                          <p:stCondLst>
                                            <p:cond delay="0"/>
                                          </p:stCondLst>
                                        </p:cTn>
                                        <p:tgtEl>
                                          <p:spTgt spid="407636"/>
                                        </p:tgtEl>
                                        <p:attrNameLst>
                                          <p:attrName>style.visibility</p:attrName>
                                        </p:attrNameLst>
                                      </p:cBhvr>
                                      <p:to>
                                        <p:strVal val="visible"/>
                                      </p:to>
                                    </p:set>
                                    <p:animEffect transition="in" filter="wipe(left)">
                                      <p:cBhvr>
                                        <p:cTn id="121" dur="500"/>
                                        <p:tgtEl>
                                          <p:spTgt spid="407636"/>
                                        </p:tgtEl>
                                      </p:cBhvr>
                                    </p:animEffect>
                                  </p:childTnLst>
                                </p:cTn>
                              </p:par>
                            </p:childTnLst>
                          </p:cTn>
                        </p:par>
                      </p:childTnLst>
                    </p:cTn>
                  </p:par>
                  <p:par>
                    <p:cTn id="122" fill="hold" nodeType="clickPar">
                      <p:stCondLst>
                        <p:cond delay="indefinite"/>
                      </p:stCondLst>
                      <p:childTnLst>
                        <p:par>
                          <p:cTn id="123" fill="hold" nodeType="withGroup">
                            <p:stCondLst>
                              <p:cond delay="0"/>
                            </p:stCondLst>
                            <p:childTnLst>
                              <p:par>
                                <p:cTn id="124" presetID="18" presetClass="entr" presetSubtype="12" fill="hold" nodeType="clickEffect">
                                  <p:stCondLst>
                                    <p:cond delay="0"/>
                                  </p:stCondLst>
                                  <p:childTnLst>
                                    <p:set>
                                      <p:cBhvr>
                                        <p:cTn id="125" dur="1" fill="hold">
                                          <p:stCondLst>
                                            <p:cond delay="0"/>
                                          </p:stCondLst>
                                        </p:cTn>
                                        <p:tgtEl>
                                          <p:spTgt spid="407986"/>
                                        </p:tgtEl>
                                        <p:attrNameLst>
                                          <p:attrName>style.visibility</p:attrName>
                                        </p:attrNameLst>
                                      </p:cBhvr>
                                      <p:to>
                                        <p:strVal val="visible"/>
                                      </p:to>
                                    </p:set>
                                    <p:animEffect transition="in" filter="strips(downLeft)">
                                      <p:cBhvr>
                                        <p:cTn id="126" dur="500"/>
                                        <p:tgtEl>
                                          <p:spTgt spid="407986"/>
                                        </p:tgtEl>
                                      </p:cBhvr>
                                    </p:animEffect>
                                  </p:childTnLst>
                                </p:cTn>
                              </p:par>
                            </p:childTnLst>
                          </p:cTn>
                        </p:par>
                      </p:childTnLst>
                    </p:cTn>
                  </p:par>
                  <p:par>
                    <p:cTn id="127" fill="hold" nodeType="clickPar">
                      <p:stCondLst>
                        <p:cond delay="indefinite"/>
                      </p:stCondLst>
                      <p:childTnLst>
                        <p:par>
                          <p:cTn id="128" fill="hold" nodeType="withGroup">
                            <p:stCondLst>
                              <p:cond delay="0"/>
                            </p:stCondLst>
                            <p:childTnLst>
                              <p:par>
                                <p:cTn id="129" presetID="18" presetClass="entr" presetSubtype="6" fill="hold" nodeType="clickEffect">
                                  <p:stCondLst>
                                    <p:cond delay="0"/>
                                  </p:stCondLst>
                                  <p:childTnLst>
                                    <p:set>
                                      <p:cBhvr>
                                        <p:cTn id="130" dur="1" fill="hold">
                                          <p:stCondLst>
                                            <p:cond delay="0"/>
                                          </p:stCondLst>
                                        </p:cTn>
                                        <p:tgtEl>
                                          <p:spTgt spid="407987"/>
                                        </p:tgtEl>
                                        <p:attrNameLst>
                                          <p:attrName>style.visibility</p:attrName>
                                        </p:attrNameLst>
                                      </p:cBhvr>
                                      <p:to>
                                        <p:strVal val="visible"/>
                                      </p:to>
                                    </p:set>
                                    <p:animEffect transition="in" filter="strips(downRight)">
                                      <p:cBhvr>
                                        <p:cTn id="131" dur="500"/>
                                        <p:tgtEl>
                                          <p:spTgt spid="407987"/>
                                        </p:tgtEl>
                                      </p:cBhvr>
                                    </p:animEffect>
                                  </p:childTnLst>
                                </p:cTn>
                              </p:par>
                            </p:childTnLst>
                          </p:cTn>
                        </p:par>
                      </p:childTnLst>
                    </p:cTn>
                  </p:par>
                  <p:par>
                    <p:cTn id="132" fill="hold" nodeType="clickPar">
                      <p:stCondLst>
                        <p:cond delay="indefinite"/>
                      </p:stCondLst>
                      <p:childTnLst>
                        <p:par>
                          <p:cTn id="133" fill="hold" nodeType="withGroup">
                            <p:stCondLst>
                              <p:cond delay="0"/>
                            </p:stCondLst>
                            <p:childTnLst>
                              <p:par>
                                <p:cTn id="134" presetID="22" presetClass="entr" presetSubtype="8" fill="hold" nodeType="clickEffect">
                                  <p:stCondLst>
                                    <p:cond delay="0"/>
                                  </p:stCondLst>
                                  <p:childTnLst>
                                    <p:set>
                                      <p:cBhvr>
                                        <p:cTn id="135" dur="1" fill="hold">
                                          <p:stCondLst>
                                            <p:cond delay="0"/>
                                          </p:stCondLst>
                                        </p:cTn>
                                        <p:tgtEl>
                                          <p:spTgt spid="407781"/>
                                        </p:tgtEl>
                                        <p:attrNameLst>
                                          <p:attrName>style.visibility</p:attrName>
                                        </p:attrNameLst>
                                      </p:cBhvr>
                                      <p:to>
                                        <p:strVal val="visible"/>
                                      </p:to>
                                    </p:set>
                                    <p:animEffect transition="in" filter="wipe(left)">
                                      <p:cBhvr>
                                        <p:cTn id="136" dur="500"/>
                                        <p:tgtEl>
                                          <p:spTgt spid="407781"/>
                                        </p:tgtEl>
                                      </p:cBhvr>
                                    </p:animEffect>
                                  </p:childTnLst>
                                </p:cTn>
                              </p:par>
                            </p:childTnLst>
                          </p:cTn>
                        </p:par>
                      </p:childTnLst>
                    </p:cTn>
                  </p:par>
                  <p:par>
                    <p:cTn id="137" fill="hold" nodeType="clickPar">
                      <p:stCondLst>
                        <p:cond delay="indefinite"/>
                      </p:stCondLst>
                      <p:childTnLst>
                        <p:par>
                          <p:cTn id="138" fill="hold" nodeType="withGroup">
                            <p:stCondLst>
                              <p:cond delay="0"/>
                            </p:stCondLst>
                            <p:childTnLst>
                              <p:par>
                                <p:cTn id="139" presetID="22" presetClass="entr" presetSubtype="8" fill="hold" nodeType="clickEffect">
                                  <p:stCondLst>
                                    <p:cond delay="0"/>
                                  </p:stCondLst>
                                  <p:childTnLst>
                                    <p:set>
                                      <p:cBhvr>
                                        <p:cTn id="140" dur="1" fill="hold">
                                          <p:stCondLst>
                                            <p:cond delay="0"/>
                                          </p:stCondLst>
                                        </p:cTn>
                                        <p:tgtEl>
                                          <p:spTgt spid="407985"/>
                                        </p:tgtEl>
                                        <p:attrNameLst>
                                          <p:attrName>style.visibility</p:attrName>
                                        </p:attrNameLst>
                                      </p:cBhvr>
                                      <p:to>
                                        <p:strVal val="visible"/>
                                      </p:to>
                                    </p:set>
                                    <p:animEffect transition="in" filter="wipe(left)">
                                      <p:cBhvr>
                                        <p:cTn id="141" dur="500"/>
                                        <p:tgtEl>
                                          <p:spTgt spid="407985"/>
                                        </p:tgtEl>
                                      </p:cBhvr>
                                    </p:animEffect>
                                  </p:childTnLst>
                                </p:cTn>
                              </p:par>
                            </p:childTnLst>
                          </p:cTn>
                        </p:par>
                      </p:childTnLst>
                    </p:cTn>
                  </p:par>
                  <p:par>
                    <p:cTn id="142" fill="hold" nodeType="clickPar">
                      <p:stCondLst>
                        <p:cond delay="indefinite"/>
                      </p:stCondLst>
                      <p:childTnLst>
                        <p:par>
                          <p:cTn id="143" fill="hold" nodeType="withGroup">
                            <p:stCondLst>
                              <p:cond delay="0"/>
                            </p:stCondLst>
                            <p:childTnLst>
                              <p:par>
                                <p:cTn id="144" presetID="22" presetClass="entr" presetSubtype="8" fill="hold" nodeType="clickEffect">
                                  <p:stCondLst>
                                    <p:cond delay="0"/>
                                  </p:stCondLst>
                                  <p:childTnLst>
                                    <p:set>
                                      <p:cBhvr>
                                        <p:cTn id="145" dur="1" fill="hold">
                                          <p:stCondLst>
                                            <p:cond delay="0"/>
                                          </p:stCondLst>
                                        </p:cTn>
                                        <p:tgtEl>
                                          <p:spTgt spid="407991"/>
                                        </p:tgtEl>
                                        <p:attrNameLst>
                                          <p:attrName>style.visibility</p:attrName>
                                        </p:attrNameLst>
                                      </p:cBhvr>
                                      <p:to>
                                        <p:strVal val="visible"/>
                                      </p:to>
                                    </p:set>
                                    <p:animEffect transition="in" filter="wipe(left)">
                                      <p:cBhvr>
                                        <p:cTn id="146" dur="500"/>
                                        <p:tgtEl>
                                          <p:spTgt spid="407991"/>
                                        </p:tgtEl>
                                      </p:cBhvr>
                                    </p:animEffect>
                                  </p:childTnLst>
                                </p:cTn>
                              </p:par>
                            </p:childTnLst>
                          </p:cTn>
                        </p:par>
                      </p:childTnLst>
                    </p:cTn>
                  </p:par>
                  <p:par>
                    <p:cTn id="147" fill="hold" nodeType="clickPar">
                      <p:stCondLst>
                        <p:cond delay="indefinite"/>
                      </p:stCondLst>
                      <p:childTnLst>
                        <p:par>
                          <p:cTn id="148" fill="hold" nodeType="withGroup">
                            <p:stCondLst>
                              <p:cond delay="0"/>
                            </p:stCondLst>
                            <p:childTnLst>
                              <p:par>
                                <p:cTn id="149" presetID="22" presetClass="entr" presetSubtype="8" fill="hold" nodeType="clickEffect">
                                  <p:stCondLst>
                                    <p:cond delay="0"/>
                                  </p:stCondLst>
                                  <p:childTnLst>
                                    <p:set>
                                      <p:cBhvr>
                                        <p:cTn id="150" dur="1" fill="hold">
                                          <p:stCondLst>
                                            <p:cond delay="0"/>
                                          </p:stCondLst>
                                        </p:cTn>
                                        <p:tgtEl>
                                          <p:spTgt spid="407988"/>
                                        </p:tgtEl>
                                        <p:attrNameLst>
                                          <p:attrName>style.visibility</p:attrName>
                                        </p:attrNameLst>
                                      </p:cBhvr>
                                      <p:to>
                                        <p:strVal val="visible"/>
                                      </p:to>
                                    </p:set>
                                    <p:animEffect transition="in" filter="wipe(left)">
                                      <p:cBhvr>
                                        <p:cTn id="151" dur="500"/>
                                        <p:tgtEl>
                                          <p:spTgt spid="4079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8053" grpId="0" autoUpdateAnimBg="0"/>
      <p:bldP spid="408054" grpId="0" autoUpdateAnimBg="0"/>
      <p:bldP spid="408055" grpId="0" autoUpdateAnimBg="0"/>
      <p:bldP spid="408056" grpId="0" autoUpdateAnimBg="0"/>
      <p:bldP spid="408057" grpId="0" autoUpdateAnimBg="0"/>
      <p:bldP spid="408058" grpId="0" autoUpdateAnimBg="0"/>
      <p:bldP spid="408059" grpId="0" autoUpdateAnimBg="0"/>
      <p:bldP spid="408060" grpId="0" autoUpdateAnimBg="0"/>
      <p:bldP spid="408061" grpId="0" autoUpdateAnimBg="0"/>
      <p:bldP spid="408062" grpId="0" autoUpdateAnimBg="0"/>
      <p:bldP spid="408063" grpId="0" autoUpdateAnimBg="0"/>
      <p:bldP spid="408064" grpId="0" autoUpdateAnimBg="0"/>
      <p:bldP spid="408065" grpId="0" autoUpdateAnimBg="0"/>
      <p:bldP spid="408066" grpId="0" autoUpdateAnimBg="0"/>
      <p:bldP spid="408067" grpId="0"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08578" name="Rectangle 2"/>
          <p:cNvSpPr>
            <a:spLocks noChangeArrowheads="1"/>
          </p:cNvSpPr>
          <p:nvPr/>
        </p:nvSpPr>
        <p:spPr bwMode="auto">
          <a:xfrm>
            <a:off x="3671888" y="333375"/>
            <a:ext cx="4643437" cy="533400"/>
          </a:xfrm>
          <a:prstGeom prst="rect">
            <a:avLst/>
          </a:prstGeom>
          <a:noFill/>
          <a:ln>
            <a:noFill/>
          </a:ln>
          <a:effectLst/>
        </p:spPr>
        <p:txBody>
          <a:bodyPr anchor="ctr"/>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a:defRPr/>
            </a:pPr>
            <a:r>
              <a:rPr lang="en-US" sz="2800">
                <a:latin typeface="楷体_GB2312"/>
              </a:rPr>
              <a:t> </a:t>
            </a:r>
            <a:r>
              <a:rPr lang="zh-CN" sz="2800">
                <a:latin typeface="楷体_GB2312"/>
              </a:rPr>
              <a:t>求激励方程的第二种方法</a:t>
            </a:r>
            <a:endParaRPr/>
          </a:p>
        </p:txBody>
      </p:sp>
      <p:graphicFrame>
        <p:nvGraphicFramePr>
          <p:cNvPr id="408579" name="Object 3"/>
          <p:cNvGraphicFramePr>
            <a:graphicFrameLocks xmlns:a="http://schemas.openxmlformats.org/drawingml/2006/main" noChangeAspect="1"/>
          </p:cNvGraphicFramePr>
          <p:nvPr/>
        </p:nvGraphicFramePr>
        <p:xfrm>
          <a:off x="179388" y="1736725"/>
          <a:ext cx="3162300" cy="1879600"/>
        </p:xfrm>
        <a:graphic>
          <a:graphicData uri="http://schemas.openxmlformats.org/presentationml/2006/ole">
            <p:oleObj name="oleObj" r:id="rId4" imgW="1828800" imgH="1009650" progId="Word.Picture.8">
              <p:embed/>
              <p:pic>
                <p:nvPicPr>
                  <p:cNvPr id="408579" name="Object 3"/>
                  <p:cNvPicPr/>
                  <p:nvPr/>
                </p:nvPicPr>
                <p:blipFill>
                  <a:blip r:embed="rId3"/>
                  <a:stretch/>
                </p:blipFill>
                <p:spPr bwMode="auto">
                  <a:xfrm>
                    <a:off x="179388" y="1736725"/>
                    <a:ext cx="3162300" cy="1879600"/>
                  </a:xfrm>
                  <a:prstGeom prst="rect">
                    <a:avLst/>
                  </a:prstGeom>
                </p:spPr>
              </p:pic>
            </p:oleObj>
          </a:graphicData>
        </a:graphic>
      </p:graphicFrame>
      <p:sp>
        <p:nvSpPr>
          <p:cNvPr id="408580" name="Rectangle 4"/>
          <p:cNvSpPr>
            <a:spLocks noChangeArrowheads="1"/>
          </p:cNvSpPr>
          <p:nvPr/>
        </p:nvSpPr>
        <p:spPr bwMode="auto">
          <a:xfrm>
            <a:off x="392113" y="4097338"/>
            <a:ext cx="2106612" cy="457200"/>
          </a:xfrm>
          <a:prstGeom prst="rect">
            <a:avLst/>
          </a:prstGeom>
          <a:noFill/>
          <a:ln>
            <a:noFill/>
          </a:ln>
          <a:effectLst/>
        </p:spPr>
        <p:txBody>
          <a:bodyPr wrap="none" anchor="ctr">
            <a:spAutoFit/>
          </a:bodyPr>
          <a:lstStyle/>
          <a:p>
            <a:pPr algn="l">
              <a:defRPr/>
            </a:pPr>
            <a:r>
              <a:rPr lang="zh-CN" sz="2400">
                <a:latin typeface="Arial"/>
              </a:rPr>
              <a:t>求状态方程： </a:t>
            </a:r>
            <a:endParaRPr/>
          </a:p>
        </p:txBody>
      </p:sp>
      <p:sp>
        <p:nvSpPr>
          <p:cNvPr id="408581" name="AutoShape 5"/>
          <p:cNvSpPr>
            <a:spLocks noChangeArrowheads="1"/>
          </p:cNvSpPr>
          <p:nvPr/>
        </p:nvSpPr>
        <p:spPr bwMode="auto">
          <a:xfrm>
            <a:off x="166687" y="3795713"/>
            <a:ext cx="8802687" cy="1833562"/>
          </a:xfrm>
          <a:prstGeom prst="roundRect">
            <a:avLst>
              <a:gd name="adj" fmla="val 16667"/>
            </a:avLst>
          </a:prstGeom>
          <a:solidFill>
            <a:schemeClr val="bg1"/>
          </a:solidFill>
          <a:ln>
            <a:noFill/>
          </a:ln>
          <a:effectLst/>
        </p:spPr>
        <p:txBody>
          <a:bodyPr anchor="ctr">
            <a:spAutoFit/>
          </a:bodyPr>
          <a:lstStyle/>
          <a:p>
            <a:pPr>
              <a:defRPr/>
            </a:pPr>
            <a:endParaRPr lang="zh-CN"/>
          </a:p>
        </p:txBody>
      </p:sp>
      <p:sp>
        <p:nvSpPr>
          <p:cNvPr id="408582" name="Rectangle 6"/>
          <p:cNvSpPr>
            <a:spLocks noChangeArrowheads="1"/>
          </p:cNvSpPr>
          <p:nvPr/>
        </p:nvSpPr>
        <p:spPr bwMode="auto">
          <a:xfrm>
            <a:off x="3813175" y="869950"/>
            <a:ext cx="5145088" cy="2879725"/>
          </a:xfrm>
          <a:prstGeom prst="rect">
            <a:avLst/>
          </a:prstGeom>
          <a:solidFill>
            <a:schemeClr val="bg1">
              <a:alpha val="48000"/>
            </a:schemeClr>
          </a:solidFill>
          <a:ln>
            <a:noFill/>
          </a:ln>
          <a:effectLst/>
        </p:spPr>
        <p:txBody>
          <a:bodyPr anchor="ctr">
            <a:spAutoFit/>
          </a:bodyPr>
          <a:lstStyle/>
          <a:p>
            <a:pPr>
              <a:defRPr/>
            </a:pPr>
            <a:endParaRPr lang="zh-CN"/>
          </a:p>
        </p:txBody>
      </p:sp>
      <p:sp>
        <p:nvSpPr>
          <p:cNvPr id="408583" name="Rectangle 7"/>
          <p:cNvSpPr>
            <a:spLocks noChangeArrowheads="1"/>
          </p:cNvSpPr>
          <p:nvPr/>
        </p:nvSpPr>
        <p:spPr bwMode="auto">
          <a:xfrm>
            <a:off x="5724524" y="850900"/>
            <a:ext cx="2700338" cy="2898775"/>
          </a:xfrm>
          <a:prstGeom prst="rect">
            <a:avLst/>
          </a:prstGeom>
          <a:solidFill>
            <a:srgbClr val="FFFF99">
              <a:alpha val="48000"/>
            </a:srgbClr>
          </a:solidFill>
          <a:ln>
            <a:noFill/>
          </a:ln>
          <a:effectLst/>
        </p:spPr>
        <p:txBody>
          <a:bodyPr anchor="ctr">
            <a:spAutoFit/>
          </a:bodyPr>
          <a:lstStyle/>
          <a:p>
            <a:pPr>
              <a:defRPr/>
            </a:pPr>
            <a:endParaRPr lang="zh-CN"/>
          </a:p>
        </p:txBody>
      </p:sp>
      <p:sp>
        <p:nvSpPr>
          <p:cNvPr id="408584" name="Rectangle 8"/>
          <p:cNvSpPr>
            <a:spLocks noChangeArrowheads="1"/>
          </p:cNvSpPr>
          <p:nvPr/>
        </p:nvSpPr>
        <p:spPr bwMode="auto">
          <a:xfrm>
            <a:off x="8424863" y="850900"/>
            <a:ext cx="538162" cy="2898775"/>
          </a:xfrm>
          <a:prstGeom prst="rect">
            <a:avLst/>
          </a:prstGeom>
          <a:solidFill>
            <a:srgbClr val="FFCC99">
              <a:alpha val="48000"/>
            </a:srgbClr>
          </a:solidFill>
          <a:ln>
            <a:noFill/>
          </a:ln>
          <a:effectLst/>
        </p:spPr>
        <p:txBody>
          <a:bodyPr anchor="ctr">
            <a:spAutoFit/>
          </a:bodyPr>
          <a:lstStyle/>
          <a:p>
            <a:pPr>
              <a:defRPr/>
            </a:pPr>
            <a:endParaRPr lang="zh-CN"/>
          </a:p>
        </p:txBody>
      </p:sp>
      <p:sp>
        <p:nvSpPr>
          <p:cNvPr id="408585" name="Rectangle 9"/>
          <p:cNvSpPr>
            <a:spLocks noChangeArrowheads="1"/>
          </p:cNvSpPr>
          <p:nvPr/>
        </p:nvSpPr>
        <p:spPr bwMode="auto">
          <a:xfrm>
            <a:off x="3708400" y="850900"/>
            <a:ext cx="2049463" cy="2898775"/>
          </a:xfrm>
          <a:prstGeom prst="rect">
            <a:avLst/>
          </a:prstGeom>
          <a:solidFill>
            <a:srgbClr val="00FF00">
              <a:alpha val="17000"/>
            </a:srgbClr>
          </a:solidFill>
          <a:ln>
            <a:noFill/>
          </a:ln>
          <a:effectLst/>
        </p:spPr>
        <p:txBody>
          <a:bodyPr anchor="ctr">
            <a:spAutoFit/>
          </a:bodyPr>
          <a:lstStyle/>
          <a:p>
            <a:pPr>
              <a:defRPr/>
            </a:pPr>
            <a:endParaRPr lang="zh-CN"/>
          </a:p>
        </p:txBody>
      </p:sp>
      <p:graphicFrame>
        <p:nvGraphicFramePr>
          <p:cNvPr id="408806" name="Group 230"/>
          <p:cNvGraphicFramePr>
            <a:graphicFrameLocks xmlns:a="http://schemas.openxmlformats.org/drawingml/2006/main" noGrp="1"/>
          </p:cNvGraphicFramePr>
          <p:nvPr/>
        </p:nvGraphicFramePr>
        <p:xfrm>
          <a:off x="3671888" y="869950"/>
          <a:ext cx="5292725" cy="2772728"/>
        </p:xfrm>
        <a:graphic>
          <a:graphicData uri="http://schemas.openxmlformats.org/drawingml/2006/table">
            <a:tbl>
              <a:tblPr firstRow="0" firstCol="0" lastRow="0" lastCol="0" bandRow="0" bandCol="0"/>
              <a:tblGrid>
                <a:gridCol w="776287"/>
                <a:gridCol w="654050"/>
                <a:gridCol w="635000"/>
                <a:gridCol w="852488"/>
                <a:gridCol w="863599"/>
                <a:gridCol w="971550"/>
                <a:gridCol w="539750"/>
              </a:tblGrid>
              <a:tr h="369888">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Q</a:t>
                      </a:r>
                      <a:r>
                        <a:rPr lang="en-US" sz="2200" b="0" i="0" u="none" strike="noStrike" cap="none" baseline="-25000">
                          <a:ln>
                            <a:noFill/>
                          </a:ln>
                          <a:solidFill>
                            <a:schemeClr val="tx1"/>
                          </a:solidFill>
                          <a:latin typeface="Times New Roman"/>
                          <a:ea typeface="楷体_GB2312"/>
                          <a:cs typeface="Times New Roman"/>
                        </a:rPr>
                        <a:t>2</a:t>
                      </a:r>
                      <a:r>
                        <a:rPr lang="en-US" sz="2200" b="0" i="1" u="none" strike="noStrike" cap="none" baseline="30000">
                          <a:ln>
                            <a:noFill/>
                          </a:ln>
                          <a:solidFill>
                            <a:schemeClr val="tx1"/>
                          </a:solidFill>
                          <a:latin typeface="Times New Roman"/>
                          <a:ea typeface="楷体_GB2312"/>
                          <a:cs typeface="Times New Roman"/>
                        </a:rPr>
                        <a:t>n</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9525" algn="ctr">
                      <a:solidFill>
                        <a:srgbClr val="000000"/>
                      </a:solidFill>
                    </a:lnR>
                    <a:lnT w="12700" algn="ctr">
                      <a:solidFill>
                        <a:srgbClr val="000000"/>
                      </a:solidFill>
                    </a:lnT>
                    <a:lnB w="12700"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Q</a:t>
                      </a:r>
                      <a:r>
                        <a:rPr lang="en-US" sz="2200" b="0" i="0" u="none" strike="noStrike" cap="none" baseline="-25000">
                          <a:ln>
                            <a:noFill/>
                          </a:ln>
                          <a:solidFill>
                            <a:schemeClr val="tx1"/>
                          </a:solidFill>
                          <a:latin typeface="Times New Roman"/>
                          <a:ea typeface="楷体_GB2312"/>
                          <a:cs typeface="Times New Roman"/>
                        </a:rPr>
                        <a:t>1</a:t>
                      </a:r>
                      <a:r>
                        <a:rPr lang="en-US" sz="2200" b="0" i="1" u="none" strike="noStrike" cap="none" baseline="30000">
                          <a:ln>
                            <a:noFill/>
                          </a:ln>
                          <a:solidFill>
                            <a:schemeClr val="tx1"/>
                          </a:solidFill>
                          <a:latin typeface="Times New Roman"/>
                          <a:ea typeface="楷体_GB2312"/>
                          <a:cs typeface="Times New Roman"/>
                        </a:rPr>
                        <a:t>n</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12700" algn="ctr">
                      <a:solidFill>
                        <a:srgbClr val="000000"/>
                      </a:solidFill>
                    </a:lnR>
                    <a:lnT w="12700" algn="ctr">
                      <a:solidFill>
                        <a:srgbClr val="000000"/>
                      </a:solidFill>
                    </a:lnT>
                    <a:lnB w="12700"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Q</a:t>
                      </a:r>
                      <a:r>
                        <a:rPr lang="en-US" sz="2200" b="0" i="0" u="none" strike="noStrike" cap="none" baseline="-25000">
                          <a:ln>
                            <a:noFill/>
                          </a:ln>
                          <a:solidFill>
                            <a:schemeClr val="tx1"/>
                          </a:solidFill>
                          <a:latin typeface="Times New Roman"/>
                          <a:ea typeface="楷体_GB2312"/>
                          <a:cs typeface="Times New Roman"/>
                        </a:rPr>
                        <a:t>0</a:t>
                      </a:r>
                      <a:r>
                        <a:rPr lang="en-US" sz="2200" b="0" i="1" u="none" strike="noStrike" cap="none" baseline="30000">
                          <a:ln>
                            <a:noFill/>
                          </a:ln>
                          <a:solidFill>
                            <a:schemeClr val="tx1"/>
                          </a:solidFill>
                          <a:latin typeface="Times New Roman"/>
                          <a:ea typeface="楷体_GB2312"/>
                          <a:cs typeface="Times New Roman"/>
                        </a:rPr>
                        <a:t>n</a:t>
                      </a:r>
                      <a:endParaRPr lang="en-US" sz="4300" b="0" i="0" u="none" strike="noStrike" cap="none">
                        <a:ln>
                          <a:noFill/>
                        </a:ln>
                        <a:solidFill>
                          <a:schemeClr val="tx1"/>
                        </a:solidFill>
                        <a:latin typeface="Arial Narrow"/>
                        <a:ea typeface="楷体_GB2312"/>
                      </a:endParaRPr>
                    </a:p>
                  </a:txBody>
                  <a:tcPr anchor="ctr">
                    <a:lnL w="12700" algn="ctr">
                      <a:solidFill>
                        <a:srgbClr val="000000"/>
                      </a:solidFill>
                    </a:lnL>
                    <a:lnR w="12700" algn="ctr">
                      <a:solidFill>
                        <a:srgbClr val="000000"/>
                      </a:solidFill>
                    </a:lnR>
                    <a:lnT w="12700" algn="ctr">
                      <a:solidFill>
                        <a:srgbClr val="000000"/>
                      </a:solidFill>
                    </a:lnT>
                    <a:lnB w="12700"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Q</a:t>
                      </a:r>
                      <a:r>
                        <a:rPr lang="en-US" sz="2200" b="0" i="0" u="none" strike="noStrike" cap="none" baseline="-25000">
                          <a:ln>
                            <a:noFill/>
                          </a:ln>
                          <a:solidFill>
                            <a:schemeClr val="tx1"/>
                          </a:solidFill>
                          <a:latin typeface="Times New Roman"/>
                          <a:ea typeface="楷体_GB2312"/>
                          <a:cs typeface="Times New Roman"/>
                        </a:rPr>
                        <a:t>2</a:t>
                      </a:r>
                      <a:r>
                        <a:rPr lang="en-US" sz="2200" b="0" i="1" u="none" strike="noStrike" cap="none" baseline="30000">
                          <a:ln>
                            <a:noFill/>
                          </a:ln>
                          <a:solidFill>
                            <a:schemeClr val="tx1"/>
                          </a:solidFill>
                          <a:latin typeface="Times New Roman"/>
                          <a:ea typeface="楷体_GB2312"/>
                          <a:cs typeface="Times New Roman"/>
                        </a:rPr>
                        <a:t>n</a:t>
                      </a:r>
                      <a:r>
                        <a:rPr lang="en-US" sz="2200" b="0" i="0" u="none" strike="noStrike" cap="none" baseline="30000">
                          <a:ln>
                            <a:noFill/>
                          </a:ln>
                          <a:solidFill>
                            <a:schemeClr val="tx1"/>
                          </a:solidFill>
                          <a:latin typeface="Times New Roman"/>
                          <a:ea typeface="楷体_GB2312"/>
                          <a:cs typeface="Times New Roman"/>
                        </a:rPr>
                        <a:t>+1</a:t>
                      </a:r>
                      <a:endParaRPr lang="en-US" sz="4300" b="0" i="0" u="none" strike="noStrike" cap="none">
                        <a:ln>
                          <a:noFill/>
                        </a:ln>
                        <a:solidFill>
                          <a:schemeClr val="tx1"/>
                        </a:solidFill>
                        <a:latin typeface="Arial Narrow"/>
                        <a:ea typeface="楷体_GB2312"/>
                      </a:endParaRPr>
                    </a:p>
                  </a:txBody>
                  <a:tcPr anchor="ctr">
                    <a:lnL w="12700" algn="ctr">
                      <a:solidFill>
                        <a:srgbClr val="000000"/>
                      </a:solidFill>
                    </a:lnL>
                    <a:lnR w="9525" algn="ctr">
                      <a:solidFill>
                        <a:srgbClr val="000000"/>
                      </a:solidFill>
                    </a:lnR>
                    <a:lnT w="12700" algn="ctr">
                      <a:solidFill>
                        <a:srgbClr val="000000"/>
                      </a:solidFill>
                    </a:lnT>
                    <a:lnB w="12700"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Q</a:t>
                      </a:r>
                      <a:r>
                        <a:rPr lang="en-US" sz="2200" b="0" i="0" u="none" strike="noStrike" cap="none" baseline="-25000">
                          <a:ln>
                            <a:noFill/>
                          </a:ln>
                          <a:solidFill>
                            <a:schemeClr val="tx1"/>
                          </a:solidFill>
                          <a:latin typeface="Times New Roman"/>
                          <a:ea typeface="楷体_GB2312"/>
                          <a:cs typeface="Times New Roman"/>
                        </a:rPr>
                        <a:t>1</a:t>
                      </a:r>
                      <a:r>
                        <a:rPr lang="en-US" sz="2200" b="0" i="1" u="none" strike="noStrike" cap="none" baseline="30000">
                          <a:ln>
                            <a:noFill/>
                          </a:ln>
                          <a:solidFill>
                            <a:schemeClr val="tx1"/>
                          </a:solidFill>
                          <a:latin typeface="Times New Roman"/>
                          <a:ea typeface="楷体_GB2312"/>
                          <a:cs typeface="Times New Roman"/>
                        </a:rPr>
                        <a:t>n</a:t>
                      </a:r>
                      <a:r>
                        <a:rPr lang="en-US" sz="2200" b="0" i="0" u="none" strike="noStrike" cap="none" baseline="30000">
                          <a:ln>
                            <a:noFill/>
                          </a:ln>
                          <a:solidFill>
                            <a:schemeClr val="tx1"/>
                          </a:solidFill>
                          <a:latin typeface="Times New Roman"/>
                          <a:ea typeface="楷体_GB2312"/>
                          <a:cs typeface="Times New Roman"/>
                        </a:rPr>
                        <a:t>+1</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9525" algn="ctr">
                      <a:solidFill>
                        <a:srgbClr val="000000"/>
                      </a:solidFill>
                    </a:lnR>
                    <a:lnT w="12700" algn="ctr">
                      <a:solidFill>
                        <a:srgbClr val="000000"/>
                      </a:solidFill>
                    </a:lnT>
                    <a:lnB w="12700"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Q</a:t>
                      </a:r>
                      <a:r>
                        <a:rPr lang="en-US" sz="2200" b="0" i="0" u="none" strike="noStrike" cap="none" baseline="-25000">
                          <a:ln>
                            <a:noFill/>
                          </a:ln>
                          <a:solidFill>
                            <a:schemeClr val="tx1"/>
                          </a:solidFill>
                          <a:latin typeface="Times New Roman"/>
                          <a:ea typeface="楷体_GB2312"/>
                          <a:cs typeface="Times New Roman"/>
                        </a:rPr>
                        <a:t>0</a:t>
                      </a:r>
                      <a:r>
                        <a:rPr lang="en-US" sz="2200" b="0" i="1" u="none" strike="noStrike" cap="none" baseline="30000">
                          <a:ln>
                            <a:noFill/>
                          </a:ln>
                          <a:solidFill>
                            <a:schemeClr val="tx1"/>
                          </a:solidFill>
                          <a:latin typeface="Times New Roman"/>
                          <a:ea typeface="楷体_GB2312"/>
                          <a:cs typeface="Times New Roman"/>
                        </a:rPr>
                        <a:t>n</a:t>
                      </a:r>
                      <a:r>
                        <a:rPr lang="en-US" sz="2200" b="0" i="0" u="none" strike="noStrike" cap="none" baseline="30000">
                          <a:ln>
                            <a:noFill/>
                          </a:ln>
                          <a:solidFill>
                            <a:schemeClr val="tx1"/>
                          </a:solidFill>
                          <a:latin typeface="Times New Roman"/>
                          <a:ea typeface="楷体_GB2312"/>
                          <a:cs typeface="Times New Roman"/>
                        </a:rPr>
                        <a:t>+1</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12700" algn="ctr">
                      <a:solidFill>
                        <a:srgbClr val="000000"/>
                      </a:solidFill>
                    </a:lnR>
                    <a:lnT w="12700" algn="ctr">
                      <a:solidFill>
                        <a:srgbClr val="000000"/>
                      </a:solidFill>
                    </a:lnT>
                    <a:lnB w="12700" algn="ctr">
                      <a:solidFill>
                        <a:srgbClr val="000000"/>
                      </a:solidFill>
                    </a:lnB>
                    <a:noFill/>
                  </a:tcPr>
                </a:tc>
                <a:tc>
                  <a:txBody>
                    <a:bodyPr/>
                    <a:p>
                      <a:pPr marL="342900" marR="0" lvl="0" indent="-342900" algn="l"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华康简宋"/>
                          <a:cs typeface="Times New Roman"/>
                        </a:rPr>
                        <a:t> Y</a:t>
                      </a:r>
                      <a:endParaRPr lang="en-US" sz="2600" b="0" i="1" u="none" strike="noStrike" cap="none">
                        <a:ln>
                          <a:noFill/>
                        </a:ln>
                        <a:solidFill>
                          <a:schemeClr val="tx1"/>
                        </a:solidFill>
                        <a:latin typeface="Times New Roman"/>
                        <a:ea typeface="华康简宋"/>
                        <a:cs typeface="Times New Roman"/>
                      </a:endParaRPr>
                    </a:p>
                  </a:txBody>
                  <a:tcPr anchor="ctr">
                    <a:lnL w="12700" algn="ctr">
                      <a:solidFill>
                        <a:srgbClr val="000000"/>
                      </a:solidFill>
                    </a:lnL>
                    <a:lnR w="9525" algn="ctr">
                      <a:solidFill>
                        <a:srgbClr val="000000"/>
                      </a:solidFill>
                    </a:lnR>
                    <a:lnT w="12700" algn="ctr">
                      <a:solidFill>
                        <a:srgbClr val="000000"/>
                      </a:solidFill>
                    </a:lnT>
                    <a:lnB w="12700" algn="ctr">
                      <a:solidFill>
                        <a:srgbClr val="000000"/>
                      </a:solidFill>
                    </a:lnB>
                    <a:noFill/>
                  </a:tcPr>
                </a:tc>
              </a:tr>
              <a:tr h="482600">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0</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0</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0</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12700" algn="ctr">
                      <a:solidFill>
                        <a:srgbClr val="000000"/>
                      </a:solidFill>
                    </a:lnR>
                    <a:lnT w="12700" algn="ctr">
                      <a:solidFill>
                        <a:srgbClr val="000000"/>
                      </a:solidFill>
                    </a:lnT>
                    <a:lnB w="9525"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0</a:t>
                      </a:r>
                      <a:endParaRPr lang="en-US" sz="4300" b="0" i="0" u="none" strike="noStrike" cap="none">
                        <a:ln>
                          <a:noFill/>
                        </a:ln>
                        <a:solidFill>
                          <a:schemeClr val="tx1"/>
                        </a:solidFill>
                        <a:latin typeface="Arial Narrow"/>
                        <a:ea typeface="楷体_GB2312"/>
                      </a:endParaRPr>
                    </a:p>
                  </a:txBody>
                  <a:tcPr anchor="ctr">
                    <a:lnL w="12700" algn="ctr">
                      <a:solidFill>
                        <a:srgbClr val="000000"/>
                      </a:solidFill>
                    </a:lnL>
                    <a:lnR w="9525" algn="ctr">
                      <a:solidFill>
                        <a:srgbClr val="000000"/>
                      </a:solidFill>
                    </a:lnR>
                    <a:lnT w="12700" algn="ctr">
                      <a:solidFill>
                        <a:srgbClr val="000000"/>
                      </a:solidFill>
                    </a:lnT>
                    <a:lnB w="9525"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0</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1</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12700" algn="ctr">
                      <a:solidFill>
                        <a:srgbClr val="000000"/>
                      </a:solidFill>
                    </a:lnR>
                    <a:lnT w="12700" algn="ctr">
                      <a:solidFill>
                        <a:srgbClr val="000000"/>
                      </a:solidFill>
                    </a:lnT>
                    <a:lnB w="9525"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0</a:t>
                      </a:r>
                      <a:endParaRPr lang="en-US" sz="4300" b="0" i="0" u="none" strike="noStrike" cap="none">
                        <a:ln>
                          <a:noFill/>
                        </a:ln>
                        <a:solidFill>
                          <a:schemeClr val="tx1"/>
                        </a:solidFill>
                        <a:latin typeface="Arial Narrow"/>
                        <a:ea typeface="楷体_GB2312"/>
                      </a:endParaRPr>
                    </a:p>
                  </a:txBody>
                  <a:tcPr anchor="ctr">
                    <a:lnL w="12700" algn="ctr">
                      <a:solidFill>
                        <a:srgbClr val="000000"/>
                      </a:solidFill>
                    </a:lnL>
                    <a:lnR w="9525" algn="ctr">
                      <a:solidFill>
                        <a:srgbClr val="000000"/>
                      </a:solidFill>
                    </a:lnR>
                    <a:lnT w="12700" algn="ctr">
                      <a:solidFill>
                        <a:srgbClr val="000000"/>
                      </a:solidFill>
                    </a:lnT>
                    <a:lnB w="9525" algn="ctr">
                      <a:solidFill>
                        <a:srgbClr val="000000"/>
                      </a:solidFill>
                    </a:lnB>
                    <a:noFill/>
                  </a:tcPr>
                </a:tc>
              </a:tr>
              <a:tr h="490538">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0</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0</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1</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0</a:t>
                      </a:r>
                      <a:endParaRPr lang="en-US" sz="4300" b="0" i="0" u="none" strike="noStrike" cap="none">
                        <a:ln>
                          <a:noFill/>
                        </a:ln>
                        <a:solidFill>
                          <a:schemeClr val="tx1"/>
                        </a:solidFill>
                        <a:latin typeface="Arial Narrow"/>
                        <a:ea typeface="楷体_GB2312"/>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1</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0</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0</a:t>
                      </a:r>
                      <a:endParaRPr lang="en-US" sz="4300" b="0" i="0" u="none" strike="noStrike" cap="none">
                        <a:ln>
                          <a:noFill/>
                        </a:ln>
                        <a:solidFill>
                          <a:schemeClr val="tx1"/>
                        </a:solidFill>
                        <a:latin typeface="Arial Narrow"/>
                        <a:ea typeface="楷体_GB2312"/>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r>
              <a:tr h="463550">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0</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1</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0</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0</a:t>
                      </a:r>
                      <a:endParaRPr lang="en-US" sz="4300" b="0" i="0" u="none" strike="noStrike" cap="none">
                        <a:ln>
                          <a:noFill/>
                        </a:ln>
                        <a:solidFill>
                          <a:schemeClr val="tx1"/>
                        </a:solidFill>
                        <a:latin typeface="Arial Narrow"/>
                        <a:ea typeface="楷体_GB2312"/>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1</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1</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0</a:t>
                      </a:r>
                      <a:endParaRPr lang="en-US" sz="4300" b="0" i="0" u="none" strike="noStrike" cap="none">
                        <a:ln>
                          <a:noFill/>
                        </a:ln>
                        <a:solidFill>
                          <a:schemeClr val="tx1"/>
                        </a:solidFill>
                        <a:latin typeface="Arial Narrow"/>
                        <a:ea typeface="楷体_GB2312"/>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r>
              <a:tr h="482600">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0</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1</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1</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1</a:t>
                      </a:r>
                      <a:endParaRPr lang="en-US" sz="4300" b="0" i="0" u="none" strike="noStrike" cap="none">
                        <a:ln>
                          <a:noFill/>
                        </a:ln>
                        <a:solidFill>
                          <a:schemeClr val="tx1"/>
                        </a:solidFill>
                        <a:latin typeface="Arial Narrow"/>
                        <a:ea typeface="楷体_GB2312"/>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0</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0</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0</a:t>
                      </a:r>
                      <a:endParaRPr lang="en-US" sz="4300" b="0" i="0" u="none" strike="noStrike" cap="none">
                        <a:ln>
                          <a:noFill/>
                        </a:ln>
                        <a:solidFill>
                          <a:schemeClr val="tx1"/>
                        </a:solidFill>
                        <a:latin typeface="Arial Narrow"/>
                        <a:ea typeface="楷体_GB2312"/>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r>
              <a:tr h="180975">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1</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12700"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0</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12700"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0</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12700" algn="ctr">
                      <a:solidFill>
                        <a:srgbClr val="000000"/>
                      </a:solidFill>
                    </a:lnR>
                    <a:lnT w="9525" algn="ctr">
                      <a:solidFill>
                        <a:srgbClr val="000000"/>
                      </a:solidFill>
                    </a:lnT>
                    <a:lnB w="12700"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0</a:t>
                      </a:r>
                      <a:endParaRPr lang="en-US" sz="4300" b="0" i="0" u="none" strike="noStrike" cap="none">
                        <a:ln>
                          <a:noFill/>
                        </a:ln>
                        <a:solidFill>
                          <a:schemeClr val="tx1"/>
                        </a:solidFill>
                        <a:latin typeface="Arial Narrow"/>
                        <a:ea typeface="楷体_GB2312"/>
                      </a:endParaRPr>
                    </a:p>
                  </a:txBody>
                  <a:tcPr anchor="ctr">
                    <a:lnL w="12700" algn="ctr">
                      <a:solidFill>
                        <a:srgbClr val="000000"/>
                      </a:solidFill>
                    </a:lnL>
                    <a:lnR w="9525" algn="ctr">
                      <a:solidFill>
                        <a:srgbClr val="000000"/>
                      </a:solidFill>
                    </a:lnR>
                    <a:lnT w="9525" algn="ctr">
                      <a:solidFill>
                        <a:srgbClr val="000000"/>
                      </a:solidFill>
                    </a:lnT>
                    <a:lnB w="12700"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0</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12700"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0</a:t>
                      </a:r>
                      <a:endParaRPr lang="en-US" sz="4300" b="0" i="0" u="none" strike="noStrike" cap="none">
                        <a:ln>
                          <a:noFill/>
                        </a:ln>
                        <a:solidFill>
                          <a:schemeClr val="tx1"/>
                        </a:solidFill>
                        <a:latin typeface="Arial Narrow"/>
                        <a:ea typeface="楷体_GB2312"/>
                      </a:endParaRPr>
                    </a:p>
                  </a:txBody>
                  <a:tcPr anchor="ctr">
                    <a:lnL w="9525" algn="ctr">
                      <a:solidFill>
                        <a:srgbClr val="000000"/>
                      </a:solidFill>
                    </a:lnL>
                    <a:lnR w="12700" algn="ctr">
                      <a:solidFill>
                        <a:srgbClr val="000000"/>
                      </a:solidFill>
                    </a:lnR>
                    <a:lnT w="9525" algn="ctr">
                      <a:solidFill>
                        <a:srgbClr val="000000"/>
                      </a:solidFill>
                    </a:lnT>
                    <a:lnB w="12700" algn="ctr">
                      <a:solidFill>
                        <a:srgbClr val="000000"/>
                      </a:solidFill>
                    </a:lnB>
                    <a:noFill/>
                  </a:tcPr>
                </a:tc>
                <a:tc>
                  <a:txBody>
                    <a:bodyPr/>
                    <a:p>
                      <a:pPr marL="342900" marR="0" lvl="0" indent="-34290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chemeClr val="tx1"/>
                          </a:solidFill>
                          <a:latin typeface="Times New Roman"/>
                          <a:ea typeface="楷体_GB2312"/>
                          <a:cs typeface="Times New Roman"/>
                        </a:rPr>
                        <a:t>1</a:t>
                      </a:r>
                      <a:endParaRPr lang="en-US" sz="4300" b="0" i="0" u="none" strike="noStrike" cap="none">
                        <a:ln>
                          <a:noFill/>
                        </a:ln>
                        <a:solidFill>
                          <a:schemeClr val="tx1"/>
                        </a:solidFill>
                        <a:latin typeface="Arial Narrow"/>
                        <a:ea typeface="楷体_GB2312"/>
                      </a:endParaRPr>
                    </a:p>
                  </a:txBody>
                  <a:tcPr anchor="ctr">
                    <a:lnL w="12700" algn="ctr">
                      <a:solidFill>
                        <a:srgbClr val="000000"/>
                      </a:solidFill>
                    </a:lnL>
                    <a:lnR w="9525" algn="ctr">
                      <a:solidFill>
                        <a:srgbClr val="000000"/>
                      </a:solidFill>
                    </a:lnR>
                    <a:lnT w="9525" algn="ctr">
                      <a:solidFill>
                        <a:srgbClr val="000000"/>
                      </a:solidFill>
                    </a:lnT>
                    <a:lnB w="12700" algn="ctr">
                      <a:solidFill>
                        <a:srgbClr val="000000"/>
                      </a:solidFill>
                    </a:lnB>
                    <a:noFill/>
                  </a:tcPr>
                </a:tc>
              </a:tr>
            </a:tbl>
          </a:graphicData>
        </a:graphic>
      </p:graphicFrame>
      <p:graphicFrame>
        <p:nvGraphicFramePr>
          <p:cNvPr id="408645" name="Object 69"/>
          <p:cNvGraphicFramePr>
            <a:graphicFrameLocks xmlns:a="http://schemas.openxmlformats.org/drawingml/2006/main" noChangeAspect="1"/>
          </p:cNvGraphicFramePr>
          <p:nvPr/>
        </p:nvGraphicFramePr>
        <p:xfrm>
          <a:off x="0" y="3602038"/>
          <a:ext cx="8596313" cy="2030412"/>
        </p:xfrm>
        <a:graphic>
          <a:graphicData uri="http://schemas.openxmlformats.org/presentationml/2006/ole">
            <p:oleObj name="oleObj" r:id="rId6" imgW="4457700" imgH="1098550" progId="Word.Picture.8">
              <p:embed/>
              <p:pic>
                <p:nvPicPr>
                  <p:cNvPr id="408645" name="Object 69"/>
                  <p:cNvPicPr/>
                  <p:nvPr/>
                </p:nvPicPr>
                <p:blipFill>
                  <a:blip r:embed="rId5"/>
                  <a:stretch/>
                </p:blipFill>
                <p:spPr bwMode="auto">
                  <a:xfrm>
                    <a:off x="0" y="3602038"/>
                    <a:ext cx="8596313" cy="2030412"/>
                  </a:xfrm>
                  <a:prstGeom prst="rect">
                    <a:avLst/>
                  </a:prstGeom>
                </p:spPr>
              </p:pic>
            </p:oleObj>
          </a:graphicData>
        </a:graphic>
      </p:graphicFrame>
      <p:graphicFrame>
        <p:nvGraphicFramePr>
          <p:cNvPr id="408646" name="Object 70"/>
          <p:cNvGraphicFramePr>
            <a:graphicFrameLocks xmlns:a="http://schemas.openxmlformats.org/drawingml/2006/main" noChangeAspect="1"/>
          </p:cNvGraphicFramePr>
          <p:nvPr/>
        </p:nvGraphicFramePr>
        <p:xfrm>
          <a:off x="6456363" y="5675313"/>
          <a:ext cx="2078037" cy="557212"/>
        </p:xfrm>
        <a:graphic>
          <a:graphicData uri="http://schemas.openxmlformats.org/presentationml/2006/ole">
            <p:oleObj name="oleObj" r:id="rId8" imgW="977265" imgH="278765" progId="Equation.DSMT4">
              <p:embed/>
              <p:pic>
                <p:nvPicPr>
                  <p:cNvPr id="408646" name="Object 70"/>
                  <p:cNvPicPr/>
                  <p:nvPr/>
                </p:nvPicPr>
                <p:blipFill>
                  <a:blip r:embed="rId7"/>
                  <a:stretch/>
                </p:blipFill>
                <p:spPr bwMode="auto">
                  <a:xfrm>
                    <a:off x="6456363" y="5675313"/>
                    <a:ext cx="2078037" cy="557212"/>
                  </a:xfrm>
                  <a:prstGeom prst="rect">
                    <a:avLst/>
                  </a:prstGeom>
                </p:spPr>
              </p:pic>
            </p:oleObj>
          </a:graphicData>
        </a:graphic>
      </p:graphicFrame>
      <p:graphicFrame>
        <p:nvGraphicFramePr>
          <p:cNvPr id="408647" name="Object 71"/>
          <p:cNvGraphicFramePr>
            <a:graphicFrameLocks xmlns:a="http://schemas.openxmlformats.org/drawingml/2006/main" noChangeAspect="1"/>
          </p:cNvGraphicFramePr>
          <p:nvPr/>
        </p:nvGraphicFramePr>
        <p:xfrm>
          <a:off x="503238" y="5697538"/>
          <a:ext cx="2106612" cy="549275"/>
        </p:xfrm>
        <a:graphic>
          <a:graphicData uri="http://schemas.openxmlformats.org/presentationml/2006/ole">
            <p:oleObj name="oleObj" r:id="rId10" imgW="1053465" imgH="278765" progId="Equation.3">
              <p:embed/>
              <p:pic>
                <p:nvPicPr>
                  <p:cNvPr id="408647" name="Object 71"/>
                  <p:cNvPicPr/>
                  <p:nvPr/>
                </p:nvPicPr>
                <p:blipFill>
                  <a:blip r:embed="rId9"/>
                  <a:stretch/>
                </p:blipFill>
                <p:spPr bwMode="auto">
                  <a:xfrm>
                    <a:off x="503238" y="5697538"/>
                    <a:ext cx="2106612" cy="549275"/>
                  </a:xfrm>
                  <a:prstGeom prst="rect">
                    <a:avLst/>
                  </a:prstGeom>
                </p:spPr>
              </p:pic>
            </p:oleObj>
          </a:graphicData>
        </a:graphic>
      </p:graphicFrame>
      <p:graphicFrame>
        <p:nvGraphicFramePr>
          <p:cNvPr id="408648" name="Object 72"/>
          <p:cNvGraphicFramePr>
            <a:graphicFrameLocks xmlns:a="http://schemas.openxmlformats.org/drawingml/2006/main" noChangeAspect="1"/>
          </p:cNvGraphicFramePr>
          <p:nvPr/>
        </p:nvGraphicFramePr>
        <p:xfrm>
          <a:off x="3048000" y="5702300"/>
          <a:ext cx="2944813" cy="512763"/>
        </p:xfrm>
        <a:graphic>
          <a:graphicData uri="http://schemas.openxmlformats.org/presentationml/2006/ole">
            <p:oleObj name="oleObj" r:id="rId12" imgW="1383665" imgH="278765" progId="Equation.DSMT4">
              <p:embed/>
              <p:pic>
                <p:nvPicPr>
                  <p:cNvPr id="408648" name="Object 72"/>
                  <p:cNvPicPr/>
                  <p:nvPr/>
                </p:nvPicPr>
                <p:blipFill>
                  <a:blip r:embed="rId11"/>
                  <a:stretch/>
                </p:blipFill>
                <p:spPr bwMode="auto">
                  <a:xfrm>
                    <a:off x="3048000" y="5702300"/>
                    <a:ext cx="2944813" cy="512763"/>
                  </a:xfrm>
                  <a:prstGeom prst="rect">
                    <a:avLst/>
                  </a:prstGeom>
                </p:spPr>
              </p:pic>
            </p:oleObj>
          </a:graphicData>
        </a:graphic>
      </p:graphicFrame>
      <p:sp>
        <p:nvSpPr>
          <p:cNvPr id="408649" name="AutoShape 73"/>
          <p:cNvSpPr>
            <a:spLocks noChangeArrowheads="1"/>
          </p:cNvSpPr>
          <p:nvPr/>
        </p:nvSpPr>
        <p:spPr bwMode="auto">
          <a:xfrm>
            <a:off x="1774825" y="4232275"/>
            <a:ext cx="315913" cy="390525"/>
          </a:xfrm>
          <a:prstGeom prst="roundRect">
            <a:avLst>
              <a:gd name="adj" fmla="val 16667"/>
            </a:avLst>
          </a:prstGeom>
          <a:noFill/>
          <a:ln w="38100" algn="ctr">
            <a:solidFill>
              <a:srgbClr val="CC0066"/>
            </a:solidFill>
            <a:round/>
            <a:headEnd/>
            <a:tailEnd/>
          </a:ln>
          <a:effectLst/>
        </p:spPr>
        <p:txBody>
          <a:bodyPr anchor="ctr">
            <a:spAutoFit/>
          </a:bodyPr>
          <a:lstStyle/>
          <a:p>
            <a:pPr>
              <a:defRPr/>
            </a:pPr>
            <a:endParaRPr lang="zh-CN"/>
          </a:p>
        </p:txBody>
      </p:sp>
      <p:sp>
        <p:nvSpPr>
          <p:cNvPr id="408650" name="AutoShape 74"/>
          <p:cNvSpPr>
            <a:spLocks noChangeArrowheads="1"/>
          </p:cNvSpPr>
          <p:nvPr/>
        </p:nvSpPr>
        <p:spPr bwMode="auto">
          <a:xfrm>
            <a:off x="4121150" y="4244975"/>
            <a:ext cx="315913" cy="854075"/>
          </a:xfrm>
          <a:prstGeom prst="roundRect">
            <a:avLst>
              <a:gd name="adj" fmla="val 16667"/>
            </a:avLst>
          </a:prstGeom>
          <a:noFill/>
          <a:ln w="38100" algn="ctr">
            <a:solidFill>
              <a:srgbClr val="CC0066"/>
            </a:solidFill>
            <a:round/>
            <a:headEnd/>
            <a:tailEnd/>
          </a:ln>
          <a:effectLst/>
        </p:spPr>
        <p:txBody>
          <a:bodyPr wrap="none" anchor="ctr">
            <a:spAutoFit/>
          </a:bodyPr>
          <a:lstStyle/>
          <a:p>
            <a:pPr>
              <a:defRPr/>
            </a:pPr>
            <a:endParaRPr lang="zh-CN"/>
          </a:p>
        </p:txBody>
      </p:sp>
      <p:sp>
        <p:nvSpPr>
          <p:cNvPr id="408651" name="AutoShape 75"/>
          <p:cNvSpPr>
            <a:spLocks noChangeArrowheads="1"/>
          </p:cNvSpPr>
          <p:nvPr/>
        </p:nvSpPr>
        <p:spPr bwMode="auto">
          <a:xfrm>
            <a:off x="5137150" y="4219575"/>
            <a:ext cx="315913" cy="854075"/>
          </a:xfrm>
          <a:prstGeom prst="roundRect">
            <a:avLst>
              <a:gd name="adj" fmla="val 16667"/>
            </a:avLst>
          </a:prstGeom>
          <a:noFill/>
          <a:ln w="38100" algn="ctr">
            <a:solidFill>
              <a:srgbClr val="CC0066"/>
            </a:solidFill>
            <a:round/>
            <a:headEnd/>
            <a:tailEnd/>
          </a:ln>
          <a:effectLst/>
        </p:spPr>
        <p:txBody>
          <a:bodyPr wrap="none" anchor="ctr">
            <a:spAutoFit/>
          </a:bodyPr>
          <a:lstStyle/>
          <a:p>
            <a:pPr>
              <a:defRPr/>
            </a:pPr>
            <a:endParaRPr lang="zh-CN"/>
          </a:p>
        </p:txBody>
      </p:sp>
      <p:sp>
        <p:nvSpPr>
          <p:cNvPr id="408652" name="AutoShape 76"/>
          <p:cNvSpPr>
            <a:spLocks noChangeArrowheads="1"/>
          </p:cNvSpPr>
          <p:nvPr/>
        </p:nvSpPr>
        <p:spPr bwMode="auto">
          <a:xfrm>
            <a:off x="6072188" y="4359275"/>
            <a:ext cx="404812" cy="360363"/>
          </a:xfrm>
          <a:prstGeom prst="roundRect">
            <a:avLst>
              <a:gd name="adj" fmla="val 16667"/>
            </a:avLst>
          </a:prstGeom>
          <a:noFill/>
          <a:ln w="57150" algn="ctr">
            <a:solidFill>
              <a:schemeClr val="bg1"/>
            </a:solidFill>
            <a:round/>
            <a:headEnd/>
            <a:tailEnd/>
          </a:ln>
          <a:effectLst/>
        </p:spPr>
        <p:txBody>
          <a:bodyPr wrap="none" anchor="ctr">
            <a:spAutoFit/>
          </a:bodyPr>
          <a:lstStyle/>
          <a:p>
            <a:pPr>
              <a:defRPr/>
            </a:pPr>
            <a:endParaRPr lang="zh-CN"/>
          </a:p>
        </p:txBody>
      </p:sp>
      <p:sp>
        <p:nvSpPr>
          <p:cNvPr id="408653" name="AutoShape 77"/>
          <p:cNvSpPr>
            <a:spLocks noChangeArrowheads="1"/>
          </p:cNvSpPr>
          <p:nvPr/>
        </p:nvSpPr>
        <p:spPr bwMode="auto">
          <a:xfrm>
            <a:off x="8356600" y="4283075"/>
            <a:ext cx="404813" cy="360363"/>
          </a:xfrm>
          <a:prstGeom prst="roundRect">
            <a:avLst>
              <a:gd name="adj" fmla="val 16667"/>
            </a:avLst>
          </a:prstGeom>
          <a:noFill/>
          <a:ln w="57150" algn="ctr">
            <a:solidFill>
              <a:schemeClr val="bg1"/>
            </a:solidFill>
            <a:round/>
            <a:headEnd/>
            <a:tailEnd/>
          </a:ln>
          <a:effectLst/>
        </p:spPr>
        <p:txBody>
          <a:bodyPr wrap="none" anchor="ctr">
            <a:spAutoFit/>
          </a:bodyPr>
          <a:lstStyle/>
          <a:p>
            <a:pPr>
              <a:defRPr/>
            </a:pPr>
            <a:endParaRPr lang="zh-CN"/>
          </a:p>
        </p:txBody>
      </p:sp>
      <p:grpSp>
        <p:nvGrpSpPr>
          <p:cNvPr id="408654" name="Group 78"/>
          <p:cNvGrpSpPr/>
          <p:nvPr/>
        </p:nvGrpSpPr>
        <p:grpSpPr bwMode="auto">
          <a:xfrm>
            <a:off x="6440488" y="4229100"/>
            <a:ext cx="1919287" cy="384175"/>
            <a:chOff x="4057" y="2888"/>
            <a:chExt cx="1209" cy="242"/>
          </a:xfrm>
        </p:grpSpPr>
        <p:grpSp>
          <p:nvGrpSpPr>
            <p:cNvPr id="408655" name="Group 79"/>
            <p:cNvGrpSpPr/>
            <p:nvPr/>
          </p:nvGrpSpPr>
          <p:grpSpPr bwMode="auto">
            <a:xfrm>
              <a:off x="4057" y="2905"/>
              <a:ext cx="247" cy="225"/>
              <a:chOff x="4682" y="731"/>
              <a:chExt cx="247" cy="225"/>
            </a:xfrm>
          </p:grpSpPr>
          <p:sp>
            <p:nvSpPr>
              <p:cNvPr id="408656" name="Line 80"/>
              <p:cNvSpPr>
                <a:spLocks noChangeShapeType="1"/>
              </p:cNvSpPr>
              <p:nvPr/>
            </p:nvSpPr>
            <p:spPr bwMode="auto">
              <a:xfrm>
                <a:off x="4682" y="741"/>
                <a:ext cx="239" cy="0"/>
              </a:xfrm>
              <a:prstGeom prst="line">
                <a:avLst/>
              </a:prstGeom>
              <a:noFill/>
              <a:ln w="38100">
                <a:solidFill>
                  <a:srgbClr val="CC0066"/>
                </a:solidFill>
                <a:round/>
                <a:headEnd/>
                <a:tailEnd/>
              </a:ln>
              <a:effectLst/>
            </p:spPr>
            <p:txBody>
              <a:bodyPr anchor="ctr">
                <a:spAutoFit/>
              </a:bodyPr>
              <a:lstStyle/>
              <a:p>
                <a:pPr>
                  <a:defRPr/>
                </a:pPr>
                <a:endParaRPr lang="zh-CN"/>
              </a:p>
            </p:txBody>
          </p:sp>
          <p:sp>
            <p:nvSpPr>
              <p:cNvPr id="408657" name="Line 81"/>
              <p:cNvSpPr>
                <a:spLocks noChangeShapeType="1"/>
              </p:cNvSpPr>
              <p:nvPr/>
            </p:nvSpPr>
            <p:spPr bwMode="auto">
              <a:xfrm>
                <a:off x="4690" y="957"/>
                <a:ext cx="239" cy="0"/>
              </a:xfrm>
              <a:prstGeom prst="line">
                <a:avLst/>
              </a:prstGeom>
              <a:noFill/>
              <a:ln w="38100">
                <a:solidFill>
                  <a:srgbClr val="CC0066"/>
                </a:solidFill>
                <a:round/>
                <a:headEnd/>
                <a:tailEnd/>
              </a:ln>
              <a:effectLst/>
            </p:spPr>
            <p:txBody>
              <a:bodyPr anchor="ctr">
                <a:spAutoFit/>
              </a:bodyPr>
              <a:lstStyle/>
              <a:p>
                <a:pPr>
                  <a:defRPr/>
                </a:pPr>
                <a:endParaRPr lang="zh-CN"/>
              </a:p>
            </p:txBody>
          </p:sp>
          <p:sp>
            <p:nvSpPr>
              <p:cNvPr id="408658" name="Line 82"/>
              <p:cNvSpPr>
                <a:spLocks noChangeShapeType="1"/>
              </p:cNvSpPr>
              <p:nvPr/>
            </p:nvSpPr>
            <p:spPr bwMode="auto">
              <a:xfrm>
                <a:off x="4921" y="731"/>
                <a:ext cx="0" cy="222"/>
              </a:xfrm>
              <a:prstGeom prst="line">
                <a:avLst/>
              </a:prstGeom>
              <a:noFill/>
              <a:ln w="38100">
                <a:solidFill>
                  <a:srgbClr val="CC0066"/>
                </a:solidFill>
                <a:round/>
                <a:headEnd/>
                <a:tailEnd/>
              </a:ln>
              <a:effectLst/>
            </p:spPr>
            <p:txBody>
              <a:bodyPr anchor="ctr">
                <a:spAutoFit/>
              </a:bodyPr>
              <a:lstStyle/>
              <a:p>
                <a:pPr>
                  <a:defRPr/>
                </a:pPr>
                <a:endParaRPr lang="zh-CN"/>
              </a:p>
            </p:txBody>
          </p:sp>
        </p:grpSp>
        <p:sp>
          <p:nvSpPr>
            <p:cNvPr id="408659" name="Line 83"/>
            <p:cNvSpPr>
              <a:spLocks noChangeShapeType="1"/>
            </p:cNvSpPr>
            <p:nvPr/>
          </p:nvSpPr>
          <p:spPr bwMode="auto">
            <a:xfrm>
              <a:off x="5019" y="2897"/>
              <a:ext cx="239" cy="0"/>
            </a:xfrm>
            <a:prstGeom prst="line">
              <a:avLst/>
            </a:prstGeom>
            <a:noFill/>
            <a:ln w="38100">
              <a:solidFill>
                <a:srgbClr val="CC0066"/>
              </a:solidFill>
              <a:round/>
              <a:headEnd/>
              <a:tailEnd/>
            </a:ln>
            <a:effectLst/>
          </p:spPr>
          <p:txBody>
            <a:bodyPr anchor="ctr">
              <a:spAutoFit/>
            </a:bodyPr>
            <a:lstStyle/>
            <a:p>
              <a:pPr>
                <a:defRPr/>
              </a:pPr>
              <a:endParaRPr lang="zh-CN"/>
            </a:p>
          </p:txBody>
        </p:sp>
        <p:sp>
          <p:nvSpPr>
            <p:cNvPr id="408660" name="Line 84"/>
            <p:cNvSpPr>
              <a:spLocks noChangeShapeType="1"/>
            </p:cNvSpPr>
            <p:nvPr/>
          </p:nvSpPr>
          <p:spPr bwMode="auto">
            <a:xfrm>
              <a:off x="5027" y="3120"/>
              <a:ext cx="239" cy="0"/>
            </a:xfrm>
            <a:prstGeom prst="line">
              <a:avLst/>
            </a:prstGeom>
            <a:noFill/>
            <a:ln w="38100">
              <a:solidFill>
                <a:srgbClr val="CC0066"/>
              </a:solidFill>
              <a:round/>
              <a:headEnd/>
              <a:tailEnd/>
            </a:ln>
            <a:effectLst/>
          </p:spPr>
          <p:txBody>
            <a:bodyPr anchor="ctr">
              <a:spAutoFit/>
            </a:bodyPr>
            <a:lstStyle/>
            <a:p>
              <a:pPr>
                <a:defRPr/>
              </a:pPr>
              <a:endParaRPr lang="zh-CN"/>
            </a:p>
          </p:txBody>
        </p:sp>
        <p:sp>
          <p:nvSpPr>
            <p:cNvPr id="408661" name="Line 85"/>
            <p:cNvSpPr>
              <a:spLocks noChangeShapeType="1"/>
            </p:cNvSpPr>
            <p:nvPr/>
          </p:nvSpPr>
          <p:spPr bwMode="auto">
            <a:xfrm>
              <a:off x="5034" y="2888"/>
              <a:ext cx="0" cy="222"/>
            </a:xfrm>
            <a:prstGeom prst="line">
              <a:avLst/>
            </a:prstGeom>
            <a:noFill/>
            <a:ln w="38100">
              <a:solidFill>
                <a:srgbClr val="CC0066"/>
              </a:solidFill>
              <a:round/>
              <a:headEnd/>
              <a:tailEnd/>
            </a:ln>
            <a:effectLst/>
          </p:spPr>
          <p:txBody>
            <a:bodyPr anchor="ctr">
              <a:spAutoFit/>
            </a:bodyPr>
            <a:lstStyle/>
            <a:p>
              <a:pPr>
                <a:defRPr/>
              </a:pPr>
              <a:endParaRPr lang="zh-CN"/>
            </a:p>
          </p:txBody>
        </p:sp>
      </p:grpSp>
      <p:sp>
        <p:nvSpPr>
          <p:cNvPr id="408662" name="Rectangle 86"/>
          <p:cNvSpPr>
            <a:spLocks noChangeArrowheads="1"/>
          </p:cNvSpPr>
          <p:nvPr/>
        </p:nvSpPr>
        <p:spPr bwMode="auto">
          <a:xfrm>
            <a:off x="0" y="1376363"/>
            <a:ext cx="3527425" cy="2268537"/>
          </a:xfrm>
          <a:prstGeom prst="rect">
            <a:avLst/>
          </a:prstGeom>
          <a:solidFill>
            <a:schemeClr val="bg1"/>
          </a:solidFill>
          <a:ln>
            <a:noFill/>
          </a:ln>
          <a:effectLst/>
        </p:spPr>
        <p:txBody>
          <a:bodyPr wrap="none" anchor="ctr"/>
          <a:lstStyle/>
          <a:p>
            <a:pPr>
              <a:defRPr/>
            </a:pPr>
            <a:endParaRPr lang="zh-CN"/>
          </a:p>
        </p:txBody>
      </p:sp>
      <p:grpSp>
        <p:nvGrpSpPr>
          <p:cNvPr id="408663" name="Group 87"/>
          <p:cNvGrpSpPr/>
          <p:nvPr/>
        </p:nvGrpSpPr>
        <p:grpSpPr bwMode="auto">
          <a:xfrm>
            <a:off x="244475" y="1052513"/>
            <a:ext cx="3279775" cy="1809750"/>
            <a:chOff x="3714" y="640"/>
            <a:chExt cx="2066" cy="1140"/>
          </a:xfrm>
        </p:grpSpPr>
        <p:sp>
          <p:nvSpPr>
            <p:cNvPr id="408664" name="Rectangle 88"/>
            <p:cNvSpPr>
              <a:spLocks noChangeArrowheads="1"/>
            </p:cNvSpPr>
            <p:nvPr/>
          </p:nvSpPr>
          <p:spPr bwMode="auto">
            <a:xfrm>
              <a:off x="3913" y="644"/>
              <a:ext cx="48" cy="230"/>
            </a:xfrm>
            <a:prstGeom prst="rect">
              <a:avLst/>
            </a:prstGeom>
            <a:noFill/>
            <a:ln>
              <a:noFill/>
            </a:ln>
          </p:spPr>
          <p:txBody>
            <a:bodyPr wrap="none" lIns="0" tIns="0" rIns="0" bIns="0">
              <a:spAutoFit/>
            </a:bodyPr>
            <a:lstStyle/>
            <a:p>
              <a:pPr algn="l">
                <a:defRPr/>
              </a:pPr>
              <a:r>
                <a:rPr lang="en-US" sz="2400">
                  <a:solidFill>
                    <a:srgbClr val="000000"/>
                  </a:solidFill>
                  <a:latin typeface="Times New Roman"/>
                </a:rPr>
                <a:t> </a:t>
              </a:r>
              <a:endParaRPr lang="en-US" sz="3200">
                <a:latin typeface="Arial"/>
              </a:endParaRPr>
            </a:p>
          </p:txBody>
        </p:sp>
        <p:sp>
          <p:nvSpPr>
            <p:cNvPr id="408665" name="Rectangle 89"/>
            <p:cNvSpPr>
              <a:spLocks noChangeArrowheads="1"/>
            </p:cNvSpPr>
            <p:nvPr/>
          </p:nvSpPr>
          <p:spPr bwMode="auto">
            <a:xfrm>
              <a:off x="4246" y="843"/>
              <a:ext cx="13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00</a:t>
              </a:r>
              <a:endParaRPr lang="en-US" sz="3200">
                <a:latin typeface="Arial"/>
              </a:endParaRPr>
            </a:p>
          </p:txBody>
        </p:sp>
        <p:sp>
          <p:nvSpPr>
            <p:cNvPr id="408666" name="Rectangle 90"/>
            <p:cNvSpPr>
              <a:spLocks noChangeArrowheads="1"/>
            </p:cNvSpPr>
            <p:nvPr/>
          </p:nvSpPr>
          <p:spPr bwMode="auto">
            <a:xfrm>
              <a:off x="4405" y="843"/>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8667" name="Rectangle 91"/>
            <p:cNvSpPr>
              <a:spLocks noChangeArrowheads="1"/>
            </p:cNvSpPr>
            <p:nvPr/>
          </p:nvSpPr>
          <p:spPr bwMode="auto">
            <a:xfrm>
              <a:off x="4656" y="843"/>
              <a:ext cx="13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01</a:t>
              </a:r>
              <a:endParaRPr lang="en-US" sz="3200">
                <a:latin typeface="Arial"/>
              </a:endParaRPr>
            </a:p>
          </p:txBody>
        </p:sp>
        <p:sp>
          <p:nvSpPr>
            <p:cNvPr id="408668" name="Rectangle 92"/>
            <p:cNvSpPr>
              <a:spLocks noChangeArrowheads="1"/>
            </p:cNvSpPr>
            <p:nvPr/>
          </p:nvSpPr>
          <p:spPr bwMode="auto">
            <a:xfrm>
              <a:off x="4815" y="843"/>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8669" name="Rectangle 93"/>
            <p:cNvSpPr>
              <a:spLocks noChangeArrowheads="1"/>
            </p:cNvSpPr>
            <p:nvPr/>
          </p:nvSpPr>
          <p:spPr bwMode="auto">
            <a:xfrm>
              <a:off x="5074" y="843"/>
              <a:ext cx="13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11</a:t>
              </a:r>
              <a:endParaRPr lang="en-US" sz="3200">
                <a:latin typeface="Arial"/>
              </a:endParaRPr>
            </a:p>
          </p:txBody>
        </p:sp>
        <p:sp>
          <p:nvSpPr>
            <p:cNvPr id="408670" name="Rectangle 94"/>
            <p:cNvSpPr>
              <a:spLocks noChangeArrowheads="1"/>
            </p:cNvSpPr>
            <p:nvPr/>
          </p:nvSpPr>
          <p:spPr bwMode="auto">
            <a:xfrm>
              <a:off x="5226" y="843"/>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8671" name="Rectangle 95"/>
            <p:cNvSpPr>
              <a:spLocks noChangeArrowheads="1"/>
            </p:cNvSpPr>
            <p:nvPr/>
          </p:nvSpPr>
          <p:spPr bwMode="auto">
            <a:xfrm>
              <a:off x="5479" y="843"/>
              <a:ext cx="13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10</a:t>
              </a:r>
              <a:endParaRPr lang="en-US" sz="3200">
                <a:latin typeface="Arial"/>
              </a:endParaRPr>
            </a:p>
          </p:txBody>
        </p:sp>
        <p:sp>
          <p:nvSpPr>
            <p:cNvPr id="408672" name="Rectangle 96"/>
            <p:cNvSpPr>
              <a:spLocks noChangeArrowheads="1"/>
            </p:cNvSpPr>
            <p:nvPr/>
          </p:nvSpPr>
          <p:spPr bwMode="auto">
            <a:xfrm>
              <a:off x="5638" y="843"/>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8673" name="Rectangle 97"/>
            <p:cNvSpPr>
              <a:spLocks noChangeArrowheads="1"/>
            </p:cNvSpPr>
            <p:nvPr/>
          </p:nvSpPr>
          <p:spPr bwMode="auto">
            <a:xfrm>
              <a:off x="3928" y="1126"/>
              <a:ext cx="68"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0</a:t>
              </a:r>
              <a:endParaRPr lang="en-US" sz="3200">
                <a:latin typeface="Arial"/>
              </a:endParaRPr>
            </a:p>
          </p:txBody>
        </p:sp>
        <p:sp>
          <p:nvSpPr>
            <p:cNvPr id="408674" name="Rectangle 98"/>
            <p:cNvSpPr>
              <a:spLocks noChangeArrowheads="1"/>
            </p:cNvSpPr>
            <p:nvPr/>
          </p:nvSpPr>
          <p:spPr bwMode="auto">
            <a:xfrm>
              <a:off x="4007" y="1126"/>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8675" name="Rectangle 99"/>
            <p:cNvSpPr>
              <a:spLocks noChangeArrowheads="1"/>
            </p:cNvSpPr>
            <p:nvPr/>
          </p:nvSpPr>
          <p:spPr bwMode="auto">
            <a:xfrm>
              <a:off x="4271" y="1098"/>
              <a:ext cx="96" cy="230"/>
            </a:xfrm>
            <a:prstGeom prst="rect">
              <a:avLst/>
            </a:prstGeom>
            <a:noFill/>
            <a:ln>
              <a:noFill/>
            </a:ln>
          </p:spPr>
          <p:txBody>
            <a:bodyPr wrap="none" lIns="0" tIns="0" rIns="0" bIns="0">
              <a:spAutoFit/>
            </a:bodyPr>
            <a:lstStyle/>
            <a:p>
              <a:pPr algn="l">
                <a:defRPr/>
              </a:pPr>
              <a:r>
                <a:rPr lang="en-US" sz="2400">
                  <a:latin typeface="Times New Roman"/>
                </a:rPr>
                <a:t>0</a:t>
              </a:r>
              <a:endParaRPr lang="en-US" sz="3200">
                <a:latin typeface="Arial"/>
              </a:endParaRPr>
            </a:p>
          </p:txBody>
        </p:sp>
        <p:sp>
          <p:nvSpPr>
            <p:cNvPr id="408676" name="Rectangle 100"/>
            <p:cNvSpPr>
              <a:spLocks noChangeArrowheads="1"/>
            </p:cNvSpPr>
            <p:nvPr/>
          </p:nvSpPr>
          <p:spPr bwMode="auto">
            <a:xfrm>
              <a:off x="4380" y="1098"/>
              <a:ext cx="48"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 </a:t>
              </a:r>
              <a:endParaRPr lang="en-US" sz="3200">
                <a:latin typeface="Arial"/>
              </a:endParaRPr>
            </a:p>
          </p:txBody>
        </p:sp>
        <p:sp>
          <p:nvSpPr>
            <p:cNvPr id="408677" name="Rectangle 101"/>
            <p:cNvSpPr>
              <a:spLocks noChangeArrowheads="1"/>
            </p:cNvSpPr>
            <p:nvPr/>
          </p:nvSpPr>
          <p:spPr bwMode="auto">
            <a:xfrm>
              <a:off x="4681" y="1098"/>
              <a:ext cx="96" cy="230"/>
            </a:xfrm>
            <a:prstGeom prst="rect">
              <a:avLst/>
            </a:prstGeom>
            <a:noFill/>
            <a:ln>
              <a:noFill/>
            </a:ln>
          </p:spPr>
          <p:txBody>
            <a:bodyPr wrap="none" lIns="0" tIns="0" rIns="0" bIns="0">
              <a:spAutoFit/>
            </a:bodyPr>
            <a:lstStyle/>
            <a:p>
              <a:pPr algn="l">
                <a:defRPr/>
              </a:pPr>
              <a:r>
                <a:rPr lang="en-US" sz="2400">
                  <a:latin typeface="Times New Roman"/>
                </a:rPr>
                <a:t>0</a:t>
              </a:r>
              <a:endParaRPr lang="en-US" sz="3200">
                <a:latin typeface="Arial"/>
              </a:endParaRPr>
            </a:p>
          </p:txBody>
        </p:sp>
        <p:sp>
          <p:nvSpPr>
            <p:cNvPr id="408678" name="Rectangle 102"/>
            <p:cNvSpPr>
              <a:spLocks noChangeArrowheads="1"/>
            </p:cNvSpPr>
            <p:nvPr/>
          </p:nvSpPr>
          <p:spPr bwMode="auto">
            <a:xfrm>
              <a:off x="4790" y="1098"/>
              <a:ext cx="48"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 </a:t>
              </a:r>
              <a:endParaRPr lang="en-US" sz="3200">
                <a:latin typeface="Arial"/>
              </a:endParaRPr>
            </a:p>
          </p:txBody>
        </p:sp>
        <p:sp>
          <p:nvSpPr>
            <p:cNvPr id="408679" name="Rectangle 103"/>
            <p:cNvSpPr>
              <a:spLocks noChangeArrowheads="1"/>
            </p:cNvSpPr>
            <p:nvPr/>
          </p:nvSpPr>
          <p:spPr bwMode="auto">
            <a:xfrm>
              <a:off x="5278" y="1100"/>
              <a:ext cx="48"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 </a:t>
              </a:r>
              <a:endParaRPr lang="en-US" sz="3200">
                <a:latin typeface="Arial"/>
              </a:endParaRPr>
            </a:p>
          </p:txBody>
        </p:sp>
        <p:sp>
          <p:nvSpPr>
            <p:cNvPr id="408680" name="Rectangle 104"/>
            <p:cNvSpPr>
              <a:spLocks noChangeArrowheads="1"/>
            </p:cNvSpPr>
            <p:nvPr/>
          </p:nvSpPr>
          <p:spPr bwMode="auto">
            <a:xfrm>
              <a:off x="5504" y="1098"/>
              <a:ext cx="96" cy="230"/>
            </a:xfrm>
            <a:prstGeom prst="rect">
              <a:avLst/>
            </a:prstGeom>
            <a:noFill/>
            <a:ln>
              <a:noFill/>
            </a:ln>
          </p:spPr>
          <p:txBody>
            <a:bodyPr wrap="none" lIns="0" tIns="0" rIns="0" bIns="0">
              <a:spAutoFit/>
            </a:bodyPr>
            <a:lstStyle/>
            <a:p>
              <a:pPr algn="l">
                <a:defRPr/>
              </a:pPr>
              <a:r>
                <a:rPr lang="en-US" sz="2400">
                  <a:latin typeface="Times New Roman"/>
                </a:rPr>
                <a:t>0</a:t>
              </a:r>
              <a:endParaRPr lang="en-US" sz="3200">
                <a:latin typeface="Arial"/>
              </a:endParaRPr>
            </a:p>
          </p:txBody>
        </p:sp>
        <p:sp>
          <p:nvSpPr>
            <p:cNvPr id="408681" name="Rectangle 105"/>
            <p:cNvSpPr>
              <a:spLocks noChangeArrowheads="1"/>
            </p:cNvSpPr>
            <p:nvPr/>
          </p:nvSpPr>
          <p:spPr bwMode="auto">
            <a:xfrm>
              <a:off x="5614" y="1098"/>
              <a:ext cx="48" cy="230"/>
            </a:xfrm>
            <a:prstGeom prst="rect">
              <a:avLst/>
            </a:prstGeom>
            <a:noFill/>
            <a:ln>
              <a:noFill/>
            </a:ln>
          </p:spPr>
          <p:txBody>
            <a:bodyPr wrap="none" lIns="0" tIns="0" rIns="0" bIns="0">
              <a:spAutoFit/>
            </a:bodyPr>
            <a:lstStyle/>
            <a:p>
              <a:pPr algn="l">
                <a:defRPr/>
              </a:pPr>
              <a:r>
                <a:rPr lang="en-US" sz="2400">
                  <a:latin typeface="Times New Roman"/>
                </a:rPr>
                <a:t> </a:t>
              </a:r>
              <a:endParaRPr lang="en-US" sz="3200">
                <a:latin typeface="Arial"/>
              </a:endParaRPr>
            </a:p>
          </p:txBody>
        </p:sp>
        <p:sp>
          <p:nvSpPr>
            <p:cNvPr id="408682" name="Rectangle 106"/>
            <p:cNvSpPr>
              <a:spLocks noChangeArrowheads="1"/>
            </p:cNvSpPr>
            <p:nvPr/>
          </p:nvSpPr>
          <p:spPr bwMode="auto">
            <a:xfrm>
              <a:off x="4107" y="999"/>
              <a:ext cx="30" cy="28"/>
            </a:xfrm>
            <a:prstGeom prst="rect">
              <a:avLst/>
            </a:prstGeom>
            <a:solidFill>
              <a:srgbClr val="000000"/>
            </a:solidFill>
            <a:ln>
              <a:noFill/>
            </a:ln>
          </p:spPr>
          <p:txBody>
            <a:bodyPr/>
            <a:lstStyle/>
            <a:p>
              <a:pPr>
                <a:defRPr/>
              </a:pPr>
              <a:endParaRPr lang="zh-CN"/>
            </a:p>
          </p:txBody>
        </p:sp>
        <p:sp>
          <p:nvSpPr>
            <p:cNvPr id="408683" name="Line 107"/>
            <p:cNvSpPr>
              <a:spLocks noChangeShapeType="1"/>
            </p:cNvSpPr>
            <p:nvPr/>
          </p:nvSpPr>
          <p:spPr bwMode="auto">
            <a:xfrm>
              <a:off x="4107" y="999"/>
              <a:ext cx="1" cy="28"/>
            </a:xfrm>
            <a:prstGeom prst="line">
              <a:avLst/>
            </a:prstGeom>
            <a:noFill/>
            <a:ln w="0">
              <a:solidFill>
                <a:srgbClr val="000000"/>
              </a:solidFill>
              <a:round/>
              <a:headEnd/>
              <a:tailEnd/>
            </a:ln>
          </p:spPr>
          <p:txBody>
            <a:bodyPr/>
            <a:lstStyle/>
            <a:p>
              <a:pPr>
                <a:defRPr/>
              </a:pPr>
              <a:endParaRPr lang="zh-CN"/>
            </a:p>
          </p:txBody>
        </p:sp>
        <p:sp>
          <p:nvSpPr>
            <p:cNvPr id="408684" name="Rectangle 108"/>
            <p:cNvSpPr>
              <a:spLocks noChangeArrowheads="1"/>
            </p:cNvSpPr>
            <p:nvPr/>
          </p:nvSpPr>
          <p:spPr bwMode="auto">
            <a:xfrm>
              <a:off x="4107" y="999"/>
              <a:ext cx="30" cy="26"/>
            </a:xfrm>
            <a:prstGeom prst="rect">
              <a:avLst/>
            </a:prstGeom>
            <a:solidFill>
              <a:srgbClr val="000000"/>
            </a:solidFill>
            <a:ln>
              <a:noFill/>
            </a:ln>
          </p:spPr>
          <p:txBody>
            <a:bodyPr/>
            <a:lstStyle/>
            <a:p>
              <a:pPr>
                <a:defRPr/>
              </a:pPr>
              <a:endParaRPr lang="zh-CN"/>
            </a:p>
          </p:txBody>
        </p:sp>
        <p:sp>
          <p:nvSpPr>
            <p:cNvPr id="408685" name="Line 109"/>
            <p:cNvSpPr>
              <a:spLocks noChangeShapeType="1"/>
            </p:cNvSpPr>
            <p:nvPr/>
          </p:nvSpPr>
          <p:spPr bwMode="auto">
            <a:xfrm>
              <a:off x="4107" y="999"/>
              <a:ext cx="30" cy="1"/>
            </a:xfrm>
            <a:prstGeom prst="line">
              <a:avLst/>
            </a:prstGeom>
            <a:noFill/>
            <a:ln w="0">
              <a:solidFill>
                <a:srgbClr val="000000"/>
              </a:solidFill>
              <a:round/>
              <a:headEnd/>
              <a:tailEnd/>
            </a:ln>
          </p:spPr>
          <p:txBody>
            <a:bodyPr/>
            <a:lstStyle/>
            <a:p>
              <a:pPr>
                <a:defRPr/>
              </a:pPr>
              <a:endParaRPr lang="zh-CN"/>
            </a:p>
          </p:txBody>
        </p:sp>
        <p:sp>
          <p:nvSpPr>
            <p:cNvPr id="408686" name="Line 110"/>
            <p:cNvSpPr>
              <a:spLocks noChangeShapeType="1"/>
            </p:cNvSpPr>
            <p:nvPr/>
          </p:nvSpPr>
          <p:spPr bwMode="auto">
            <a:xfrm>
              <a:off x="4107" y="999"/>
              <a:ext cx="1" cy="26"/>
            </a:xfrm>
            <a:prstGeom prst="line">
              <a:avLst/>
            </a:prstGeom>
            <a:noFill/>
            <a:ln w="0">
              <a:solidFill>
                <a:srgbClr val="000000"/>
              </a:solidFill>
              <a:round/>
              <a:headEnd/>
              <a:tailEnd/>
            </a:ln>
          </p:spPr>
          <p:txBody>
            <a:bodyPr/>
            <a:lstStyle/>
            <a:p>
              <a:pPr>
                <a:defRPr/>
              </a:pPr>
              <a:endParaRPr lang="zh-CN"/>
            </a:p>
          </p:txBody>
        </p:sp>
        <p:sp>
          <p:nvSpPr>
            <p:cNvPr id="408687" name="Rectangle 111"/>
            <p:cNvSpPr>
              <a:spLocks noChangeArrowheads="1"/>
            </p:cNvSpPr>
            <p:nvPr/>
          </p:nvSpPr>
          <p:spPr bwMode="auto">
            <a:xfrm>
              <a:off x="4137" y="999"/>
              <a:ext cx="29" cy="26"/>
            </a:xfrm>
            <a:prstGeom prst="rect">
              <a:avLst/>
            </a:prstGeom>
            <a:solidFill>
              <a:srgbClr val="000000"/>
            </a:solidFill>
            <a:ln>
              <a:noFill/>
            </a:ln>
          </p:spPr>
          <p:txBody>
            <a:bodyPr/>
            <a:lstStyle/>
            <a:p>
              <a:pPr>
                <a:defRPr/>
              </a:pPr>
              <a:endParaRPr lang="zh-CN"/>
            </a:p>
          </p:txBody>
        </p:sp>
        <p:sp>
          <p:nvSpPr>
            <p:cNvPr id="408688" name="Line 112"/>
            <p:cNvSpPr>
              <a:spLocks noChangeShapeType="1"/>
            </p:cNvSpPr>
            <p:nvPr/>
          </p:nvSpPr>
          <p:spPr bwMode="auto">
            <a:xfrm>
              <a:off x="4137" y="999"/>
              <a:ext cx="29" cy="1"/>
            </a:xfrm>
            <a:prstGeom prst="line">
              <a:avLst/>
            </a:prstGeom>
            <a:noFill/>
            <a:ln w="0">
              <a:solidFill>
                <a:srgbClr val="000000"/>
              </a:solidFill>
              <a:round/>
              <a:headEnd/>
              <a:tailEnd/>
            </a:ln>
          </p:spPr>
          <p:txBody>
            <a:bodyPr/>
            <a:lstStyle/>
            <a:p>
              <a:pPr>
                <a:defRPr/>
              </a:pPr>
              <a:endParaRPr lang="zh-CN"/>
            </a:p>
          </p:txBody>
        </p:sp>
        <p:sp>
          <p:nvSpPr>
            <p:cNvPr id="408689" name="Line 113"/>
            <p:cNvSpPr>
              <a:spLocks noChangeShapeType="1"/>
            </p:cNvSpPr>
            <p:nvPr/>
          </p:nvSpPr>
          <p:spPr bwMode="auto">
            <a:xfrm>
              <a:off x="4137" y="999"/>
              <a:ext cx="1" cy="26"/>
            </a:xfrm>
            <a:prstGeom prst="line">
              <a:avLst/>
            </a:prstGeom>
            <a:noFill/>
            <a:ln w="0">
              <a:solidFill>
                <a:srgbClr val="000000"/>
              </a:solidFill>
              <a:round/>
              <a:headEnd/>
              <a:tailEnd/>
            </a:ln>
          </p:spPr>
          <p:txBody>
            <a:bodyPr/>
            <a:lstStyle/>
            <a:p>
              <a:pPr>
                <a:defRPr/>
              </a:pPr>
              <a:endParaRPr lang="zh-CN"/>
            </a:p>
          </p:txBody>
        </p:sp>
        <p:sp>
          <p:nvSpPr>
            <p:cNvPr id="408690" name="Rectangle 114"/>
            <p:cNvSpPr>
              <a:spLocks noChangeArrowheads="1"/>
            </p:cNvSpPr>
            <p:nvPr/>
          </p:nvSpPr>
          <p:spPr bwMode="auto">
            <a:xfrm>
              <a:off x="4166" y="999"/>
              <a:ext cx="358" cy="26"/>
            </a:xfrm>
            <a:prstGeom prst="rect">
              <a:avLst/>
            </a:prstGeom>
            <a:solidFill>
              <a:srgbClr val="000000"/>
            </a:solidFill>
            <a:ln>
              <a:noFill/>
            </a:ln>
          </p:spPr>
          <p:txBody>
            <a:bodyPr/>
            <a:lstStyle/>
            <a:p>
              <a:pPr>
                <a:defRPr/>
              </a:pPr>
              <a:endParaRPr lang="zh-CN"/>
            </a:p>
          </p:txBody>
        </p:sp>
        <p:sp>
          <p:nvSpPr>
            <p:cNvPr id="408691" name="Line 115"/>
            <p:cNvSpPr>
              <a:spLocks noChangeShapeType="1"/>
            </p:cNvSpPr>
            <p:nvPr/>
          </p:nvSpPr>
          <p:spPr bwMode="auto">
            <a:xfrm>
              <a:off x="4166" y="999"/>
              <a:ext cx="358" cy="1"/>
            </a:xfrm>
            <a:prstGeom prst="line">
              <a:avLst/>
            </a:prstGeom>
            <a:noFill/>
            <a:ln w="0">
              <a:solidFill>
                <a:srgbClr val="000000"/>
              </a:solidFill>
              <a:round/>
              <a:headEnd/>
              <a:tailEnd/>
            </a:ln>
          </p:spPr>
          <p:txBody>
            <a:bodyPr/>
            <a:lstStyle/>
            <a:p>
              <a:pPr>
                <a:defRPr/>
              </a:pPr>
              <a:endParaRPr lang="zh-CN"/>
            </a:p>
          </p:txBody>
        </p:sp>
        <p:sp>
          <p:nvSpPr>
            <p:cNvPr id="408692" name="Line 116"/>
            <p:cNvSpPr>
              <a:spLocks noChangeShapeType="1"/>
            </p:cNvSpPr>
            <p:nvPr/>
          </p:nvSpPr>
          <p:spPr bwMode="auto">
            <a:xfrm>
              <a:off x="4524" y="1025"/>
              <a:ext cx="15" cy="1"/>
            </a:xfrm>
            <a:prstGeom prst="line">
              <a:avLst/>
            </a:prstGeom>
            <a:noFill/>
            <a:ln w="0">
              <a:solidFill>
                <a:srgbClr val="000000"/>
              </a:solidFill>
              <a:round/>
              <a:headEnd/>
              <a:tailEnd/>
            </a:ln>
          </p:spPr>
          <p:txBody>
            <a:bodyPr/>
            <a:lstStyle/>
            <a:p>
              <a:pPr>
                <a:defRPr/>
              </a:pPr>
              <a:endParaRPr lang="zh-CN"/>
            </a:p>
          </p:txBody>
        </p:sp>
        <p:sp>
          <p:nvSpPr>
            <p:cNvPr id="408693" name="Rectangle 117"/>
            <p:cNvSpPr>
              <a:spLocks noChangeArrowheads="1"/>
            </p:cNvSpPr>
            <p:nvPr/>
          </p:nvSpPr>
          <p:spPr bwMode="auto">
            <a:xfrm>
              <a:off x="4524" y="999"/>
              <a:ext cx="30" cy="26"/>
            </a:xfrm>
            <a:prstGeom prst="rect">
              <a:avLst/>
            </a:prstGeom>
            <a:solidFill>
              <a:srgbClr val="000000"/>
            </a:solidFill>
            <a:ln>
              <a:noFill/>
            </a:ln>
          </p:spPr>
          <p:txBody>
            <a:bodyPr/>
            <a:lstStyle/>
            <a:p>
              <a:pPr>
                <a:defRPr/>
              </a:pPr>
              <a:endParaRPr lang="zh-CN"/>
            </a:p>
          </p:txBody>
        </p:sp>
        <p:sp>
          <p:nvSpPr>
            <p:cNvPr id="408694" name="Line 118"/>
            <p:cNvSpPr>
              <a:spLocks noChangeShapeType="1"/>
            </p:cNvSpPr>
            <p:nvPr/>
          </p:nvSpPr>
          <p:spPr bwMode="auto">
            <a:xfrm>
              <a:off x="4524" y="999"/>
              <a:ext cx="30" cy="1"/>
            </a:xfrm>
            <a:prstGeom prst="line">
              <a:avLst/>
            </a:prstGeom>
            <a:noFill/>
            <a:ln w="0">
              <a:solidFill>
                <a:srgbClr val="000000"/>
              </a:solidFill>
              <a:round/>
              <a:headEnd/>
              <a:tailEnd/>
            </a:ln>
          </p:spPr>
          <p:txBody>
            <a:bodyPr/>
            <a:lstStyle/>
            <a:p>
              <a:pPr>
                <a:defRPr/>
              </a:pPr>
              <a:endParaRPr lang="zh-CN"/>
            </a:p>
          </p:txBody>
        </p:sp>
        <p:sp>
          <p:nvSpPr>
            <p:cNvPr id="408695" name="Line 119"/>
            <p:cNvSpPr>
              <a:spLocks noChangeShapeType="1"/>
            </p:cNvSpPr>
            <p:nvPr/>
          </p:nvSpPr>
          <p:spPr bwMode="auto">
            <a:xfrm>
              <a:off x="4524" y="999"/>
              <a:ext cx="1" cy="26"/>
            </a:xfrm>
            <a:prstGeom prst="line">
              <a:avLst/>
            </a:prstGeom>
            <a:noFill/>
            <a:ln w="0">
              <a:solidFill>
                <a:srgbClr val="000000"/>
              </a:solidFill>
              <a:round/>
              <a:headEnd/>
              <a:tailEnd/>
            </a:ln>
          </p:spPr>
          <p:txBody>
            <a:bodyPr/>
            <a:lstStyle/>
            <a:p>
              <a:pPr>
                <a:defRPr/>
              </a:pPr>
              <a:endParaRPr lang="zh-CN"/>
            </a:p>
          </p:txBody>
        </p:sp>
        <p:sp>
          <p:nvSpPr>
            <p:cNvPr id="408696" name="Rectangle 120"/>
            <p:cNvSpPr>
              <a:spLocks noChangeArrowheads="1"/>
            </p:cNvSpPr>
            <p:nvPr/>
          </p:nvSpPr>
          <p:spPr bwMode="auto">
            <a:xfrm>
              <a:off x="4554" y="999"/>
              <a:ext cx="383" cy="26"/>
            </a:xfrm>
            <a:prstGeom prst="rect">
              <a:avLst/>
            </a:prstGeom>
            <a:solidFill>
              <a:srgbClr val="000000"/>
            </a:solidFill>
            <a:ln>
              <a:noFill/>
            </a:ln>
          </p:spPr>
          <p:txBody>
            <a:bodyPr/>
            <a:lstStyle/>
            <a:p>
              <a:pPr>
                <a:defRPr/>
              </a:pPr>
              <a:endParaRPr lang="zh-CN"/>
            </a:p>
          </p:txBody>
        </p:sp>
        <p:sp>
          <p:nvSpPr>
            <p:cNvPr id="408697" name="Line 121"/>
            <p:cNvSpPr>
              <a:spLocks noChangeShapeType="1"/>
            </p:cNvSpPr>
            <p:nvPr/>
          </p:nvSpPr>
          <p:spPr bwMode="auto">
            <a:xfrm>
              <a:off x="4554" y="999"/>
              <a:ext cx="383" cy="1"/>
            </a:xfrm>
            <a:prstGeom prst="line">
              <a:avLst/>
            </a:prstGeom>
            <a:noFill/>
            <a:ln w="0">
              <a:solidFill>
                <a:srgbClr val="000000"/>
              </a:solidFill>
              <a:round/>
              <a:headEnd/>
              <a:tailEnd/>
            </a:ln>
          </p:spPr>
          <p:txBody>
            <a:bodyPr/>
            <a:lstStyle/>
            <a:p>
              <a:pPr>
                <a:defRPr/>
              </a:pPr>
              <a:endParaRPr lang="zh-CN"/>
            </a:p>
          </p:txBody>
        </p:sp>
        <p:sp>
          <p:nvSpPr>
            <p:cNvPr id="408698" name="Line 122"/>
            <p:cNvSpPr>
              <a:spLocks noChangeShapeType="1"/>
            </p:cNvSpPr>
            <p:nvPr/>
          </p:nvSpPr>
          <p:spPr bwMode="auto">
            <a:xfrm>
              <a:off x="4937" y="1025"/>
              <a:ext cx="15" cy="1"/>
            </a:xfrm>
            <a:prstGeom prst="line">
              <a:avLst/>
            </a:prstGeom>
            <a:noFill/>
            <a:ln w="0">
              <a:solidFill>
                <a:srgbClr val="000000"/>
              </a:solidFill>
              <a:round/>
              <a:headEnd/>
              <a:tailEnd/>
            </a:ln>
          </p:spPr>
          <p:txBody>
            <a:bodyPr/>
            <a:lstStyle/>
            <a:p>
              <a:pPr>
                <a:defRPr/>
              </a:pPr>
              <a:endParaRPr lang="zh-CN"/>
            </a:p>
          </p:txBody>
        </p:sp>
        <p:sp>
          <p:nvSpPr>
            <p:cNvPr id="408699" name="Rectangle 123"/>
            <p:cNvSpPr>
              <a:spLocks noChangeArrowheads="1"/>
            </p:cNvSpPr>
            <p:nvPr/>
          </p:nvSpPr>
          <p:spPr bwMode="auto">
            <a:xfrm>
              <a:off x="4937" y="999"/>
              <a:ext cx="30" cy="26"/>
            </a:xfrm>
            <a:prstGeom prst="rect">
              <a:avLst/>
            </a:prstGeom>
            <a:solidFill>
              <a:srgbClr val="000000"/>
            </a:solidFill>
            <a:ln>
              <a:noFill/>
            </a:ln>
          </p:spPr>
          <p:txBody>
            <a:bodyPr/>
            <a:lstStyle/>
            <a:p>
              <a:pPr>
                <a:defRPr/>
              </a:pPr>
              <a:endParaRPr lang="zh-CN"/>
            </a:p>
          </p:txBody>
        </p:sp>
        <p:sp>
          <p:nvSpPr>
            <p:cNvPr id="408700" name="Line 124"/>
            <p:cNvSpPr>
              <a:spLocks noChangeShapeType="1"/>
            </p:cNvSpPr>
            <p:nvPr/>
          </p:nvSpPr>
          <p:spPr bwMode="auto">
            <a:xfrm>
              <a:off x="4937" y="999"/>
              <a:ext cx="30" cy="1"/>
            </a:xfrm>
            <a:prstGeom prst="line">
              <a:avLst/>
            </a:prstGeom>
            <a:noFill/>
            <a:ln w="0">
              <a:solidFill>
                <a:srgbClr val="000000"/>
              </a:solidFill>
              <a:round/>
              <a:headEnd/>
              <a:tailEnd/>
            </a:ln>
          </p:spPr>
          <p:txBody>
            <a:bodyPr/>
            <a:lstStyle/>
            <a:p>
              <a:pPr>
                <a:defRPr/>
              </a:pPr>
              <a:endParaRPr lang="zh-CN"/>
            </a:p>
          </p:txBody>
        </p:sp>
        <p:sp>
          <p:nvSpPr>
            <p:cNvPr id="408701" name="Line 125"/>
            <p:cNvSpPr>
              <a:spLocks noChangeShapeType="1"/>
            </p:cNvSpPr>
            <p:nvPr/>
          </p:nvSpPr>
          <p:spPr bwMode="auto">
            <a:xfrm>
              <a:off x="4937" y="999"/>
              <a:ext cx="1" cy="26"/>
            </a:xfrm>
            <a:prstGeom prst="line">
              <a:avLst/>
            </a:prstGeom>
            <a:noFill/>
            <a:ln w="0">
              <a:solidFill>
                <a:srgbClr val="000000"/>
              </a:solidFill>
              <a:round/>
              <a:headEnd/>
              <a:tailEnd/>
            </a:ln>
          </p:spPr>
          <p:txBody>
            <a:bodyPr/>
            <a:lstStyle/>
            <a:p>
              <a:pPr>
                <a:defRPr/>
              </a:pPr>
              <a:endParaRPr lang="zh-CN"/>
            </a:p>
          </p:txBody>
        </p:sp>
        <p:sp>
          <p:nvSpPr>
            <p:cNvPr id="408702" name="Rectangle 126"/>
            <p:cNvSpPr>
              <a:spLocks noChangeArrowheads="1"/>
            </p:cNvSpPr>
            <p:nvPr/>
          </p:nvSpPr>
          <p:spPr bwMode="auto">
            <a:xfrm>
              <a:off x="4967" y="999"/>
              <a:ext cx="380" cy="26"/>
            </a:xfrm>
            <a:prstGeom prst="rect">
              <a:avLst/>
            </a:prstGeom>
            <a:solidFill>
              <a:srgbClr val="000000"/>
            </a:solidFill>
            <a:ln>
              <a:noFill/>
            </a:ln>
          </p:spPr>
          <p:txBody>
            <a:bodyPr/>
            <a:lstStyle/>
            <a:p>
              <a:pPr>
                <a:defRPr/>
              </a:pPr>
              <a:endParaRPr lang="zh-CN"/>
            </a:p>
          </p:txBody>
        </p:sp>
        <p:sp>
          <p:nvSpPr>
            <p:cNvPr id="408703" name="Line 127"/>
            <p:cNvSpPr>
              <a:spLocks noChangeShapeType="1"/>
            </p:cNvSpPr>
            <p:nvPr/>
          </p:nvSpPr>
          <p:spPr bwMode="auto">
            <a:xfrm>
              <a:off x="4967" y="999"/>
              <a:ext cx="380" cy="1"/>
            </a:xfrm>
            <a:prstGeom prst="line">
              <a:avLst/>
            </a:prstGeom>
            <a:noFill/>
            <a:ln w="0">
              <a:solidFill>
                <a:srgbClr val="000000"/>
              </a:solidFill>
              <a:round/>
              <a:headEnd/>
              <a:tailEnd/>
            </a:ln>
          </p:spPr>
          <p:txBody>
            <a:bodyPr/>
            <a:lstStyle/>
            <a:p>
              <a:pPr>
                <a:defRPr/>
              </a:pPr>
              <a:endParaRPr lang="zh-CN"/>
            </a:p>
          </p:txBody>
        </p:sp>
        <p:sp>
          <p:nvSpPr>
            <p:cNvPr id="408704" name="Line 128"/>
            <p:cNvSpPr>
              <a:spLocks noChangeShapeType="1"/>
            </p:cNvSpPr>
            <p:nvPr/>
          </p:nvSpPr>
          <p:spPr bwMode="auto">
            <a:xfrm>
              <a:off x="5347" y="1025"/>
              <a:ext cx="15" cy="1"/>
            </a:xfrm>
            <a:prstGeom prst="line">
              <a:avLst/>
            </a:prstGeom>
            <a:noFill/>
            <a:ln w="0">
              <a:solidFill>
                <a:srgbClr val="000000"/>
              </a:solidFill>
              <a:round/>
              <a:headEnd/>
              <a:tailEnd/>
            </a:ln>
          </p:spPr>
          <p:txBody>
            <a:bodyPr/>
            <a:lstStyle/>
            <a:p>
              <a:pPr>
                <a:defRPr/>
              </a:pPr>
              <a:endParaRPr lang="zh-CN"/>
            </a:p>
          </p:txBody>
        </p:sp>
        <p:sp>
          <p:nvSpPr>
            <p:cNvPr id="408705" name="Rectangle 129"/>
            <p:cNvSpPr>
              <a:spLocks noChangeArrowheads="1"/>
            </p:cNvSpPr>
            <p:nvPr/>
          </p:nvSpPr>
          <p:spPr bwMode="auto">
            <a:xfrm>
              <a:off x="5347" y="999"/>
              <a:ext cx="30" cy="26"/>
            </a:xfrm>
            <a:prstGeom prst="rect">
              <a:avLst/>
            </a:prstGeom>
            <a:solidFill>
              <a:srgbClr val="000000"/>
            </a:solidFill>
            <a:ln>
              <a:noFill/>
            </a:ln>
          </p:spPr>
          <p:txBody>
            <a:bodyPr/>
            <a:lstStyle/>
            <a:p>
              <a:pPr>
                <a:defRPr/>
              </a:pPr>
              <a:endParaRPr lang="zh-CN"/>
            </a:p>
          </p:txBody>
        </p:sp>
        <p:sp>
          <p:nvSpPr>
            <p:cNvPr id="408706" name="Line 130"/>
            <p:cNvSpPr>
              <a:spLocks noChangeShapeType="1"/>
            </p:cNvSpPr>
            <p:nvPr/>
          </p:nvSpPr>
          <p:spPr bwMode="auto">
            <a:xfrm>
              <a:off x="5347" y="999"/>
              <a:ext cx="30" cy="1"/>
            </a:xfrm>
            <a:prstGeom prst="line">
              <a:avLst/>
            </a:prstGeom>
            <a:noFill/>
            <a:ln w="0">
              <a:solidFill>
                <a:srgbClr val="000000"/>
              </a:solidFill>
              <a:round/>
              <a:headEnd/>
              <a:tailEnd/>
            </a:ln>
          </p:spPr>
          <p:txBody>
            <a:bodyPr/>
            <a:lstStyle/>
            <a:p>
              <a:pPr>
                <a:defRPr/>
              </a:pPr>
              <a:endParaRPr lang="zh-CN"/>
            </a:p>
          </p:txBody>
        </p:sp>
        <p:sp>
          <p:nvSpPr>
            <p:cNvPr id="408707" name="Line 131"/>
            <p:cNvSpPr>
              <a:spLocks noChangeShapeType="1"/>
            </p:cNvSpPr>
            <p:nvPr/>
          </p:nvSpPr>
          <p:spPr bwMode="auto">
            <a:xfrm>
              <a:off x="5347" y="999"/>
              <a:ext cx="1" cy="26"/>
            </a:xfrm>
            <a:prstGeom prst="line">
              <a:avLst/>
            </a:prstGeom>
            <a:noFill/>
            <a:ln w="0">
              <a:solidFill>
                <a:srgbClr val="000000"/>
              </a:solidFill>
              <a:round/>
              <a:headEnd/>
              <a:tailEnd/>
            </a:ln>
          </p:spPr>
          <p:txBody>
            <a:bodyPr/>
            <a:lstStyle/>
            <a:p>
              <a:pPr>
                <a:defRPr/>
              </a:pPr>
              <a:endParaRPr lang="zh-CN"/>
            </a:p>
          </p:txBody>
        </p:sp>
        <p:sp>
          <p:nvSpPr>
            <p:cNvPr id="408708" name="Rectangle 132"/>
            <p:cNvSpPr>
              <a:spLocks noChangeArrowheads="1"/>
            </p:cNvSpPr>
            <p:nvPr/>
          </p:nvSpPr>
          <p:spPr bwMode="auto">
            <a:xfrm>
              <a:off x="5377" y="999"/>
              <a:ext cx="373" cy="26"/>
            </a:xfrm>
            <a:prstGeom prst="rect">
              <a:avLst/>
            </a:prstGeom>
            <a:solidFill>
              <a:srgbClr val="000000"/>
            </a:solidFill>
            <a:ln>
              <a:noFill/>
            </a:ln>
          </p:spPr>
          <p:txBody>
            <a:bodyPr/>
            <a:lstStyle/>
            <a:p>
              <a:pPr>
                <a:defRPr/>
              </a:pPr>
              <a:endParaRPr lang="zh-CN"/>
            </a:p>
          </p:txBody>
        </p:sp>
        <p:sp>
          <p:nvSpPr>
            <p:cNvPr id="408709" name="Line 133"/>
            <p:cNvSpPr>
              <a:spLocks noChangeShapeType="1"/>
            </p:cNvSpPr>
            <p:nvPr/>
          </p:nvSpPr>
          <p:spPr bwMode="auto">
            <a:xfrm>
              <a:off x="5377" y="999"/>
              <a:ext cx="373" cy="1"/>
            </a:xfrm>
            <a:prstGeom prst="line">
              <a:avLst/>
            </a:prstGeom>
            <a:noFill/>
            <a:ln w="0">
              <a:solidFill>
                <a:srgbClr val="000000"/>
              </a:solidFill>
              <a:round/>
              <a:headEnd/>
              <a:tailEnd/>
            </a:ln>
          </p:spPr>
          <p:txBody>
            <a:bodyPr/>
            <a:lstStyle/>
            <a:p>
              <a:pPr>
                <a:defRPr/>
              </a:pPr>
              <a:endParaRPr lang="zh-CN"/>
            </a:p>
          </p:txBody>
        </p:sp>
        <p:sp>
          <p:nvSpPr>
            <p:cNvPr id="408710" name="Rectangle 134"/>
            <p:cNvSpPr>
              <a:spLocks noChangeArrowheads="1"/>
            </p:cNvSpPr>
            <p:nvPr/>
          </p:nvSpPr>
          <p:spPr bwMode="auto">
            <a:xfrm>
              <a:off x="5750" y="999"/>
              <a:ext cx="30" cy="28"/>
            </a:xfrm>
            <a:prstGeom prst="rect">
              <a:avLst/>
            </a:prstGeom>
            <a:solidFill>
              <a:srgbClr val="000000"/>
            </a:solidFill>
            <a:ln>
              <a:noFill/>
            </a:ln>
          </p:spPr>
          <p:txBody>
            <a:bodyPr/>
            <a:lstStyle/>
            <a:p>
              <a:pPr>
                <a:defRPr/>
              </a:pPr>
              <a:endParaRPr lang="zh-CN"/>
            </a:p>
          </p:txBody>
        </p:sp>
        <p:sp>
          <p:nvSpPr>
            <p:cNvPr id="408711" name="Line 135"/>
            <p:cNvSpPr>
              <a:spLocks noChangeShapeType="1"/>
            </p:cNvSpPr>
            <p:nvPr/>
          </p:nvSpPr>
          <p:spPr bwMode="auto">
            <a:xfrm>
              <a:off x="5750" y="999"/>
              <a:ext cx="1" cy="28"/>
            </a:xfrm>
            <a:prstGeom prst="line">
              <a:avLst/>
            </a:prstGeom>
            <a:noFill/>
            <a:ln w="0">
              <a:solidFill>
                <a:srgbClr val="000000"/>
              </a:solidFill>
              <a:round/>
              <a:headEnd/>
              <a:tailEnd/>
            </a:ln>
          </p:spPr>
          <p:txBody>
            <a:bodyPr/>
            <a:lstStyle/>
            <a:p>
              <a:pPr>
                <a:defRPr/>
              </a:pPr>
              <a:endParaRPr lang="zh-CN"/>
            </a:p>
          </p:txBody>
        </p:sp>
        <p:sp>
          <p:nvSpPr>
            <p:cNvPr id="408712" name="Rectangle 136"/>
            <p:cNvSpPr>
              <a:spLocks noChangeArrowheads="1"/>
            </p:cNvSpPr>
            <p:nvPr/>
          </p:nvSpPr>
          <p:spPr bwMode="auto">
            <a:xfrm>
              <a:off x="5750" y="999"/>
              <a:ext cx="30" cy="26"/>
            </a:xfrm>
            <a:prstGeom prst="rect">
              <a:avLst/>
            </a:prstGeom>
            <a:solidFill>
              <a:srgbClr val="000000"/>
            </a:solidFill>
            <a:ln>
              <a:noFill/>
            </a:ln>
          </p:spPr>
          <p:txBody>
            <a:bodyPr/>
            <a:lstStyle/>
            <a:p>
              <a:pPr>
                <a:defRPr/>
              </a:pPr>
              <a:endParaRPr lang="zh-CN"/>
            </a:p>
          </p:txBody>
        </p:sp>
        <p:sp>
          <p:nvSpPr>
            <p:cNvPr id="408713" name="Line 137"/>
            <p:cNvSpPr>
              <a:spLocks noChangeShapeType="1"/>
            </p:cNvSpPr>
            <p:nvPr/>
          </p:nvSpPr>
          <p:spPr bwMode="auto">
            <a:xfrm>
              <a:off x="5750" y="999"/>
              <a:ext cx="30" cy="1"/>
            </a:xfrm>
            <a:prstGeom prst="line">
              <a:avLst/>
            </a:prstGeom>
            <a:noFill/>
            <a:ln w="0">
              <a:solidFill>
                <a:srgbClr val="000000"/>
              </a:solidFill>
              <a:round/>
              <a:headEnd/>
              <a:tailEnd/>
            </a:ln>
          </p:spPr>
          <p:txBody>
            <a:bodyPr/>
            <a:lstStyle/>
            <a:p>
              <a:pPr>
                <a:defRPr/>
              </a:pPr>
              <a:endParaRPr lang="zh-CN"/>
            </a:p>
          </p:txBody>
        </p:sp>
        <p:sp>
          <p:nvSpPr>
            <p:cNvPr id="408714" name="Line 138"/>
            <p:cNvSpPr>
              <a:spLocks noChangeShapeType="1"/>
            </p:cNvSpPr>
            <p:nvPr/>
          </p:nvSpPr>
          <p:spPr bwMode="auto">
            <a:xfrm>
              <a:off x="5750" y="999"/>
              <a:ext cx="1" cy="26"/>
            </a:xfrm>
            <a:prstGeom prst="line">
              <a:avLst/>
            </a:prstGeom>
            <a:noFill/>
            <a:ln w="0">
              <a:solidFill>
                <a:srgbClr val="000000"/>
              </a:solidFill>
              <a:round/>
              <a:headEnd/>
              <a:tailEnd/>
            </a:ln>
          </p:spPr>
          <p:txBody>
            <a:bodyPr/>
            <a:lstStyle/>
            <a:p>
              <a:pPr>
                <a:defRPr/>
              </a:pPr>
              <a:endParaRPr lang="zh-CN"/>
            </a:p>
          </p:txBody>
        </p:sp>
        <p:sp>
          <p:nvSpPr>
            <p:cNvPr id="408715" name="Rectangle 139"/>
            <p:cNvSpPr>
              <a:spLocks noChangeArrowheads="1"/>
            </p:cNvSpPr>
            <p:nvPr/>
          </p:nvSpPr>
          <p:spPr bwMode="auto">
            <a:xfrm>
              <a:off x="4107" y="1027"/>
              <a:ext cx="30" cy="355"/>
            </a:xfrm>
            <a:prstGeom prst="rect">
              <a:avLst/>
            </a:prstGeom>
            <a:solidFill>
              <a:srgbClr val="000000"/>
            </a:solidFill>
            <a:ln>
              <a:noFill/>
            </a:ln>
          </p:spPr>
          <p:txBody>
            <a:bodyPr/>
            <a:lstStyle/>
            <a:p>
              <a:pPr>
                <a:defRPr/>
              </a:pPr>
              <a:endParaRPr lang="zh-CN"/>
            </a:p>
          </p:txBody>
        </p:sp>
        <p:sp>
          <p:nvSpPr>
            <p:cNvPr id="408716" name="Line 140"/>
            <p:cNvSpPr>
              <a:spLocks noChangeShapeType="1"/>
            </p:cNvSpPr>
            <p:nvPr/>
          </p:nvSpPr>
          <p:spPr bwMode="auto">
            <a:xfrm>
              <a:off x="4107" y="1027"/>
              <a:ext cx="1" cy="355"/>
            </a:xfrm>
            <a:prstGeom prst="line">
              <a:avLst/>
            </a:prstGeom>
            <a:noFill/>
            <a:ln w="0">
              <a:solidFill>
                <a:srgbClr val="000000"/>
              </a:solidFill>
              <a:round/>
              <a:headEnd/>
              <a:tailEnd/>
            </a:ln>
          </p:spPr>
          <p:txBody>
            <a:bodyPr/>
            <a:lstStyle/>
            <a:p>
              <a:pPr>
                <a:defRPr/>
              </a:pPr>
              <a:endParaRPr lang="zh-CN"/>
            </a:p>
          </p:txBody>
        </p:sp>
        <p:sp>
          <p:nvSpPr>
            <p:cNvPr id="408717" name="Rectangle 141"/>
            <p:cNvSpPr>
              <a:spLocks noChangeArrowheads="1"/>
            </p:cNvSpPr>
            <p:nvPr/>
          </p:nvSpPr>
          <p:spPr bwMode="auto">
            <a:xfrm>
              <a:off x="4524" y="1027"/>
              <a:ext cx="15" cy="355"/>
            </a:xfrm>
            <a:prstGeom prst="rect">
              <a:avLst/>
            </a:prstGeom>
            <a:solidFill>
              <a:srgbClr val="000000"/>
            </a:solidFill>
            <a:ln>
              <a:noFill/>
            </a:ln>
          </p:spPr>
          <p:txBody>
            <a:bodyPr/>
            <a:lstStyle/>
            <a:p>
              <a:pPr>
                <a:defRPr/>
              </a:pPr>
              <a:endParaRPr lang="zh-CN"/>
            </a:p>
          </p:txBody>
        </p:sp>
        <p:sp>
          <p:nvSpPr>
            <p:cNvPr id="408718" name="Line 142"/>
            <p:cNvSpPr>
              <a:spLocks noChangeShapeType="1"/>
            </p:cNvSpPr>
            <p:nvPr/>
          </p:nvSpPr>
          <p:spPr bwMode="auto">
            <a:xfrm>
              <a:off x="4524" y="1027"/>
              <a:ext cx="1" cy="355"/>
            </a:xfrm>
            <a:prstGeom prst="line">
              <a:avLst/>
            </a:prstGeom>
            <a:noFill/>
            <a:ln w="0">
              <a:solidFill>
                <a:srgbClr val="000000"/>
              </a:solidFill>
              <a:round/>
              <a:headEnd/>
              <a:tailEnd/>
            </a:ln>
          </p:spPr>
          <p:txBody>
            <a:bodyPr/>
            <a:lstStyle/>
            <a:p>
              <a:pPr>
                <a:defRPr/>
              </a:pPr>
              <a:endParaRPr lang="zh-CN"/>
            </a:p>
          </p:txBody>
        </p:sp>
        <p:sp>
          <p:nvSpPr>
            <p:cNvPr id="408719" name="Rectangle 143"/>
            <p:cNvSpPr>
              <a:spLocks noChangeArrowheads="1"/>
            </p:cNvSpPr>
            <p:nvPr/>
          </p:nvSpPr>
          <p:spPr bwMode="auto">
            <a:xfrm>
              <a:off x="4937" y="1027"/>
              <a:ext cx="15" cy="355"/>
            </a:xfrm>
            <a:prstGeom prst="rect">
              <a:avLst/>
            </a:prstGeom>
            <a:solidFill>
              <a:srgbClr val="000000"/>
            </a:solidFill>
            <a:ln>
              <a:noFill/>
            </a:ln>
          </p:spPr>
          <p:txBody>
            <a:bodyPr/>
            <a:lstStyle/>
            <a:p>
              <a:pPr>
                <a:defRPr/>
              </a:pPr>
              <a:endParaRPr lang="zh-CN"/>
            </a:p>
          </p:txBody>
        </p:sp>
        <p:sp>
          <p:nvSpPr>
            <p:cNvPr id="408720" name="Line 144"/>
            <p:cNvSpPr>
              <a:spLocks noChangeShapeType="1"/>
            </p:cNvSpPr>
            <p:nvPr/>
          </p:nvSpPr>
          <p:spPr bwMode="auto">
            <a:xfrm>
              <a:off x="4937" y="1027"/>
              <a:ext cx="1" cy="355"/>
            </a:xfrm>
            <a:prstGeom prst="line">
              <a:avLst/>
            </a:prstGeom>
            <a:noFill/>
            <a:ln w="0">
              <a:solidFill>
                <a:srgbClr val="000000"/>
              </a:solidFill>
              <a:round/>
              <a:headEnd/>
              <a:tailEnd/>
            </a:ln>
          </p:spPr>
          <p:txBody>
            <a:bodyPr/>
            <a:lstStyle/>
            <a:p>
              <a:pPr>
                <a:defRPr/>
              </a:pPr>
              <a:endParaRPr lang="zh-CN"/>
            </a:p>
          </p:txBody>
        </p:sp>
        <p:sp>
          <p:nvSpPr>
            <p:cNvPr id="408721" name="Rectangle 145"/>
            <p:cNvSpPr>
              <a:spLocks noChangeArrowheads="1"/>
            </p:cNvSpPr>
            <p:nvPr/>
          </p:nvSpPr>
          <p:spPr bwMode="auto">
            <a:xfrm>
              <a:off x="5347" y="1027"/>
              <a:ext cx="15" cy="355"/>
            </a:xfrm>
            <a:prstGeom prst="rect">
              <a:avLst/>
            </a:prstGeom>
            <a:solidFill>
              <a:srgbClr val="000000"/>
            </a:solidFill>
            <a:ln>
              <a:noFill/>
            </a:ln>
          </p:spPr>
          <p:txBody>
            <a:bodyPr/>
            <a:lstStyle/>
            <a:p>
              <a:pPr>
                <a:defRPr/>
              </a:pPr>
              <a:endParaRPr lang="zh-CN"/>
            </a:p>
          </p:txBody>
        </p:sp>
        <p:sp>
          <p:nvSpPr>
            <p:cNvPr id="408722" name="Line 146"/>
            <p:cNvSpPr>
              <a:spLocks noChangeShapeType="1"/>
            </p:cNvSpPr>
            <p:nvPr/>
          </p:nvSpPr>
          <p:spPr bwMode="auto">
            <a:xfrm>
              <a:off x="5347" y="1027"/>
              <a:ext cx="1" cy="355"/>
            </a:xfrm>
            <a:prstGeom prst="line">
              <a:avLst/>
            </a:prstGeom>
            <a:noFill/>
            <a:ln w="0">
              <a:solidFill>
                <a:srgbClr val="000000"/>
              </a:solidFill>
              <a:round/>
              <a:headEnd/>
              <a:tailEnd/>
            </a:ln>
          </p:spPr>
          <p:txBody>
            <a:bodyPr/>
            <a:lstStyle/>
            <a:p>
              <a:pPr>
                <a:defRPr/>
              </a:pPr>
              <a:endParaRPr lang="zh-CN"/>
            </a:p>
          </p:txBody>
        </p:sp>
        <p:sp>
          <p:nvSpPr>
            <p:cNvPr id="408723" name="Rectangle 147"/>
            <p:cNvSpPr>
              <a:spLocks noChangeArrowheads="1"/>
            </p:cNvSpPr>
            <p:nvPr/>
          </p:nvSpPr>
          <p:spPr bwMode="auto">
            <a:xfrm>
              <a:off x="5750" y="1027"/>
              <a:ext cx="30" cy="355"/>
            </a:xfrm>
            <a:prstGeom prst="rect">
              <a:avLst/>
            </a:prstGeom>
            <a:solidFill>
              <a:srgbClr val="000000"/>
            </a:solidFill>
            <a:ln>
              <a:noFill/>
            </a:ln>
          </p:spPr>
          <p:txBody>
            <a:bodyPr/>
            <a:lstStyle/>
            <a:p>
              <a:pPr>
                <a:defRPr/>
              </a:pPr>
              <a:endParaRPr lang="zh-CN"/>
            </a:p>
          </p:txBody>
        </p:sp>
        <p:sp>
          <p:nvSpPr>
            <p:cNvPr id="408724" name="Line 148"/>
            <p:cNvSpPr>
              <a:spLocks noChangeShapeType="1"/>
            </p:cNvSpPr>
            <p:nvPr/>
          </p:nvSpPr>
          <p:spPr bwMode="auto">
            <a:xfrm>
              <a:off x="5750" y="1027"/>
              <a:ext cx="1" cy="355"/>
            </a:xfrm>
            <a:prstGeom prst="line">
              <a:avLst/>
            </a:prstGeom>
            <a:noFill/>
            <a:ln w="0">
              <a:solidFill>
                <a:srgbClr val="000000"/>
              </a:solidFill>
              <a:round/>
              <a:headEnd/>
              <a:tailEnd/>
            </a:ln>
          </p:spPr>
          <p:txBody>
            <a:bodyPr/>
            <a:lstStyle/>
            <a:p>
              <a:pPr>
                <a:defRPr/>
              </a:pPr>
              <a:endParaRPr lang="zh-CN"/>
            </a:p>
          </p:txBody>
        </p:sp>
        <p:sp>
          <p:nvSpPr>
            <p:cNvPr id="408725" name="Rectangle 149"/>
            <p:cNvSpPr>
              <a:spLocks noChangeArrowheads="1"/>
            </p:cNvSpPr>
            <p:nvPr/>
          </p:nvSpPr>
          <p:spPr bwMode="auto">
            <a:xfrm>
              <a:off x="3928" y="1493"/>
              <a:ext cx="68"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1</a:t>
              </a:r>
              <a:endParaRPr lang="en-US" sz="3200">
                <a:latin typeface="Arial"/>
              </a:endParaRPr>
            </a:p>
          </p:txBody>
        </p:sp>
        <p:sp>
          <p:nvSpPr>
            <p:cNvPr id="408726" name="Rectangle 150"/>
            <p:cNvSpPr>
              <a:spLocks noChangeArrowheads="1"/>
            </p:cNvSpPr>
            <p:nvPr/>
          </p:nvSpPr>
          <p:spPr bwMode="auto">
            <a:xfrm>
              <a:off x="4007" y="1493"/>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8727" name="Rectangle 151"/>
            <p:cNvSpPr>
              <a:spLocks noChangeArrowheads="1"/>
            </p:cNvSpPr>
            <p:nvPr/>
          </p:nvSpPr>
          <p:spPr bwMode="auto">
            <a:xfrm>
              <a:off x="4254" y="1452"/>
              <a:ext cx="96" cy="230"/>
            </a:xfrm>
            <a:prstGeom prst="rect">
              <a:avLst/>
            </a:prstGeom>
            <a:noFill/>
            <a:ln>
              <a:noFill/>
            </a:ln>
          </p:spPr>
          <p:txBody>
            <a:bodyPr wrap="none" lIns="0" tIns="0" rIns="0" bIns="0">
              <a:spAutoFit/>
            </a:bodyPr>
            <a:lstStyle/>
            <a:p>
              <a:pPr algn="l">
                <a:defRPr/>
              </a:pPr>
              <a:r>
                <a:rPr lang="en-US" sz="2400">
                  <a:latin typeface="Times New Roman"/>
                </a:rPr>
                <a:t>1</a:t>
              </a:r>
              <a:endParaRPr lang="en-US" sz="3200">
                <a:latin typeface="Arial"/>
              </a:endParaRPr>
            </a:p>
          </p:txBody>
        </p:sp>
        <p:sp>
          <p:nvSpPr>
            <p:cNvPr id="408728" name="Rectangle 152"/>
            <p:cNvSpPr>
              <a:spLocks noChangeArrowheads="1"/>
            </p:cNvSpPr>
            <p:nvPr/>
          </p:nvSpPr>
          <p:spPr bwMode="auto">
            <a:xfrm>
              <a:off x="4664" y="1445"/>
              <a:ext cx="139" cy="230"/>
            </a:xfrm>
            <a:prstGeom prst="rect">
              <a:avLst/>
            </a:prstGeom>
            <a:noFill/>
            <a:ln>
              <a:noFill/>
            </a:ln>
          </p:spPr>
          <p:txBody>
            <a:bodyPr wrap="none" lIns="0" tIns="0" rIns="0" bIns="0">
              <a:spAutoFit/>
            </a:bodyPr>
            <a:lstStyle/>
            <a:p>
              <a:pPr algn="l">
                <a:defRPr/>
              </a:pPr>
              <a:r>
                <a:rPr lang="en-US" sz="2400">
                  <a:latin typeface="Times New Roman"/>
                </a:rPr>
                <a:t>X</a:t>
              </a:r>
              <a:endParaRPr lang="en-US" sz="3200">
                <a:latin typeface="Arial"/>
              </a:endParaRPr>
            </a:p>
          </p:txBody>
        </p:sp>
        <p:sp>
          <p:nvSpPr>
            <p:cNvPr id="408729" name="Rectangle 153"/>
            <p:cNvSpPr>
              <a:spLocks noChangeArrowheads="1"/>
            </p:cNvSpPr>
            <p:nvPr/>
          </p:nvSpPr>
          <p:spPr bwMode="auto">
            <a:xfrm>
              <a:off x="5278" y="1468"/>
              <a:ext cx="48"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 </a:t>
              </a:r>
              <a:endParaRPr lang="en-US" sz="3200">
                <a:latin typeface="Arial"/>
              </a:endParaRPr>
            </a:p>
          </p:txBody>
        </p:sp>
        <p:sp>
          <p:nvSpPr>
            <p:cNvPr id="408730" name="Rectangle 154"/>
            <p:cNvSpPr>
              <a:spLocks noChangeArrowheads="1"/>
            </p:cNvSpPr>
            <p:nvPr/>
          </p:nvSpPr>
          <p:spPr bwMode="auto">
            <a:xfrm>
              <a:off x="5504" y="1468"/>
              <a:ext cx="139" cy="230"/>
            </a:xfrm>
            <a:prstGeom prst="rect">
              <a:avLst/>
            </a:prstGeom>
            <a:noFill/>
            <a:ln>
              <a:noFill/>
            </a:ln>
          </p:spPr>
          <p:txBody>
            <a:bodyPr wrap="none" lIns="0" tIns="0" rIns="0" bIns="0">
              <a:spAutoFit/>
            </a:bodyPr>
            <a:lstStyle/>
            <a:p>
              <a:pPr algn="l">
                <a:defRPr/>
              </a:pPr>
              <a:r>
                <a:rPr lang="en-US" sz="2400">
                  <a:latin typeface="Times New Roman"/>
                </a:rPr>
                <a:t>X</a:t>
              </a:r>
              <a:endParaRPr lang="en-US" sz="3200">
                <a:latin typeface="Arial"/>
              </a:endParaRPr>
            </a:p>
          </p:txBody>
        </p:sp>
        <p:sp>
          <p:nvSpPr>
            <p:cNvPr id="408731" name="Rectangle 155"/>
            <p:cNvSpPr>
              <a:spLocks noChangeArrowheads="1"/>
            </p:cNvSpPr>
            <p:nvPr/>
          </p:nvSpPr>
          <p:spPr bwMode="auto">
            <a:xfrm>
              <a:off x="4107" y="1382"/>
              <a:ext cx="30" cy="13"/>
            </a:xfrm>
            <a:prstGeom prst="rect">
              <a:avLst/>
            </a:prstGeom>
            <a:solidFill>
              <a:srgbClr val="000000"/>
            </a:solidFill>
            <a:ln>
              <a:noFill/>
            </a:ln>
          </p:spPr>
          <p:txBody>
            <a:bodyPr/>
            <a:lstStyle/>
            <a:p>
              <a:pPr>
                <a:defRPr/>
              </a:pPr>
              <a:endParaRPr lang="zh-CN"/>
            </a:p>
          </p:txBody>
        </p:sp>
        <p:sp>
          <p:nvSpPr>
            <p:cNvPr id="408732" name="Line 156"/>
            <p:cNvSpPr>
              <a:spLocks noChangeShapeType="1"/>
            </p:cNvSpPr>
            <p:nvPr/>
          </p:nvSpPr>
          <p:spPr bwMode="auto">
            <a:xfrm>
              <a:off x="4107" y="1382"/>
              <a:ext cx="30" cy="1"/>
            </a:xfrm>
            <a:prstGeom prst="line">
              <a:avLst/>
            </a:prstGeom>
            <a:noFill/>
            <a:ln w="0">
              <a:solidFill>
                <a:srgbClr val="000000"/>
              </a:solidFill>
              <a:round/>
              <a:headEnd/>
              <a:tailEnd/>
            </a:ln>
          </p:spPr>
          <p:txBody>
            <a:bodyPr/>
            <a:lstStyle/>
            <a:p>
              <a:pPr>
                <a:defRPr/>
              </a:pPr>
              <a:endParaRPr lang="zh-CN"/>
            </a:p>
          </p:txBody>
        </p:sp>
        <p:sp>
          <p:nvSpPr>
            <p:cNvPr id="408733" name="Rectangle 157"/>
            <p:cNvSpPr>
              <a:spLocks noChangeArrowheads="1"/>
            </p:cNvSpPr>
            <p:nvPr/>
          </p:nvSpPr>
          <p:spPr bwMode="auto">
            <a:xfrm>
              <a:off x="4137" y="1382"/>
              <a:ext cx="386" cy="13"/>
            </a:xfrm>
            <a:prstGeom prst="rect">
              <a:avLst/>
            </a:prstGeom>
            <a:solidFill>
              <a:srgbClr val="000000"/>
            </a:solidFill>
            <a:ln>
              <a:noFill/>
            </a:ln>
          </p:spPr>
          <p:txBody>
            <a:bodyPr/>
            <a:lstStyle/>
            <a:p>
              <a:pPr>
                <a:defRPr/>
              </a:pPr>
              <a:endParaRPr lang="zh-CN"/>
            </a:p>
          </p:txBody>
        </p:sp>
        <p:sp>
          <p:nvSpPr>
            <p:cNvPr id="408734" name="Line 158"/>
            <p:cNvSpPr>
              <a:spLocks noChangeShapeType="1"/>
            </p:cNvSpPr>
            <p:nvPr/>
          </p:nvSpPr>
          <p:spPr bwMode="auto">
            <a:xfrm>
              <a:off x="4137" y="1382"/>
              <a:ext cx="386" cy="1"/>
            </a:xfrm>
            <a:prstGeom prst="line">
              <a:avLst/>
            </a:prstGeom>
            <a:noFill/>
            <a:ln w="0">
              <a:solidFill>
                <a:srgbClr val="000000"/>
              </a:solidFill>
              <a:round/>
              <a:headEnd/>
              <a:tailEnd/>
            </a:ln>
          </p:spPr>
          <p:txBody>
            <a:bodyPr/>
            <a:lstStyle/>
            <a:p>
              <a:pPr>
                <a:defRPr/>
              </a:pPr>
              <a:endParaRPr lang="zh-CN"/>
            </a:p>
          </p:txBody>
        </p:sp>
        <p:sp>
          <p:nvSpPr>
            <p:cNvPr id="408735" name="Rectangle 159"/>
            <p:cNvSpPr>
              <a:spLocks noChangeArrowheads="1"/>
            </p:cNvSpPr>
            <p:nvPr/>
          </p:nvSpPr>
          <p:spPr bwMode="auto">
            <a:xfrm>
              <a:off x="4524" y="1382"/>
              <a:ext cx="15" cy="13"/>
            </a:xfrm>
            <a:prstGeom prst="rect">
              <a:avLst/>
            </a:prstGeom>
            <a:solidFill>
              <a:srgbClr val="000000"/>
            </a:solidFill>
            <a:ln>
              <a:noFill/>
            </a:ln>
          </p:spPr>
          <p:txBody>
            <a:bodyPr/>
            <a:lstStyle/>
            <a:p>
              <a:pPr>
                <a:defRPr/>
              </a:pPr>
              <a:endParaRPr lang="zh-CN"/>
            </a:p>
          </p:txBody>
        </p:sp>
        <p:sp>
          <p:nvSpPr>
            <p:cNvPr id="408736" name="Line 160"/>
            <p:cNvSpPr>
              <a:spLocks noChangeShapeType="1"/>
            </p:cNvSpPr>
            <p:nvPr/>
          </p:nvSpPr>
          <p:spPr bwMode="auto">
            <a:xfrm>
              <a:off x="4524" y="1382"/>
              <a:ext cx="15" cy="1"/>
            </a:xfrm>
            <a:prstGeom prst="line">
              <a:avLst/>
            </a:prstGeom>
            <a:noFill/>
            <a:ln w="0">
              <a:solidFill>
                <a:srgbClr val="000000"/>
              </a:solidFill>
              <a:round/>
              <a:headEnd/>
              <a:tailEnd/>
            </a:ln>
          </p:spPr>
          <p:txBody>
            <a:bodyPr/>
            <a:lstStyle/>
            <a:p>
              <a:pPr>
                <a:defRPr/>
              </a:pPr>
              <a:endParaRPr lang="zh-CN"/>
            </a:p>
          </p:txBody>
        </p:sp>
        <p:sp>
          <p:nvSpPr>
            <p:cNvPr id="408737" name="Line 161"/>
            <p:cNvSpPr>
              <a:spLocks noChangeShapeType="1"/>
            </p:cNvSpPr>
            <p:nvPr/>
          </p:nvSpPr>
          <p:spPr bwMode="auto">
            <a:xfrm>
              <a:off x="4524" y="1382"/>
              <a:ext cx="1" cy="13"/>
            </a:xfrm>
            <a:prstGeom prst="line">
              <a:avLst/>
            </a:prstGeom>
            <a:noFill/>
            <a:ln w="0">
              <a:solidFill>
                <a:srgbClr val="000000"/>
              </a:solidFill>
              <a:round/>
              <a:headEnd/>
              <a:tailEnd/>
            </a:ln>
          </p:spPr>
          <p:txBody>
            <a:bodyPr/>
            <a:lstStyle/>
            <a:p>
              <a:pPr>
                <a:defRPr/>
              </a:pPr>
              <a:endParaRPr lang="zh-CN"/>
            </a:p>
          </p:txBody>
        </p:sp>
        <p:sp>
          <p:nvSpPr>
            <p:cNvPr id="408738" name="Rectangle 162"/>
            <p:cNvSpPr>
              <a:spLocks noChangeArrowheads="1"/>
            </p:cNvSpPr>
            <p:nvPr/>
          </p:nvSpPr>
          <p:spPr bwMode="auto">
            <a:xfrm>
              <a:off x="4539" y="1382"/>
              <a:ext cx="398" cy="13"/>
            </a:xfrm>
            <a:prstGeom prst="rect">
              <a:avLst/>
            </a:prstGeom>
            <a:solidFill>
              <a:srgbClr val="000000"/>
            </a:solidFill>
            <a:ln>
              <a:noFill/>
            </a:ln>
          </p:spPr>
          <p:txBody>
            <a:bodyPr/>
            <a:lstStyle/>
            <a:p>
              <a:pPr>
                <a:defRPr/>
              </a:pPr>
              <a:endParaRPr lang="zh-CN"/>
            </a:p>
          </p:txBody>
        </p:sp>
        <p:sp>
          <p:nvSpPr>
            <p:cNvPr id="408739" name="Line 163"/>
            <p:cNvSpPr>
              <a:spLocks noChangeShapeType="1"/>
            </p:cNvSpPr>
            <p:nvPr/>
          </p:nvSpPr>
          <p:spPr bwMode="auto">
            <a:xfrm>
              <a:off x="4539" y="1382"/>
              <a:ext cx="398" cy="1"/>
            </a:xfrm>
            <a:prstGeom prst="line">
              <a:avLst/>
            </a:prstGeom>
            <a:noFill/>
            <a:ln w="0">
              <a:solidFill>
                <a:srgbClr val="000000"/>
              </a:solidFill>
              <a:round/>
              <a:headEnd/>
              <a:tailEnd/>
            </a:ln>
          </p:spPr>
          <p:txBody>
            <a:bodyPr/>
            <a:lstStyle/>
            <a:p>
              <a:pPr>
                <a:defRPr/>
              </a:pPr>
              <a:endParaRPr lang="zh-CN"/>
            </a:p>
          </p:txBody>
        </p:sp>
        <p:sp>
          <p:nvSpPr>
            <p:cNvPr id="408740" name="Rectangle 164"/>
            <p:cNvSpPr>
              <a:spLocks noChangeArrowheads="1"/>
            </p:cNvSpPr>
            <p:nvPr/>
          </p:nvSpPr>
          <p:spPr bwMode="auto">
            <a:xfrm>
              <a:off x="4937" y="1382"/>
              <a:ext cx="15" cy="13"/>
            </a:xfrm>
            <a:prstGeom prst="rect">
              <a:avLst/>
            </a:prstGeom>
            <a:solidFill>
              <a:srgbClr val="000000"/>
            </a:solidFill>
            <a:ln>
              <a:noFill/>
            </a:ln>
          </p:spPr>
          <p:txBody>
            <a:bodyPr/>
            <a:lstStyle/>
            <a:p>
              <a:pPr>
                <a:defRPr/>
              </a:pPr>
              <a:endParaRPr lang="zh-CN"/>
            </a:p>
          </p:txBody>
        </p:sp>
        <p:sp>
          <p:nvSpPr>
            <p:cNvPr id="408741" name="Line 165"/>
            <p:cNvSpPr>
              <a:spLocks noChangeShapeType="1"/>
            </p:cNvSpPr>
            <p:nvPr/>
          </p:nvSpPr>
          <p:spPr bwMode="auto">
            <a:xfrm>
              <a:off x="4937" y="1382"/>
              <a:ext cx="15" cy="1"/>
            </a:xfrm>
            <a:prstGeom prst="line">
              <a:avLst/>
            </a:prstGeom>
            <a:noFill/>
            <a:ln w="0">
              <a:solidFill>
                <a:srgbClr val="000000"/>
              </a:solidFill>
              <a:round/>
              <a:headEnd/>
              <a:tailEnd/>
            </a:ln>
          </p:spPr>
          <p:txBody>
            <a:bodyPr/>
            <a:lstStyle/>
            <a:p>
              <a:pPr>
                <a:defRPr/>
              </a:pPr>
              <a:endParaRPr lang="zh-CN"/>
            </a:p>
          </p:txBody>
        </p:sp>
        <p:sp>
          <p:nvSpPr>
            <p:cNvPr id="408742" name="Rectangle 166"/>
            <p:cNvSpPr>
              <a:spLocks noChangeArrowheads="1"/>
            </p:cNvSpPr>
            <p:nvPr/>
          </p:nvSpPr>
          <p:spPr bwMode="auto">
            <a:xfrm>
              <a:off x="4951" y="1382"/>
              <a:ext cx="395" cy="13"/>
            </a:xfrm>
            <a:prstGeom prst="rect">
              <a:avLst/>
            </a:prstGeom>
            <a:solidFill>
              <a:srgbClr val="000000"/>
            </a:solidFill>
            <a:ln>
              <a:noFill/>
            </a:ln>
          </p:spPr>
          <p:txBody>
            <a:bodyPr/>
            <a:lstStyle/>
            <a:p>
              <a:pPr>
                <a:defRPr/>
              </a:pPr>
              <a:endParaRPr lang="zh-CN"/>
            </a:p>
          </p:txBody>
        </p:sp>
        <p:sp>
          <p:nvSpPr>
            <p:cNvPr id="408743" name="Line 167"/>
            <p:cNvSpPr>
              <a:spLocks noChangeShapeType="1"/>
            </p:cNvSpPr>
            <p:nvPr/>
          </p:nvSpPr>
          <p:spPr bwMode="auto">
            <a:xfrm>
              <a:off x="4951" y="1382"/>
              <a:ext cx="395" cy="1"/>
            </a:xfrm>
            <a:prstGeom prst="line">
              <a:avLst/>
            </a:prstGeom>
            <a:noFill/>
            <a:ln w="0">
              <a:solidFill>
                <a:srgbClr val="000000"/>
              </a:solidFill>
              <a:round/>
              <a:headEnd/>
              <a:tailEnd/>
            </a:ln>
          </p:spPr>
          <p:txBody>
            <a:bodyPr/>
            <a:lstStyle/>
            <a:p>
              <a:pPr>
                <a:defRPr/>
              </a:pPr>
              <a:endParaRPr lang="zh-CN"/>
            </a:p>
          </p:txBody>
        </p:sp>
        <p:sp>
          <p:nvSpPr>
            <p:cNvPr id="408744" name="Rectangle 168"/>
            <p:cNvSpPr>
              <a:spLocks noChangeArrowheads="1"/>
            </p:cNvSpPr>
            <p:nvPr/>
          </p:nvSpPr>
          <p:spPr bwMode="auto">
            <a:xfrm>
              <a:off x="5347" y="1382"/>
              <a:ext cx="15" cy="13"/>
            </a:xfrm>
            <a:prstGeom prst="rect">
              <a:avLst/>
            </a:prstGeom>
            <a:solidFill>
              <a:srgbClr val="000000"/>
            </a:solidFill>
            <a:ln>
              <a:noFill/>
            </a:ln>
          </p:spPr>
          <p:txBody>
            <a:bodyPr/>
            <a:lstStyle/>
            <a:p>
              <a:pPr>
                <a:defRPr/>
              </a:pPr>
              <a:endParaRPr lang="zh-CN"/>
            </a:p>
          </p:txBody>
        </p:sp>
        <p:sp>
          <p:nvSpPr>
            <p:cNvPr id="408745" name="Line 169"/>
            <p:cNvSpPr>
              <a:spLocks noChangeShapeType="1"/>
            </p:cNvSpPr>
            <p:nvPr/>
          </p:nvSpPr>
          <p:spPr bwMode="auto">
            <a:xfrm>
              <a:off x="5347" y="1382"/>
              <a:ext cx="15" cy="1"/>
            </a:xfrm>
            <a:prstGeom prst="line">
              <a:avLst/>
            </a:prstGeom>
            <a:noFill/>
            <a:ln w="0">
              <a:solidFill>
                <a:srgbClr val="000000"/>
              </a:solidFill>
              <a:round/>
              <a:headEnd/>
              <a:tailEnd/>
            </a:ln>
          </p:spPr>
          <p:txBody>
            <a:bodyPr/>
            <a:lstStyle/>
            <a:p>
              <a:pPr>
                <a:defRPr/>
              </a:pPr>
              <a:endParaRPr lang="zh-CN"/>
            </a:p>
          </p:txBody>
        </p:sp>
        <p:sp>
          <p:nvSpPr>
            <p:cNvPr id="408746" name="Line 170"/>
            <p:cNvSpPr>
              <a:spLocks noChangeShapeType="1"/>
            </p:cNvSpPr>
            <p:nvPr/>
          </p:nvSpPr>
          <p:spPr bwMode="auto">
            <a:xfrm>
              <a:off x="5347" y="1382"/>
              <a:ext cx="1" cy="13"/>
            </a:xfrm>
            <a:prstGeom prst="line">
              <a:avLst/>
            </a:prstGeom>
            <a:noFill/>
            <a:ln w="0">
              <a:solidFill>
                <a:srgbClr val="000000"/>
              </a:solidFill>
              <a:round/>
              <a:headEnd/>
              <a:tailEnd/>
            </a:ln>
          </p:spPr>
          <p:txBody>
            <a:bodyPr/>
            <a:lstStyle/>
            <a:p>
              <a:pPr>
                <a:defRPr/>
              </a:pPr>
              <a:endParaRPr lang="zh-CN"/>
            </a:p>
          </p:txBody>
        </p:sp>
        <p:sp>
          <p:nvSpPr>
            <p:cNvPr id="408747" name="Rectangle 171"/>
            <p:cNvSpPr>
              <a:spLocks noChangeArrowheads="1"/>
            </p:cNvSpPr>
            <p:nvPr/>
          </p:nvSpPr>
          <p:spPr bwMode="auto">
            <a:xfrm>
              <a:off x="5362" y="1382"/>
              <a:ext cx="388" cy="13"/>
            </a:xfrm>
            <a:prstGeom prst="rect">
              <a:avLst/>
            </a:prstGeom>
            <a:solidFill>
              <a:srgbClr val="000000"/>
            </a:solidFill>
            <a:ln>
              <a:noFill/>
            </a:ln>
          </p:spPr>
          <p:txBody>
            <a:bodyPr/>
            <a:lstStyle/>
            <a:p>
              <a:pPr>
                <a:defRPr/>
              </a:pPr>
              <a:endParaRPr lang="zh-CN"/>
            </a:p>
          </p:txBody>
        </p:sp>
        <p:sp>
          <p:nvSpPr>
            <p:cNvPr id="408748" name="Line 172"/>
            <p:cNvSpPr>
              <a:spLocks noChangeShapeType="1"/>
            </p:cNvSpPr>
            <p:nvPr/>
          </p:nvSpPr>
          <p:spPr bwMode="auto">
            <a:xfrm>
              <a:off x="5362" y="1382"/>
              <a:ext cx="388" cy="1"/>
            </a:xfrm>
            <a:prstGeom prst="line">
              <a:avLst/>
            </a:prstGeom>
            <a:noFill/>
            <a:ln w="0">
              <a:solidFill>
                <a:srgbClr val="000000"/>
              </a:solidFill>
              <a:round/>
              <a:headEnd/>
              <a:tailEnd/>
            </a:ln>
          </p:spPr>
          <p:txBody>
            <a:bodyPr/>
            <a:lstStyle/>
            <a:p>
              <a:pPr>
                <a:defRPr/>
              </a:pPr>
              <a:endParaRPr lang="zh-CN"/>
            </a:p>
          </p:txBody>
        </p:sp>
        <p:sp>
          <p:nvSpPr>
            <p:cNvPr id="408749" name="Rectangle 173"/>
            <p:cNvSpPr>
              <a:spLocks noChangeArrowheads="1"/>
            </p:cNvSpPr>
            <p:nvPr/>
          </p:nvSpPr>
          <p:spPr bwMode="auto">
            <a:xfrm>
              <a:off x="5750" y="1382"/>
              <a:ext cx="30" cy="13"/>
            </a:xfrm>
            <a:prstGeom prst="rect">
              <a:avLst/>
            </a:prstGeom>
            <a:solidFill>
              <a:srgbClr val="000000"/>
            </a:solidFill>
            <a:ln>
              <a:noFill/>
            </a:ln>
          </p:spPr>
          <p:txBody>
            <a:bodyPr/>
            <a:lstStyle/>
            <a:p>
              <a:pPr>
                <a:defRPr/>
              </a:pPr>
              <a:endParaRPr lang="zh-CN"/>
            </a:p>
          </p:txBody>
        </p:sp>
        <p:sp>
          <p:nvSpPr>
            <p:cNvPr id="408750" name="Line 174"/>
            <p:cNvSpPr>
              <a:spLocks noChangeShapeType="1"/>
            </p:cNvSpPr>
            <p:nvPr/>
          </p:nvSpPr>
          <p:spPr bwMode="auto">
            <a:xfrm>
              <a:off x="5750" y="1382"/>
              <a:ext cx="30" cy="1"/>
            </a:xfrm>
            <a:prstGeom prst="line">
              <a:avLst/>
            </a:prstGeom>
            <a:noFill/>
            <a:ln w="0">
              <a:solidFill>
                <a:srgbClr val="000000"/>
              </a:solidFill>
              <a:round/>
              <a:headEnd/>
              <a:tailEnd/>
            </a:ln>
          </p:spPr>
          <p:txBody>
            <a:bodyPr/>
            <a:lstStyle/>
            <a:p>
              <a:pPr>
                <a:defRPr/>
              </a:pPr>
              <a:endParaRPr lang="zh-CN"/>
            </a:p>
          </p:txBody>
        </p:sp>
        <p:sp>
          <p:nvSpPr>
            <p:cNvPr id="408751" name="Rectangle 175"/>
            <p:cNvSpPr>
              <a:spLocks noChangeArrowheads="1"/>
            </p:cNvSpPr>
            <p:nvPr/>
          </p:nvSpPr>
          <p:spPr bwMode="auto">
            <a:xfrm>
              <a:off x="4107" y="1395"/>
              <a:ext cx="30" cy="359"/>
            </a:xfrm>
            <a:prstGeom prst="rect">
              <a:avLst/>
            </a:prstGeom>
            <a:solidFill>
              <a:srgbClr val="000000"/>
            </a:solidFill>
            <a:ln>
              <a:noFill/>
            </a:ln>
          </p:spPr>
          <p:txBody>
            <a:bodyPr/>
            <a:lstStyle/>
            <a:p>
              <a:pPr>
                <a:defRPr/>
              </a:pPr>
              <a:endParaRPr lang="zh-CN"/>
            </a:p>
          </p:txBody>
        </p:sp>
        <p:sp>
          <p:nvSpPr>
            <p:cNvPr id="408752" name="Line 176"/>
            <p:cNvSpPr>
              <a:spLocks noChangeShapeType="1"/>
            </p:cNvSpPr>
            <p:nvPr/>
          </p:nvSpPr>
          <p:spPr bwMode="auto">
            <a:xfrm>
              <a:off x="4107" y="1395"/>
              <a:ext cx="1" cy="359"/>
            </a:xfrm>
            <a:prstGeom prst="line">
              <a:avLst/>
            </a:prstGeom>
            <a:noFill/>
            <a:ln w="0">
              <a:solidFill>
                <a:srgbClr val="000000"/>
              </a:solidFill>
              <a:round/>
              <a:headEnd/>
              <a:tailEnd/>
            </a:ln>
          </p:spPr>
          <p:txBody>
            <a:bodyPr/>
            <a:lstStyle/>
            <a:p>
              <a:pPr>
                <a:defRPr/>
              </a:pPr>
              <a:endParaRPr lang="zh-CN"/>
            </a:p>
          </p:txBody>
        </p:sp>
        <p:sp>
          <p:nvSpPr>
            <p:cNvPr id="408753" name="Rectangle 177"/>
            <p:cNvSpPr>
              <a:spLocks noChangeArrowheads="1"/>
            </p:cNvSpPr>
            <p:nvPr/>
          </p:nvSpPr>
          <p:spPr bwMode="auto">
            <a:xfrm>
              <a:off x="4107" y="1754"/>
              <a:ext cx="30" cy="26"/>
            </a:xfrm>
            <a:prstGeom prst="rect">
              <a:avLst/>
            </a:prstGeom>
            <a:solidFill>
              <a:srgbClr val="000000"/>
            </a:solidFill>
            <a:ln>
              <a:noFill/>
            </a:ln>
          </p:spPr>
          <p:txBody>
            <a:bodyPr/>
            <a:lstStyle/>
            <a:p>
              <a:pPr>
                <a:defRPr/>
              </a:pPr>
              <a:endParaRPr lang="zh-CN"/>
            </a:p>
          </p:txBody>
        </p:sp>
        <p:sp>
          <p:nvSpPr>
            <p:cNvPr id="408754" name="Line 178"/>
            <p:cNvSpPr>
              <a:spLocks noChangeShapeType="1"/>
            </p:cNvSpPr>
            <p:nvPr/>
          </p:nvSpPr>
          <p:spPr bwMode="auto">
            <a:xfrm>
              <a:off x="4107" y="1754"/>
              <a:ext cx="1" cy="26"/>
            </a:xfrm>
            <a:prstGeom prst="line">
              <a:avLst/>
            </a:prstGeom>
            <a:noFill/>
            <a:ln w="0">
              <a:solidFill>
                <a:srgbClr val="000000"/>
              </a:solidFill>
              <a:round/>
              <a:headEnd/>
              <a:tailEnd/>
            </a:ln>
          </p:spPr>
          <p:txBody>
            <a:bodyPr/>
            <a:lstStyle/>
            <a:p>
              <a:pPr>
                <a:defRPr/>
              </a:pPr>
              <a:endParaRPr lang="zh-CN"/>
            </a:p>
          </p:txBody>
        </p:sp>
        <p:sp>
          <p:nvSpPr>
            <p:cNvPr id="408755" name="Rectangle 179"/>
            <p:cNvSpPr>
              <a:spLocks noChangeArrowheads="1"/>
            </p:cNvSpPr>
            <p:nvPr/>
          </p:nvSpPr>
          <p:spPr bwMode="auto">
            <a:xfrm>
              <a:off x="4107" y="1754"/>
              <a:ext cx="30" cy="26"/>
            </a:xfrm>
            <a:prstGeom prst="rect">
              <a:avLst/>
            </a:prstGeom>
            <a:solidFill>
              <a:srgbClr val="000000"/>
            </a:solidFill>
            <a:ln>
              <a:noFill/>
            </a:ln>
          </p:spPr>
          <p:txBody>
            <a:bodyPr/>
            <a:lstStyle/>
            <a:p>
              <a:pPr>
                <a:defRPr/>
              </a:pPr>
              <a:endParaRPr lang="zh-CN"/>
            </a:p>
          </p:txBody>
        </p:sp>
        <p:sp>
          <p:nvSpPr>
            <p:cNvPr id="408756" name="Line 180"/>
            <p:cNvSpPr>
              <a:spLocks noChangeShapeType="1"/>
            </p:cNvSpPr>
            <p:nvPr/>
          </p:nvSpPr>
          <p:spPr bwMode="auto">
            <a:xfrm>
              <a:off x="4107" y="1754"/>
              <a:ext cx="1" cy="26"/>
            </a:xfrm>
            <a:prstGeom prst="line">
              <a:avLst/>
            </a:prstGeom>
            <a:noFill/>
            <a:ln w="0">
              <a:solidFill>
                <a:srgbClr val="000000"/>
              </a:solidFill>
              <a:round/>
              <a:headEnd/>
              <a:tailEnd/>
            </a:ln>
          </p:spPr>
          <p:txBody>
            <a:bodyPr/>
            <a:lstStyle/>
            <a:p>
              <a:pPr>
                <a:defRPr/>
              </a:pPr>
              <a:endParaRPr lang="zh-CN"/>
            </a:p>
          </p:txBody>
        </p:sp>
        <p:sp>
          <p:nvSpPr>
            <p:cNvPr id="408757" name="Rectangle 181"/>
            <p:cNvSpPr>
              <a:spLocks noChangeArrowheads="1"/>
            </p:cNvSpPr>
            <p:nvPr/>
          </p:nvSpPr>
          <p:spPr bwMode="auto">
            <a:xfrm>
              <a:off x="4137" y="1754"/>
              <a:ext cx="386" cy="26"/>
            </a:xfrm>
            <a:prstGeom prst="rect">
              <a:avLst/>
            </a:prstGeom>
            <a:solidFill>
              <a:srgbClr val="000000"/>
            </a:solidFill>
            <a:ln>
              <a:noFill/>
            </a:ln>
          </p:spPr>
          <p:txBody>
            <a:bodyPr/>
            <a:lstStyle/>
            <a:p>
              <a:pPr>
                <a:defRPr/>
              </a:pPr>
              <a:endParaRPr lang="zh-CN"/>
            </a:p>
          </p:txBody>
        </p:sp>
        <p:sp>
          <p:nvSpPr>
            <p:cNvPr id="408758" name="Rectangle 182"/>
            <p:cNvSpPr>
              <a:spLocks noChangeArrowheads="1"/>
            </p:cNvSpPr>
            <p:nvPr/>
          </p:nvSpPr>
          <p:spPr bwMode="auto">
            <a:xfrm>
              <a:off x="4524" y="1395"/>
              <a:ext cx="15" cy="359"/>
            </a:xfrm>
            <a:prstGeom prst="rect">
              <a:avLst/>
            </a:prstGeom>
            <a:solidFill>
              <a:srgbClr val="000000"/>
            </a:solidFill>
            <a:ln>
              <a:noFill/>
            </a:ln>
          </p:spPr>
          <p:txBody>
            <a:bodyPr/>
            <a:lstStyle/>
            <a:p>
              <a:pPr>
                <a:defRPr/>
              </a:pPr>
              <a:endParaRPr lang="zh-CN"/>
            </a:p>
          </p:txBody>
        </p:sp>
        <p:sp>
          <p:nvSpPr>
            <p:cNvPr id="408759" name="Line 183"/>
            <p:cNvSpPr>
              <a:spLocks noChangeShapeType="1"/>
            </p:cNvSpPr>
            <p:nvPr/>
          </p:nvSpPr>
          <p:spPr bwMode="auto">
            <a:xfrm>
              <a:off x="4524" y="1395"/>
              <a:ext cx="1" cy="359"/>
            </a:xfrm>
            <a:prstGeom prst="line">
              <a:avLst/>
            </a:prstGeom>
            <a:noFill/>
            <a:ln w="0">
              <a:solidFill>
                <a:srgbClr val="000000"/>
              </a:solidFill>
              <a:round/>
              <a:headEnd/>
              <a:tailEnd/>
            </a:ln>
          </p:spPr>
          <p:txBody>
            <a:bodyPr/>
            <a:lstStyle/>
            <a:p>
              <a:pPr>
                <a:defRPr/>
              </a:pPr>
              <a:endParaRPr lang="zh-CN"/>
            </a:p>
          </p:txBody>
        </p:sp>
        <p:sp>
          <p:nvSpPr>
            <p:cNvPr id="408760" name="Rectangle 184"/>
            <p:cNvSpPr>
              <a:spLocks noChangeArrowheads="1"/>
            </p:cNvSpPr>
            <p:nvPr/>
          </p:nvSpPr>
          <p:spPr bwMode="auto">
            <a:xfrm>
              <a:off x="4524" y="1754"/>
              <a:ext cx="30" cy="26"/>
            </a:xfrm>
            <a:prstGeom prst="rect">
              <a:avLst/>
            </a:prstGeom>
            <a:solidFill>
              <a:srgbClr val="000000"/>
            </a:solidFill>
            <a:ln>
              <a:noFill/>
            </a:ln>
          </p:spPr>
          <p:txBody>
            <a:bodyPr/>
            <a:lstStyle/>
            <a:p>
              <a:pPr>
                <a:defRPr/>
              </a:pPr>
              <a:endParaRPr lang="zh-CN"/>
            </a:p>
          </p:txBody>
        </p:sp>
        <p:sp>
          <p:nvSpPr>
            <p:cNvPr id="408761" name="Line 185"/>
            <p:cNvSpPr>
              <a:spLocks noChangeShapeType="1"/>
            </p:cNvSpPr>
            <p:nvPr/>
          </p:nvSpPr>
          <p:spPr bwMode="auto">
            <a:xfrm>
              <a:off x="4524" y="1754"/>
              <a:ext cx="1" cy="26"/>
            </a:xfrm>
            <a:prstGeom prst="line">
              <a:avLst/>
            </a:prstGeom>
            <a:noFill/>
            <a:ln w="0">
              <a:solidFill>
                <a:srgbClr val="000000"/>
              </a:solidFill>
              <a:round/>
              <a:headEnd/>
              <a:tailEnd/>
            </a:ln>
          </p:spPr>
          <p:txBody>
            <a:bodyPr/>
            <a:lstStyle/>
            <a:p>
              <a:pPr>
                <a:defRPr/>
              </a:pPr>
              <a:endParaRPr lang="zh-CN"/>
            </a:p>
          </p:txBody>
        </p:sp>
        <p:sp>
          <p:nvSpPr>
            <p:cNvPr id="408762" name="Rectangle 186"/>
            <p:cNvSpPr>
              <a:spLocks noChangeArrowheads="1"/>
            </p:cNvSpPr>
            <p:nvPr/>
          </p:nvSpPr>
          <p:spPr bwMode="auto">
            <a:xfrm>
              <a:off x="4554" y="1754"/>
              <a:ext cx="383" cy="26"/>
            </a:xfrm>
            <a:prstGeom prst="rect">
              <a:avLst/>
            </a:prstGeom>
            <a:solidFill>
              <a:srgbClr val="000000"/>
            </a:solidFill>
            <a:ln>
              <a:noFill/>
            </a:ln>
          </p:spPr>
          <p:txBody>
            <a:bodyPr/>
            <a:lstStyle/>
            <a:p>
              <a:pPr>
                <a:defRPr/>
              </a:pPr>
              <a:endParaRPr lang="zh-CN"/>
            </a:p>
          </p:txBody>
        </p:sp>
        <p:sp>
          <p:nvSpPr>
            <p:cNvPr id="408763" name="Rectangle 187"/>
            <p:cNvSpPr>
              <a:spLocks noChangeArrowheads="1"/>
            </p:cNvSpPr>
            <p:nvPr/>
          </p:nvSpPr>
          <p:spPr bwMode="auto">
            <a:xfrm>
              <a:off x="4937" y="1395"/>
              <a:ext cx="15" cy="359"/>
            </a:xfrm>
            <a:prstGeom prst="rect">
              <a:avLst/>
            </a:prstGeom>
            <a:solidFill>
              <a:srgbClr val="000000"/>
            </a:solidFill>
            <a:ln>
              <a:noFill/>
            </a:ln>
          </p:spPr>
          <p:txBody>
            <a:bodyPr/>
            <a:lstStyle/>
            <a:p>
              <a:pPr>
                <a:defRPr/>
              </a:pPr>
              <a:endParaRPr lang="zh-CN"/>
            </a:p>
          </p:txBody>
        </p:sp>
        <p:sp>
          <p:nvSpPr>
            <p:cNvPr id="408764" name="Line 188"/>
            <p:cNvSpPr>
              <a:spLocks noChangeShapeType="1"/>
            </p:cNvSpPr>
            <p:nvPr/>
          </p:nvSpPr>
          <p:spPr bwMode="auto">
            <a:xfrm>
              <a:off x="4937" y="1395"/>
              <a:ext cx="1" cy="359"/>
            </a:xfrm>
            <a:prstGeom prst="line">
              <a:avLst/>
            </a:prstGeom>
            <a:noFill/>
            <a:ln w="0">
              <a:solidFill>
                <a:srgbClr val="000000"/>
              </a:solidFill>
              <a:round/>
              <a:headEnd/>
              <a:tailEnd/>
            </a:ln>
          </p:spPr>
          <p:txBody>
            <a:bodyPr/>
            <a:lstStyle/>
            <a:p>
              <a:pPr>
                <a:defRPr/>
              </a:pPr>
              <a:endParaRPr lang="zh-CN"/>
            </a:p>
          </p:txBody>
        </p:sp>
        <p:sp>
          <p:nvSpPr>
            <p:cNvPr id="408765" name="Rectangle 189"/>
            <p:cNvSpPr>
              <a:spLocks noChangeArrowheads="1"/>
            </p:cNvSpPr>
            <p:nvPr/>
          </p:nvSpPr>
          <p:spPr bwMode="auto">
            <a:xfrm>
              <a:off x="4937" y="1754"/>
              <a:ext cx="30" cy="26"/>
            </a:xfrm>
            <a:prstGeom prst="rect">
              <a:avLst/>
            </a:prstGeom>
            <a:solidFill>
              <a:srgbClr val="000000"/>
            </a:solidFill>
            <a:ln>
              <a:noFill/>
            </a:ln>
          </p:spPr>
          <p:txBody>
            <a:bodyPr/>
            <a:lstStyle/>
            <a:p>
              <a:pPr>
                <a:defRPr/>
              </a:pPr>
              <a:endParaRPr lang="zh-CN"/>
            </a:p>
          </p:txBody>
        </p:sp>
        <p:sp>
          <p:nvSpPr>
            <p:cNvPr id="408766" name="Line 190"/>
            <p:cNvSpPr>
              <a:spLocks noChangeShapeType="1"/>
            </p:cNvSpPr>
            <p:nvPr/>
          </p:nvSpPr>
          <p:spPr bwMode="auto">
            <a:xfrm>
              <a:off x="4937" y="1754"/>
              <a:ext cx="30" cy="1"/>
            </a:xfrm>
            <a:prstGeom prst="line">
              <a:avLst/>
            </a:prstGeom>
            <a:noFill/>
            <a:ln w="0">
              <a:solidFill>
                <a:srgbClr val="000000"/>
              </a:solidFill>
              <a:round/>
              <a:headEnd/>
              <a:tailEnd/>
            </a:ln>
          </p:spPr>
          <p:txBody>
            <a:bodyPr/>
            <a:lstStyle/>
            <a:p>
              <a:pPr>
                <a:defRPr/>
              </a:pPr>
              <a:endParaRPr lang="zh-CN"/>
            </a:p>
          </p:txBody>
        </p:sp>
        <p:sp>
          <p:nvSpPr>
            <p:cNvPr id="408767" name="Line 191"/>
            <p:cNvSpPr>
              <a:spLocks noChangeShapeType="1"/>
            </p:cNvSpPr>
            <p:nvPr/>
          </p:nvSpPr>
          <p:spPr bwMode="auto">
            <a:xfrm>
              <a:off x="4937" y="1754"/>
              <a:ext cx="1" cy="26"/>
            </a:xfrm>
            <a:prstGeom prst="line">
              <a:avLst/>
            </a:prstGeom>
            <a:noFill/>
            <a:ln w="0">
              <a:solidFill>
                <a:srgbClr val="000000"/>
              </a:solidFill>
              <a:round/>
              <a:headEnd/>
              <a:tailEnd/>
            </a:ln>
          </p:spPr>
          <p:txBody>
            <a:bodyPr/>
            <a:lstStyle/>
            <a:p>
              <a:pPr>
                <a:defRPr/>
              </a:pPr>
              <a:endParaRPr lang="zh-CN"/>
            </a:p>
          </p:txBody>
        </p:sp>
        <p:sp>
          <p:nvSpPr>
            <p:cNvPr id="408768" name="Rectangle 192"/>
            <p:cNvSpPr>
              <a:spLocks noChangeArrowheads="1"/>
            </p:cNvSpPr>
            <p:nvPr/>
          </p:nvSpPr>
          <p:spPr bwMode="auto">
            <a:xfrm>
              <a:off x="4967" y="1754"/>
              <a:ext cx="380" cy="26"/>
            </a:xfrm>
            <a:prstGeom prst="rect">
              <a:avLst/>
            </a:prstGeom>
            <a:solidFill>
              <a:srgbClr val="000000"/>
            </a:solidFill>
            <a:ln>
              <a:noFill/>
            </a:ln>
          </p:spPr>
          <p:txBody>
            <a:bodyPr/>
            <a:lstStyle/>
            <a:p>
              <a:pPr>
                <a:defRPr/>
              </a:pPr>
              <a:endParaRPr lang="zh-CN"/>
            </a:p>
          </p:txBody>
        </p:sp>
        <p:sp>
          <p:nvSpPr>
            <p:cNvPr id="408769" name="Line 193"/>
            <p:cNvSpPr>
              <a:spLocks noChangeShapeType="1"/>
            </p:cNvSpPr>
            <p:nvPr/>
          </p:nvSpPr>
          <p:spPr bwMode="auto">
            <a:xfrm>
              <a:off x="4967" y="1754"/>
              <a:ext cx="380" cy="1"/>
            </a:xfrm>
            <a:prstGeom prst="line">
              <a:avLst/>
            </a:prstGeom>
            <a:noFill/>
            <a:ln w="0">
              <a:solidFill>
                <a:srgbClr val="000000"/>
              </a:solidFill>
              <a:round/>
              <a:headEnd/>
              <a:tailEnd/>
            </a:ln>
          </p:spPr>
          <p:txBody>
            <a:bodyPr/>
            <a:lstStyle/>
            <a:p>
              <a:pPr>
                <a:defRPr/>
              </a:pPr>
              <a:endParaRPr lang="zh-CN"/>
            </a:p>
          </p:txBody>
        </p:sp>
        <p:sp>
          <p:nvSpPr>
            <p:cNvPr id="408770" name="Rectangle 194"/>
            <p:cNvSpPr>
              <a:spLocks noChangeArrowheads="1"/>
            </p:cNvSpPr>
            <p:nvPr/>
          </p:nvSpPr>
          <p:spPr bwMode="auto">
            <a:xfrm>
              <a:off x="5347" y="1395"/>
              <a:ext cx="15" cy="359"/>
            </a:xfrm>
            <a:prstGeom prst="rect">
              <a:avLst/>
            </a:prstGeom>
            <a:solidFill>
              <a:srgbClr val="000000"/>
            </a:solidFill>
            <a:ln>
              <a:noFill/>
            </a:ln>
          </p:spPr>
          <p:txBody>
            <a:bodyPr/>
            <a:lstStyle/>
            <a:p>
              <a:pPr>
                <a:defRPr/>
              </a:pPr>
              <a:endParaRPr lang="zh-CN"/>
            </a:p>
          </p:txBody>
        </p:sp>
        <p:sp>
          <p:nvSpPr>
            <p:cNvPr id="408771" name="Line 195"/>
            <p:cNvSpPr>
              <a:spLocks noChangeShapeType="1"/>
            </p:cNvSpPr>
            <p:nvPr/>
          </p:nvSpPr>
          <p:spPr bwMode="auto">
            <a:xfrm>
              <a:off x="5347" y="1395"/>
              <a:ext cx="1" cy="359"/>
            </a:xfrm>
            <a:prstGeom prst="line">
              <a:avLst/>
            </a:prstGeom>
            <a:noFill/>
            <a:ln w="0">
              <a:solidFill>
                <a:srgbClr val="000000"/>
              </a:solidFill>
              <a:round/>
              <a:headEnd/>
              <a:tailEnd/>
            </a:ln>
          </p:spPr>
          <p:txBody>
            <a:bodyPr/>
            <a:lstStyle/>
            <a:p>
              <a:pPr>
                <a:defRPr/>
              </a:pPr>
              <a:endParaRPr lang="zh-CN"/>
            </a:p>
          </p:txBody>
        </p:sp>
        <p:sp>
          <p:nvSpPr>
            <p:cNvPr id="408772" name="Rectangle 196"/>
            <p:cNvSpPr>
              <a:spLocks noChangeArrowheads="1"/>
            </p:cNvSpPr>
            <p:nvPr/>
          </p:nvSpPr>
          <p:spPr bwMode="auto">
            <a:xfrm>
              <a:off x="5347" y="1754"/>
              <a:ext cx="30" cy="26"/>
            </a:xfrm>
            <a:prstGeom prst="rect">
              <a:avLst/>
            </a:prstGeom>
            <a:solidFill>
              <a:srgbClr val="000000"/>
            </a:solidFill>
            <a:ln>
              <a:noFill/>
            </a:ln>
          </p:spPr>
          <p:txBody>
            <a:bodyPr/>
            <a:lstStyle/>
            <a:p>
              <a:pPr>
                <a:defRPr/>
              </a:pPr>
              <a:endParaRPr lang="zh-CN"/>
            </a:p>
          </p:txBody>
        </p:sp>
        <p:sp>
          <p:nvSpPr>
            <p:cNvPr id="408773" name="Line 197"/>
            <p:cNvSpPr>
              <a:spLocks noChangeShapeType="1"/>
            </p:cNvSpPr>
            <p:nvPr/>
          </p:nvSpPr>
          <p:spPr bwMode="auto">
            <a:xfrm>
              <a:off x="5347" y="1754"/>
              <a:ext cx="30" cy="1"/>
            </a:xfrm>
            <a:prstGeom prst="line">
              <a:avLst/>
            </a:prstGeom>
            <a:noFill/>
            <a:ln w="0">
              <a:solidFill>
                <a:srgbClr val="000000"/>
              </a:solidFill>
              <a:round/>
              <a:headEnd/>
              <a:tailEnd/>
            </a:ln>
          </p:spPr>
          <p:txBody>
            <a:bodyPr/>
            <a:lstStyle/>
            <a:p>
              <a:pPr>
                <a:defRPr/>
              </a:pPr>
              <a:endParaRPr lang="zh-CN"/>
            </a:p>
          </p:txBody>
        </p:sp>
        <p:sp>
          <p:nvSpPr>
            <p:cNvPr id="408774" name="Line 198"/>
            <p:cNvSpPr>
              <a:spLocks noChangeShapeType="1"/>
            </p:cNvSpPr>
            <p:nvPr/>
          </p:nvSpPr>
          <p:spPr bwMode="auto">
            <a:xfrm>
              <a:off x="5347" y="1754"/>
              <a:ext cx="1" cy="26"/>
            </a:xfrm>
            <a:prstGeom prst="line">
              <a:avLst/>
            </a:prstGeom>
            <a:noFill/>
            <a:ln w="0">
              <a:solidFill>
                <a:srgbClr val="000000"/>
              </a:solidFill>
              <a:round/>
              <a:headEnd/>
              <a:tailEnd/>
            </a:ln>
          </p:spPr>
          <p:txBody>
            <a:bodyPr/>
            <a:lstStyle/>
            <a:p>
              <a:pPr>
                <a:defRPr/>
              </a:pPr>
              <a:endParaRPr lang="zh-CN"/>
            </a:p>
          </p:txBody>
        </p:sp>
        <p:sp>
          <p:nvSpPr>
            <p:cNvPr id="408775" name="Rectangle 199"/>
            <p:cNvSpPr>
              <a:spLocks noChangeArrowheads="1"/>
            </p:cNvSpPr>
            <p:nvPr/>
          </p:nvSpPr>
          <p:spPr bwMode="auto">
            <a:xfrm>
              <a:off x="5377" y="1754"/>
              <a:ext cx="373" cy="26"/>
            </a:xfrm>
            <a:prstGeom prst="rect">
              <a:avLst/>
            </a:prstGeom>
            <a:solidFill>
              <a:srgbClr val="000000"/>
            </a:solidFill>
            <a:ln>
              <a:noFill/>
            </a:ln>
          </p:spPr>
          <p:txBody>
            <a:bodyPr/>
            <a:lstStyle/>
            <a:p>
              <a:pPr>
                <a:defRPr/>
              </a:pPr>
              <a:endParaRPr lang="zh-CN"/>
            </a:p>
          </p:txBody>
        </p:sp>
        <p:sp>
          <p:nvSpPr>
            <p:cNvPr id="408776" name="Line 200"/>
            <p:cNvSpPr>
              <a:spLocks noChangeShapeType="1"/>
            </p:cNvSpPr>
            <p:nvPr/>
          </p:nvSpPr>
          <p:spPr bwMode="auto">
            <a:xfrm>
              <a:off x="5377" y="1754"/>
              <a:ext cx="373" cy="1"/>
            </a:xfrm>
            <a:prstGeom prst="line">
              <a:avLst/>
            </a:prstGeom>
            <a:noFill/>
            <a:ln w="0">
              <a:solidFill>
                <a:srgbClr val="000000"/>
              </a:solidFill>
              <a:round/>
              <a:headEnd/>
              <a:tailEnd/>
            </a:ln>
          </p:spPr>
          <p:txBody>
            <a:bodyPr/>
            <a:lstStyle/>
            <a:p>
              <a:pPr>
                <a:defRPr/>
              </a:pPr>
              <a:endParaRPr lang="zh-CN"/>
            </a:p>
          </p:txBody>
        </p:sp>
        <p:sp>
          <p:nvSpPr>
            <p:cNvPr id="408777" name="Rectangle 201"/>
            <p:cNvSpPr>
              <a:spLocks noChangeArrowheads="1"/>
            </p:cNvSpPr>
            <p:nvPr/>
          </p:nvSpPr>
          <p:spPr bwMode="auto">
            <a:xfrm>
              <a:off x="5750" y="1395"/>
              <a:ext cx="30" cy="359"/>
            </a:xfrm>
            <a:prstGeom prst="rect">
              <a:avLst/>
            </a:prstGeom>
            <a:solidFill>
              <a:srgbClr val="000000"/>
            </a:solidFill>
            <a:ln>
              <a:noFill/>
            </a:ln>
          </p:spPr>
          <p:txBody>
            <a:bodyPr/>
            <a:lstStyle/>
            <a:p>
              <a:pPr>
                <a:defRPr/>
              </a:pPr>
              <a:endParaRPr lang="zh-CN"/>
            </a:p>
          </p:txBody>
        </p:sp>
        <p:sp>
          <p:nvSpPr>
            <p:cNvPr id="408778" name="Line 202"/>
            <p:cNvSpPr>
              <a:spLocks noChangeShapeType="1"/>
            </p:cNvSpPr>
            <p:nvPr/>
          </p:nvSpPr>
          <p:spPr bwMode="auto">
            <a:xfrm>
              <a:off x="5750" y="1395"/>
              <a:ext cx="1" cy="359"/>
            </a:xfrm>
            <a:prstGeom prst="line">
              <a:avLst/>
            </a:prstGeom>
            <a:noFill/>
            <a:ln w="0">
              <a:solidFill>
                <a:srgbClr val="000000"/>
              </a:solidFill>
              <a:round/>
              <a:headEnd/>
              <a:tailEnd/>
            </a:ln>
          </p:spPr>
          <p:txBody>
            <a:bodyPr/>
            <a:lstStyle/>
            <a:p>
              <a:pPr>
                <a:defRPr/>
              </a:pPr>
              <a:endParaRPr lang="zh-CN"/>
            </a:p>
          </p:txBody>
        </p:sp>
        <p:sp>
          <p:nvSpPr>
            <p:cNvPr id="408779" name="Rectangle 203"/>
            <p:cNvSpPr>
              <a:spLocks noChangeArrowheads="1"/>
            </p:cNvSpPr>
            <p:nvPr/>
          </p:nvSpPr>
          <p:spPr bwMode="auto">
            <a:xfrm>
              <a:off x="5750" y="1754"/>
              <a:ext cx="30" cy="26"/>
            </a:xfrm>
            <a:prstGeom prst="rect">
              <a:avLst/>
            </a:prstGeom>
            <a:solidFill>
              <a:srgbClr val="000000"/>
            </a:solidFill>
            <a:ln>
              <a:noFill/>
            </a:ln>
          </p:spPr>
          <p:txBody>
            <a:bodyPr/>
            <a:lstStyle/>
            <a:p>
              <a:pPr>
                <a:defRPr/>
              </a:pPr>
              <a:endParaRPr lang="zh-CN"/>
            </a:p>
          </p:txBody>
        </p:sp>
        <p:sp>
          <p:nvSpPr>
            <p:cNvPr id="408780" name="Line 204"/>
            <p:cNvSpPr>
              <a:spLocks noChangeShapeType="1"/>
            </p:cNvSpPr>
            <p:nvPr/>
          </p:nvSpPr>
          <p:spPr bwMode="auto">
            <a:xfrm>
              <a:off x="5750" y="1754"/>
              <a:ext cx="30" cy="1"/>
            </a:xfrm>
            <a:prstGeom prst="line">
              <a:avLst/>
            </a:prstGeom>
            <a:noFill/>
            <a:ln w="0">
              <a:solidFill>
                <a:srgbClr val="000000"/>
              </a:solidFill>
              <a:round/>
              <a:headEnd/>
              <a:tailEnd/>
            </a:ln>
          </p:spPr>
          <p:txBody>
            <a:bodyPr/>
            <a:lstStyle/>
            <a:p>
              <a:pPr>
                <a:defRPr/>
              </a:pPr>
              <a:endParaRPr lang="zh-CN"/>
            </a:p>
          </p:txBody>
        </p:sp>
        <p:sp>
          <p:nvSpPr>
            <p:cNvPr id="408781" name="Line 205"/>
            <p:cNvSpPr>
              <a:spLocks noChangeShapeType="1"/>
            </p:cNvSpPr>
            <p:nvPr/>
          </p:nvSpPr>
          <p:spPr bwMode="auto">
            <a:xfrm>
              <a:off x="5750" y="1754"/>
              <a:ext cx="1" cy="26"/>
            </a:xfrm>
            <a:prstGeom prst="line">
              <a:avLst/>
            </a:prstGeom>
            <a:noFill/>
            <a:ln w="0">
              <a:solidFill>
                <a:srgbClr val="000000"/>
              </a:solidFill>
              <a:round/>
              <a:headEnd/>
              <a:tailEnd/>
            </a:ln>
          </p:spPr>
          <p:txBody>
            <a:bodyPr/>
            <a:lstStyle/>
            <a:p>
              <a:pPr>
                <a:defRPr/>
              </a:pPr>
              <a:endParaRPr lang="zh-CN"/>
            </a:p>
          </p:txBody>
        </p:sp>
        <p:sp>
          <p:nvSpPr>
            <p:cNvPr id="408782" name="Rectangle 206"/>
            <p:cNvSpPr>
              <a:spLocks noChangeArrowheads="1"/>
            </p:cNvSpPr>
            <p:nvPr/>
          </p:nvSpPr>
          <p:spPr bwMode="auto">
            <a:xfrm>
              <a:off x="5750" y="1754"/>
              <a:ext cx="30" cy="26"/>
            </a:xfrm>
            <a:prstGeom prst="rect">
              <a:avLst/>
            </a:prstGeom>
            <a:solidFill>
              <a:srgbClr val="000000"/>
            </a:solidFill>
            <a:ln>
              <a:noFill/>
            </a:ln>
          </p:spPr>
          <p:txBody>
            <a:bodyPr/>
            <a:lstStyle/>
            <a:p>
              <a:pPr>
                <a:defRPr/>
              </a:pPr>
              <a:endParaRPr lang="zh-CN"/>
            </a:p>
          </p:txBody>
        </p:sp>
        <p:sp>
          <p:nvSpPr>
            <p:cNvPr id="408783" name="Line 207"/>
            <p:cNvSpPr>
              <a:spLocks noChangeShapeType="1"/>
            </p:cNvSpPr>
            <p:nvPr/>
          </p:nvSpPr>
          <p:spPr bwMode="auto">
            <a:xfrm>
              <a:off x="5750" y="1754"/>
              <a:ext cx="30" cy="1"/>
            </a:xfrm>
            <a:prstGeom prst="line">
              <a:avLst/>
            </a:prstGeom>
            <a:noFill/>
            <a:ln w="0">
              <a:solidFill>
                <a:srgbClr val="000000"/>
              </a:solidFill>
              <a:round/>
              <a:headEnd/>
              <a:tailEnd/>
            </a:ln>
          </p:spPr>
          <p:txBody>
            <a:bodyPr/>
            <a:lstStyle/>
            <a:p>
              <a:pPr>
                <a:defRPr/>
              </a:pPr>
              <a:endParaRPr lang="zh-CN"/>
            </a:p>
          </p:txBody>
        </p:sp>
        <p:sp>
          <p:nvSpPr>
            <p:cNvPr id="408784" name="Line 208"/>
            <p:cNvSpPr>
              <a:spLocks noChangeShapeType="1"/>
            </p:cNvSpPr>
            <p:nvPr/>
          </p:nvSpPr>
          <p:spPr bwMode="auto">
            <a:xfrm>
              <a:off x="5750" y="1754"/>
              <a:ext cx="1" cy="26"/>
            </a:xfrm>
            <a:prstGeom prst="line">
              <a:avLst/>
            </a:prstGeom>
            <a:noFill/>
            <a:ln w="0">
              <a:solidFill>
                <a:srgbClr val="000000"/>
              </a:solidFill>
              <a:round/>
              <a:headEnd/>
              <a:tailEnd/>
            </a:ln>
          </p:spPr>
          <p:txBody>
            <a:bodyPr/>
            <a:lstStyle/>
            <a:p>
              <a:pPr>
                <a:defRPr/>
              </a:pPr>
              <a:endParaRPr lang="zh-CN"/>
            </a:p>
          </p:txBody>
        </p:sp>
        <p:sp>
          <p:nvSpPr>
            <p:cNvPr id="408785" name="Line 209"/>
            <p:cNvSpPr>
              <a:spLocks noChangeShapeType="1"/>
            </p:cNvSpPr>
            <p:nvPr/>
          </p:nvSpPr>
          <p:spPr bwMode="auto">
            <a:xfrm flipH="1" flipV="1">
              <a:off x="3856" y="792"/>
              <a:ext cx="273" cy="235"/>
            </a:xfrm>
            <a:prstGeom prst="line">
              <a:avLst/>
            </a:prstGeom>
            <a:noFill/>
            <a:ln w="23813">
              <a:solidFill>
                <a:srgbClr val="000000"/>
              </a:solidFill>
              <a:round/>
              <a:headEnd/>
              <a:tailEnd/>
            </a:ln>
          </p:spPr>
          <p:txBody>
            <a:bodyPr/>
            <a:lstStyle/>
            <a:p>
              <a:pPr>
                <a:defRPr/>
              </a:pPr>
              <a:endParaRPr lang="zh-CN"/>
            </a:p>
          </p:txBody>
        </p:sp>
        <p:sp>
          <p:nvSpPr>
            <p:cNvPr id="408786" name="Rectangle 210"/>
            <p:cNvSpPr>
              <a:spLocks noChangeArrowheads="1"/>
            </p:cNvSpPr>
            <p:nvPr/>
          </p:nvSpPr>
          <p:spPr bwMode="auto">
            <a:xfrm>
              <a:off x="3742" y="640"/>
              <a:ext cx="98"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Y</a:t>
              </a:r>
              <a:endParaRPr lang="en-US" sz="3200">
                <a:latin typeface="Arial"/>
              </a:endParaRPr>
            </a:p>
          </p:txBody>
        </p:sp>
        <p:sp>
          <p:nvSpPr>
            <p:cNvPr id="408787" name="Rectangle 211"/>
            <p:cNvSpPr>
              <a:spLocks noChangeArrowheads="1"/>
            </p:cNvSpPr>
            <p:nvPr/>
          </p:nvSpPr>
          <p:spPr bwMode="auto">
            <a:xfrm>
              <a:off x="3955" y="647"/>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8788" name="Rectangle 212"/>
            <p:cNvSpPr>
              <a:spLocks noChangeArrowheads="1"/>
            </p:cNvSpPr>
            <p:nvPr/>
          </p:nvSpPr>
          <p:spPr bwMode="auto">
            <a:xfrm>
              <a:off x="3935" y="694"/>
              <a:ext cx="570" cy="288"/>
            </a:xfrm>
            <a:prstGeom prst="rect">
              <a:avLst/>
            </a:prstGeom>
            <a:noFill/>
            <a:ln>
              <a:noFill/>
            </a:ln>
          </p:spPr>
          <p:txBody>
            <a:bodyPr/>
            <a:lstStyle/>
            <a:p>
              <a:pPr>
                <a:defRPr/>
              </a:pPr>
              <a:endParaRPr lang="zh-CN"/>
            </a:p>
          </p:txBody>
        </p:sp>
        <p:sp>
          <p:nvSpPr>
            <p:cNvPr id="408789" name="Rectangle 213"/>
            <p:cNvSpPr>
              <a:spLocks noChangeArrowheads="1"/>
            </p:cNvSpPr>
            <p:nvPr/>
          </p:nvSpPr>
          <p:spPr bwMode="auto">
            <a:xfrm>
              <a:off x="3987" y="698"/>
              <a:ext cx="10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Q</a:t>
              </a:r>
              <a:endParaRPr lang="en-US" sz="3200">
                <a:latin typeface="Arial"/>
              </a:endParaRPr>
            </a:p>
          </p:txBody>
        </p:sp>
        <p:sp>
          <p:nvSpPr>
            <p:cNvPr id="408790" name="Rectangle 214"/>
            <p:cNvSpPr>
              <a:spLocks noChangeArrowheads="1"/>
            </p:cNvSpPr>
            <p:nvPr/>
          </p:nvSpPr>
          <p:spPr bwMode="auto">
            <a:xfrm>
              <a:off x="4109" y="756"/>
              <a:ext cx="44" cy="106"/>
            </a:xfrm>
            <a:prstGeom prst="rect">
              <a:avLst/>
            </a:prstGeom>
            <a:noFill/>
            <a:ln>
              <a:noFill/>
            </a:ln>
          </p:spPr>
          <p:txBody>
            <a:bodyPr wrap="none" lIns="0" tIns="0" rIns="0" bIns="0">
              <a:spAutoFit/>
            </a:bodyPr>
            <a:lstStyle/>
            <a:p>
              <a:pPr algn="l">
                <a:defRPr/>
              </a:pPr>
              <a:r>
                <a:rPr lang="en-US" sz="1100">
                  <a:solidFill>
                    <a:srgbClr val="000000"/>
                  </a:solidFill>
                  <a:latin typeface="Times New Roman"/>
                </a:rPr>
                <a:t>1</a:t>
              </a:r>
              <a:endParaRPr lang="en-US" sz="3200">
                <a:latin typeface="Arial"/>
              </a:endParaRPr>
            </a:p>
          </p:txBody>
        </p:sp>
        <p:sp>
          <p:nvSpPr>
            <p:cNvPr id="408791" name="Rectangle 215"/>
            <p:cNvSpPr>
              <a:spLocks noChangeArrowheads="1"/>
            </p:cNvSpPr>
            <p:nvPr/>
          </p:nvSpPr>
          <p:spPr bwMode="auto">
            <a:xfrm>
              <a:off x="4161" y="679"/>
              <a:ext cx="49" cy="106"/>
            </a:xfrm>
            <a:prstGeom prst="rect">
              <a:avLst/>
            </a:prstGeom>
            <a:noFill/>
            <a:ln>
              <a:noFill/>
            </a:ln>
          </p:spPr>
          <p:txBody>
            <a:bodyPr wrap="none" lIns="0" tIns="0" rIns="0" bIns="0">
              <a:spAutoFit/>
            </a:bodyPr>
            <a:lstStyle/>
            <a:p>
              <a:pPr algn="l">
                <a:defRPr/>
              </a:pPr>
              <a:r>
                <a:rPr lang="en-US" sz="1100" i="1">
                  <a:solidFill>
                    <a:srgbClr val="000000"/>
                  </a:solidFill>
                  <a:latin typeface="Times New Roman"/>
                </a:rPr>
                <a:t>n</a:t>
              </a:r>
              <a:endParaRPr lang="en-US" sz="3200">
                <a:latin typeface="Arial"/>
              </a:endParaRPr>
            </a:p>
          </p:txBody>
        </p:sp>
        <p:sp>
          <p:nvSpPr>
            <p:cNvPr id="408792" name="Rectangle 216"/>
            <p:cNvSpPr>
              <a:spLocks noChangeArrowheads="1"/>
            </p:cNvSpPr>
            <p:nvPr/>
          </p:nvSpPr>
          <p:spPr bwMode="auto">
            <a:xfrm>
              <a:off x="4219" y="698"/>
              <a:ext cx="10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Q</a:t>
              </a:r>
              <a:endParaRPr lang="en-US" sz="3200">
                <a:latin typeface="Arial"/>
              </a:endParaRPr>
            </a:p>
          </p:txBody>
        </p:sp>
        <p:sp>
          <p:nvSpPr>
            <p:cNvPr id="408793" name="Rectangle 217"/>
            <p:cNvSpPr>
              <a:spLocks noChangeArrowheads="1"/>
            </p:cNvSpPr>
            <p:nvPr/>
          </p:nvSpPr>
          <p:spPr bwMode="auto">
            <a:xfrm>
              <a:off x="4340" y="756"/>
              <a:ext cx="44" cy="106"/>
            </a:xfrm>
            <a:prstGeom prst="rect">
              <a:avLst/>
            </a:prstGeom>
            <a:noFill/>
            <a:ln>
              <a:noFill/>
            </a:ln>
          </p:spPr>
          <p:txBody>
            <a:bodyPr wrap="none" lIns="0" tIns="0" rIns="0" bIns="0">
              <a:spAutoFit/>
            </a:bodyPr>
            <a:lstStyle/>
            <a:p>
              <a:pPr algn="l">
                <a:defRPr/>
              </a:pPr>
              <a:r>
                <a:rPr lang="en-US" sz="1100">
                  <a:solidFill>
                    <a:srgbClr val="000000"/>
                  </a:solidFill>
                  <a:latin typeface="Times New Roman"/>
                </a:rPr>
                <a:t>0</a:t>
              </a:r>
              <a:endParaRPr lang="en-US" sz="3200">
                <a:latin typeface="Arial"/>
              </a:endParaRPr>
            </a:p>
          </p:txBody>
        </p:sp>
        <p:sp>
          <p:nvSpPr>
            <p:cNvPr id="408794" name="Rectangle 218"/>
            <p:cNvSpPr>
              <a:spLocks noChangeArrowheads="1"/>
            </p:cNvSpPr>
            <p:nvPr/>
          </p:nvSpPr>
          <p:spPr bwMode="auto">
            <a:xfrm>
              <a:off x="4393" y="679"/>
              <a:ext cx="49" cy="106"/>
            </a:xfrm>
            <a:prstGeom prst="rect">
              <a:avLst/>
            </a:prstGeom>
            <a:noFill/>
            <a:ln>
              <a:noFill/>
            </a:ln>
          </p:spPr>
          <p:txBody>
            <a:bodyPr wrap="none" lIns="0" tIns="0" rIns="0" bIns="0">
              <a:spAutoFit/>
            </a:bodyPr>
            <a:lstStyle/>
            <a:p>
              <a:pPr algn="l">
                <a:defRPr/>
              </a:pPr>
              <a:r>
                <a:rPr lang="en-US" sz="1100" i="1">
                  <a:solidFill>
                    <a:srgbClr val="000000"/>
                  </a:solidFill>
                  <a:latin typeface="Times New Roman"/>
                </a:rPr>
                <a:t>n</a:t>
              </a:r>
              <a:endParaRPr lang="en-US" sz="3200">
                <a:latin typeface="Arial"/>
              </a:endParaRPr>
            </a:p>
          </p:txBody>
        </p:sp>
        <p:sp>
          <p:nvSpPr>
            <p:cNvPr id="408795" name="Rectangle 219"/>
            <p:cNvSpPr>
              <a:spLocks noChangeArrowheads="1"/>
            </p:cNvSpPr>
            <p:nvPr/>
          </p:nvSpPr>
          <p:spPr bwMode="auto">
            <a:xfrm>
              <a:off x="4450" y="698"/>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8796" name="Rectangle 220"/>
            <p:cNvSpPr>
              <a:spLocks noChangeArrowheads="1"/>
            </p:cNvSpPr>
            <p:nvPr/>
          </p:nvSpPr>
          <p:spPr bwMode="auto">
            <a:xfrm>
              <a:off x="3714" y="869"/>
              <a:ext cx="291" cy="213"/>
            </a:xfrm>
            <a:prstGeom prst="rect">
              <a:avLst/>
            </a:prstGeom>
            <a:noFill/>
            <a:ln>
              <a:noFill/>
            </a:ln>
          </p:spPr>
          <p:txBody>
            <a:bodyPr/>
            <a:lstStyle/>
            <a:p>
              <a:pPr>
                <a:defRPr/>
              </a:pPr>
              <a:endParaRPr lang="zh-CN"/>
            </a:p>
          </p:txBody>
        </p:sp>
        <p:sp>
          <p:nvSpPr>
            <p:cNvPr id="408797" name="Rectangle 221"/>
            <p:cNvSpPr>
              <a:spLocks noChangeArrowheads="1"/>
            </p:cNvSpPr>
            <p:nvPr/>
          </p:nvSpPr>
          <p:spPr bwMode="auto">
            <a:xfrm>
              <a:off x="3913" y="873"/>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8798" name="Rectangle 222"/>
            <p:cNvSpPr>
              <a:spLocks noChangeArrowheads="1"/>
            </p:cNvSpPr>
            <p:nvPr/>
          </p:nvSpPr>
          <p:spPr bwMode="auto">
            <a:xfrm>
              <a:off x="3741" y="845"/>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8799" name="Rectangle 223"/>
            <p:cNvSpPr>
              <a:spLocks noChangeArrowheads="1"/>
            </p:cNvSpPr>
            <p:nvPr/>
          </p:nvSpPr>
          <p:spPr bwMode="auto">
            <a:xfrm>
              <a:off x="3773" y="896"/>
              <a:ext cx="10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Q</a:t>
              </a:r>
              <a:endParaRPr lang="en-US" sz="3200">
                <a:latin typeface="Arial"/>
              </a:endParaRPr>
            </a:p>
          </p:txBody>
        </p:sp>
        <p:sp>
          <p:nvSpPr>
            <p:cNvPr id="408800" name="Rectangle 224"/>
            <p:cNvSpPr>
              <a:spLocks noChangeArrowheads="1"/>
            </p:cNvSpPr>
            <p:nvPr/>
          </p:nvSpPr>
          <p:spPr bwMode="auto">
            <a:xfrm>
              <a:off x="3895" y="954"/>
              <a:ext cx="44" cy="106"/>
            </a:xfrm>
            <a:prstGeom prst="rect">
              <a:avLst/>
            </a:prstGeom>
            <a:noFill/>
            <a:ln>
              <a:noFill/>
            </a:ln>
          </p:spPr>
          <p:txBody>
            <a:bodyPr wrap="none" lIns="0" tIns="0" rIns="0" bIns="0">
              <a:spAutoFit/>
            </a:bodyPr>
            <a:lstStyle/>
            <a:p>
              <a:pPr algn="l">
                <a:defRPr/>
              </a:pPr>
              <a:r>
                <a:rPr lang="en-US" sz="1100">
                  <a:solidFill>
                    <a:srgbClr val="000000"/>
                  </a:solidFill>
                  <a:latin typeface="Times New Roman"/>
                </a:rPr>
                <a:t>2</a:t>
              </a:r>
              <a:endParaRPr lang="en-US" sz="3200">
                <a:latin typeface="Arial"/>
              </a:endParaRPr>
            </a:p>
          </p:txBody>
        </p:sp>
        <p:sp>
          <p:nvSpPr>
            <p:cNvPr id="408801" name="Rectangle 225"/>
            <p:cNvSpPr>
              <a:spLocks noChangeArrowheads="1"/>
            </p:cNvSpPr>
            <p:nvPr/>
          </p:nvSpPr>
          <p:spPr bwMode="auto">
            <a:xfrm>
              <a:off x="3947" y="877"/>
              <a:ext cx="49" cy="106"/>
            </a:xfrm>
            <a:prstGeom prst="rect">
              <a:avLst/>
            </a:prstGeom>
            <a:noFill/>
            <a:ln>
              <a:noFill/>
            </a:ln>
          </p:spPr>
          <p:txBody>
            <a:bodyPr wrap="none" lIns="0" tIns="0" rIns="0" bIns="0">
              <a:spAutoFit/>
            </a:bodyPr>
            <a:lstStyle/>
            <a:p>
              <a:pPr algn="l">
                <a:defRPr/>
              </a:pPr>
              <a:r>
                <a:rPr lang="en-US" sz="1100" i="1">
                  <a:solidFill>
                    <a:srgbClr val="000000"/>
                  </a:solidFill>
                  <a:latin typeface="Times New Roman"/>
                </a:rPr>
                <a:t>n</a:t>
              </a:r>
              <a:endParaRPr lang="en-US" sz="3200">
                <a:latin typeface="Arial"/>
              </a:endParaRPr>
            </a:p>
          </p:txBody>
        </p:sp>
        <p:sp>
          <p:nvSpPr>
            <p:cNvPr id="408802" name="Rectangle 226"/>
            <p:cNvSpPr>
              <a:spLocks noChangeArrowheads="1"/>
            </p:cNvSpPr>
            <p:nvPr/>
          </p:nvSpPr>
          <p:spPr bwMode="auto">
            <a:xfrm>
              <a:off x="5059" y="1460"/>
              <a:ext cx="139" cy="230"/>
            </a:xfrm>
            <a:prstGeom prst="rect">
              <a:avLst/>
            </a:prstGeom>
            <a:noFill/>
            <a:ln>
              <a:noFill/>
            </a:ln>
          </p:spPr>
          <p:txBody>
            <a:bodyPr wrap="none" lIns="0" tIns="0" rIns="0" bIns="0">
              <a:spAutoFit/>
            </a:bodyPr>
            <a:lstStyle/>
            <a:p>
              <a:pPr algn="l">
                <a:defRPr/>
              </a:pPr>
              <a:r>
                <a:rPr lang="en-US" sz="2400">
                  <a:latin typeface="Times New Roman"/>
                </a:rPr>
                <a:t>X</a:t>
              </a:r>
              <a:endParaRPr lang="en-US" sz="3200">
                <a:latin typeface="Arial"/>
              </a:endParaRPr>
            </a:p>
          </p:txBody>
        </p:sp>
        <p:sp>
          <p:nvSpPr>
            <p:cNvPr id="408803" name="Rectangle 227"/>
            <p:cNvSpPr>
              <a:spLocks noChangeArrowheads="1"/>
            </p:cNvSpPr>
            <p:nvPr/>
          </p:nvSpPr>
          <p:spPr bwMode="auto">
            <a:xfrm>
              <a:off x="5077" y="1090"/>
              <a:ext cx="96" cy="230"/>
            </a:xfrm>
            <a:prstGeom prst="rect">
              <a:avLst/>
            </a:prstGeom>
            <a:noFill/>
            <a:ln>
              <a:noFill/>
            </a:ln>
          </p:spPr>
          <p:txBody>
            <a:bodyPr wrap="none" lIns="0" tIns="0" rIns="0" bIns="0">
              <a:spAutoFit/>
            </a:bodyPr>
            <a:lstStyle/>
            <a:p>
              <a:pPr algn="l">
                <a:defRPr/>
              </a:pPr>
              <a:r>
                <a:rPr lang="en-US" sz="2400">
                  <a:latin typeface="Times New Roman"/>
                </a:rPr>
                <a:t>0</a:t>
              </a:r>
              <a:endParaRPr lang="en-US" sz="3200">
                <a:latin typeface="Arial"/>
              </a:endParaRPr>
            </a:p>
          </p:txBody>
        </p:sp>
      </p:grpSp>
      <p:sp>
        <p:nvSpPr>
          <p:cNvPr id="408804" name="AutoShape 228"/>
          <p:cNvSpPr>
            <a:spLocks noChangeArrowheads="1"/>
          </p:cNvSpPr>
          <p:nvPr/>
        </p:nvSpPr>
        <p:spPr bwMode="auto">
          <a:xfrm>
            <a:off x="1008063" y="2349500"/>
            <a:ext cx="2268537" cy="431799"/>
          </a:xfrm>
          <a:prstGeom prst="roundRect">
            <a:avLst>
              <a:gd name="adj" fmla="val 16667"/>
            </a:avLst>
          </a:prstGeom>
          <a:noFill/>
          <a:ln w="28575">
            <a:solidFill>
              <a:srgbClr val="CC0099"/>
            </a:solidFill>
            <a:round/>
            <a:headEnd/>
            <a:tailEnd/>
          </a:ln>
          <a:effectLst/>
        </p:spPr>
        <p:txBody>
          <a:bodyPr wrap="none" anchor="ctr"/>
          <a:lstStyle/>
          <a:p>
            <a:pPr>
              <a:defRPr/>
            </a:pPr>
            <a:endParaRPr lang="zh-CN"/>
          </a:p>
        </p:txBody>
      </p:sp>
      <p:graphicFrame>
        <p:nvGraphicFramePr>
          <p:cNvPr id="408805" name="Object 229"/>
          <p:cNvGraphicFramePr>
            <a:graphicFrameLocks xmlns:a="http://schemas.openxmlformats.org/drawingml/2006/main" noChangeAspect="1"/>
          </p:cNvGraphicFramePr>
          <p:nvPr/>
        </p:nvGraphicFramePr>
        <p:xfrm>
          <a:off x="1547813" y="2997200"/>
          <a:ext cx="1082675" cy="503238"/>
        </p:xfrm>
        <a:graphic>
          <a:graphicData uri="http://schemas.openxmlformats.org/presentationml/2006/ole">
            <p:oleObj name="oleObj" r:id="rId14" imgW="481965" imgH="228600" progId="Equation.3">
              <p:embed/>
              <p:pic>
                <p:nvPicPr>
                  <p:cNvPr id="408805" name="Object 229"/>
                  <p:cNvPicPr/>
                  <p:nvPr/>
                </p:nvPicPr>
                <p:blipFill>
                  <a:blip r:embed="rId13"/>
                  <a:stretch/>
                </p:blipFill>
                <p:spPr bwMode="auto">
                  <a:xfrm>
                    <a:off x="1547813" y="2997200"/>
                    <a:ext cx="1082675" cy="503238"/>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408582"/>
                                        </p:tgtEl>
                                        <p:attrNameLst>
                                          <p:attrName>style.visibility</p:attrName>
                                        </p:attrNameLst>
                                      </p:cBhvr>
                                      <p:to>
                                        <p:strVal val="visible"/>
                                      </p:to>
                                    </p:set>
                                    <p:animEffect transition="in" filter="strips(downRight)">
                                      <p:cBhvr>
                                        <p:cTn id="7" dur="500"/>
                                        <p:tgtEl>
                                          <p:spTgt spid="408582"/>
                                        </p:tgtEl>
                                      </p:cBhvr>
                                    </p:animEffect>
                                  </p:childTnLst>
                                </p:cTn>
                              </p:par>
                            </p:childTnLst>
                          </p:cTn>
                        </p:par>
                        <p:par>
                          <p:cTn id="8" fill="hold" nodeType="afterGroup">
                            <p:stCondLst>
                              <p:cond delay="500"/>
                            </p:stCondLst>
                            <p:childTnLst>
                              <p:par>
                                <p:cTn id="9" presetID="18" presetClass="entr" presetSubtype="6" fill="hold" nodeType="afterEffect">
                                  <p:stCondLst>
                                    <p:cond delay="0"/>
                                  </p:stCondLst>
                                  <p:childTnLst>
                                    <p:set>
                                      <p:cBhvr>
                                        <p:cTn id="10" dur="1" fill="hold">
                                          <p:stCondLst>
                                            <p:cond delay="0"/>
                                          </p:stCondLst>
                                        </p:cTn>
                                        <p:tgtEl>
                                          <p:spTgt spid="408806"/>
                                        </p:tgtEl>
                                        <p:attrNameLst>
                                          <p:attrName>style.visibility</p:attrName>
                                        </p:attrNameLst>
                                      </p:cBhvr>
                                      <p:to>
                                        <p:strVal val="visible"/>
                                      </p:to>
                                    </p:set>
                                    <p:animEffect transition="in" filter="strips(downRight)">
                                      <p:cBhvr>
                                        <p:cTn id="11" dur="500"/>
                                        <p:tgtEl>
                                          <p:spTgt spid="40880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nodeType="clickEffect">
                                  <p:stCondLst>
                                    <p:cond delay="0"/>
                                  </p:stCondLst>
                                  <p:childTnLst>
                                    <p:set>
                                      <p:cBhvr>
                                        <p:cTn id="15" dur="1" fill="hold">
                                          <p:stCondLst>
                                            <p:cond delay="0"/>
                                          </p:stCondLst>
                                        </p:cTn>
                                        <p:tgtEl>
                                          <p:spTgt spid="408585"/>
                                        </p:tgtEl>
                                        <p:attrNameLst>
                                          <p:attrName>style.visibility</p:attrName>
                                        </p:attrNameLst>
                                      </p:cBhvr>
                                      <p:to>
                                        <p:strVal val="visible"/>
                                      </p:to>
                                    </p:set>
                                    <p:animEffect transition="in" filter="dissolve">
                                      <p:cBhvr>
                                        <p:cTn id="16" dur="500"/>
                                        <p:tgtEl>
                                          <p:spTgt spid="40858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ntr" presetSubtype="0" fill="hold" nodeType="clickEffect">
                                  <p:stCondLst>
                                    <p:cond delay="0"/>
                                  </p:stCondLst>
                                  <p:childTnLst>
                                    <p:set>
                                      <p:cBhvr>
                                        <p:cTn id="20" dur="1" fill="hold">
                                          <p:stCondLst>
                                            <p:cond delay="0"/>
                                          </p:stCondLst>
                                        </p:cTn>
                                        <p:tgtEl>
                                          <p:spTgt spid="408583"/>
                                        </p:tgtEl>
                                        <p:attrNameLst>
                                          <p:attrName>style.visibility</p:attrName>
                                        </p:attrNameLst>
                                      </p:cBhvr>
                                      <p:to>
                                        <p:strVal val="visible"/>
                                      </p:to>
                                    </p:set>
                                    <p:animEffect transition="in" filter="dissolve">
                                      <p:cBhvr>
                                        <p:cTn id="21" dur="500"/>
                                        <p:tgtEl>
                                          <p:spTgt spid="408583"/>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nodeType="clickEffect">
                                  <p:stCondLst>
                                    <p:cond delay="0"/>
                                  </p:stCondLst>
                                  <p:childTnLst>
                                    <p:set>
                                      <p:cBhvr>
                                        <p:cTn id="25" dur="1" fill="hold">
                                          <p:stCondLst>
                                            <p:cond delay="0"/>
                                          </p:stCondLst>
                                        </p:cTn>
                                        <p:tgtEl>
                                          <p:spTgt spid="408584"/>
                                        </p:tgtEl>
                                        <p:attrNameLst>
                                          <p:attrName>style.visibility</p:attrName>
                                        </p:attrNameLst>
                                      </p:cBhvr>
                                      <p:to>
                                        <p:strVal val="visible"/>
                                      </p:to>
                                    </p:set>
                                    <p:animEffect transition="in" filter="dissolve">
                                      <p:cBhvr>
                                        <p:cTn id="26" dur="500"/>
                                        <p:tgtEl>
                                          <p:spTgt spid="408584"/>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408580"/>
                                        </p:tgtEl>
                                        <p:attrNameLst>
                                          <p:attrName>style.visibility</p:attrName>
                                        </p:attrNameLst>
                                      </p:cBhvr>
                                      <p:to>
                                        <p:strVal val="visible"/>
                                      </p:to>
                                    </p:set>
                                    <p:animEffect transition="in" filter="randombar(horizontal)">
                                      <p:cBhvr>
                                        <p:cTn id="31" dur="500"/>
                                        <p:tgtEl>
                                          <p:spTgt spid="408580"/>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9" presetClass="entr" presetSubtype="0" fill="hold" nodeType="clickEffect">
                                  <p:stCondLst>
                                    <p:cond delay="0"/>
                                  </p:stCondLst>
                                  <p:childTnLst>
                                    <p:set>
                                      <p:cBhvr>
                                        <p:cTn id="35" dur="1" fill="hold">
                                          <p:stCondLst>
                                            <p:cond delay="0"/>
                                          </p:stCondLst>
                                        </p:cTn>
                                        <p:tgtEl>
                                          <p:spTgt spid="408645"/>
                                        </p:tgtEl>
                                        <p:attrNameLst>
                                          <p:attrName>style.visibility</p:attrName>
                                        </p:attrNameLst>
                                      </p:cBhvr>
                                      <p:to>
                                        <p:strVal val="visible"/>
                                      </p:to>
                                    </p:set>
                                    <p:animEffect transition="in" filter="dissolve">
                                      <p:cBhvr>
                                        <p:cTn id="36" dur="500"/>
                                        <p:tgtEl>
                                          <p:spTgt spid="408645"/>
                                        </p:tgtEl>
                                      </p:cBhvr>
                                    </p:animEffect>
                                  </p:childTnLst>
                                </p:cTn>
                              </p:par>
                            </p:childTnLst>
                          </p:cTn>
                        </p:par>
                        <p:par>
                          <p:cTn id="37" fill="hold" nodeType="afterGroup">
                            <p:stCondLst>
                              <p:cond delay="500"/>
                            </p:stCondLst>
                            <p:childTnLst>
                              <p:par>
                                <p:cTn id="38" presetID="9" presetClass="entr" presetSubtype="0" fill="hold" nodeType="afterEffect">
                                  <p:stCondLst>
                                    <p:cond delay="0"/>
                                  </p:stCondLst>
                                  <p:childTnLst>
                                    <p:set>
                                      <p:cBhvr>
                                        <p:cTn id="39" dur="1" fill="hold">
                                          <p:stCondLst>
                                            <p:cond delay="0"/>
                                          </p:stCondLst>
                                        </p:cTn>
                                        <p:tgtEl>
                                          <p:spTgt spid="408581"/>
                                        </p:tgtEl>
                                        <p:attrNameLst>
                                          <p:attrName>style.visibility</p:attrName>
                                        </p:attrNameLst>
                                      </p:cBhvr>
                                      <p:to>
                                        <p:strVal val="visible"/>
                                      </p:to>
                                    </p:set>
                                    <p:animEffect transition="in" filter="dissolve">
                                      <p:cBhvr>
                                        <p:cTn id="40" dur="500"/>
                                        <p:tgtEl>
                                          <p:spTgt spid="408581"/>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8" presetClass="entr" presetSubtype="12" fill="hold" nodeType="clickEffect">
                                  <p:stCondLst>
                                    <p:cond delay="0"/>
                                  </p:stCondLst>
                                  <p:childTnLst>
                                    <p:set>
                                      <p:cBhvr>
                                        <p:cTn id="44" dur="1" fill="hold">
                                          <p:stCondLst>
                                            <p:cond delay="0"/>
                                          </p:stCondLst>
                                        </p:cTn>
                                        <p:tgtEl>
                                          <p:spTgt spid="408649"/>
                                        </p:tgtEl>
                                        <p:attrNameLst>
                                          <p:attrName>style.visibility</p:attrName>
                                        </p:attrNameLst>
                                      </p:cBhvr>
                                      <p:to>
                                        <p:strVal val="visible"/>
                                      </p:to>
                                    </p:set>
                                    <p:animEffect transition="in" filter="strips(downLeft)">
                                      <p:cBhvr>
                                        <p:cTn id="45" dur="500"/>
                                        <p:tgtEl>
                                          <p:spTgt spid="408649"/>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9" presetClass="entr" presetSubtype="0" fill="hold" nodeType="clickEffect">
                                  <p:stCondLst>
                                    <p:cond delay="0"/>
                                  </p:stCondLst>
                                  <p:childTnLst>
                                    <p:set>
                                      <p:cBhvr>
                                        <p:cTn id="49" dur="1" fill="hold">
                                          <p:stCondLst>
                                            <p:cond delay="0"/>
                                          </p:stCondLst>
                                        </p:cTn>
                                        <p:tgtEl>
                                          <p:spTgt spid="408647"/>
                                        </p:tgtEl>
                                        <p:attrNameLst>
                                          <p:attrName>style.visibility</p:attrName>
                                        </p:attrNameLst>
                                      </p:cBhvr>
                                      <p:to>
                                        <p:strVal val="visible"/>
                                      </p:to>
                                    </p:set>
                                    <p:animEffect transition="in" filter="dissolve">
                                      <p:cBhvr>
                                        <p:cTn id="50" dur="500"/>
                                        <p:tgtEl>
                                          <p:spTgt spid="408647"/>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8" presetClass="entr" presetSubtype="12" fill="hold" nodeType="clickEffect">
                                  <p:stCondLst>
                                    <p:cond delay="0"/>
                                  </p:stCondLst>
                                  <p:childTnLst>
                                    <p:set>
                                      <p:cBhvr>
                                        <p:cTn id="54" dur="1" fill="hold">
                                          <p:stCondLst>
                                            <p:cond delay="0"/>
                                          </p:stCondLst>
                                        </p:cTn>
                                        <p:tgtEl>
                                          <p:spTgt spid="408650"/>
                                        </p:tgtEl>
                                        <p:attrNameLst>
                                          <p:attrName>style.visibility</p:attrName>
                                        </p:attrNameLst>
                                      </p:cBhvr>
                                      <p:to>
                                        <p:strVal val="visible"/>
                                      </p:to>
                                    </p:set>
                                    <p:animEffect transition="in" filter="strips(downLeft)">
                                      <p:cBhvr>
                                        <p:cTn id="55" dur="500"/>
                                        <p:tgtEl>
                                          <p:spTgt spid="408650"/>
                                        </p:tgtEl>
                                      </p:cBhvr>
                                    </p:animEffect>
                                  </p:childTnLst>
                                </p:cTn>
                              </p:par>
                            </p:childTnLst>
                          </p:cTn>
                        </p:par>
                        <p:par>
                          <p:cTn id="56" fill="hold" nodeType="afterGroup">
                            <p:stCondLst>
                              <p:cond delay="500"/>
                            </p:stCondLst>
                            <p:childTnLst>
                              <p:par>
                                <p:cTn id="57" presetID="18" presetClass="entr" presetSubtype="12" fill="hold" nodeType="afterEffect">
                                  <p:stCondLst>
                                    <p:cond delay="0"/>
                                  </p:stCondLst>
                                  <p:childTnLst>
                                    <p:set>
                                      <p:cBhvr>
                                        <p:cTn id="58" dur="1" fill="hold">
                                          <p:stCondLst>
                                            <p:cond delay="0"/>
                                          </p:stCondLst>
                                        </p:cTn>
                                        <p:tgtEl>
                                          <p:spTgt spid="408651"/>
                                        </p:tgtEl>
                                        <p:attrNameLst>
                                          <p:attrName>style.visibility</p:attrName>
                                        </p:attrNameLst>
                                      </p:cBhvr>
                                      <p:to>
                                        <p:strVal val="visible"/>
                                      </p:to>
                                    </p:set>
                                    <p:animEffect transition="in" filter="strips(downLeft)">
                                      <p:cBhvr>
                                        <p:cTn id="59" dur="500"/>
                                        <p:tgtEl>
                                          <p:spTgt spid="408651"/>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9" presetClass="entr" presetSubtype="0" fill="hold" nodeType="clickEffect">
                                  <p:stCondLst>
                                    <p:cond delay="0"/>
                                  </p:stCondLst>
                                  <p:childTnLst>
                                    <p:set>
                                      <p:cBhvr>
                                        <p:cTn id="63" dur="1" fill="hold">
                                          <p:stCondLst>
                                            <p:cond delay="0"/>
                                          </p:stCondLst>
                                        </p:cTn>
                                        <p:tgtEl>
                                          <p:spTgt spid="408648"/>
                                        </p:tgtEl>
                                        <p:attrNameLst>
                                          <p:attrName>style.visibility</p:attrName>
                                        </p:attrNameLst>
                                      </p:cBhvr>
                                      <p:to>
                                        <p:strVal val="visible"/>
                                      </p:to>
                                    </p:set>
                                    <p:animEffect transition="in" filter="dissolve">
                                      <p:cBhvr>
                                        <p:cTn id="64" dur="500"/>
                                        <p:tgtEl>
                                          <p:spTgt spid="408648"/>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1" presetClass="entr" presetSubtype="0" fill="hold" nodeType="clickEffect">
                                  <p:stCondLst>
                                    <p:cond delay="0"/>
                                  </p:stCondLst>
                                  <p:childTnLst>
                                    <p:set>
                                      <p:cBhvr>
                                        <p:cTn id="68" dur="1" fill="hold">
                                          <p:stCondLst>
                                            <p:cond delay="499"/>
                                          </p:stCondLst>
                                        </p:cTn>
                                        <p:tgtEl>
                                          <p:spTgt spid="408654"/>
                                        </p:tgtEl>
                                        <p:attrNameLst>
                                          <p:attrName>style.visibility</p:attrName>
                                        </p:attrNameLst>
                                      </p:cBhvr>
                                      <p:to>
                                        <p:strVal val="visible"/>
                                      </p:to>
                                    </p:set>
                                  </p:childTnLst>
                                </p:cTn>
                              </p:par>
                            </p:childTnLst>
                          </p:cTn>
                        </p:par>
                        <p:par>
                          <p:cTn id="69" fill="hold" nodeType="afterGroup">
                            <p:stCondLst>
                              <p:cond delay="500"/>
                            </p:stCondLst>
                            <p:childTnLst>
                              <p:par>
                                <p:cTn id="70" presetID="18" presetClass="entr" presetSubtype="12" fill="hold" nodeType="afterEffect">
                                  <p:stCondLst>
                                    <p:cond delay="0"/>
                                  </p:stCondLst>
                                  <p:childTnLst>
                                    <p:set>
                                      <p:cBhvr>
                                        <p:cTn id="71" dur="1" fill="hold">
                                          <p:stCondLst>
                                            <p:cond delay="0"/>
                                          </p:stCondLst>
                                        </p:cTn>
                                        <p:tgtEl>
                                          <p:spTgt spid="408652"/>
                                        </p:tgtEl>
                                        <p:attrNameLst>
                                          <p:attrName>style.visibility</p:attrName>
                                        </p:attrNameLst>
                                      </p:cBhvr>
                                      <p:to>
                                        <p:strVal val="visible"/>
                                      </p:to>
                                    </p:set>
                                    <p:animEffect transition="in" filter="strips(downLeft)">
                                      <p:cBhvr>
                                        <p:cTn id="72" dur="500"/>
                                        <p:tgtEl>
                                          <p:spTgt spid="408652"/>
                                        </p:tgtEl>
                                      </p:cBhvr>
                                    </p:animEffect>
                                  </p:childTnLst>
                                </p:cTn>
                              </p:par>
                            </p:childTnLst>
                          </p:cTn>
                        </p:par>
                        <p:par>
                          <p:cTn id="73" fill="hold" nodeType="afterGroup">
                            <p:stCondLst>
                              <p:cond delay="1000"/>
                            </p:stCondLst>
                            <p:childTnLst>
                              <p:par>
                                <p:cTn id="74" presetID="18" presetClass="entr" presetSubtype="12" fill="hold" nodeType="afterEffect">
                                  <p:stCondLst>
                                    <p:cond delay="0"/>
                                  </p:stCondLst>
                                  <p:childTnLst>
                                    <p:set>
                                      <p:cBhvr>
                                        <p:cTn id="75" dur="1" fill="hold">
                                          <p:stCondLst>
                                            <p:cond delay="0"/>
                                          </p:stCondLst>
                                        </p:cTn>
                                        <p:tgtEl>
                                          <p:spTgt spid="408653"/>
                                        </p:tgtEl>
                                        <p:attrNameLst>
                                          <p:attrName>style.visibility</p:attrName>
                                        </p:attrNameLst>
                                      </p:cBhvr>
                                      <p:to>
                                        <p:strVal val="visible"/>
                                      </p:to>
                                    </p:set>
                                    <p:animEffect transition="in" filter="strips(downLeft)">
                                      <p:cBhvr>
                                        <p:cTn id="76" dur="500"/>
                                        <p:tgtEl>
                                          <p:spTgt spid="408653"/>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9" presetClass="entr" presetSubtype="0" fill="hold" nodeType="clickEffect">
                                  <p:stCondLst>
                                    <p:cond delay="0"/>
                                  </p:stCondLst>
                                  <p:childTnLst>
                                    <p:set>
                                      <p:cBhvr>
                                        <p:cTn id="80" dur="1" fill="hold">
                                          <p:stCondLst>
                                            <p:cond delay="0"/>
                                          </p:stCondLst>
                                        </p:cTn>
                                        <p:tgtEl>
                                          <p:spTgt spid="408646"/>
                                        </p:tgtEl>
                                        <p:attrNameLst>
                                          <p:attrName>style.visibility</p:attrName>
                                        </p:attrNameLst>
                                      </p:cBhvr>
                                      <p:to>
                                        <p:strVal val="visible"/>
                                      </p:to>
                                    </p:set>
                                    <p:animEffect transition="in" filter="dissolve">
                                      <p:cBhvr>
                                        <p:cTn id="81" dur="500"/>
                                        <p:tgtEl>
                                          <p:spTgt spid="408646"/>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1" presetClass="entr" presetSubtype="0" fill="hold" nodeType="clickEffect">
                                  <p:stCondLst>
                                    <p:cond delay="0"/>
                                  </p:stCondLst>
                                  <p:childTnLst>
                                    <p:set>
                                      <p:cBhvr>
                                        <p:cTn id="85" dur="1" fill="hold">
                                          <p:stCondLst>
                                            <p:cond delay="499"/>
                                          </p:stCondLst>
                                        </p:cTn>
                                        <p:tgtEl>
                                          <p:spTgt spid="408662"/>
                                        </p:tgtEl>
                                        <p:attrNameLst>
                                          <p:attrName>style.visibility</p:attrName>
                                        </p:attrNameLst>
                                      </p:cBhvr>
                                      <p:to>
                                        <p:strVal val="visible"/>
                                      </p:to>
                                    </p:set>
                                  </p:childTnLst>
                                </p:cTn>
                              </p:par>
                            </p:childTnLst>
                          </p:cTn>
                        </p:par>
                      </p:childTnLst>
                    </p:cTn>
                  </p:par>
                  <p:par>
                    <p:cTn id="86" fill="hold" nodeType="clickPar">
                      <p:stCondLst>
                        <p:cond delay="indefinite"/>
                      </p:stCondLst>
                      <p:childTnLst>
                        <p:par>
                          <p:cTn id="87" fill="hold" nodeType="withGroup">
                            <p:stCondLst>
                              <p:cond delay="0"/>
                            </p:stCondLst>
                            <p:childTnLst>
                              <p:par>
                                <p:cTn id="88" presetID="5" presetClass="entr" presetSubtype="10" fill="hold" nodeType="clickEffect">
                                  <p:stCondLst>
                                    <p:cond delay="0"/>
                                  </p:stCondLst>
                                  <p:childTnLst>
                                    <p:set>
                                      <p:cBhvr>
                                        <p:cTn id="89" dur="1" fill="hold">
                                          <p:stCondLst>
                                            <p:cond delay="0"/>
                                          </p:stCondLst>
                                        </p:cTn>
                                        <p:tgtEl>
                                          <p:spTgt spid="408663"/>
                                        </p:tgtEl>
                                        <p:attrNameLst>
                                          <p:attrName>style.visibility</p:attrName>
                                        </p:attrNameLst>
                                      </p:cBhvr>
                                      <p:to>
                                        <p:strVal val="visible"/>
                                      </p:to>
                                    </p:set>
                                    <p:animEffect transition="in" filter="checkerboard(across)">
                                      <p:cBhvr>
                                        <p:cTn id="90" dur="500"/>
                                        <p:tgtEl>
                                          <p:spTgt spid="408663"/>
                                        </p:tgtEl>
                                      </p:cBhvr>
                                    </p:animEffect>
                                  </p:childTnLst>
                                </p:cTn>
                              </p:par>
                            </p:childTnLst>
                          </p:cTn>
                        </p:par>
                        <p:par>
                          <p:cTn id="91" fill="hold" nodeType="afterGroup">
                            <p:stCondLst>
                              <p:cond delay="500"/>
                            </p:stCondLst>
                            <p:childTnLst>
                              <p:par>
                                <p:cTn id="92" presetID="5" presetClass="entr" presetSubtype="10" fill="hold" nodeType="afterEffect">
                                  <p:stCondLst>
                                    <p:cond delay="0"/>
                                  </p:stCondLst>
                                  <p:childTnLst>
                                    <p:set>
                                      <p:cBhvr>
                                        <p:cTn id="93" dur="1" fill="hold">
                                          <p:stCondLst>
                                            <p:cond delay="0"/>
                                          </p:stCondLst>
                                        </p:cTn>
                                        <p:tgtEl>
                                          <p:spTgt spid="408804"/>
                                        </p:tgtEl>
                                        <p:attrNameLst>
                                          <p:attrName>style.visibility</p:attrName>
                                        </p:attrNameLst>
                                      </p:cBhvr>
                                      <p:to>
                                        <p:strVal val="visible"/>
                                      </p:to>
                                    </p:set>
                                    <p:animEffect transition="in" filter="checkerboard(across)">
                                      <p:cBhvr>
                                        <p:cTn id="94" dur="500"/>
                                        <p:tgtEl>
                                          <p:spTgt spid="408804"/>
                                        </p:tgtEl>
                                      </p:cBhvr>
                                    </p:animEffect>
                                  </p:childTnLst>
                                </p:cTn>
                              </p:par>
                            </p:childTnLst>
                          </p:cTn>
                        </p:par>
                      </p:childTnLst>
                    </p:cTn>
                  </p:par>
                  <p:par>
                    <p:cTn id="95" fill="hold" nodeType="clickPar">
                      <p:stCondLst>
                        <p:cond delay="indefinite"/>
                      </p:stCondLst>
                      <p:childTnLst>
                        <p:par>
                          <p:cTn id="96" fill="hold" nodeType="withGroup">
                            <p:stCondLst>
                              <p:cond delay="0"/>
                            </p:stCondLst>
                            <p:childTnLst>
                              <p:par>
                                <p:cTn id="97" presetID="9" presetClass="entr" presetSubtype="0" fill="hold" nodeType="clickEffect">
                                  <p:stCondLst>
                                    <p:cond delay="0"/>
                                  </p:stCondLst>
                                  <p:childTnLst>
                                    <p:set>
                                      <p:cBhvr>
                                        <p:cTn id="98" dur="1" fill="hold">
                                          <p:stCondLst>
                                            <p:cond delay="0"/>
                                          </p:stCondLst>
                                        </p:cTn>
                                        <p:tgtEl>
                                          <p:spTgt spid="408805"/>
                                        </p:tgtEl>
                                        <p:attrNameLst>
                                          <p:attrName>style.visibility</p:attrName>
                                        </p:attrNameLst>
                                      </p:cBhvr>
                                      <p:to>
                                        <p:strVal val="visible"/>
                                      </p:to>
                                    </p:set>
                                    <p:animEffect transition="in" filter="dissolve">
                                      <p:cBhvr>
                                        <p:cTn id="99" dur="500"/>
                                        <p:tgtEl>
                                          <p:spTgt spid="4088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8580" grpId="0"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09602" name="AutoShape 2"/>
          <p:cNvSpPr>
            <a:spLocks noChangeArrowheads="1"/>
          </p:cNvSpPr>
          <p:nvPr/>
        </p:nvSpPr>
        <p:spPr bwMode="auto">
          <a:xfrm>
            <a:off x="2166938" y="3705225"/>
            <a:ext cx="6726236" cy="2676525"/>
          </a:xfrm>
          <a:prstGeom prst="roundRect">
            <a:avLst>
              <a:gd name="adj" fmla="val 16667"/>
            </a:avLst>
          </a:prstGeom>
          <a:solidFill>
            <a:schemeClr val="bg1"/>
          </a:solidFill>
          <a:ln>
            <a:noFill/>
          </a:ln>
          <a:effectLst/>
        </p:spPr>
        <p:txBody>
          <a:bodyPr anchor="ctr">
            <a:spAutoFit/>
          </a:bodyPr>
          <a:lstStyle/>
          <a:p>
            <a:pPr>
              <a:defRPr/>
            </a:pPr>
            <a:endParaRPr lang="zh-CN"/>
          </a:p>
        </p:txBody>
      </p:sp>
      <p:graphicFrame>
        <p:nvGraphicFramePr>
          <p:cNvPr id="409603" name="Object 3"/>
          <p:cNvGraphicFramePr>
            <a:graphicFrameLocks xmlns:a="http://schemas.openxmlformats.org/drawingml/2006/main" noChangeAspect="1"/>
          </p:cNvGraphicFramePr>
          <p:nvPr/>
        </p:nvGraphicFramePr>
        <p:xfrm>
          <a:off x="627063" y="2544762"/>
          <a:ext cx="2073275" cy="596900"/>
        </p:xfrm>
        <a:graphic>
          <a:graphicData uri="http://schemas.openxmlformats.org/presentationml/2006/ole">
            <p:oleObj name="oleObj" r:id="rId4" imgW="939165" imgH="278765" progId="Equation.3">
              <p:embed/>
              <p:pic>
                <p:nvPicPr>
                  <p:cNvPr id="409603" name="Object 3"/>
                  <p:cNvPicPr/>
                  <p:nvPr/>
                </p:nvPicPr>
                <p:blipFill>
                  <a:blip r:embed="rId3"/>
                  <a:stretch/>
                </p:blipFill>
                <p:spPr bwMode="auto">
                  <a:xfrm>
                    <a:off x="627063" y="2544762"/>
                    <a:ext cx="2073275" cy="596900"/>
                  </a:xfrm>
                  <a:prstGeom prst="rect">
                    <a:avLst/>
                  </a:prstGeom>
                </p:spPr>
              </p:pic>
            </p:oleObj>
          </a:graphicData>
        </a:graphic>
      </p:graphicFrame>
      <p:graphicFrame>
        <p:nvGraphicFramePr>
          <p:cNvPr id="409604" name="Object 4"/>
          <p:cNvGraphicFramePr>
            <a:graphicFrameLocks xmlns:a="http://schemas.openxmlformats.org/drawingml/2006/main" noChangeAspect="1"/>
          </p:cNvGraphicFramePr>
          <p:nvPr/>
        </p:nvGraphicFramePr>
        <p:xfrm>
          <a:off x="644525" y="1912938"/>
          <a:ext cx="3111500" cy="549275"/>
        </p:xfrm>
        <a:graphic>
          <a:graphicData uri="http://schemas.openxmlformats.org/presentationml/2006/ole">
            <p:oleObj name="oleObj" r:id="rId6" imgW="1358265" imgH="278765" progId="Equation.3">
              <p:embed/>
              <p:pic>
                <p:nvPicPr>
                  <p:cNvPr id="409604" name="Object 4"/>
                  <p:cNvPicPr/>
                  <p:nvPr/>
                </p:nvPicPr>
                <p:blipFill>
                  <a:blip r:embed="rId5"/>
                  <a:stretch/>
                </p:blipFill>
                <p:spPr bwMode="auto">
                  <a:xfrm>
                    <a:off x="644525" y="1912938"/>
                    <a:ext cx="3111500" cy="549275"/>
                  </a:xfrm>
                  <a:prstGeom prst="rect">
                    <a:avLst/>
                  </a:prstGeom>
                </p:spPr>
              </p:pic>
            </p:oleObj>
          </a:graphicData>
        </a:graphic>
      </p:graphicFrame>
      <p:graphicFrame>
        <p:nvGraphicFramePr>
          <p:cNvPr id="409605" name="Object 5"/>
          <p:cNvGraphicFramePr>
            <a:graphicFrameLocks xmlns:a="http://schemas.openxmlformats.org/drawingml/2006/main" noChangeAspect="1"/>
          </p:cNvGraphicFramePr>
          <p:nvPr/>
        </p:nvGraphicFramePr>
        <p:xfrm>
          <a:off x="3635375" y="441325"/>
          <a:ext cx="2746375" cy="598488"/>
        </p:xfrm>
        <a:graphic>
          <a:graphicData uri="http://schemas.openxmlformats.org/presentationml/2006/ole">
            <p:oleObj name="oleObj" r:id="rId8" imgW="1205865" imgH="266065" progId="Equation.3">
              <p:embed/>
              <p:pic>
                <p:nvPicPr>
                  <p:cNvPr id="409605" name="Object 5"/>
                  <p:cNvPicPr/>
                  <p:nvPr/>
                </p:nvPicPr>
                <p:blipFill>
                  <a:blip r:embed="rId7"/>
                  <a:stretch/>
                </p:blipFill>
                <p:spPr bwMode="auto">
                  <a:xfrm>
                    <a:off x="3635375" y="441325"/>
                    <a:ext cx="2746375" cy="598488"/>
                  </a:xfrm>
                  <a:prstGeom prst="rect">
                    <a:avLst/>
                  </a:prstGeom>
                </p:spPr>
              </p:pic>
            </p:oleObj>
          </a:graphicData>
        </a:graphic>
      </p:graphicFrame>
      <p:sp>
        <p:nvSpPr>
          <p:cNvPr id="409606" name="Rectangle 6"/>
          <p:cNvSpPr>
            <a:spLocks noChangeArrowheads="1"/>
          </p:cNvSpPr>
          <p:nvPr/>
        </p:nvSpPr>
        <p:spPr bwMode="auto">
          <a:xfrm>
            <a:off x="6826250" y="2362199"/>
            <a:ext cx="1524000" cy="519113"/>
          </a:xfrm>
          <a:prstGeom prst="rect">
            <a:avLst/>
          </a:prstGeom>
          <a:noFill/>
          <a:ln>
            <a:noFill/>
          </a:ln>
          <a:effectLst/>
        </p:spPr>
        <p:txBody>
          <a:bodyPr anchor="ctr">
            <a:spAutoFit/>
          </a:bodyPr>
          <a:lstStyle>
            <a:lvl1pPr indent="269875"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a:spcBef>
                <a:spcPts val="0"/>
              </a:spcBef>
              <a:spcAft>
                <a:spcPts val="0"/>
              </a:spcAft>
              <a:defRPr sz="2400">
                <a:solidFill>
                  <a:schemeClr val="tx1"/>
                </a:solidFill>
                <a:latin typeface="Times New Roman"/>
                <a:ea typeface="宋体"/>
              </a:defRPr>
            </a:lvl6pPr>
            <a:lvl7pPr>
              <a:spcBef>
                <a:spcPts val="0"/>
              </a:spcBef>
              <a:spcAft>
                <a:spcPts val="0"/>
              </a:spcAft>
              <a:defRPr sz="2400">
                <a:solidFill>
                  <a:schemeClr val="tx1"/>
                </a:solidFill>
                <a:latin typeface="Times New Roman"/>
                <a:ea typeface="宋体"/>
              </a:defRPr>
            </a:lvl7pPr>
            <a:lvl8pPr>
              <a:spcBef>
                <a:spcPts val="0"/>
              </a:spcBef>
              <a:spcAft>
                <a:spcPts val="0"/>
              </a:spcAft>
              <a:defRPr sz="2400">
                <a:solidFill>
                  <a:schemeClr val="tx1"/>
                </a:solidFill>
                <a:latin typeface="Times New Roman"/>
                <a:ea typeface="宋体"/>
              </a:defRPr>
            </a:lvl8pPr>
            <a:lvl9pPr>
              <a:spcBef>
                <a:spcPts val="0"/>
              </a:spcBef>
              <a:spcAft>
                <a:spcPts val="0"/>
              </a:spcAft>
              <a:defRPr sz="2400">
                <a:solidFill>
                  <a:schemeClr val="tx1"/>
                </a:solidFill>
                <a:latin typeface="Times New Roman"/>
                <a:ea typeface="宋体"/>
              </a:defRPr>
            </a:lvl9pPr>
          </a:lstStyle>
          <a:p>
            <a:pPr>
              <a:defRPr/>
            </a:pPr>
            <a:r>
              <a:rPr lang="en-US" sz="2800" i="1">
                <a:cs typeface="Times New Roman"/>
              </a:rPr>
              <a:t>K</a:t>
            </a:r>
            <a:r>
              <a:rPr lang="en-US" sz="2800" baseline="-25000">
                <a:cs typeface="Times New Roman"/>
              </a:rPr>
              <a:t>0</a:t>
            </a:r>
            <a:r>
              <a:rPr lang="en-US" sz="2800">
                <a:cs typeface="Times New Roman"/>
              </a:rPr>
              <a:t>=1</a:t>
            </a:r>
            <a:endParaRPr lang="en-US" sz="2800"/>
          </a:p>
        </p:txBody>
      </p:sp>
      <p:sp>
        <p:nvSpPr>
          <p:cNvPr id="409607" name="Rectangle 7"/>
          <p:cNvSpPr>
            <a:spLocks noChangeArrowheads="1"/>
          </p:cNvSpPr>
          <p:nvPr/>
        </p:nvSpPr>
        <p:spPr bwMode="auto">
          <a:xfrm>
            <a:off x="4648200" y="1690688"/>
            <a:ext cx="1487488" cy="519112"/>
          </a:xfrm>
          <a:prstGeom prst="rect">
            <a:avLst/>
          </a:prstGeom>
          <a:noFill/>
          <a:ln>
            <a:noFill/>
          </a:ln>
          <a:effectLst/>
        </p:spPr>
        <p:txBody>
          <a:bodyPr wrap="none" anchor="ctr">
            <a:spAutoFit/>
          </a:bodyPr>
          <a:lstStyle>
            <a:lvl1pPr indent="269875"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a:spcBef>
                <a:spcPts val="0"/>
              </a:spcBef>
              <a:spcAft>
                <a:spcPts val="0"/>
              </a:spcAft>
              <a:defRPr sz="2400">
                <a:solidFill>
                  <a:schemeClr val="tx1"/>
                </a:solidFill>
                <a:latin typeface="Times New Roman"/>
                <a:ea typeface="宋体"/>
              </a:defRPr>
            </a:lvl6pPr>
            <a:lvl7pPr>
              <a:spcBef>
                <a:spcPts val="0"/>
              </a:spcBef>
              <a:spcAft>
                <a:spcPts val="0"/>
              </a:spcAft>
              <a:defRPr sz="2400">
                <a:solidFill>
                  <a:schemeClr val="tx1"/>
                </a:solidFill>
                <a:latin typeface="Times New Roman"/>
                <a:ea typeface="宋体"/>
              </a:defRPr>
            </a:lvl7pPr>
            <a:lvl8pPr>
              <a:spcBef>
                <a:spcPts val="0"/>
              </a:spcBef>
              <a:spcAft>
                <a:spcPts val="0"/>
              </a:spcAft>
              <a:defRPr sz="2400">
                <a:solidFill>
                  <a:schemeClr val="tx1"/>
                </a:solidFill>
                <a:latin typeface="Times New Roman"/>
                <a:ea typeface="宋体"/>
              </a:defRPr>
            </a:lvl8pPr>
            <a:lvl9pPr>
              <a:spcBef>
                <a:spcPts val="0"/>
              </a:spcBef>
              <a:spcAft>
                <a:spcPts val="0"/>
              </a:spcAft>
              <a:defRPr sz="2400">
                <a:solidFill>
                  <a:schemeClr val="tx1"/>
                </a:solidFill>
                <a:latin typeface="Times New Roman"/>
                <a:ea typeface="宋体"/>
              </a:defRPr>
            </a:lvl9pPr>
          </a:lstStyle>
          <a:p>
            <a:pPr>
              <a:defRPr/>
            </a:pPr>
            <a:r>
              <a:rPr lang="en-US" sz="2800" i="1">
                <a:cs typeface="Times New Roman"/>
              </a:rPr>
              <a:t>J</a:t>
            </a:r>
            <a:r>
              <a:rPr lang="en-US" sz="2800" baseline="-25000">
                <a:cs typeface="Times New Roman"/>
              </a:rPr>
              <a:t>1</a:t>
            </a:r>
            <a:r>
              <a:rPr lang="en-US" sz="2800">
                <a:cs typeface="Times New Roman"/>
              </a:rPr>
              <a:t>=Q</a:t>
            </a:r>
            <a:r>
              <a:rPr lang="en-US" sz="2800" baseline="-25000">
                <a:cs typeface="Times New Roman"/>
              </a:rPr>
              <a:t>0</a:t>
            </a:r>
            <a:r>
              <a:rPr lang="en-US" sz="2800" i="1" baseline="30000">
                <a:cs typeface="Times New Roman"/>
              </a:rPr>
              <a:t>n</a:t>
            </a:r>
            <a:endParaRPr lang="en-US" sz="2800"/>
          </a:p>
        </p:txBody>
      </p:sp>
      <p:sp>
        <p:nvSpPr>
          <p:cNvPr id="409608" name="Rectangle 8"/>
          <p:cNvSpPr>
            <a:spLocks noChangeArrowheads="1"/>
          </p:cNvSpPr>
          <p:nvPr/>
        </p:nvSpPr>
        <p:spPr bwMode="auto">
          <a:xfrm>
            <a:off x="358775" y="3392488"/>
            <a:ext cx="2638425" cy="457200"/>
          </a:xfrm>
          <a:prstGeom prst="rect">
            <a:avLst/>
          </a:prstGeom>
          <a:noFill/>
          <a:ln>
            <a:noFill/>
          </a:ln>
          <a:effectLst/>
        </p:spPr>
        <p:txBody>
          <a:bodyPr wrap="none" anchor="ctr">
            <a:spAutoFit/>
          </a:bodyPr>
          <a:lstStyle/>
          <a:p>
            <a:pPr algn="l">
              <a:defRPr/>
            </a:pPr>
            <a:r>
              <a:rPr lang="en-US" sz="2400">
                <a:solidFill>
                  <a:schemeClr val="bg2"/>
                </a:solidFill>
                <a:latin typeface="楷体_GB2312"/>
                <a:ea typeface="楷体_GB2312"/>
              </a:rPr>
              <a:t> </a:t>
            </a:r>
            <a:r>
              <a:rPr lang="en-US" sz="2400">
                <a:solidFill>
                  <a:schemeClr val="hlink"/>
                </a:solidFill>
                <a:latin typeface="楷体_GB2312"/>
                <a:ea typeface="楷体_GB2312"/>
              </a:rPr>
              <a:t>4</a:t>
            </a:r>
            <a:r>
              <a:rPr lang="zh-CN" sz="2400">
                <a:solidFill>
                  <a:schemeClr val="hlink"/>
                </a:solidFill>
                <a:latin typeface="楷体_GB2312"/>
                <a:ea typeface="楷体_GB2312"/>
              </a:rPr>
              <a:t>、 画出逻辑图 </a:t>
            </a:r>
            <a:endParaRPr/>
          </a:p>
        </p:txBody>
      </p:sp>
      <p:graphicFrame>
        <p:nvGraphicFramePr>
          <p:cNvPr id="409609" name="Object 9"/>
          <p:cNvGraphicFramePr>
            <a:graphicFrameLocks xmlns:a="http://schemas.openxmlformats.org/drawingml/2006/main" noChangeAspect="1"/>
          </p:cNvGraphicFramePr>
          <p:nvPr/>
        </p:nvGraphicFramePr>
        <p:xfrm>
          <a:off x="681037" y="1155699"/>
          <a:ext cx="3386137" cy="615950"/>
        </p:xfrm>
        <a:graphic>
          <a:graphicData uri="http://schemas.openxmlformats.org/presentationml/2006/ole">
            <p:oleObj name="oleObj" r:id="rId10" imgW="1510665" imgH="278765" progId="Equation.3">
              <p:embed/>
              <p:pic>
                <p:nvPicPr>
                  <p:cNvPr id="409609" name="Object 9"/>
                  <p:cNvPicPr/>
                  <p:nvPr/>
                </p:nvPicPr>
                <p:blipFill>
                  <a:blip r:embed="rId9"/>
                  <a:stretch/>
                </p:blipFill>
                <p:spPr bwMode="auto">
                  <a:xfrm>
                    <a:off x="681037" y="1155699"/>
                    <a:ext cx="3386137" cy="615950"/>
                  </a:xfrm>
                  <a:prstGeom prst="rect">
                    <a:avLst/>
                  </a:prstGeom>
                </p:spPr>
              </p:pic>
            </p:oleObj>
          </a:graphicData>
        </a:graphic>
      </p:graphicFrame>
      <p:graphicFrame>
        <p:nvGraphicFramePr>
          <p:cNvPr id="409610" name="Object 10"/>
          <p:cNvGraphicFramePr>
            <a:graphicFrameLocks xmlns:a="http://schemas.openxmlformats.org/drawingml/2006/main" noChangeAspect="1"/>
          </p:cNvGraphicFramePr>
          <p:nvPr/>
        </p:nvGraphicFramePr>
        <p:xfrm>
          <a:off x="4953000" y="1066800"/>
          <a:ext cx="1593850" cy="531813"/>
        </p:xfrm>
        <a:graphic>
          <a:graphicData uri="http://schemas.openxmlformats.org/presentationml/2006/ole">
            <p:oleObj name="oleObj" r:id="rId12" imgW="710565" imgH="240665" progId="Equation.3">
              <p:embed/>
              <p:pic>
                <p:nvPicPr>
                  <p:cNvPr id="409610" name="Object 10"/>
                  <p:cNvPicPr/>
                  <p:nvPr/>
                </p:nvPicPr>
                <p:blipFill>
                  <a:blip r:embed="rId11"/>
                  <a:stretch/>
                </p:blipFill>
                <p:spPr bwMode="auto">
                  <a:xfrm>
                    <a:off x="4953000" y="1066800"/>
                    <a:ext cx="1593850" cy="531813"/>
                  </a:xfrm>
                  <a:prstGeom prst="rect">
                    <a:avLst/>
                  </a:prstGeom>
                </p:spPr>
              </p:pic>
            </p:oleObj>
          </a:graphicData>
        </a:graphic>
      </p:graphicFrame>
      <p:sp>
        <p:nvSpPr>
          <p:cNvPr id="409611" name="Rectangle 11"/>
          <p:cNvSpPr>
            <a:spLocks noChangeArrowheads="1"/>
          </p:cNvSpPr>
          <p:nvPr/>
        </p:nvSpPr>
        <p:spPr bwMode="auto">
          <a:xfrm>
            <a:off x="6826250" y="1066800"/>
            <a:ext cx="2012949" cy="519113"/>
          </a:xfrm>
          <a:prstGeom prst="rect">
            <a:avLst/>
          </a:prstGeom>
          <a:noFill/>
          <a:ln>
            <a:noFill/>
          </a:ln>
          <a:effectLst/>
        </p:spPr>
        <p:txBody>
          <a:bodyPr wrap="none" anchor="ctr">
            <a:spAutoFit/>
          </a:bodyPr>
          <a:lstStyle>
            <a:lvl1pPr indent="269875"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a:spcBef>
                <a:spcPts val="0"/>
              </a:spcBef>
              <a:spcAft>
                <a:spcPts val="0"/>
              </a:spcAft>
              <a:defRPr sz="2400">
                <a:solidFill>
                  <a:schemeClr val="tx1"/>
                </a:solidFill>
                <a:latin typeface="Times New Roman"/>
                <a:ea typeface="宋体"/>
              </a:defRPr>
            </a:lvl6pPr>
            <a:lvl7pPr>
              <a:spcBef>
                <a:spcPts val="0"/>
              </a:spcBef>
              <a:spcAft>
                <a:spcPts val="0"/>
              </a:spcAft>
              <a:defRPr sz="2400">
                <a:solidFill>
                  <a:schemeClr val="tx1"/>
                </a:solidFill>
                <a:latin typeface="Times New Roman"/>
                <a:ea typeface="宋体"/>
              </a:defRPr>
            </a:lvl7pPr>
            <a:lvl8pPr>
              <a:spcBef>
                <a:spcPts val="0"/>
              </a:spcBef>
              <a:spcAft>
                <a:spcPts val="0"/>
              </a:spcAft>
              <a:defRPr sz="2400">
                <a:solidFill>
                  <a:schemeClr val="tx1"/>
                </a:solidFill>
                <a:latin typeface="Times New Roman"/>
                <a:ea typeface="宋体"/>
              </a:defRPr>
            </a:lvl8pPr>
            <a:lvl9pPr>
              <a:spcBef>
                <a:spcPts val="0"/>
              </a:spcBef>
              <a:spcAft>
                <a:spcPts val="0"/>
              </a:spcAft>
              <a:defRPr sz="2400">
                <a:solidFill>
                  <a:schemeClr val="tx1"/>
                </a:solidFill>
                <a:latin typeface="Times New Roman"/>
                <a:ea typeface="宋体"/>
              </a:defRPr>
            </a:lvl9pPr>
          </a:lstStyle>
          <a:p>
            <a:pPr>
              <a:defRPr/>
            </a:pPr>
            <a:r>
              <a:rPr lang="en-US" sz="2800" i="1">
                <a:cs typeface="Times New Roman"/>
              </a:rPr>
              <a:t>K</a:t>
            </a:r>
            <a:r>
              <a:rPr lang="en-US" sz="2800" i="1" baseline="-25000">
                <a:cs typeface="Times New Roman"/>
              </a:rPr>
              <a:t>2 </a:t>
            </a:r>
            <a:r>
              <a:rPr lang="en-US" sz="2800">
                <a:cs typeface="Times New Roman"/>
              </a:rPr>
              <a:t>= 1	</a:t>
            </a:r>
            <a:endParaRPr lang="en-US" sz="2800"/>
          </a:p>
        </p:txBody>
      </p:sp>
      <p:graphicFrame>
        <p:nvGraphicFramePr>
          <p:cNvPr id="409612" name="Object 12"/>
          <p:cNvGraphicFramePr>
            <a:graphicFrameLocks xmlns:a="http://schemas.openxmlformats.org/drawingml/2006/main" noChangeAspect="1"/>
          </p:cNvGraphicFramePr>
          <p:nvPr/>
        </p:nvGraphicFramePr>
        <p:xfrm>
          <a:off x="4953000" y="2286000"/>
          <a:ext cx="1238250" cy="635000"/>
        </p:xfrm>
        <a:graphic>
          <a:graphicData uri="http://schemas.openxmlformats.org/presentationml/2006/ole">
            <p:oleObj name="oleObj" r:id="rId14" imgW="545465" imgH="278765" progId="Equation.3">
              <p:embed/>
              <p:pic>
                <p:nvPicPr>
                  <p:cNvPr id="409612" name="Object 12"/>
                  <p:cNvPicPr/>
                  <p:nvPr/>
                </p:nvPicPr>
                <p:blipFill>
                  <a:blip r:embed="rId13"/>
                  <a:stretch/>
                </p:blipFill>
                <p:spPr bwMode="auto">
                  <a:xfrm>
                    <a:off x="4953000" y="2286000"/>
                    <a:ext cx="1238250" cy="635000"/>
                  </a:xfrm>
                  <a:prstGeom prst="rect">
                    <a:avLst/>
                  </a:prstGeom>
                </p:spPr>
              </p:pic>
            </p:oleObj>
          </a:graphicData>
        </a:graphic>
      </p:graphicFrame>
      <p:graphicFrame>
        <p:nvGraphicFramePr>
          <p:cNvPr id="409613" name="Object 13"/>
          <p:cNvGraphicFramePr>
            <a:graphicFrameLocks xmlns:a="http://schemas.openxmlformats.org/drawingml/2006/main" noChangeAspect="1"/>
          </p:cNvGraphicFramePr>
          <p:nvPr/>
        </p:nvGraphicFramePr>
        <p:xfrm>
          <a:off x="4937125" y="2971800"/>
          <a:ext cx="1082675" cy="503238"/>
        </p:xfrm>
        <a:graphic>
          <a:graphicData uri="http://schemas.openxmlformats.org/presentationml/2006/ole">
            <p:oleObj name="oleObj" r:id="rId16" imgW="481965" imgH="228600" progId="Equation.3">
              <p:embed/>
              <p:pic>
                <p:nvPicPr>
                  <p:cNvPr id="409613" name="Object 13"/>
                  <p:cNvPicPr/>
                  <p:nvPr/>
                </p:nvPicPr>
                <p:blipFill>
                  <a:blip r:embed="rId15"/>
                  <a:stretch/>
                </p:blipFill>
                <p:spPr bwMode="auto">
                  <a:xfrm>
                    <a:off x="4937125" y="2971800"/>
                    <a:ext cx="1082675" cy="503238"/>
                  </a:xfrm>
                  <a:prstGeom prst="rect">
                    <a:avLst/>
                  </a:prstGeom>
                </p:spPr>
              </p:pic>
            </p:oleObj>
          </a:graphicData>
        </a:graphic>
      </p:graphicFrame>
      <p:sp>
        <p:nvSpPr>
          <p:cNvPr id="409614" name="Rectangle 14"/>
          <p:cNvSpPr>
            <a:spLocks noChangeArrowheads="1"/>
          </p:cNvSpPr>
          <p:nvPr/>
        </p:nvSpPr>
        <p:spPr bwMode="auto">
          <a:xfrm>
            <a:off x="6826250" y="1676400"/>
            <a:ext cx="1546225" cy="519113"/>
          </a:xfrm>
          <a:prstGeom prst="rect">
            <a:avLst/>
          </a:prstGeom>
          <a:noFill/>
          <a:ln>
            <a:noFill/>
          </a:ln>
          <a:effectLst/>
        </p:spPr>
        <p:txBody>
          <a:bodyPr wrap="none" anchor="ctr">
            <a:spAutoFit/>
          </a:bodyPr>
          <a:lstStyle>
            <a:lvl1pPr indent="269875"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a:spcBef>
                <a:spcPts val="0"/>
              </a:spcBef>
              <a:spcAft>
                <a:spcPts val="0"/>
              </a:spcAft>
              <a:defRPr sz="2400">
                <a:solidFill>
                  <a:schemeClr val="tx1"/>
                </a:solidFill>
                <a:latin typeface="Times New Roman"/>
                <a:ea typeface="宋体"/>
              </a:defRPr>
            </a:lvl6pPr>
            <a:lvl7pPr>
              <a:spcBef>
                <a:spcPts val="0"/>
              </a:spcBef>
              <a:spcAft>
                <a:spcPts val="0"/>
              </a:spcAft>
              <a:defRPr sz="2400">
                <a:solidFill>
                  <a:schemeClr val="tx1"/>
                </a:solidFill>
                <a:latin typeface="Times New Roman"/>
                <a:ea typeface="宋体"/>
              </a:defRPr>
            </a:lvl7pPr>
            <a:lvl8pPr>
              <a:spcBef>
                <a:spcPts val="0"/>
              </a:spcBef>
              <a:spcAft>
                <a:spcPts val="0"/>
              </a:spcAft>
              <a:defRPr sz="2400">
                <a:solidFill>
                  <a:schemeClr val="tx1"/>
                </a:solidFill>
                <a:latin typeface="Times New Roman"/>
                <a:ea typeface="宋体"/>
              </a:defRPr>
            </a:lvl8pPr>
            <a:lvl9pPr>
              <a:spcBef>
                <a:spcPts val="0"/>
              </a:spcBef>
              <a:spcAft>
                <a:spcPts val="0"/>
              </a:spcAft>
              <a:defRPr sz="2400">
                <a:solidFill>
                  <a:schemeClr val="tx1"/>
                </a:solidFill>
                <a:latin typeface="Times New Roman"/>
                <a:ea typeface="宋体"/>
              </a:defRPr>
            </a:lvl9pPr>
          </a:lstStyle>
          <a:p>
            <a:pPr>
              <a:defRPr/>
            </a:pPr>
            <a:r>
              <a:rPr lang="en-US" sz="2800" i="1">
                <a:cs typeface="Times New Roman"/>
              </a:rPr>
              <a:t>K</a:t>
            </a:r>
            <a:r>
              <a:rPr lang="en-US" sz="2800" baseline="-25000">
                <a:cs typeface="Times New Roman"/>
              </a:rPr>
              <a:t>1</a:t>
            </a:r>
            <a:r>
              <a:rPr lang="en-US" sz="2800">
                <a:cs typeface="Times New Roman"/>
              </a:rPr>
              <a:t>=Q</a:t>
            </a:r>
            <a:r>
              <a:rPr lang="en-US" sz="2800" baseline="-25000">
                <a:cs typeface="Times New Roman"/>
              </a:rPr>
              <a:t>0</a:t>
            </a:r>
            <a:r>
              <a:rPr lang="en-US" sz="2800" i="1" baseline="30000">
                <a:cs typeface="Times New Roman"/>
              </a:rPr>
              <a:t>n</a:t>
            </a:r>
            <a:endParaRPr lang="en-US" sz="2800"/>
          </a:p>
        </p:txBody>
      </p:sp>
      <p:grpSp>
        <p:nvGrpSpPr>
          <p:cNvPr id="409615" name="Group 15"/>
          <p:cNvGrpSpPr/>
          <p:nvPr/>
        </p:nvGrpSpPr>
        <p:grpSpPr bwMode="auto">
          <a:xfrm>
            <a:off x="1617663" y="1300163"/>
            <a:ext cx="1908175" cy="1800225"/>
            <a:chOff x="1066" y="662"/>
            <a:chExt cx="1150" cy="1139"/>
          </a:xfrm>
        </p:grpSpPr>
        <p:sp>
          <p:nvSpPr>
            <p:cNvPr id="409616" name="Rectangle 16"/>
            <p:cNvSpPr>
              <a:spLocks noChangeArrowheads="1"/>
            </p:cNvSpPr>
            <p:nvPr/>
          </p:nvSpPr>
          <p:spPr bwMode="auto">
            <a:xfrm>
              <a:off x="1066" y="662"/>
              <a:ext cx="528" cy="260"/>
            </a:xfrm>
            <a:prstGeom prst="rect">
              <a:avLst/>
            </a:prstGeom>
            <a:noFill/>
            <a:ln w="28575" algn="ctr">
              <a:solidFill>
                <a:srgbClr val="FF0000"/>
              </a:solidFill>
              <a:miter lim="800000"/>
              <a:headEnd/>
              <a:tailEnd/>
            </a:ln>
            <a:effectLst/>
          </p:spPr>
          <p:txBody>
            <a:bodyPr wrap="none" anchor="ctr">
              <a:spAutoFit/>
            </a:bodyPr>
            <a:lstStyle/>
            <a:p>
              <a:pPr>
                <a:defRPr/>
              </a:pPr>
              <a:endParaRPr lang="zh-CN"/>
            </a:p>
          </p:txBody>
        </p:sp>
        <p:sp>
          <p:nvSpPr>
            <p:cNvPr id="409617" name="Rectangle 17"/>
            <p:cNvSpPr>
              <a:spLocks noChangeArrowheads="1"/>
            </p:cNvSpPr>
            <p:nvPr/>
          </p:nvSpPr>
          <p:spPr bwMode="auto">
            <a:xfrm>
              <a:off x="2072" y="669"/>
              <a:ext cx="144" cy="260"/>
            </a:xfrm>
            <a:prstGeom prst="rect">
              <a:avLst/>
            </a:prstGeom>
            <a:noFill/>
            <a:ln w="28575" algn="ctr">
              <a:solidFill>
                <a:srgbClr val="FF0000"/>
              </a:solidFill>
              <a:miter lim="800000"/>
              <a:headEnd/>
              <a:tailEnd/>
            </a:ln>
            <a:effectLst/>
          </p:spPr>
          <p:txBody>
            <a:bodyPr anchor="ctr">
              <a:spAutoFit/>
            </a:bodyPr>
            <a:lstStyle/>
            <a:p>
              <a:pPr>
                <a:defRPr/>
              </a:pPr>
              <a:endParaRPr lang="zh-CN"/>
            </a:p>
          </p:txBody>
        </p:sp>
        <p:sp>
          <p:nvSpPr>
            <p:cNvPr id="409618" name="Rectangle 18"/>
            <p:cNvSpPr>
              <a:spLocks noChangeArrowheads="1"/>
            </p:cNvSpPr>
            <p:nvPr/>
          </p:nvSpPr>
          <p:spPr bwMode="auto">
            <a:xfrm>
              <a:off x="1093" y="1111"/>
              <a:ext cx="260" cy="260"/>
            </a:xfrm>
            <a:prstGeom prst="rect">
              <a:avLst/>
            </a:prstGeom>
            <a:noFill/>
            <a:ln w="28575" algn="ctr">
              <a:solidFill>
                <a:srgbClr val="FF0000"/>
              </a:solidFill>
              <a:miter lim="800000"/>
              <a:headEnd/>
              <a:tailEnd/>
            </a:ln>
            <a:effectLst/>
          </p:spPr>
          <p:txBody>
            <a:bodyPr anchor="ctr">
              <a:spAutoFit/>
            </a:bodyPr>
            <a:lstStyle/>
            <a:p>
              <a:pPr>
                <a:defRPr/>
              </a:pPr>
              <a:endParaRPr lang="zh-CN"/>
            </a:p>
          </p:txBody>
        </p:sp>
        <p:sp>
          <p:nvSpPr>
            <p:cNvPr id="409619" name="Rectangle 19"/>
            <p:cNvSpPr>
              <a:spLocks noChangeArrowheads="1"/>
            </p:cNvSpPr>
            <p:nvPr/>
          </p:nvSpPr>
          <p:spPr bwMode="auto">
            <a:xfrm>
              <a:off x="1822" y="1100"/>
              <a:ext cx="281" cy="270"/>
            </a:xfrm>
            <a:prstGeom prst="rect">
              <a:avLst/>
            </a:prstGeom>
            <a:noFill/>
            <a:ln w="28575" algn="ctr">
              <a:solidFill>
                <a:srgbClr val="FF0000"/>
              </a:solidFill>
              <a:miter lim="800000"/>
              <a:headEnd/>
              <a:tailEnd/>
            </a:ln>
            <a:effectLst/>
          </p:spPr>
          <p:txBody>
            <a:bodyPr anchor="ctr">
              <a:spAutoFit/>
            </a:bodyPr>
            <a:lstStyle/>
            <a:p>
              <a:pPr>
                <a:defRPr/>
              </a:pPr>
              <a:endParaRPr lang="zh-CN"/>
            </a:p>
          </p:txBody>
        </p:sp>
        <p:sp>
          <p:nvSpPr>
            <p:cNvPr id="409620" name="Rectangle 20"/>
            <p:cNvSpPr>
              <a:spLocks noChangeArrowheads="1"/>
            </p:cNvSpPr>
            <p:nvPr/>
          </p:nvSpPr>
          <p:spPr bwMode="auto">
            <a:xfrm>
              <a:off x="1101" y="1474"/>
              <a:ext cx="269" cy="327"/>
            </a:xfrm>
            <a:prstGeom prst="rect">
              <a:avLst/>
            </a:prstGeom>
            <a:noFill/>
            <a:ln w="28575" algn="ctr">
              <a:solidFill>
                <a:srgbClr val="FF0000"/>
              </a:solidFill>
              <a:miter lim="800000"/>
              <a:headEnd/>
              <a:tailEnd/>
            </a:ln>
            <a:effectLst/>
          </p:spPr>
          <p:txBody>
            <a:bodyPr anchor="ctr">
              <a:spAutoFit/>
            </a:bodyPr>
            <a:lstStyle/>
            <a:p>
              <a:pPr>
                <a:defRPr/>
              </a:pPr>
              <a:endParaRPr lang="zh-CN"/>
            </a:p>
          </p:txBody>
        </p:sp>
      </p:grpSp>
      <p:graphicFrame>
        <p:nvGraphicFramePr>
          <p:cNvPr id="409621" name="Object 21"/>
          <p:cNvGraphicFramePr>
            <a:graphicFrameLocks xmlns:a="http://schemas.openxmlformats.org/drawingml/2006/main" noChangeAspect="1"/>
          </p:cNvGraphicFramePr>
          <p:nvPr/>
        </p:nvGraphicFramePr>
        <p:xfrm>
          <a:off x="3103563" y="4065588"/>
          <a:ext cx="5651500" cy="2195512"/>
        </p:xfrm>
        <a:graphic>
          <a:graphicData uri="http://schemas.openxmlformats.org/presentationml/2006/ole">
            <p:oleObj name="oleObj" r:id="rId18" imgW="3247390" imgH="1076325" progId="Word.Picture.8">
              <p:embed/>
              <p:pic>
                <p:nvPicPr>
                  <p:cNvPr id="409621" name="Object 21"/>
                  <p:cNvPicPr/>
                  <p:nvPr/>
                </p:nvPicPr>
                <p:blipFill>
                  <a:blip r:embed="rId17"/>
                  <a:stretch/>
                </p:blipFill>
                <p:spPr bwMode="auto">
                  <a:xfrm>
                    <a:off x="3103563" y="4065588"/>
                    <a:ext cx="5651500" cy="2195512"/>
                  </a:xfrm>
                  <a:prstGeom prst="rect">
                    <a:avLst/>
                  </a:prstGeom>
                </p:spPr>
              </p:pic>
            </p:oleObj>
          </a:graphicData>
        </a:graphic>
      </p:graphicFrame>
      <p:sp>
        <p:nvSpPr>
          <p:cNvPr id="409622" name="Rectangle 22"/>
          <p:cNvSpPr>
            <a:spLocks noChangeArrowheads="1"/>
          </p:cNvSpPr>
          <p:nvPr/>
        </p:nvSpPr>
        <p:spPr bwMode="auto">
          <a:xfrm>
            <a:off x="431799" y="1017588"/>
            <a:ext cx="3527425" cy="2411412"/>
          </a:xfrm>
          <a:prstGeom prst="rect">
            <a:avLst/>
          </a:prstGeom>
          <a:solidFill>
            <a:schemeClr val="bg1"/>
          </a:solidFill>
          <a:ln>
            <a:noFill/>
          </a:ln>
          <a:effectLst/>
        </p:spPr>
        <p:txBody>
          <a:bodyPr wrap="none" anchor="ctr"/>
          <a:lstStyle/>
          <a:p>
            <a:pPr>
              <a:defRPr/>
            </a:pPr>
            <a:endParaRPr lang="zh-CN"/>
          </a:p>
        </p:txBody>
      </p:sp>
      <p:grpSp>
        <p:nvGrpSpPr>
          <p:cNvPr id="409623" name="Group 23"/>
          <p:cNvGrpSpPr/>
          <p:nvPr/>
        </p:nvGrpSpPr>
        <p:grpSpPr bwMode="auto">
          <a:xfrm>
            <a:off x="287338" y="1169988"/>
            <a:ext cx="3132137" cy="1728787"/>
            <a:chOff x="3714" y="640"/>
            <a:chExt cx="2066" cy="1140"/>
          </a:xfrm>
        </p:grpSpPr>
        <p:sp>
          <p:nvSpPr>
            <p:cNvPr id="409624" name="Rectangle 24"/>
            <p:cNvSpPr>
              <a:spLocks noChangeArrowheads="1"/>
            </p:cNvSpPr>
            <p:nvPr/>
          </p:nvSpPr>
          <p:spPr bwMode="auto">
            <a:xfrm>
              <a:off x="3913" y="644"/>
              <a:ext cx="50" cy="241"/>
            </a:xfrm>
            <a:prstGeom prst="rect">
              <a:avLst/>
            </a:prstGeom>
            <a:noFill/>
            <a:ln>
              <a:noFill/>
            </a:ln>
          </p:spPr>
          <p:txBody>
            <a:bodyPr wrap="none" lIns="0" tIns="0" rIns="0" bIns="0">
              <a:spAutoFit/>
            </a:bodyPr>
            <a:lstStyle/>
            <a:p>
              <a:pPr algn="l">
                <a:defRPr/>
              </a:pPr>
              <a:r>
                <a:rPr lang="en-US" sz="2400">
                  <a:solidFill>
                    <a:srgbClr val="000000"/>
                  </a:solidFill>
                  <a:latin typeface="Times New Roman"/>
                </a:rPr>
                <a:t> </a:t>
              </a:r>
              <a:endParaRPr lang="en-US" sz="3200">
                <a:latin typeface="Arial"/>
              </a:endParaRPr>
            </a:p>
          </p:txBody>
        </p:sp>
        <p:sp>
          <p:nvSpPr>
            <p:cNvPr id="409625" name="Rectangle 25"/>
            <p:cNvSpPr>
              <a:spLocks noChangeArrowheads="1"/>
            </p:cNvSpPr>
            <p:nvPr/>
          </p:nvSpPr>
          <p:spPr bwMode="auto">
            <a:xfrm>
              <a:off x="4246" y="843"/>
              <a:ext cx="142" cy="171"/>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00</a:t>
              </a:r>
              <a:endParaRPr lang="en-US" sz="3200">
                <a:latin typeface="Arial"/>
              </a:endParaRPr>
            </a:p>
          </p:txBody>
        </p:sp>
        <p:sp>
          <p:nvSpPr>
            <p:cNvPr id="409626" name="Rectangle 26"/>
            <p:cNvSpPr>
              <a:spLocks noChangeArrowheads="1"/>
            </p:cNvSpPr>
            <p:nvPr/>
          </p:nvSpPr>
          <p:spPr bwMode="auto">
            <a:xfrm>
              <a:off x="4405" y="843"/>
              <a:ext cx="36" cy="171"/>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9627" name="Rectangle 27"/>
            <p:cNvSpPr>
              <a:spLocks noChangeArrowheads="1"/>
            </p:cNvSpPr>
            <p:nvPr/>
          </p:nvSpPr>
          <p:spPr bwMode="auto">
            <a:xfrm>
              <a:off x="4656" y="843"/>
              <a:ext cx="143" cy="171"/>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01</a:t>
              </a:r>
              <a:endParaRPr lang="en-US" sz="3200">
                <a:latin typeface="Arial"/>
              </a:endParaRPr>
            </a:p>
          </p:txBody>
        </p:sp>
        <p:sp>
          <p:nvSpPr>
            <p:cNvPr id="409628" name="Rectangle 28"/>
            <p:cNvSpPr>
              <a:spLocks noChangeArrowheads="1"/>
            </p:cNvSpPr>
            <p:nvPr/>
          </p:nvSpPr>
          <p:spPr bwMode="auto">
            <a:xfrm>
              <a:off x="4815" y="843"/>
              <a:ext cx="35" cy="171"/>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9629" name="Rectangle 29"/>
            <p:cNvSpPr>
              <a:spLocks noChangeArrowheads="1"/>
            </p:cNvSpPr>
            <p:nvPr/>
          </p:nvSpPr>
          <p:spPr bwMode="auto">
            <a:xfrm>
              <a:off x="5074" y="843"/>
              <a:ext cx="143" cy="171"/>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11</a:t>
              </a:r>
              <a:endParaRPr lang="en-US" sz="3200">
                <a:latin typeface="Arial"/>
              </a:endParaRPr>
            </a:p>
          </p:txBody>
        </p:sp>
        <p:sp>
          <p:nvSpPr>
            <p:cNvPr id="409630" name="Rectangle 30"/>
            <p:cNvSpPr>
              <a:spLocks noChangeArrowheads="1"/>
            </p:cNvSpPr>
            <p:nvPr/>
          </p:nvSpPr>
          <p:spPr bwMode="auto">
            <a:xfrm>
              <a:off x="5226" y="843"/>
              <a:ext cx="36" cy="171"/>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9631" name="Rectangle 31"/>
            <p:cNvSpPr>
              <a:spLocks noChangeArrowheads="1"/>
            </p:cNvSpPr>
            <p:nvPr/>
          </p:nvSpPr>
          <p:spPr bwMode="auto">
            <a:xfrm>
              <a:off x="5479" y="843"/>
              <a:ext cx="143" cy="171"/>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10</a:t>
              </a:r>
              <a:endParaRPr lang="en-US" sz="3200">
                <a:latin typeface="Arial"/>
              </a:endParaRPr>
            </a:p>
          </p:txBody>
        </p:sp>
        <p:sp>
          <p:nvSpPr>
            <p:cNvPr id="409632" name="Rectangle 32"/>
            <p:cNvSpPr>
              <a:spLocks noChangeArrowheads="1"/>
            </p:cNvSpPr>
            <p:nvPr/>
          </p:nvSpPr>
          <p:spPr bwMode="auto">
            <a:xfrm>
              <a:off x="5638" y="843"/>
              <a:ext cx="35" cy="171"/>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9633" name="Rectangle 33"/>
            <p:cNvSpPr>
              <a:spLocks noChangeArrowheads="1"/>
            </p:cNvSpPr>
            <p:nvPr/>
          </p:nvSpPr>
          <p:spPr bwMode="auto">
            <a:xfrm>
              <a:off x="3928" y="1126"/>
              <a:ext cx="71" cy="170"/>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0</a:t>
              </a:r>
              <a:endParaRPr lang="en-US" sz="3200">
                <a:latin typeface="Arial"/>
              </a:endParaRPr>
            </a:p>
          </p:txBody>
        </p:sp>
        <p:sp>
          <p:nvSpPr>
            <p:cNvPr id="409634" name="Rectangle 34"/>
            <p:cNvSpPr>
              <a:spLocks noChangeArrowheads="1"/>
            </p:cNvSpPr>
            <p:nvPr/>
          </p:nvSpPr>
          <p:spPr bwMode="auto">
            <a:xfrm>
              <a:off x="4007" y="1126"/>
              <a:ext cx="36" cy="170"/>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9635" name="Rectangle 35"/>
            <p:cNvSpPr>
              <a:spLocks noChangeArrowheads="1"/>
            </p:cNvSpPr>
            <p:nvPr/>
          </p:nvSpPr>
          <p:spPr bwMode="auto">
            <a:xfrm>
              <a:off x="4271" y="1099"/>
              <a:ext cx="101" cy="240"/>
            </a:xfrm>
            <a:prstGeom prst="rect">
              <a:avLst/>
            </a:prstGeom>
            <a:noFill/>
            <a:ln>
              <a:noFill/>
            </a:ln>
          </p:spPr>
          <p:txBody>
            <a:bodyPr wrap="none" lIns="0" tIns="0" rIns="0" bIns="0">
              <a:spAutoFit/>
            </a:bodyPr>
            <a:lstStyle/>
            <a:p>
              <a:pPr algn="l">
                <a:defRPr/>
              </a:pPr>
              <a:r>
                <a:rPr lang="en-US" sz="2400">
                  <a:latin typeface="Times New Roman"/>
                </a:rPr>
                <a:t>0</a:t>
              </a:r>
              <a:endParaRPr lang="en-US" sz="3200">
                <a:latin typeface="Arial"/>
              </a:endParaRPr>
            </a:p>
          </p:txBody>
        </p:sp>
        <p:sp>
          <p:nvSpPr>
            <p:cNvPr id="409636" name="Rectangle 36"/>
            <p:cNvSpPr>
              <a:spLocks noChangeArrowheads="1"/>
            </p:cNvSpPr>
            <p:nvPr/>
          </p:nvSpPr>
          <p:spPr bwMode="auto">
            <a:xfrm>
              <a:off x="4380" y="1099"/>
              <a:ext cx="50" cy="24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 </a:t>
              </a:r>
              <a:endParaRPr lang="en-US" sz="3200">
                <a:latin typeface="Arial"/>
              </a:endParaRPr>
            </a:p>
          </p:txBody>
        </p:sp>
        <p:sp>
          <p:nvSpPr>
            <p:cNvPr id="409637" name="Rectangle 37"/>
            <p:cNvSpPr>
              <a:spLocks noChangeArrowheads="1"/>
            </p:cNvSpPr>
            <p:nvPr/>
          </p:nvSpPr>
          <p:spPr bwMode="auto">
            <a:xfrm>
              <a:off x="4681" y="1099"/>
              <a:ext cx="100" cy="240"/>
            </a:xfrm>
            <a:prstGeom prst="rect">
              <a:avLst/>
            </a:prstGeom>
            <a:noFill/>
            <a:ln>
              <a:noFill/>
            </a:ln>
          </p:spPr>
          <p:txBody>
            <a:bodyPr wrap="none" lIns="0" tIns="0" rIns="0" bIns="0">
              <a:spAutoFit/>
            </a:bodyPr>
            <a:lstStyle/>
            <a:p>
              <a:pPr algn="l">
                <a:defRPr/>
              </a:pPr>
              <a:r>
                <a:rPr lang="en-US" sz="2400">
                  <a:latin typeface="Times New Roman"/>
                </a:rPr>
                <a:t>0</a:t>
              </a:r>
              <a:endParaRPr lang="en-US" sz="3200">
                <a:latin typeface="Arial"/>
              </a:endParaRPr>
            </a:p>
          </p:txBody>
        </p:sp>
        <p:sp>
          <p:nvSpPr>
            <p:cNvPr id="409638" name="Rectangle 38"/>
            <p:cNvSpPr>
              <a:spLocks noChangeArrowheads="1"/>
            </p:cNvSpPr>
            <p:nvPr/>
          </p:nvSpPr>
          <p:spPr bwMode="auto">
            <a:xfrm>
              <a:off x="4790" y="1099"/>
              <a:ext cx="51" cy="24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 </a:t>
              </a:r>
              <a:endParaRPr lang="en-US" sz="3200">
                <a:latin typeface="Arial"/>
              </a:endParaRPr>
            </a:p>
          </p:txBody>
        </p:sp>
        <p:sp>
          <p:nvSpPr>
            <p:cNvPr id="409639" name="Rectangle 39"/>
            <p:cNvSpPr>
              <a:spLocks noChangeArrowheads="1"/>
            </p:cNvSpPr>
            <p:nvPr/>
          </p:nvSpPr>
          <p:spPr bwMode="auto">
            <a:xfrm>
              <a:off x="5278" y="1100"/>
              <a:ext cx="51" cy="24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 </a:t>
              </a:r>
              <a:endParaRPr lang="en-US" sz="3200">
                <a:latin typeface="Arial"/>
              </a:endParaRPr>
            </a:p>
          </p:txBody>
        </p:sp>
        <p:sp>
          <p:nvSpPr>
            <p:cNvPr id="409640" name="Rectangle 40"/>
            <p:cNvSpPr>
              <a:spLocks noChangeArrowheads="1"/>
            </p:cNvSpPr>
            <p:nvPr/>
          </p:nvSpPr>
          <p:spPr bwMode="auto">
            <a:xfrm>
              <a:off x="5504" y="1099"/>
              <a:ext cx="100" cy="240"/>
            </a:xfrm>
            <a:prstGeom prst="rect">
              <a:avLst/>
            </a:prstGeom>
            <a:noFill/>
            <a:ln>
              <a:noFill/>
            </a:ln>
          </p:spPr>
          <p:txBody>
            <a:bodyPr wrap="none" lIns="0" tIns="0" rIns="0" bIns="0">
              <a:spAutoFit/>
            </a:bodyPr>
            <a:lstStyle/>
            <a:p>
              <a:pPr algn="l">
                <a:defRPr/>
              </a:pPr>
              <a:r>
                <a:rPr lang="en-US" sz="2400">
                  <a:latin typeface="Times New Roman"/>
                </a:rPr>
                <a:t>0</a:t>
              </a:r>
              <a:endParaRPr lang="en-US" sz="3200">
                <a:latin typeface="Arial"/>
              </a:endParaRPr>
            </a:p>
          </p:txBody>
        </p:sp>
        <p:sp>
          <p:nvSpPr>
            <p:cNvPr id="409641" name="Rectangle 41"/>
            <p:cNvSpPr>
              <a:spLocks noChangeArrowheads="1"/>
            </p:cNvSpPr>
            <p:nvPr/>
          </p:nvSpPr>
          <p:spPr bwMode="auto">
            <a:xfrm>
              <a:off x="5614" y="1099"/>
              <a:ext cx="50" cy="240"/>
            </a:xfrm>
            <a:prstGeom prst="rect">
              <a:avLst/>
            </a:prstGeom>
            <a:noFill/>
            <a:ln>
              <a:noFill/>
            </a:ln>
          </p:spPr>
          <p:txBody>
            <a:bodyPr wrap="none" lIns="0" tIns="0" rIns="0" bIns="0">
              <a:spAutoFit/>
            </a:bodyPr>
            <a:lstStyle/>
            <a:p>
              <a:pPr algn="l">
                <a:defRPr/>
              </a:pPr>
              <a:r>
                <a:rPr lang="en-US" sz="2400">
                  <a:latin typeface="Times New Roman"/>
                </a:rPr>
                <a:t> </a:t>
              </a:r>
              <a:endParaRPr lang="en-US" sz="3200">
                <a:latin typeface="Arial"/>
              </a:endParaRPr>
            </a:p>
          </p:txBody>
        </p:sp>
        <p:sp>
          <p:nvSpPr>
            <p:cNvPr id="409642" name="Rectangle 42"/>
            <p:cNvSpPr>
              <a:spLocks noChangeArrowheads="1"/>
            </p:cNvSpPr>
            <p:nvPr/>
          </p:nvSpPr>
          <p:spPr bwMode="auto">
            <a:xfrm>
              <a:off x="4107" y="999"/>
              <a:ext cx="30" cy="28"/>
            </a:xfrm>
            <a:prstGeom prst="rect">
              <a:avLst/>
            </a:prstGeom>
            <a:solidFill>
              <a:srgbClr val="000000"/>
            </a:solidFill>
            <a:ln>
              <a:noFill/>
            </a:ln>
          </p:spPr>
          <p:txBody>
            <a:bodyPr/>
            <a:lstStyle/>
            <a:p>
              <a:pPr>
                <a:defRPr/>
              </a:pPr>
              <a:endParaRPr lang="zh-CN"/>
            </a:p>
          </p:txBody>
        </p:sp>
        <p:sp>
          <p:nvSpPr>
            <p:cNvPr id="409643" name="Line 43"/>
            <p:cNvSpPr>
              <a:spLocks noChangeShapeType="1"/>
            </p:cNvSpPr>
            <p:nvPr/>
          </p:nvSpPr>
          <p:spPr bwMode="auto">
            <a:xfrm>
              <a:off x="4107" y="999"/>
              <a:ext cx="1" cy="28"/>
            </a:xfrm>
            <a:prstGeom prst="line">
              <a:avLst/>
            </a:prstGeom>
            <a:noFill/>
            <a:ln w="0">
              <a:solidFill>
                <a:srgbClr val="000000"/>
              </a:solidFill>
              <a:round/>
              <a:headEnd/>
              <a:tailEnd/>
            </a:ln>
          </p:spPr>
          <p:txBody>
            <a:bodyPr/>
            <a:lstStyle/>
            <a:p>
              <a:pPr>
                <a:defRPr/>
              </a:pPr>
              <a:endParaRPr lang="zh-CN"/>
            </a:p>
          </p:txBody>
        </p:sp>
        <p:sp>
          <p:nvSpPr>
            <p:cNvPr id="409644" name="Rectangle 44"/>
            <p:cNvSpPr>
              <a:spLocks noChangeArrowheads="1"/>
            </p:cNvSpPr>
            <p:nvPr/>
          </p:nvSpPr>
          <p:spPr bwMode="auto">
            <a:xfrm>
              <a:off x="4107" y="999"/>
              <a:ext cx="30" cy="26"/>
            </a:xfrm>
            <a:prstGeom prst="rect">
              <a:avLst/>
            </a:prstGeom>
            <a:solidFill>
              <a:srgbClr val="000000"/>
            </a:solidFill>
            <a:ln>
              <a:noFill/>
            </a:ln>
          </p:spPr>
          <p:txBody>
            <a:bodyPr/>
            <a:lstStyle/>
            <a:p>
              <a:pPr>
                <a:defRPr/>
              </a:pPr>
              <a:endParaRPr lang="zh-CN"/>
            </a:p>
          </p:txBody>
        </p:sp>
        <p:sp>
          <p:nvSpPr>
            <p:cNvPr id="409645" name="Line 45"/>
            <p:cNvSpPr>
              <a:spLocks noChangeShapeType="1"/>
            </p:cNvSpPr>
            <p:nvPr/>
          </p:nvSpPr>
          <p:spPr bwMode="auto">
            <a:xfrm>
              <a:off x="4107" y="999"/>
              <a:ext cx="30" cy="1"/>
            </a:xfrm>
            <a:prstGeom prst="line">
              <a:avLst/>
            </a:prstGeom>
            <a:noFill/>
            <a:ln w="0">
              <a:solidFill>
                <a:srgbClr val="000000"/>
              </a:solidFill>
              <a:round/>
              <a:headEnd/>
              <a:tailEnd/>
            </a:ln>
          </p:spPr>
          <p:txBody>
            <a:bodyPr/>
            <a:lstStyle/>
            <a:p>
              <a:pPr>
                <a:defRPr/>
              </a:pPr>
              <a:endParaRPr lang="zh-CN"/>
            </a:p>
          </p:txBody>
        </p:sp>
        <p:sp>
          <p:nvSpPr>
            <p:cNvPr id="409646" name="Line 46"/>
            <p:cNvSpPr>
              <a:spLocks noChangeShapeType="1"/>
            </p:cNvSpPr>
            <p:nvPr/>
          </p:nvSpPr>
          <p:spPr bwMode="auto">
            <a:xfrm>
              <a:off x="4107" y="999"/>
              <a:ext cx="1" cy="26"/>
            </a:xfrm>
            <a:prstGeom prst="line">
              <a:avLst/>
            </a:prstGeom>
            <a:noFill/>
            <a:ln w="0">
              <a:solidFill>
                <a:srgbClr val="000000"/>
              </a:solidFill>
              <a:round/>
              <a:headEnd/>
              <a:tailEnd/>
            </a:ln>
          </p:spPr>
          <p:txBody>
            <a:bodyPr/>
            <a:lstStyle/>
            <a:p>
              <a:pPr>
                <a:defRPr/>
              </a:pPr>
              <a:endParaRPr lang="zh-CN"/>
            </a:p>
          </p:txBody>
        </p:sp>
        <p:sp>
          <p:nvSpPr>
            <p:cNvPr id="409647" name="Rectangle 47"/>
            <p:cNvSpPr>
              <a:spLocks noChangeArrowheads="1"/>
            </p:cNvSpPr>
            <p:nvPr/>
          </p:nvSpPr>
          <p:spPr bwMode="auto">
            <a:xfrm>
              <a:off x="4137" y="999"/>
              <a:ext cx="29" cy="26"/>
            </a:xfrm>
            <a:prstGeom prst="rect">
              <a:avLst/>
            </a:prstGeom>
            <a:solidFill>
              <a:srgbClr val="000000"/>
            </a:solidFill>
            <a:ln>
              <a:noFill/>
            </a:ln>
          </p:spPr>
          <p:txBody>
            <a:bodyPr/>
            <a:lstStyle/>
            <a:p>
              <a:pPr>
                <a:defRPr/>
              </a:pPr>
              <a:endParaRPr lang="zh-CN"/>
            </a:p>
          </p:txBody>
        </p:sp>
        <p:sp>
          <p:nvSpPr>
            <p:cNvPr id="409648" name="Line 48"/>
            <p:cNvSpPr>
              <a:spLocks noChangeShapeType="1"/>
            </p:cNvSpPr>
            <p:nvPr/>
          </p:nvSpPr>
          <p:spPr bwMode="auto">
            <a:xfrm>
              <a:off x="4137" y="999"/>
              <a:ext cx="29" cy="1"/>
            </a:xfrm>
            <a:prstGeom prst="line">
              <a:avLst/>
            </a:prstGeom>
            <a:noFill/>
            <a:ln w="0">
              <a:solidFill>
                <a:srgbClr val="000000"/>
              </a:solidFill>
              <a:round/>
              <a:headEnd/>
              <a:tailEnd/>
            </a:ln>
          </p:spPr>
          <p:txBody>
            <a:bodyPr/>
            <a:lstStyle/>
            <a:p>
              <a:pPr>
                <a:defRPr/>
              </a:pPr>
              <a:endParaRPr lang="zh-CN"/>
            </a:p>
          </p:txBody>
        </p:sp>
        <p:sp>
          <p:nvSpPr>
            <p:cNvPr id="409649" name="Line 49"/>
            <p:cNvSpPr>
              <a:spLocks noChangeShapeType="1"/>
            </p:cNvSpPr>
            <p:nvPr/>
          </p:nvSpPr>
          <p:spPr bwMode="auto">
            <a:xfrm>
              <a:off x="4137" y="999"/>
              <a:ext cx="1" cy="26"/>
            </a:xfrm>
            <a:prstGeom prst="line">
              <a:avLst/>
            </a:prstGeom>
            <a:noFill/>
            <a:ln w="0">
              <a:solidFill>
                <a:srgbClr val="000000"/>
              </a:solidFill>
              <a:round/>
              <a:headEnd/>
              <a:tailEnd/>
            </a:ln>
          </p:spPr>
          <p:txBody>
            <a:bodyPr/>
            <a:lstStyle/>
            <a:p>
              <a:pPr>
                <a:defRPr/>
              </a:pPr>
              <a:endParaRPr lang="zh-CN"/>
            </a:p>
          </p:txBody>
        </p:sp>
        <p:sp>
          <p:nvSpPr>
            <p:cNvPr id="409650" name="Rectangle 50"/>
            <p:cNvSpPr>
              <a:spLocks noChangeArrowheads="1"/>
            </p:cNvSpPr>
            <p:nvPr/>
          </p:nvSpPr>
          <p:spPr bwMode="auto">
            <a:xfrm>
              <a:off x="4166" y="999"/>
              <a:ext cx="358" cy="26"/>
            </a:xfrm>
            <a:prstGeom prst="rect">
              <a:avLst/>
            </a:prstGeom>
            <a:solidFill>
              <a:srgbClr val="000000"/>
            </a:solidFill>
            <a:ln>
              <a:noFill/>
            </a:ln>
          </p:spPr>
          <p:txBody>
            <a:bodyPr/>
            <a:lstStyle/>
            <a:p>
              <a:pPr>
                <a:defRPr/>
              </a:pPr>
              <a:endParaRPr lang="zh-CN"/>
            </a:p>
          </p:txBody>
        </p:sp>
        <p:sp>
          <p:nvSpPr>
            <p:cNvPr id="409651" name="Line 51"/>
            <p:cNvSpPr>
              <a:spLocks noChangeShapeType="1"/>
            </p:cNvSpPr>
            <p:nvPr/>
          </p:nvSpPr>
          <p:spPr bwMode="auto">
            <a:xfrm>
              <a:off x="4166" y="999"/>
              <a:ext cx="358" cy="1"/>
            </a:xfrm>
            <a:prstGeom prst="line">
              <a:avLst/>
            </a:prstGeom>
            <a:noFill/>
            <a:ln w="0">
              <a:solidFill>
                <a:srgbClr val="000000"/>
              </a:solidFill>
              <a:round/>
              <a:headEnd/>
              <a:tailEnd/>
            </a:ln>
          </p:spPr>
          <p:txBody>
            <a:bodyPr/>
            <a:lstStyle/>
            <a:p>
              <a:pPr>
                <a:defRPr/>
              </a:pPr>
              <a:endParaRPr lang="zh-CN"/>
            </a:p>
          </p:txBody>
        </p:sp>
        <p:sp>
          <p:nvSpPr>
            <p:cNvPr id="409652" name="Line 52"/>
            <p:cNvSpPr>
              <a:spLocks noChangeShapeType="1"/>
            </p:cNvSpPr>
            <p:nvPr/>
          </p:nvSpPr>
          <p:spPr bwMode="auto">
            <a:xfrm>
              <a:off x="4524" y="1025"/>
              <a:ext cx="15" cy="1"/>
            </a:xfrm>
            <a:prstGeom prst="line">
              <a:avLst/>
            </a:prstGeom>
            <a:noFill/>
            <a:ln w="0">
              <a:solidFill>
                <a:srgbClr val="000000"/>
              </a:solidFill>
              <a:round/>
              <a:headEnd/>
              <a:tailEnd/>
            </a:ln>
          </p:spPr>
          <p:txBody>
            <a:bodyPr/>
            <a:lstStyle/>
            <a:p>
              <a:pPr>
                <a:defRPr/>
              </a:pPr>
              <a:endParaRPr lang="zh-CN"/>
            </a:p>
          </p:txBody>
        </p:sp>
        <p:sp>
          <p:nvSpPr>
            <p:cNvPr id="409653" name="Rectangle 53"/>
            <p:cNvSpPr>
              <a:spLocks noChangeArrowheads="1"/>
            </p:cNvSpPr>
            <p:nvPr/>
          </p:nvSpPr>
          <p:spPr bwMode="auto">
            <a:xfrm>
              <a:off x="4524" y="999"/>
              <a:ext cx="30" cy="26"/>
            </a:xfrm>
            <a:prstGeom prst="rect">
              <a:avLst/>
            </a:prstGeom>
            <a:solidFill>
              <a:srgbClr val="000000"/>
            </a:solidFill>
            <a:ln>
              <a:noFill/>
            </a:ln>
          </p:spPr>
          <p:txBody>
            <a:bodyPr/>
            <a:lstStyle/>
            <a:p>
              <a:pPr>
                <a:defRPr/>
              </a:pPr>
              <a:endParaRPr lang="zh-CN"/>
            </a:p>
          </p:txBody>
        </p:sp>
        <p:sp>
          <p:nvSpPr>
            <p:cNvPr id="409654" name="Line 54"/>
            <p:cNvSpPr>
              <a:spLocks noChangeShapeType="1"/>
            </p:cNvSpPr>
            <p:nvPr/>
          </p:nvSpPr>
          <p:spPr bwMode="auto">
            <a:xfrm>
              <a:off x="4524" y="999"/>
              <a:ext cx="30" cy="1"/>
            </a:xfrm>
            <a:prstGeom prst="line">
              <a:avLst/>
            </a:prstGeom>
            <a:noFill/>
            <a:ln w="0">
              <a:solidFill>
                <a:srgbClr val="000000"/>
              </a:solidFill>
              <a:round/>
              <a:headEnd/>
              <a:tailEnd/>
            </a:ln>
          </p:spPr>
          <p:txBody>
            <a:bodyPr/>
            <a:lstStyle/>
            <a:p>
              <a:pPr>
                <a:defRPr/>
              </a:pPr>
              <a:endParaRPr lang="zh-CN"/>
            </a:p>
          </p:txBody>
        </p:sp>
        <p:sp>
          <p:nvSpPr>
            <p:cNvPr id="409655" name="Line 55"/>
            <p:cNvSpPr>
              <a:spLocks noChangeShapeType="1"/>
            </p:cNvSpPr>
            <p:nvPr/>
          </p:nvSpPr>
          <p:spPr bwMode="auto">
            <a:xfrm>
              <a:off x="4524" y="999"/>
              <a:ext cx="1" cy="26"/>
            </a:xfrm>
            <a:prstGeom prst="line">
              <a:avLst/>
            </a:prstGeom>
            <a:noFill/>
            <a:ln w="0">
              <a:solidFill>
                <a:srgbClr val="000000"/>
              </a:solidFill>
              <a:round/>
              <a:headEnd/>
              <a:tailEnd/>
            </a:ln>
          </p:spPr>
          <p:txBody>
            <a:bodyPr/>
            <a:lstStyle/>
            <a:p>
              <a:pPr>
                <a:defRPr/>
              </a:pPr>
              <a:endParaRPr lang="zh-CN"/>
            </a:p>
          </p:txBody>
        </p:sp>
        <p:sp>
          <p:nvSpPr>
            <p:cNvPr id="409656" name="Rectangle 56"/>
            <p:cNvSpPr>
              <a:spLocks noChangeArrowheads="1"/>
            </p:cNvSpPr>
            <p:nvPr/>
          </p:nvSpPr>
          <p:spPr bwMode="auto">
            <a:xfrm>
              <a:off x="4554" y="999"/>
              <a:ext cx="383" cy="26"/>
            </a:xfrm>
            <a:prstGeom prst="rect">
              <a:avLst/>
            </a:prstGeom>
            <a:solidFill>
              <a:srgbClr val="000000"/>
            </a:solidFill>
            <a:ln>
              <a:noFill/>
            </a:ln>
          </p:spPr>
          <p:txBody>
            <a:bodyPr/>
            <a:lstStyle/>
            <a:p>
              <a:pPr>
                <a:defRPr/>
              </a:pPr>
              <a:endParaRPr lang="zh-CN"/>
            </a:p>
          </p:txBody>
        </p:sp>
        <p:sp>
          <p:nvSpPr>
            <p:cNvPr id="409657" name="Line 57"/>
            <p:cNvSpPr>
              <a:spLocks noChangeShapeType="1"/>
            </p:cNvSpPr>
            <p:nvPr/>
          </p:nvSpPr>
          <p:spPr bwMode="auto">
            <a:xfrm>
              <a:off x="4554" y="999"/>
              <a:ext cx="383" cy="1"/>
            </a:xfrm>
            <a:prstGeom prst="line">
              <a:avLst/>
            </a:prstGeom>
            <a:noFill/>
            <a:ln w="0">
              <a:solidFill>
                <a:srgbClr val="000000"/>
              </a:solidFill>
              <a:round/>
              <a:headEnd/>
              <a:tailEnd/>
            </a:ln>
          </p:spPr>
          <p:txBody>
            <a:bodyPr/>
            <a:lstStyle/>
            <a:p>
              <a:pPr>
                <a:defRPr/>
              </a:pPr>
              <a:endParaRPr lang="zh-CN"/>
            </a:p>
          </p:txBody>
        </p:sp>
        <p:sp>
          <p:nvSpPr>
            <p:cNvPr id="409658" name="Line 58"/>
            <p:cNvSpPr>
              <a:spLocks noChangeShapeType="1"/>
            </p:cNvSpPr>
            <p:nvPr/>
          </p:nvSpPr>
          <p:spPr bwMode="auto">
            <a:xfrm>
              <a:off x="4937" y="1025"/>
              <a:ext cx="15" cy="1"/>
            </a:xfrm>
            <a:prstGeom prst="line">
              <a:avLst/>
            </a:prstGeom>
            <a:noFill/>
            <a:ln w="0">
              <a:solidFill>
                <a:srgbClr val="000000"/>
              </a:solidFill>
              <a:round/>
              <a:headEnd/>
              <a:tailEnd/>
            </a:ln>
          </p:spPr>
          <p:txBody>
            <a:bodyPr/>
            <a:lstStyle/>
            <a:p>
              <a:pPr>
                <a:defRPr/>
              </a:pPr>
              <a:endParaRPr lang="zh-CN"/>
            </a:p>
          </p:txBody>
        </p:sp>
        <p:sp>
          <p:nvSpPr>
            <p:cNvPr id="409659" name="Rectangle 59"/>
            <p:cNvSpPr>
              <a:spLocks noChangeArrowheads="1"/>
            </p:cNvSpPr>
            <p:nvPr/>
          </p:nvSpPr>
          <p:spPr bwMode="auto">
            <a:xfrm>
              <a:off x="4937" y="999"/>
              <a:ext cx="30" cy="26"/>
            </a:xfrm>
            <a:prstGeom prst="rect">
              <a:avLst/>
            </a:prstGeom>
            <a:solidFill>
              <a:srgbClr val="000000"/>
            </a:solidFill>
            <a:ln>
              <a:noFill/>
            </a:ln>
          </p:spPr>
          <p:txBody>
            <a:bodyPr/>
            <a:lstStyle/>
            <a:p>
              <a:pPr>
                <a:defRPr/>
              </a:pPr>
              <a:endParaRPr lang="zh-CN"/>
            </a:p>
          </p:txBody>
        </p:sp>
        <p:sp>
          <p:nvSpPr>
            <p:cNvPr id="409660" name="Line 60"/>
            <p:cNvSpPr>
              <a:spLocks noChangeShapeType="1"/>
            </p:cNvSpPr>
            <p:nvPr/>
          </p:nvSpPr>
          <p:spPr bwMode="auto">
            <a:xfrm>
              <a:off x="4937" y="999"/>
              <a:ext cx="30" cy="1"/>
            </a:xfrm>
            <a:prstGeom prst="line">
              <a:avLst/>
            </a:prstGeom>
            <a:noFill/>
            <a:ln w="0">
              <a:solidFill>
                <a:srgbClr val="000000"/>
              </a:solidFill>
              <a:round/>
              <a:headEnd/>
              <a:tailEnd/>
            </a:ln>
          </p:spPr>
          <p:txBody>
            <a:bodyPr/>
            <a:lstStyle/>
            <a:p>
              <a:pPr>
                <a:defRPr/>
              </a:pPr>
              <a:endParaRPr lang="zh-CN"/>
            </a:p>
          </p:txBody>
        </p:sp>
        <p:sp>
          <p:nvSpPr>
            <p:cNvPr id="409661" name="Line 61"/>
            <p:cNvSpPr>
              <a:spLocks noChangeShapeType="1"/>
            </p:cNvSpPr>
            <p:nvPr/>
          </p:nvSpPr>
          <p:spPr bwMode="auto">
            <a:xfrm>
              <a:off x="4937" y="999"/>
              <a:ext cx="1" cy="26"/>
            </a:xfrm>
            <a:prstGeom prst="line">
              <a:avLst/>
            </a:prstGeom>
            <a:noFill/>
            <a:ln w="0">
              <a:solidFill>
                <a:srgbClr val="000000"/>
              </a:solidFill>
              <a:round/>
              <a:headEnd/>
              <a:tailEnd/>
            </a:ln>
          </p:spPr>
          <p:txBody>
            <a:bodyPr/>
            <a:lstStyle/>
            <a:p>
              <a:pPr>
                <a:defRPr/>
              </a:pPr>
              <a:endParaRPr lang="zh-CN"/>
            </a:p>
          </p:txBody>
        </p:sp>
        <p:sp>
          <p:nvSpPr>
            <p:cNvPr id="409662" name="Rectangle 62"/>
            <p:cNvSpPr>
              <a:spLocks noChangeArrowheads="1"/>
            </p:cNvSpPr>
            <p:nvPr/>
          </p:nvSpPr>
          <p:spPr bwMode="auto">
            <a:xfrm>
              <a:off x="4967" y="999"/>
              <a:ext cx="380" cy="26"/>
            </a:xfrm>
            <a:prstGeom prst="rect">
              <a:avLst/>
            </a:prstGeom>
            <a:solidFill>
              <a:srgbClr val="000000"/>
            </a:solidFill>
            <a:ln>
              <a:noFill/>
            </a:ln>
          </p:spPr>
          <p:txBody>
            <a:bodyPr/>
            <a:lstStyle/>
            <a:p>
              <a:pPr>
                <a:defRPr/>
              </a:pPr>
              <a:endParaRPr lang="zh-CN"/>
            </a:p>
          </p:txBody>
        </p:sp>
        <p:sp>
          <p:nvSpPr>
            <p:cNvPr id="409663" name="Line 63"/>
            <p:cNvSpPr>
              <a:spLocks noChangeShapeType="1"/>
            </p:cNvSpPr>
            <p:nvPr/>
          </p:nvSpPr>
          <p:spPr bwMode="auto">
            <a:xfrm>
              <a:off x="4967" y="999"/>
              <a:ext cx="380" cy="1"/>
            </a:xfrm>
            <a:prstGeom prst="line">
              <a:avLst/>
            </a:prstGeom>
            <a:noFill/>
            <a:ln w="0">
              <a:solidFill>
                <a:srgbClr val="000000"/>
              </a:solidFill>
              <a:round/>
              <a:headEnd/>
              <a:tailEnd/>
            </a:ln>
          </p:spPr>
          <p:txBody>
            <a:bodyPr/>
            <a:lstStyle/>
            <a:p>
              <a:pPr>
                <a:defRPr/>
              </a:pPr>
              <a:endParaRPr lang="zh-CN"/>
            </a:p>
          </p:txBody>
        </p:sp>
        <p:sp>
          <p:nvSpPr>
            <p:cNvPr id="409664" name="Line 64"/>
            <p:cNvSpPr>
              <a:spLocks noChangeShapeType="1"/>
            </p:cNvSpPr>
            <p:nvPr/>
          </p:nvSpPr>
          <p:spPr bwMode="auto">
            <a:xfrm>
              <a:off x="5347" y="1025"/>
              <a:ext cx="15" cy="1"/>
            </a:xfrm>
            <a:prstGeom prst="line">
              <a:avLst/>
            </a:prstGeom>
            <a:noFill/>
            <a:ln w="0">
              <a:solidFill>
                <a:srgbClr val="000000"/>
              </a:solidFill>
              <a:round/>
              <a:headEnd/>
              <a:tailEnd/>
            </a:ln>
          </p:spPr>
          <p:txBody>
            <a:bodyPr/>
            <a:lstStyle/>
            <a:p>
              <a:pPr>
                <a:defRPr/>
              </a:pPr>
              <a:endParaRPr lang="zh-CN"/>
            </a:p>
          </p:txBody>
        </p:sp>
        <p:sp>
          <p:nvSpPr>
            <p:cNvPr id="409665" name="Rectangle 65"/>
            <p:cNvSpPr>
              <a:spLocks noChangeArrowheads="1"/>
            </p:cNvSpPr>
            <p:nvPr/>
          </p:nvSpPr>
          <p:spPr bwMode="auto">
            <a:xfrm>
              <a:off x="5347" y="999"/>
              <a:ext cx="30" cy="26"/>
            </a:xfrm>
            <a:prstGeom prst="rect">
              <a:avLst/>
            </a:prstGeom>
            <a:solidFill>
              <a:srgbClr val="000000"/>
            </a:solidFill>
            <a:ln>
              <a:noFill/>
            </a:ln>
          </p:spPr>
          <p:txBody>
            <a:bodyPr/>
            <a:lstStyle/>
            <a:p>
              <a:pPr>
                <a:defRPr/>
              </a:pPr>
              <a:endParaRPr lang="zh-CN"/>
            </a:p>
          </p:txBody>
        </p:sp>
        <p:sp>
          <p:nvSpPr>
            <p:cNvPr id="409666" name="Line 66"/>
            <p:cNvSpPr>
              <a:spLocks noChangeShapeType="1"/>
            </p:cNvSpPr>
            <p:nvPr/>
          </p:nvSpPr>
          <p:spPr bwMode="auto">
            <a:xfrm>
              <a:off x="5347" y="999"/>
              <a:ext cx="30" cy="1"/>
            </a:xfrm>
            <a:prstGeom prst="line">
              <a:avLst/>
            </a:prstGeom>
            <a:noFill/>
            <a:ln w="0">
              <a:solidFill>
                <a:srgbClr val="000000"/>
              </a:solidFill>
              <a:round/>
              <a:headEnd/>
              <a:tailEnd/>
            </a:ln>
          </p:spPr>
          <p:txBody>
            <a:bodyPr/>
            <a:lstStyle/>
            <a:p>
              <a:pPr>
                <a:defRPr/>
              </a:pPr>
              <a:endParaRPr lang="zh-CN"/>
            </a:p>
          </p:txBody>
        </p:sp>
        <p:sp>
          <p:nvSpPr>
            <p:cNvPr id="409667" name="Line 67"/>
            <p:cNvSpPr>
              <a:spLocks noChangeShapeType="1"/>
            </p:cNvSpPr>
            <p:nvPr/>
          </p:nvSpPr>
          <p:spPr bwMode="auto">
            <a:xfrm>
              <a:off x="5347" y="999"/>
              <a:ext cx="1" cy="26"/>
            </a:xfrm>
            <a:prstGeom prst="line">
              <a:avLst/>
            </a:prstGeom>
            <a:noFill/>
            <a:ln w="0">
              <a:solidFill>
                <a:srgbClr val="000000"/>
              </a:solidFill>
              <a:round/>
              <a:headEnd/>
              <a:tailEnd/>
            </a:ln>
          </p:spPr>
          <p:txBody>
            <a:bodyPr/>
            <a:lstStyle/>
            <a:p>
              <a:pPr>
                <a:defRPr/>
              </a:pPr>
              <a:endParaRPr lang="zh-CN"/>
            </a:p>
          </p:txBody>
        </p:sp>
        <p:sp>
          <p:nvSpPr>
            <p:cNvPr id="409668" name="Rectangle 68"/>
            <p:cNvSpPr>
              <a:spLocks noChangeArrowheads="1"/>
            </p:cNvSpPr>
            <p:nvPr/>
          </p:nvSpPr>
          <p:spPr bwMode="auto">
            <a:xfrm>
              <a:off x="5377" y="999"/>
              <a:ext cx="373" cy="26"/>
            </a:xfrm>
            <a:prstGeom prst="rect">
              <a:avLst/>
            </a:prstGeom>
            <a:solidFill>
              <a:srgbClr val="000000"/>
            </a:solidFill>
            <a:ln>
              <a:noFill/>
            </a:ln>
          </p:spPr>
          <p:txBody>
            <a:bodyPr/>
            <a:lstStyle/>
            <a:p>
              <a:pPr>
                <a:defRPr/>
              </a:pPr>
              <a:endParaRPr lang="zh-CN"/>
            </a:p>
          </p:txBody>
        </p:sp>
        <p:sp>
          <p:nvSpPr>
            <p:cNvPr id="409669" name="Line 69"/>
            <p:cNvSpPr>
              <a:spLocks noChangeShapeType="1"/>
            </p:cNvSpPr>
            <p:nvPr/>
          </p:nvSpPr>
          <p:spPr bwMode="auto">
            <a:xfrm>
              <a:off x="5377" y="999"/>
              <a:ext cx="373" cy="1"/>
            </a:xfrm>
            <a:prstGeom prst="line">
              <a:avLst/>
            </a:prstGeom>
            <a:noFill/>
            <a:ln w="0">
              <a:solidFill>
                <a:srgbClr val="000000"/>
              </a:solidFill>
              <a:round/>
              <a:headEnd/>
              <a:tailEnd/>
            </a:ln>
          </p:spPr>
          <p:txBody>
            <a:bodyPr/>
            <a:lstStyle/>
            <a:p>
              <a:pPr>
                <a:defRPr/>
              </a:pPr>
              <a:endParaRPr lang="zh-CN"/>
            </a:p>
          </p:txBody>
        </p:sp>
        <p:sp>
          <p:nvSpPr>
            <p:cNvPr id="409670" name="Rectangle 70"/>
            <p:cNvSpPr>
              <a:spLocks noChangeArrowheads="1"/>
            </p:cNvSpPr>
            <p:nvPr/>
          </p:nvSpPr>
          <p:spPr bwMode="auto">
            <a:xfrm>
              <a:off x="5750" y="999"/>
              <a:ext cx="30" cy="28"/>
            </a:xfrm>
            <a:prstGeom prst="rect">
              <a:avLst/>
            </a:prstGeom>
            <a:solidFill>
              <a:srgbClr val="000000"/>
            </a:solidFill>
            <a:ln>
              <a:noFill/>
            </a:ln>
          </p:spPr>
          <p:txBody>
            <a:bodyPr/>
            <a:lstStyle/>
            <a:p>
              <a:pPr>
                <a:defRPr/>
              </a:pPr>
              <a:endParaRPr lang="zh-CN"/>
            </a:p>
          </p:txBody>
        </p:sp>
        <p:sp>
          <p:nvSpPr>
            <p:cNvPr id="409671" name="Line 71"/>
            <p:cNvSpPr>
              <a:spLocks noChangeShapeType="1"/>
            </p:cNvSpPr>
            <p:nvPr/>
          </p:nvSpPr>
          <p:spPr bwMode="auto">
            <a:xfrm>
              <a:off x="5750" y="999"/>
              <a:ext cx="1" cy="28"/>
            </a:xfrm>
            <a:prstGeom prst="line">
              <a:avLst/>
            </a:prstGeom>
            <a:noFill/>
            <a:ln w="0">
              <a:solidFill>
                <a:srgbClr val="000000"/>
              </a:solidFill>
              <a:round/>
              <a:headEnd/>
              <a:tailEnd/>
            </a:ln>
          </p:spPr>
          <p:txBody>
            <a:bodyPr/>
            <a:lstStyle/>
            <a:p>
              <a:pPr>
                <a:defRPr/>
              </a:pPr>
              <a:endParaRPr lang="zh-CN"/>
            </a:p>
          </p:txBody>
        </p:sp>
        <p:sp>
          <p:nvSpPr>
            <p:cNvPr id="409672" name="Rectangle 72"/>
            <p:cNvSpPr>
              <a:spLocks noChangeArrowheads="1"/>
            </p:cNvSpPr>
            <p:nvPr/>
          </p:nvSpPr>
          <p:spPr bwMode="auto">
            <a:xfrm>
              <a:off x="5750" y="999"/>
              <a:ext cx="30" cy="26"/>
            </a:xfrm>
            <a:prstGeom prst="rect">
              <a:avLst/>
            </a:prstGeom>
            <a:solidFill>
              <a:srgbClr val="000000"/>
            </a:solidFill>
            <a:ln>
              <a:noFill/>
            </a:ln>
          </p:spPr>
          <p:txBody>
            <a:bodyPr/>
            <a:lstStyle/>
            <a:p>
              <a:pPr>
                <a:defRPr/>
              </a:pPr>
              <a:endParaRPr lang="zh-CN"/>
            </a:p>
          </p:txBody>
        </p:sp>
        <p:sp>
          <p:nvSpPr>
            <p:cNvPr id="409673" name="Line 73"/>
            <p:cNvSpPr>
              <a:spLocks noChangeShapeType="1"/>
            </p:cNvSpPr>
            <p:nvPr/>
          </p:nvSpPr>
          <p:spPr bwMode="auto">
            <a:xfrm>
              <a:off x="5750" y="999"/>
              <a:ext cx="30" cy="1"/>
            </a:xfrm>
            <a:prstGeom prst="line">
              <a:avLst/>
            </a:prstGeom>
            <a:noFill/>
            <a:ln w="0">
              <a:solidFill>
                <a:srgbClr val="000000"/>
              </a:solidFill>
              <a:round/>
              <a:headEnd/>
              <a:tailEnd/>
            </a:ln>
          </p:spPr>
          <p:txBody>
            <a:bodyPr/>
            <a:lstStyle/>
            <a:p>
              <a:pPr>
                <a:defRPr/>
              </a:pPr>
              <a:endParaRPr lang="zh-CN"/>
            </a:p>
          </p:txBody>
        </p:sp>
        <p:sp>
          <p:nvSpPr>
            <p:cNvPr id="409674" name="Line 74"/>
            <p:cNvSpPr>
              <a:spLocks noChangeShapeType="1"/>
            </p:cNvSpPr>
            <p:nvPr/>
          </p:nvSpPr>
          <p:spPr bwMode="auto">
            <a:xfrm>
              <a:off x="5750" y="999"/>
              <a:ext cx="1" cy="26"/>
            </a:xfrm>
            <a:prstGeom prst="line">
              <a:avLst/>
            </a:prstGeom>
            <a:noFill/>
            <a:ln w="0">
              <a:solidFill>
                <a:srgbClr val="000000"/>
              </a:solidFill>
              <a:round/>
              <a:headEnd/>
              <a:tailEnd/>
            </a:ln>
          </p:spPr>
          <p:txBody>
            <a:bodyPr/>
            <a:lstStyle/>
            <a:p>
              <a:pPr>
                <a:defRPr/>
              </a:pPr>
              <a:endParaRPr lang="zh-CN"/>
            </a:p>
          </p:txBody>
        </p:sp>
        <p:sp>
          <p:nvSpPr>
            <p:cNvPr id="409675" name="Rectangle 75"/>
            <p:cNvSpPr>
              <a:spLocks noChangeArrowheads="1"/>
            </p:cNvSpPr>
            <p:nvPr/>
          </p:nvSpPr>
          <p:spPr bwMode="auto">
            <a:xfrm>
              <a:off x="4107" y="1027"/>
              <a:ext cx="30" cy="355"/>
            </a:xfrm>
            <a:prstGeom prst="rect">
              <a:avLst/>
            </a:prstGeom>
            <a:solidFill>
              <a:srgbClr val="000000"/>
            </a:solidFill>
            <a:ln>
              <a:noFill/>
            </a:ln>
          </p:spPr>
          <p:txBody>
            <a:bodyPr/>
            <a:lstStyle/>
            <a:p>
              <a:pPr>
                <a:defRPr/>
              </a:pPr>
              <a:endParaRPr lang="zh-CN"/>
            </a:p>
          </p:txBody>
        </p:sp>
        <p:sp>
          <p:nvSpPr>
            <p:cNvPr id="409676" name="Line 76"/>
            <p:cNvSpPr>
              <a:spLocks noChangeShapeType="1"/>
            </p:cNvSpPr>
            <p:nvPr/>
          </p:nvSpPr>
          <p:spPr bwMode="auto">
            <a:xfrm>
              <a:off x="4107" y="1027"/>
              <a:ext cx="1" cy="355"/>
            </a:xfrm>
            <a:prstGeom prst="line">
              <a:avLst/>
            </a:prstGeom>
            <a:noFill/>
            <a:ln w="0">
              <a:solidFill>
                <a:srgbClr val="000000"/>
              </a:solidFill>
              <a:round/>
              <a:headEnd/>
              <a:tailEnd/>
            </a:ln>
          </p:spPr>
          <p:txBody>
            <a:bodyPr/>
            <a:lstStyle/>
            <a:p>
              <a:pPr>
                <a:defRPr/>
              </a:pPr>
              <a:endParaRPr lang="zh-CN"/>
            </a:p>
          </p:txBody>
        </p:sp>
        <p:sp>
          <p:nvSpPr>
            <p:cNvPr id="409677" name="Rectangle 77"/>
            <p:cNvSpPr>
              <a:spLocks noChangeArrowheads="1"/>
            </p:cNvSpPr>
            <p:nvPr/>
          </p:nvSpPr>
          <p:spPr bwMode="auto">
            <a:xfrm>
              <a:off x="4524" y="1027"/>
              <a:ext cx="15" cy="355"/>
            </a:xfrm>
            <a:prstGeom prst="rect">
              <a:avLst/>
            </a:prstGeom>
            <a:solidFill>
              <a:srgbClr val="000000"/>
            </a:solidFill>
            <a:ln>
              <a:noFill/>
            </a:ln>
          </p:spPr>
          <p:txBody>
            <a:bodyPr/>
            <a:lstStyle/>
            <a:p>
              <a:pPr>
                <a:defRPr/>
              </a:pPr>
              <a:endParaRPr lang="zh-CN"/>
            </a:p>
          </p:txBody>
        </p:sp>
        <p:sp>
          <p:nvSpPr>
            <p:cNvPr id="409678" name="Line 78"/>
            <p:cNvSpPr>
              <a:spLocks noChangeShapeType="1"/>
            </p:cNvSpPr>
            <p:nvPr/>
          </p:nvSpPr>
          <p:spPr bwMode="auto">
            <a:xfrm>
              <a:off x="4524" y="1027"/>
              <a:ext cx="1" cy="355"/>
            </a:xfrm>
            <a:prstGeom prst="line">
              <a:avLst/>
            </a:prstGeom>
            <a:noFill/>
            <a:ln w="0">
              <a:solidFill>
                <a:srgbClr val="000000"/>
              </a:solidFill>
              <a:round/>
              <a:headEnd/>
              <a:tailEnd/>
            </a:ln>
          </p:spPr>
          <p:txBody>
            <a:bodyPr/>
            <a:lstStyle/>
            <a:p>
              <a:pPr>
                <a:defRPr/>
              </a:pPr>
              <a:endParaRPr lang="zh-CN"/>
            </a:p>
          </p:txBody>
        </p:sp>
        <p:sp>
          <p:nvSpPr>
            <p:cNvPr id="409679" name="Rectangle 79"/>
            <p:cNvSpPr>
              <a:spLocks noChangeArrowheads="1"/>
            </p:cNvSpPr>
            <p:nvPr/>
          </p:nvSpPr>
          <p:spPr bwMode="auto">
            <a:xfrm>
              <a:off x="4937" y="1027"/>
              <a:ext cx="15" cy="355"/>
            </a:xfrm>
            <a:prstGeom prst="rect">
              <a:avLst/>
            </a:prstGeom>
            <a:solidFill>
              <a:srgbClr val="000000"/>
            </a:solidFill>
            <a:ln>
              <a:noFill/>
            </a:ln>
          </p:spPr>
          <p:txBody>
            <a:bodyPr/>
            <a:lstStyle/>
            <a:p>
              <a:pPr>
                <a:defRPr/>
              </a:pPr>
              <a:endParaRPr lang="zh-CN"/>
            </a:p>
          </p:txBody>
        </p:sp>
        <p:sp>
          <p:nvSpPr>
            <p:cNvPr id="409680" name="Line 80"/>
            <p:cNvSpPr>
              <a:spLocks noChangeShapeType="1"/>
            </p:cNvSpPr>
            <p:nvPr/>
          </p:nvSpPr>
          <p:spPr bwMode="auto">
            <a:xfrm>
              <a:off x="4937" y="1027"/>
              <a:ext cx="1" cy="355"/>
            </a:xfrm>
            <a:prstGeom prst="line">
              <a:avLst/>
            </a:prstGeom>
            <a:noFill/>
            <a:ln w="0">
              <a:solidFill>
                <a:srgbClr val="000000"/>
              </a:solidFill>
              <a:round/>
              <a:headEnd/>
              <a:tailEnd/>
            </a:ln>
          </p:spPr>
          <p:txBody>
            <a:bodyPr/>
            <a:lstStyle/>
            <a:p>
              <a:pPr>
                <a:defRPr/>
              </a:pPr>
              <a:endParaRPr lang="zh-CN"/>
            </a:p>
          </p:txBody>
        </p:sp>
        <p:sp>
          <p:nvSpPr>
            <p:cNvPr id="409681" name="Rectangle 81"/>
            <p:cNvSpPr>
              <a:spLocks noChangeArrowheads="1"/>
            </p:cNvSpPr>
            <p:nvPr/>
          </p:nvSpPr>
          <p:spPr bwMode="auto">
            <a:xfrm>
              <a:off x="5347" y="1027"/>
              <a:ext cx="15" cy="355"/>
            </a:xfrm>
            <a:prstGeom prst="rect">
              <a:avLst/>
            </a:prstGeom>
            <a:solidFill>
              <a:srgbClr val="000000"/>
            </a:solidFill>
            <a:ln>
              <a:noFill/>
            </a:ln>
          </p:spPr>
          <p:txBody>
            <a:bodyPr/>
            <a:lstStyle/>
            <a:p>
              <a:pPr>
                <a:defRPr/>
              </a:pPr>
              <a:endParaRPr lang="zh-CN"/>
            </a:p>
          </p:txBody>
        </p:sp>
        <p:sp>
          <p:nvSpPr>
            <p:cNvPr id="409682" name="Line 82"/>
            <p:cNvSpPr>
              <a:spLocks noChangeShapeType="1"/>
            </p:cNvSpPr>
            <p:nvPr/>
          </p:nvSpPr>
          <p:spPr bwMode="auto">
            <a:xfrm>
              <a:off x="5347" y="1027"/>
              <a:ext cx="1" cy="355"/>
            </a:xfrm>
            <a:prstGeom prst="line">
              <a:avLst/>
            </a:prstGeom>
            <a:noFill/>
            <a:ln w="0">
              <a:solidFill>
                <a:srgbClr val="000000"/>
              </a:solidFill>
              <a:round/>
              <a:headEnd/>
              <a:tailEnd/>
            </a:ln>
          </p:spPr>
          <p:txBody>
            <a:bodyPr/>
            <a:lstStyle/>
            <a:p>
              <a:pPr>
                <a:defRPr/>
              </a:pPr>
              <a:endParaRPr lang="zh-CN"/>
            </a:p>
          </p:txBody>
        </p:sp>
        <p:sp>
          <p:nvSpPr>
            <p:cNvPr id="409683" name="Rectangle 83"/>
            <p:cNvSpPr>
              <a:spLocks noChangeArrowheads="1"/>
            </p:cNvSpPr>
            <p:nvPr/>
          </p:nvSpPr>
          <p:spPr bwMode="auto">
            <a:xfrm>
              <a:off x="5750" y="1027"/>
              <a:ext cx="30" cy="355"/>
            </a:xfrm>
            <a:prstGeom prst="rect">
              <a:avLst/>
            </a:prstGeom>
            <a:solidFill>
              <a:srgbClr val="000000"/>
            </a:solidFill>
            <a:ln>
              <a:noFill/>
            </a:ln>
          </p:spPr>
          <p:txBody>
            <a:bodyPr/>
            <a:lstStyle/>
            <a:p>
              <a:pPr>
                <a:defRPr/>
              </a:pPr>
              <a:endParaRPr lang="zh-CN"/>
            </a:p>
          </p:txBody>
        </p:sp>
        <p:sp>
          <p:nvSpPr>
            <p:cNvPr id="409684" name="Line 84"/>
            <p:cNvSpPr>
              <a:spLocks noChangeShapeType="1"/>
            </p:cNvSpPr>
            <p:nvPr/>
          </p:nvSpPr>
          <p:spPr bwMode="auto">
            <a:xfrm>
              <a:off x="5750" y="1027"/>
              <a:ext cx="1" cy="355"/>
            </a:xfrm>
            <a:prstGeom prst="line">
              <a:avLst/>
            </a:prstGeom>
            <a:noFill/>
            <a:ln w="0">
              <a:solidFill>
                <a:srgbClr val="000000"/>
              </a:solidFill>
              <a:round/>
              <a:headEnd/>
              <a:tailEnd/>
            </a:ln>
          </p:spPr>
          <p:txBody>
            <a:bodyPr/>
            <a:lstStyle/>
            <a:p>
              <a:pPr>
                <a:defRPr/>
              </a:pPr>
              <a:endParaRPr lang="zh-CN"/>
            </a:p>
          </p:txBody>
        </p:sp>
        <p:sp>
          <p:nvSpPr>
            <p:cNvPr id="409685" name="Rectangle 85"/>
            <p:cNvSpPr>
              <a:spLocks noChangeArrowheads="1"/>
            </p:cNvSpPr>
            <p:nvPr/>
          </p:nvSpPr>
          <p:spPr bwMode="auto">
            <a:xfrm>
              <a:off x="3928" y="1493"/>
              <a:ext cx="71" cy="171"/>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1</a:t>
              </a:r>
              <a:endParaRPr lang="en-US" sz="3200">
                <a:latin typeface="Arial"/>
              </a:endParaRPr>
            </a:p>
          </p:txBody>
        </p:sp>
        <p:sp>
          <p:nvSpPr>
            <p:cNvPr id="409686" name="Rectangle 86"/>
            <p:cNvSpPr>
              <a:spLocks noChangeArrowheads="1"/>
            </p:cNvSpPr>
            <p:nvPr/>
          </p:nvSpPr>
          <p:spPr bwMode="auto">
            <a:xfrm>
              <a:off x="4007" y="1493"/>
              <a:ext cx="36" cy="171"/>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9687" name="Rectangle 87"/>
            <p:cNvSpPr>
              <a:spLocks noChangeArrowheads="1"/>
            </p:cNvSpPr>
            <p:nvPr/>
          </p:nvSpPr>
          <p:spPr bwMode="auto">
            <a:xfrm>
              <a:off x="4254" y="1452"/>
              <a:ext cx="101" cy="241"/>
            </a:xfrm>
            <a:prstGeom prst="rect">
              <a:avLst/>
            </a:prstGeom>
            <a:noFill/>
            <a:ln>
              <a:noFill/>
            </a:ln>
          </p:spPr>
          <p:txBody>
            <a:bodyPr wrap="none" lIns="0" tIns="0" rIns="0" bIns="0">
              <a:spAutoFit/>
            </a:bodyPr>
            <a:lstStyle/>
            <a:p>
              <a:pPr algn="l">
                <a:defRPr/>
              </a:pPr>
              <a:r>
                <a:rPr lang="en-US" sz="2400">
                  <a:latin typeface="Times New Roman"/>
                </a:rPr>
                <a:t>1</a:t>
              </a:r>
              <a:endParaRPr lang="en-US" sz="3200">
                <a:latin typeface="Arial"/>
              </a:endParaRPr>
            </a:p>
          </p:txBody>
        </p:sp>
        <p:sp>
          <p:nvSpPr>
            <p:cNvPr id="409688" name="Rectangle 88"/>
            <p:cNvSpPr>
              <a:spLocks noChangeArrowheads="1"/>
            </p:cNvSpPr>
            <p:nvPr/>
          </p:nvSpPr>
          <p:spPr bwMode="auto">
            <a:xfrm>
              <a:off x="4664" y="1445"/>
              <a:ext cx="145" cy="241"/>
            </a:xfrm>
            <a:prstGeom prst="rect">
              <a:avLst/>
            </a:prstGeom>
            <a:noFill/>
            <a:ln>
              <a:noFill/>
            </a:ln>
          </p:spPr>
          <p:txBody>
            <a:bodyPr wrap="none" lIns="0" tIns="0" rIns="0" bIns="0">
              <a:spAutoFit/>
            </a:bodyPr>
            <a:lstStyle/>
            <a:p>
              <a:pPr algn="l">
                <a:defRPr/>
              </a:pPr>
              <a:r>
                <a:rPr lang="en-US" sz="2400">
                  <a:latin typeface="Times New Roman"/>
                </a:rPr>
                <a:t>X</a:t>
              </a:r>
              <a:endParaRPr lang="en-US" sz="3200">
                <a:latin typeface="Arial"/>
              </a:endParaRPr>
            </a:p>
          </p:txBody>
        </p:sp>
        <p:sp>
          <p:nvSpPr>
            <p:cNvPr id="409689" name="Rectangle 89"/>
            <p:cNvSpPr>
              <a:spLocks noChangeArrowheads="1"/>
            </p:cNvSpPr>
            <p:nvPr/>
          </p:nvSpPr>
          <p:spPr bwMode="auto">
            <a:xfrm>
              <a:off x="5278" y="1468"/>
              <a:ext cx="51" cy="241"/>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 </a:t>
              </a:r>
              <a:endParaRPr lang="en-US" sz="3200">
                <a:latin typeface="Arial"/>
              </a:endParaRPr>
            </a:p>
          </p:txBody>
        </p:sp>
        <p:sp>
          <p:nvSpPr>
            <p:cNvPr id="409690" name="Rectangle 90"/>
            <p:cNvSpPr>
              <a:spLocks noChangeArrowheads="1"/>
            </p:cNvSpPr>
            <p:nvPr/>
          </p:nvSpPr>
          <p:spPr bwMode="auto">
            <a:xfrm>
              <a:off x="5504" y="1468"/>
              <a:ext cx="145" cy="241"/>
            </a:xfrm>
            <a:prstGeom prst="rect">
              <a:avLst/>
            </a:prstGeom>
            <a:noFill/>
            <a:ln>
              <a:noFill/>
            </a:ln>
          </p:spPr>
          <p:txBody>
            <a:bodyPr wrap="none" lIns="0" tIns="0" rIns="0" bIns="0">
              <a:spAutoFit/>
            </a:bodyPr>
            <a:lstStyle/>
            <a:p>
              <a:pPr algn="l">
                <a:defRPr/>
              </a:pPr>
              <a:r>
                <a:rPr lang="en-US" sz="2400">
                  <a:latin typeface="Times New Roman"/>
                </a:rPr>
                <a:t>X</a:t>
              </a:r>
              <a:endParaRPr lang="en-US" sz="3200">
                <a:latin typeface="Arial"/>
              </a:endParaRPr>
            </a:p>
          </p:txBody>
        </p:sp>
        <p:sp>
          <p:nvSpPr>
            <p:cNvPr id="409691" name="Rectangle 91"/>
            <p:cNvSpPr>
              <a:spLocks noChangeArrowheads="1"/>
            </p:cNvSpPr>
            <p:nvPr/>
          </p:nvSpPr>
          <p:spPr bwMode="auto">
            <a:xfrm>
              <a:off x="4107" y="1382"/>
              <a:ext cx="30" cy="13"/>
            </a:xfrm>
            <a:prstGeom prst="rect">
              <a:avLst/>
            </a:prstGeom>
            <a:solidFill>
              <a:srgbClr val="000000"/>
            </a:solidFill>
            <a:ln>
              <a:noFill/>
            </a:ln>
          </p:spPr>
          <p:txBody>
            <a:bodyPr/>
            <a:lstStyle/>
            <a:p>
              <a:pPr>
                <a:defRPr/>
              </a:pPr>
              <a:endParaRPr lang="zh-CN"/>
            </a:p>
          </p:txBody>
        </p:sp>
        <p:sp>
          <p:nvSpPr>
            <p:cNvPr id="409692" name="Line 92"/>
            <p:cNvSpPr>
              <a:spLocks noChangeShapeType="1"/>
            </p:cNvSpPr>
            <p:nvPr/>
          </p:nvSpPr>
          <p:spPr bwMode="auto">
            <a:xfrm>
              <a:off x="4107" y="1382"/>
              <a:ext cx="30" cy="1"/>
            </a:xfrm>
            <a:prstGeom prst="line">
              <a:avLst/>
            </a:prstGeom>
            <a:noFill/>
            <a:ln w="0">
              <a:solidFill>
                <a:srgbClr val="000000"/>
              </a:solidFill>
              <a:round/>
              <a:headEnd/>
              <a:tailEnd/>
            </a:ln>
          </p:spPr>
          <p:txBody>
            <a:bodyPr/>
            <a:lstStyle/>
            <a:p>
              <a:pPr>
                <a:defRPr/>
              </a:pPr>
              <a:endParaRPr lang="zh-CN"/>
            </a:p>
          </p:txBody>
        </p:sp>
        <p:sp>
          <p:nvSpPr>
            <p:cNvPr id="409693" name="Rectangle 93"/>
            <p:cNvSpPr>
              <a:spLocks noChangeArrowheads="1"/>
            </p:cNvSpPr>
            <p:nvPr/>
          </p:nvSpPr>
          <p:spPr bwMode="auto">
            <a:xfrm>
              <a:off x="4137" y="1382"/>
              <a:ext cx="386" cy="13"/>
            </a:xfrm>
            <a:prstGeom prst="rect">
              <a:avLst/>
            </a:prstGeom>
            <a:solidFill>
              <a:srgbClr val="000000"/>
            </a:solidFill>
            <a:ln>
              <a:noFill/>
            </a:ln>
          </p:spPr>
          <p:txBody>
            <a:bodyPr/>
            <a:lstStyle/>
            <a:p>
              <a:pPr>
                <a:defRPr/>
              </a:pPr>
              <a:endParaRPr lang="zh-CN"/>
            </a:p>
          </p:txBody>
        </p:sp>
        <p:sp>
          <p:nvSpPr>
            <p:cNvPr id="409694" name="Line 94"/>
            <p:cNvSpPr>
              <a:spLocks noChangeShapeType="1"/>
            </p:cNvSpPr>
            <p:nvPr/>
          </p:nvSpPr>
          <p:spPr bwMode="auto">
            <a:xfrm>
              <a:off x="4137" y="1382"/>
              <a:ext cx="386" cy="1"/>
            </a:xfrm>
            <a:prstGeom prst="line">
              <a:avLst/>
            </a:prstGeom>
            <a:noFill/>
            <a:ln w="0">
              <a:solidFill>
                <a:srgbClr val="000000"/>
              </a:solidFill>
              <a:round/>
              <a:headEnd/>
              <a:tailEnd/>
            </a:ln>
          </p:spPr>
          <p:txBody>
            <a:bodyPr/>
            <a:lstStyle/>
            <a:p>
              <a:pPr>
                <a:defRPr/>
              </a:pPr>
              <a:endParaRPr lang="zh-CN"/>
            </a:p>
          </p:txBody>
        </p:sp>
        <p:sp>
          <p:nvSpPr>
            <p:cNvPr id="409695" name="Rectangle 95"/>
            <p:cNvSpPr>
              <a:spLocks noChangeArrowheads="1"/>
            </p:cNvSpPr>
            <p:nvPr/>
          </p:nvSpPr>
          <p:spPr bwMode="auto">
            <a:xfrm>
              <a:off x="4524" y="1382"/>
              <a:ext cx="15" cy="13"/>
            </a:xfrm>
            <a:prstGeom prst="rect">
              <a:avLst/>
            </a:prstGeom>
            <a:solidFill>
              <a:srgbClr val="000000"/>
            </a:solidFill>
            <a:ln>
              <a:noFill/>
            </a:ln>
          </p:spPr>
          <p:txBody>
            <a:bodyPr/>
            <a:lstStyle/>
            <a:p>
              <a:pPr>
                <a:defRPr/>
              </a:pPr>
              <a:endParaRPr lang="zh-CN"/>
            </a:p>
          </p:txBody>
        </p:sp>
        <p:sp>
          <p:nvSpPr>
            <p:cNvPr id="409696" name="Line 96"/>
            <p:cNvSpPr>
              <a:spLocks noChangeShapeType="1"/>
            </p:cNvSpPr>
            <p:nvPr/>
          </p:nvSpPr>
          <p:spPr bwMode="auto">
            <a:xfrm>
              <a:off x="4524" y="1382"/>
              <a:ext cx="15" cy="1"/>
            </a:xfrm>
            <a:prstGeom prst="line">
              <a:avLst/>
            </a:prstGeom>
            <a:noFill/>
            <a:ln w="0">
              <a:solidFill>
                <a:srgbClr val="000000"/>
              </a:solidFill>
              <a:round/>
              <a:headEnd/>
              <a:tailEnd/>
            </a:ln>
          </p:spPr>
          <p:txBody>
            <a:bodyPr/>
            <a:lstStyle/>
            <a:p>
              <a:pPr>
                <a:defRPr/>
              </a:pPr>
              <a:endParaRPr lang="zh-CN"/>
            </a:p>
          </p:txBody>
        </p:sp>
        <p:sp>
          <p:nvSpPr>
            <p:cNvPr id="409697" name="Line 97"/>
            <p:cNvSpPr>
              <a:spLocks noChangeShapeType="1"/>
            </p:cNvSpPr>
            <p:nvPr/>
          </p:nvSpPr>
          <p:spPr bwMode="auto">
            <a:xfrm>
              <a:off x="4524" y="1382"/>
              <a:ext cx="1" cy="13"/>
            </a:xfrm>
            <a:prstGeom prst="line">
              <a:avLst/>
            </a:prstGeom>
            <a:noFill/>
            <a:ln w="0">
              <a:solidFill>
                <a:srgbClr val="000000"/>
              </a:solidFill>
              <a:round/>
              <a:headEnd/>
              <a:tailEnd/>
            </a:ln>
          </p:spPr>
          <p:txBody>
            <a:bodyPr/>
            <a:lstStyle/>
            <a:p>
              <a:pPr>
                <a:defRPr/>
              </a:pPr>
              <a:endParaRPr lang="zh-CN"/>
            </a:p>
          </p:txBody>
        </p:sp>
        <p:sp>
          <p:nvSpPr>
            <p:cNvPr id="409698" name="Rectangle 98"/>
            <p:cNvSpPr>
              <a:spLocks noChangeArrowheads="1"/>
            </p:cNvSpPr>
            <p:nvPr/>
          </p:nvSpPr>
          <p:spPr bwMode="auto">
            <a:xfrm>
              <a:off x="4539" y="1382"/>
              <a:ext cx="398" cy="13"/>
            </a:xfrm>
            <a:prstGeom prst="rect">
              <a:avLst/>
            </a:prstGeom>
            <a:solidFill>
              <a:srgbClr val="000000"/>
            </a:solidFill>
            <a:ln>
              <a:noFill/>
            </a:ln>
          </p:spPr>
          <p:txBody>
            <a:bodyPr/>
            <a:lstStyle/>
            <a:p>
              <a:pPr>
                <a:defRPr/>
              </a:pPr>
              <a:endParaRPr lang="zh-CN"/>
            </a:p>
          </p:txBody>
        </p:sp>
        <p:sp>
          <p:nvSpPr>
            <p:cNvPr id="409699" name="Line 99"/>
            <p:cNvSpPr>
              <a:spLocks noChangeShapeType="1"/>
            </p:cNvSpPr>
            <p:nvPr/>
          </p:nvSpPr>
          <p:spPr bwMode="auto">
            <a:xfrm>
              <a:off x="4539" y="1382"/>
              <a:ext cx="398" cy="1"/>
            </a:xfrm>
            <a:prstGeom prst="line">
              <a:avLst/>
            </a:prstGeom>
            <a:noFill/>
            <a:ln w="0">
              <a:solidFill>
                <a:srgbClr val="000000"/>
              </a:solidFill>
              <a:round/>
              <a:headEnd/>
              <a:tailEnd/>
            </a:ln>
          </p:spPr>
          <p:txBody>
            <a:bodyPr/>
            <a:lstStyle/>
            <a:p>
              <a:pPr>
                <a:defRPr/>
              </a:pPr>
              <a:endParaRPr lang="zh-CN"/>
            </a:p>
          </p:txBody>
        </p:sp>
        <p:sp>
          <p:nvSpPr>
            <p:cNvPr id="409700" name="Rectangle 100"/>
            <p:cNvSpPr>
              <a:spLocks noChangeArrowheads="1"/>
            </p:cNvSpPr>
            <p:nvPr/>
          </p:nvSpPr>
          <p:spPr bwMode="auto">
            <a:xfrm>
              <a:off x="4937" y="1382"/>
              <a:ext cx="15" cy="13"/>
            </a:xfrm>
            <a:prstGeom prst="rect">
              <a:avLst/>
            </a:prstGeom>
            <a:solidFill>
              <a:srgbClr val="000000"/>
            </a:solidFill>
            <a:ln>
              <a:noFill/>
            </a:ln>
          </p:spPr>
          <p:txBody>
            <a:bodyPr/>
            <a:lstStyle/>
            <a:p>
              <a:pPr>
                <a:defRPr/>
              </a:pPr>
              <a:endParaRPr lang="zh-CN"/>
            </a:p>
          </p:txBody>
        </p:sp>
        <p:sp>
          <p:nvSpPr>
            <p:cNvPr id="409701" name="Line 101"/>
            <p:cNvSpPr>
              <a:spLocks noChangeShapeType="1"/>
            </p:cNvSpPr>
            <p:nvPr/>
          </p:nvSpPr>
          <p:spPr bwMode="auto">
            <a:xfrm>
              <a:off x="4937" y="1382"/>
              <a:ext cx="15" cy="1"/>
            </a:xfrm>
            <a:prstGeom prst="line">
              <a:avLst/>
            </a:prstGeom>
            <a:noFill/>
            <a:ln w="0">
              <a:solidFill>
                <a:srgbClr val="000000"/>
              </a:solidFill>
              <a:round/>
              <a:headEnd/>
              <a:tailEnd/>
            </a:ln>
          </p:spPr>
          <p:txBody>
            <a:bodyPr/>
            <a:lstStyle/>
            <a:p>
              <a:pPr>
                <a:defRPr/>
              </a:pPr>
              <a:endParaRPr lang="zh-CN"/>
            </a:p>
          </p:txBody>
        </p:sp>
        <p:sp>
          <p:nvSpPr>
            <p:cNvPr id="409702" name="Rectangle 102"/>
            <p:cNvSpPr>
              <a:spLocks noChangeArrowheads="1"/>
            </p:cNvSpPr>
            <p:nvPr/>
          </p:nvSpPr>
          <p:spPr bwMode="auto">
            <a:xfrm>
              <a:off x="4951" y="1382"/>
              <a:ext cx="395" cy="13"/>
            </a:xfrm>
            <a:prstGeom prst="rect">
              <a:avLst/>
            </a:prstGeom>
            <a:solidFill>
              <a:srgbClr val="000000"/>
            </a:solidFill>
            <a:ln>
              <a:noFill/>
            </a:ln>
          </p:spPr>
          <p:txBody>
            <a:bodyPr/>
            <a:lstStyle/>
            <a:p>
              <a:pPr>
                <a:defRPr/>
              </a:pPr>
              <a:endParaRPr lang="zh-CN"/>
            </a:p>
          </p:txBody>
        </p:sp>
        <p:sp>
          <p:nvSpPr>
            <p:cNvPr id="409703" name="Line 103"/>
            <p:cNvSpPr>
              <a:spLocks noChangeShapeType="1"/>
            </p:cNvSpPr>
            <p:nvPr/>
          </p:nvSpPr>
          <p:spPr bwMode="auto">
            <a:xfrm>
              <a:off x="4951" y="1382"/>
              <a:ext cx="395" cy="1"/>
            </a:xfrm>
            <a:prstGeom prst="line">
              <a:avLst/>
            </a:prstGeom>
            <a:noFill/>
            <a:ln w="0">
              <a:solidFill>
                <a:srgbClr val="000000"/>
              </a:solidFill>
              <a:round/>
              <a:headEnd/>
              <a:tailEnd/>
            </a:ln>
          </p:spPr>
          <p:txBody>
            <a:bodyPr/>
            <a:lstStyle/>
            <a:p>
              <a:pPr>
                <a:defRPr/>
              </a:pPr>
              <a:endParaRPr lang="zh-CN"/>
            </a:p>
          </p:txBody>
        </p:sp>
        <p:sp>
          <p:nvSpPr>
            <p:cNvPr id="409704" name="Rectangle 104"/>
            <p:cNvSpPr>
              <a:spLocks noChangeArrowheads="1"/>
            </p:cNvSpPr>
            <p:nvPr/>
          </p:nvSpPr>
          <p:spPr bwMode="auto">
            <a:xfrm>
              <a:off x="5347" y="1382"/>
              <a:ext cx="15" cy="13"/>
            </a:xfrm>
            <a:prstGeom prst="rect">
              <a:avLst/>
            </a:prstGeom>
            <a:solidFill>
              <a:srgbClr val="000000"/>
            </a:solidFill>
            <a:ln>
              <a:noFill/>
            </a:ln>
          </p:spPr>
          <p:txBody>
            <a:bodyPr/>
            <a:lstStyle/>
            <a:p>
              <a:pPr>
                <a:defRPr/>
              </a:pPr>
              <a:endParaRPr lang="zh-CN"/>
            </a:p>
          </p:txBody>
        </p:sp>
        <p:sp>
          <p:nvSpPr>
            <p:cNvPr id="409705" name="Line 105"/>
            <p:cNvSpPr>
              <a:spLocks noChangeShapeType="1"/>
            </p:cNvSpPr>
            <p:nvPr/>
          </p:nvSpPr>
          <p:spPr bwMode="auto">
            <a:xfrm>
              <a:off x="5347" y="1382"/>
              <a:ext cx="15" cy="1"/>
            </a:xfrm>
            <a:prstGeom prst="line">
              <a:avLst/>
            </a:prstGeom>
            <a:noFill/>
            <a:ln w="0">
              <a:solidFill>
                <a:srgbClr val="000000"/>
              </a:solidFill>
              <a:round/>
              <a:headEnd/>
              <a:tailEnd/>
            </a:ln>
          </p:spPr>
          <p:txBody>
            <a:bodyPr/>
            <a:lstStyle/>
            <a:p>
              <a:pPr>
                <a:defRPr/>
              </a:pPr>
              <a:endParaRPr lang="zh-CN"/>
            </a:p>
          </p:txBody>
        </p:sp>
        <p:sp>
          <p:nvSpPr>
            <p:cNvPr id="409706" name="Line 106"/>
            <p:cNvSpPr>
              <a:spLocks noChangeShapeType="1"/>
            </p:cNvSpPr>
            <p:nvPr/>
          </p:nvSpPr>
          <p:spPr bwMode="auto">
            <a:xfrm>
              <a:off x="5347" y="1382"/>
              <a:ext cx="1" cy="13"/>
            </a:xfrm>
            <a:prstGeom prst="line">
              <a:avLst/>
            </a:prstGeom>
            <a:noFill/>
            <a:ln w="0">
              <a:solidFill>
                <a:srgbClr val="000000"/>
              </a:solidFill>
              <a:round/>
              <a:headEnd/>
              <a:tailEnd/>
            </a:ln>
          </p:spPr>
          <p:txBody>
            <a:bodyPr/>
            <a:lstStyle/>
            <a:p>
              <a:pPr>
                <a:defRPr/>
              </a:pPr>
              <a:endParaRPr lang="zh-CN"/>
            </a:p>
          </p:txBody>
        </p:sp>
        <p:sp>
          <p:nvSpPr>
            <p:cNvPr id="409707" name="Rectangle 107"/>
            <p:cNvSpPr>
              <a:spLocks noChangeArrowheads="1"/>
            </p:cNvSpPr>
            <p:nvPr/>
          </p:nvSpPr>
          <p:spPr bwMode="auto">
            <a:xfrm>
              <a:off x="5362" y="1382"/>
              <a:ext cx="388" cy="13"/>
            </a:xfrm>
            <a:prstGeom prst="rect">
              <a:avLst/>
            </a:prstGeom>
            <a:solidFill>
              <a:srgbClr val="000000"/>
            </a:solidFill>
            <a:ln>
              <a:noFill/>
            </a:ln>
          </p:spPr>
          <p:txBody>
            <a:bodyPr/>
            <a:lstStyle/>
            <a:p>
              <a:pPr>
                <a:defRPr/>
              </a:pPr>
              <a:endParaRPr lang="zh-CN"/>
            </a:p>
          </p:txBody>
        </p:sp>
        <p:sp>
          <p:nvSpPr>
            <p:cNvPr id="409708" name="Line 108"/>
            <p:cNvSpPr>
              <a:spLocks noChangeShapeType="1"/>
            </p:cNvSpPr>
            <p:nvPr/>
          </p:nvSpPr>
          <p:spPr bwMode="auto">
            <a:xfrm>
              <a:off x="5362" y="1382"/>
              <a:ext cx="388" cy="1"/>
            </a:xfrm>
            <a:prstGeom prst="line">
              <a:avLst/>
            </a:prstGeom>
            <a:noFill/>
            <a:ln w="0">
              <a:solidFill>
                <a:srgbClr val="000000"/>
              </a:solidFill>
              <a:round/>
              <a:headEnd/>
              <a:tailEnd/>
            </a:ln>
          </p:spPr>
          <p:txBody>
            <a:bodyPr/>
            <a:lstStyle/>
            <a:p>
              <a:pPr>
                <a:defRPr/>
              </a:pPr>
              <a:endParaRPr lang="zh-CN"/>
            </a:p>
          </p:txBody>
        </p:sp>
        <p:sp>
          <p:nvSpPr>
            <p:cNvPr id="409709" name="Rectangle 109"/>
            <p:cNvSpPr>
              <a:spLocks noChangeArrowheads="1"/>
            </p:cNvSpPr>
            <p:nvPr/>
          </p:nvSpPr>
          <p:spPr bwMode="auto">
            <a:xfrm>
              <a:off x="5750" y="1382"/>
              <a:ext cx="30" cy="13"/>
            </a:xfrm>
            <a:prstGeom prst="rect">
              <a:avLst/>
            </a:prstGeom>
            <a:solidFill>
              <a:srgbClr val="000000"/>
            </a:solidFill>
            <a:ln>
              <a:noFill/>
            </a:ln>
          </p:spPr>
          <p:txBody>
            <a:bodyPr/>
            <a:lstStyle/>
            <a:p>
              <a:pPr>
                <a:defRPr/>
              </a:pPr>
              <a:endParaRPr lang="zh-CN"/>
            </a:p>
          </p:txBody>
        </p:sp>
        <p:sp>
          <p:nvSpPr>
            <p:cNvPr id="409710" name="Line 110"/>
            <p:cNvSpPr>
              <a:spLocks noChangeShapeType="1"/>
            </p:cNvSpPr>
            <p:nvPr/>
          </p:nvSpPr>
          <p:spPr bwMode="auto">
            <a:xfrm>
              <a:off x="5750" y="1382"/>
              <a:ext cx="30" cy="1"/>
            </a:xfrm>
            <a:prstGeom prst="line">
              <a:avLst/>
            </a:prstGeom>
            <a:noFill/>
            <a:ln w="0">
              <a:solidFill>
                <a:srgbClr val="000000"/>
              </a:solidFill>
              <a:round/>
              <a:headEnd/>
              <a:tailEnd/>
            </a:ln>
          </p:spPr>
          <p:txBody>
            <a:bodyPr/>
            <a:lstStyle/>
            <a:p>
              <a:pPr>
                <a:defRPr/>
              </a:pPr>
              <a:endParaRPr lang="zh-CN"/>
            </a:p>
          </p:txBody>
        </p:sp>
        <p:sp>
          <p:nvSpPr>
            <p:cNvPr id="409711" name="Rectangle 111"/>
            <p:cNvSpPr>
              <a:spLocks noChangeArrowheads="1"/>
            </p:cNvSpPr>
            <p:nvPr/>
          </p:nvSpPr>
          <p:spPr bwMode="auto">
            <a:xfrm>
              <a:off x="4107" y="1395"/>
              <a:ext cx="30" cy="359"/>
            </a:xfrm>
            <a:prstGeom prst="rect">
              <a:avLst/>
            </a:prstGeom>
            <a:solidFill>
              <a:srgbClr val="000000"/>
            </a:solidFill>
            <a:ln>
              <a:noFill/>
            </a:ln>
          </p:spPr>
          <p:txBody>
            <a:bodyPr/>
            <a:lstStyle/>
            <a:p>
              <a:pPr>
                <a:defRPr/>
              </a:pPr>
              <a:endParaRPr lang="zh-CN"/>
            </a:p>
          </p:txBody>
        </p:sp>
        <p:sp>
          <p:nvSpPr>
            <p:cNvPr id="409712" name="Line 112"/>
            <p:cNvSpPr>
              <a:spLocks noChangeShapeType="1"/>
            </p:cNvSpPr>
            <p:nvPr/>
          </p:nvSpPr>
          <p:spPr bwMode="auto">
            <a:xfrm>
              <a:off x="4107" y="1395"/>
              <a:ext cx="1" cy="359"/>
            </a:xfrm>
            <a:prstGeom prst="line">
              <a:avLst/>
            </a:prstGeom>
            <a:noFill/>
            <a:ln w="0">
              <a:solidFill>
                <a:srgbClr val="000000"/>
              </a:solidFill>
              <a:round/>
              <a:headEnd/>
              <a:tailEnd/>
            </a:ln>
          </p:spPr>
          <p:txBody>
            <a:bodyPr/>
            <a:lstStyle/>
            <a:p>
              <a:pPr>
                <a:defRPr/>
              </a:pPr>
              <a:endParaRPr lang="zh-CN"/>
            </a:p>
          </p:txBody>
        </p:sp>
        <p:sp>
          <p:nvSpPr>
            <p:cNvPr id="409713" name="Rectangle 113"/>
            <p:cNvSpPr>
              <a:spLocks noChangeArrowheads="1"/>
            </p:cNvSpPr>
            <p:nvPr/>
          </p:nvSpPr>
          <p:spPr bwMode="auto">
            <a:xfrm>
              <a:off x="4107" y="1754"/>
              <a:ext cx="30" cy="26"/>
            </a:xfrm>
            <a:prstGeom prst="rect">
              <a:avLst/>
            </a:prstGeom>
            <a:solidFill>
              <a:srgbClr val="000000"/>
            </a:solidFill>
            <a:ln>
              <a:noFill/>
            </a:ln>
          </p:spPr>
          <p:txBody>
            <a:bodyPr/>
            <a:lstStyle/>
            <a:p>
              <a:pPr>
                <a:defRPr/>
              </a:pPr>
              <a:endParaRPr lang="zh-CN"/>
            </a:p>
          </p:txBody>
        </p:sp>
        <p:sp>
          <p:nvSpPr>
            <p:cNvPr id="409714" name="Line 114"/>
            <p:cNvSpPr>
              <a:spLocks noChangeShapeType="1"/>
            </p:cNvSpPr>
            <p:nvPr/>
          </p:nvSpPr>
          <p:spPr bwMode="auto">
            <a:xfrm>
              <a:off x="4107" y="1754"/>
              <a:ext cx="1" cy="26"/>
            </a:xfrm>
            <a:prstGeom prst="line">
              <a:avLst/>
            </a:prstGeom>
            <a:noFill/>
            <a:ln w="0">
              <a:solidFill>
                <a:srgbClr val="000000"/>
              </a:solidFill>
              <a:round/>
              <a:headEnd/>
              <a:tailEnd/>
            </a:ln>
          </p:spPr>
          <p:txBody>
            <a:bodyPr/>
            <a:lstStyle/>
            <a:p>
              <a:pPr>
                <a:defRPr/>
              </a:pPr>
              <a:endParaRPr lang="zh-CN"/>
            </a:p>
          </p:txBody>
        </p:sp>
        <p:sp>
          <p:nvSpPr>
            <p:cNvPr id="409715" name="Rectangle 115"/>
            <p:cNvSpPr>
              <a:spLocks noChangeArrowheads="1"/>
            </p:cNvSpPr>
            <p:nvPr/>
          </p:nvSpPr>
          <p:spPr bwMode="auto">
            <a:xfrm>
              <a:off x="4107" y="1754"/>
              <a:ext cx="30" cy="26"/>
            </a:xfrm>
            <a:prstGeom prst="rect">
              <a:avLst/>
            </a:prstGeom>
            <a:solidFill>
              <a:srgbClr val="000000"/>
            </a:solidFill>
            <a:ln>
              <a:noFill/>
            </a:ln>
          </p:spPr>
          <p:txBody>
            <a:bodyPr/>
            <a:lstStyle/>
            <a:p>
              <a:pPr>
                <a:defRPr/>
              </a:pPr>
              <a:endParaRPr lang="zh-CN"/>
            </a:p>
          </p:txBody>
        </p:sp>
        <p:sp>
          <p:nvSpPr>
            <p:cNvPr id="409716" name="Line 116"/>
            <p:cNvSpPr>
              <a:spLocks noChangeShapeType="1"/>
            </p:cNvSpPr>
            <p:nvPr/>
          </p:nvSpPr>
          <p:spPr bwMode="auto">
            <a:xfrm>
              <a:off x="4107" y="1754"/>
              <a:ext cx="1" cy="26"/>
            </a:xfrm>
            <a:prstGeom prst="line">
              <a:avLst/>
            </a:prstGeom>
            <a:noFill/>
            <a:ln w="0">
              <a:solidFill>
                <a:srgbClr val="000000"/>
              </a:solidFill>
              <a:round/>
              <a:headEnd/>
              <a:tailEnd/>
            </a:ln>
          </p:spPr>
          <p:txBody>
            <a:bodyPr/>
            <a:lstStyle/>
            <a:p>
              <a:pPr>
                <a:defRPr/>
              </a:pPr>
              <a:endParaRPr lang="zh-CN"/>
            </a:p>
          </p:txBody>
        </p:sp>
        <p:sp>
          <p:nvSpPr>
            <p:cNvPr id="409717" name="Rectangle 117"/>
            <p:cNvSpPr>
              <a:spLocks noChangeArrowheads="1"/>
            </p:cNvSpPr>
            <p:nvPr/>
          </p:nvSpPr>
          <p:spPr bwMode="auto">
            <a:xfrm>
              <a:off x="4137" y="1754"/>
              <a:ext cx="386" cy="26"/>
            </a:xfrm>
            <a:prstGeom prst="rect">
              <a:avLst/>
            </a:prstGeom>
            <a:solidFill>
              <a:srgbClr val="000000"/>
            </a:solidFill>
            <a:ln>
              <a:noFill/>
            </a:ln>
          </p:spPr>
          <p:txBody>
            <a:bodyPr/>
            <a:lstStyle/>
            <a:p>
              <a:pPr>
                <a:defRPr/>
              </a:pPr>
              <a:endParaRPr lang="zh-CN"/>
            </a:p>
          </p:txBody>
        </p:sp>
        <p:sp>
          <p:nvSpPr>
            <p:cNvPr id="409718" name="Rectangle 118"/>
            <p:cNvSpPr>
              <a:spLocks noChangeArrowheads="1"/>
            </p:cNvSpPr>
            <p:nvPr/>
          </p:nvSpPr>
          <p:spPr bwMode="auto">
            <a:xfrm>
              <a:off x="4524" y="1395"/>
              <a:ext cx="15" cy="359"/>
            </a:xfrm>
            <a:prstGeom prst="rect">
              <a:avLst/>
            </a:prstGeom>
            <a:solidFill>
              <a:srgbClr val="000000"/>
            </a:solidFill>
            <a:ln>
              <a:noFill/>
            </a:ln>
          </p:spPr>
          <p:txBody>
            <a:bodyPr/>
            <a:lstStyle/>
            <a:p>
              <a:pPr>
                <a:defRPr/>
              </a:pPr>
              <a:endParaRPr lang="zh-CN"/>
            </a:p>
          </p:txBody>
        </p:sp>
        <p:sp>
          <p:nvSpPr>
            <p:cNvPr id="409719" name="Line 119"/>
            <p:cNvSpPr>
              <a:spLocks noChangeShapeType="1"/>
            </p:cNvSpPr>
            <p:nvPr/>
          </p:nvSpPr>
          <p:spPr bwMode="auto">
            <a:xfrm>
              <a:off x="4524" y="1395"/>
              <a:ext cx="1" cy="359"/>
            </a:xfrm>
            <a:prstGeom prst="line">
              <a:avLst/>
            </a:prstGeom>
            <a:noFill/>
            <a:ln w="0">
              <a:solidFill>
                <a:srgbClr val="000000"/>
              </a:solidFill>
              <a:round/>
              <a:headEnd/>
              <a:tailEnd/>
            </a:ln>
          </p:spPr>
          <p:txBody>
            <a:bodyPr/>
            <a:lstStyle/>
            <a:p>
              <a:pPr>
                <a:defRPr/>
              </a:pPr>
              <a:endParaRPr lang="zh-CN"/>
            </a:p>
          </p:txBody>
        </p:sp>
        <p:sp>
          <p:nvSpPr>
            <p:cNvPr id="409720" name="Rectangle 120"/>
            <p:cNvSpPr>
              <a:spLocks noChangeArrowheads="1"/>
            </p:cNvSpPr>
            <p:nvPr/>
          </p:nvSpPr>
          <p:spPr bwMode="auto">
            <a:xfrm>
              <a:off x="4524" y="1754"/>
              <a:ext cx="30" cy="26"/>
            </a:xfrm>
            <a:prstGeom prst="rect">
              <a:avLst/>
            </a:prstGeom>
            <a:solidFill>
              <a:srgbClr val="000000"/>
            </a:solidFill>
            <a:ln>
              <a:noFill/>
            </a:ln>
          </p:spPr>
          <p:txBody>
            <a:bodyPr/>
            <a:lstStyle/>
            <a:p>
              <a:pPr>
                <a:defRPr/>
              </a:pPr>
              <a:endParaRPr lang="zh-CN"/>
            </a:p>
          </p:txBody>
        </p:sp>
        <p:sp>
          <p:nvSpPr>
            <p:cNvPr id="409721" name="Line 121"/>
            <p:cNvSpPr>
              <a:spLocks noChangeShapeType="1"/>
            </p:cNvSpPr>
            <p:nvPr/>
          </p:nvSpPr>
          <p:spPr bwMode="auto">
            <a:xfrm>
              <a:off x="4524" y="1754"/>
              <a:ext cx="1" cy="26"/>
            </a:xfrm>
            <a:prstGeom prst="line">
              <a:avLst/>
            </a:prstGeom>
            <a:noFill/>
            <a:ln w="0">
              <a:solidFill>
                <a:srgbClr val="000000"/>
              </a:solidFill>
              <a:round/>
              <a:headEnd/>
              <a:tailEnd/>
            </a:ln>
          </p:spPr>
          <p:txBody>
            <a:bodyPr/>
            <a:lstStyle/>
            <a:p>
              <a:pPr>
                <a:defRPr/>
              </a:pPr>
              <a:endParaRPr lang="zh-CN"/>
            </a:p>
          </p:txBody>
        </p:sp>
        <p:sp>
          <p:nvSpPr>
            <p:cNvPr id="409722" name="Rectangle 122"/>
            <p:cNvSpPr>
              <a:spLocks noChangeArrowheads="1"/>
            </p:cNvSpPr>
            <p:nvPr/>
          </p:nvSpPr>
          <p:spPr bwMode="auto">
            <a:xfrm>
              <a:off x="4554" y="1754"/>
              <a:ext cx="383" cy="26"/>
            </a:xfrm>
            <a:prstGeom prst="rect">
              <a:avLst/>
            </a:prstGeom>
            <a:solidFill>
              <a:srgbClr val="000000"/>
            </a:solidFill>
            <a:ln>
              <a:noFill/>
            </a:ln>
          </p:spPr>
          <p:txBody>
            <a:bodyPr/>
            <a:lstStyle/>
            <a:p>
              <a:pPr>
                <a:defRPr/>
              </a:pPr>
              <a:endParaRPr lang="zh-CN"/>
            </a:p>
          </p:txBody>
        </p:sp>
        <p:sp>
          <p:nvSpPr>
            <p:cNvPr id="409723" name="Rectangle 123"/>
            <p:cNvSpPr>
              <a:spLocks noChangeArrowheads="1"/>
            </p:cNvSpPr>
            <p:nvPr/>
          </p:nvSpPr>
          <p:spPr bwMode="auto">
            <a:xfrm>
              <a:off x="4937" y="1395"/>
              <a:ext cx="15" cy="359"/>
            </a:xfrm>
            <a:prstGeom prst="rect">
              <a:avLst/>
            </a:prstGeom>
            <a:solidFill>
              <a:srgbClr val="000000"/>
            </a:solidFill>
            <a:ln>
              <a:noFill/>
            </a:ln>
          </p:spPr>
          <p:txBody>
            <a:bodyPr/>
            <a:lstStyle/>
            <a:p>
              <a:pPr>
                <a:defRPr/>
              </a:pPr>
              <a:endParaRPr lang="zh-CN"/>
            </a:p>
          </p:txBody>
        </p:sp>
        <p:sp>
          <p:nvSpPr>
            <p:cNvPr id="409724" name="Line 124"/>
            <p:cNvSpPr>
              <a:spLocks noChangeShapeType="1"/>
            </p:cNvSpPr>
            <p:nvPr/>
          </p:nvSpPr>
          <p:spPr bwMode="auto">
            <a:xfrm>
              <a:off x="4937" y="1395"/>
              <a:ext cx="1" cy="359"/>
            </a:xfrm>
            <a:prstGeom prst="line">
              <a:avLst/>
            </a:prstGeom>
            <a:noFill/>
            <a:ln w="0">
              <a:solidFill>
                <a:srgbClr val="000000"/>
              </a:solidFill>
              <a:round/>
              <a:headEnd/>
              <a:tailEnd/>
            </a:ln>
          </p:spPr>
          <p:txBody>
            <a:bodyPr/>
            <a:lstStyle/>
            <a:p>
              <a:pPr>
                <a:defRPr/>
              </a:pPr>
              <a:endParaRPr lang="zh-CN"/>
            </a:p>
          </p:txBody>
        </p:sp>
        <p:sp>
          <p:nvSpPr>
            <p:cNvPr id="409725" name="Rectangle 125"/>
            <p:cNvSpPr>
              <a:spLocks noChangeArrowheads="1"/>
            </p:cNvSpPr>
            <p:nvPr/>
          </p:nvSpPr>
          <p:spPr bwMode="auto">
            <a:xfrm>
              <a:off x="4937" y="1754"/>
              <a:ext cx="30" cy="26"/>
            </a:xfrm>
            <a:prstGeom prst="rect">
              <a:avLst/>
            </a:prstGeom>
            <a:solidFill>
              <a:srgbClr val="000000"/>
            </a:solidFill>
            <a:ln>
              <a:noFill/>
            </a:ln>
          </p:spPr>
          <p:txBody>
            <a:bodyPr/>
            <a:lstStyle/>
            <a:p>
              <a:pPr>
                <a:defRPr/>
              </a:pPr>
              <a:endParaRPr lang="zh-CN"/>
            </a:p>
          </p:txBody>
        </p:sp>
        <p:sp>
          <p:nvSpPr>
            <p:cNvPr id="409726" name="Line 126"/>
            <p:cNvSpPr>
              <a:spLocks noChangeShapeType="1"/>
            </p:cNvSpPr>
            <p:nvPr/>
          </p:nvSpPr>
          <p:spPr bwMode="auto">
            <a:xfrm>
              <a:off x="4937" y="1754"/>
              <a:ext cx="30" cy="1"/>
            </a:xfrm>
            <a:prstGeom prst="line">
              <a:avLst/>
            </a:prstGeom>
            <a:noFill/>
            <a:ln w="0">
              <a:solidFill>
                <a:srgbClr val="000000"/>
              </a:solidFill>
              <a:round/>
              <a:headEnd/>
              <a:tailEnd/>
            </a:ln>
          </p:spPr>
          <p:txBody>
            <a:bodyPr/>
            <a:lstStyle/>
            <a:p>
              <a:pPr>
                <a:defRPr/>
              </a:pPr>
              <a:endParaRPr lang="zh-CN"/>
            </a:p>
          </p:txBody>
        </p:sp>
        <p:sp>
          <p:nvSpPr>
            <p:cNvPr id="409727" name="Line 127"/>
            <p:cNvSpPr>
              <a:spLocks noChangeShapeType="1"/>
            </p:cNvSpPr>
            <p:nvPr/>
          </p:nvSpPr>
          <p:spPr bwMode="auto">
            <a:xfrm>
              <a:off x="4937" y="1754"/>
              <a:ext cx="1" cy="26"/>
            </a:xfrm>
            <a:prstGeom prst="line">
              <a:avLst/>
            </a:prstGeom>
            <a:noFill/>
            <a:ln w="0">
              <a:solidFill>
                <a:srgbClr val="000000"/>
              </a:solidFill>
              <a:round/>
              <a:headEnd/>
              <a:tailEnd/>
            </a:ln>
          </p:spPr>
          <p:txBody>
            <a:bodyPr/>
            <a:lstStyle/>
            <a:p>
              <a:pPr>
                <a:defRPr/>
              </a:pPr>
              <a:endParaRPr lang="zh-CN"/>
            </a:p>
          </p:txBody>
        </p:sp>
        <p:sp>
          <p:nvSpPr>
            <p:cNvPr id="409728" name="Rectangle 128"/>
            <p:cNvSpPr>
              <a:spLocks noChangeArrowheads="1"/>
            </p:cNvSpPr>
            <p:nvPr/>
          </p:nvSpPr>
          <p:spPr bwMode="auto">
            <a:xfrm>
              <a:off x="4967" y="1754"/>
              <a:ext cx="380" cy="26"/>
            </a:xfrm>
            <a:prstGeom prst="rect">
              <a:avLst/>
            </a:prstGeom>
            <a:solidFill>
              <a:srgbClr val="000000"/>
            </a:solidFill>
            <a:ln>
              <a:noFill/>
            </a:ln>
          </p:spPr>
          <p:txBody>
            <a:bodyPr/>
            <a:lstStyle/>
            <a:p>
              <a:pPr>
                <a:defRPr/>
              </a:pPr>
              <a:endParaRPr lang="zh-CN"/>
            </a:p>
          </p:txBody>
        </p:sp>
        <p:sp>
          <p:nvSpPr>
            <p:cNvPr id="409729" name="Line 129"/>
            <p:cNvSpPr>
              <a:spLocks noChangeShapeType="1"/>
            </p:cNvSpPr>
            <p:nvPr/>
          </p:nvSpPr>
          <p:spPr bwMode="auto">
            <a:xfrm>
              <a:off x="4967" y="1754"/>
              <a:ext cx="380" cy="1"/>
            </a:xfrm>
            <a:prstGeom prst="line">
              <a:avLst/>
            </a:prstGeom>
            <a:noFill/>
            <a:ln w="0">
              <a:solidFill>
                <a:srgbClr val="000000"/>
              </a:solidFill>
              <a:round/>
              <a:headEnd/>
              <a:tailEnd/>
            </a:ln>
          </p:spPr>
          <p:txBody>
            <a:bodyPr/>
            <a:lstStyle/>
            <a:p>
              <a:pPr>
                <a:defRPr/>
              </a:pPr>
              <a:endParaRPr lang="zh-CN"/>
            </a:p>
          </p:txBody>
        </p:sp>
        <p:sp>
          <p:nvSpPr>
            <p:cNvPr id="409730" name="Rectangle 130"/>
            <p:cNvSpPr>
              <a:spLocks noChangeArrowheads="1"/>
            </p:cNvSpPr>
            <p:nvPr/>
          </p:nvSpPr>
          <p:spPr bwMode="auto">
            <a:xfrm>
              <a:off x="5347" y="1395"/>
              <a:ext cx="15" cy="359"/>
            </a:xfrm>
            <a:prstGeom prst="rect">
              <a:avLst/>
            </a:prstGeom>
            <a:solidFill>
              <a:srgbClr val="000000"/>
            </a:solidFill>
            <a:ln>
              <a:noFill/>
            </a:ln>
          </p:spPr>
          <p:txBody>
            <a:bodyPr/>
            <a:lstStyle/>
            <a:p>
              <a:pPr>
                <a:defRPr/>
              </a:pPr>
              <a:endParaRPr lang="zh-CN"/>
            </a:p>
          </p:txBody>
        </p:sp>
        <p:sp>
          <p:nvSpPr>
            <p:cNvPr id="409731" name="Line 131"/>
            <p:cNvSpPr>
              <a:spLocks noChangeShapeType="1"/>
            </p:cNvSpPr>
            <p:nvPr/>
          </p:nvSpPr>
          <p:spPr bwMode="auto">
            <a:xfrm>
              <a:off x="5347" y="1395"/>
              <a:ext cx="1" cy="359"/>
            </a:xfrm>
            <a:prstGeom prst="line">
              <a:avLst/>
            </a:prstGeom>
            <a:noFill/>
            <a:ln w="0">
              <a:solidFill>
                <a:srgbClr val="000000"/>
              </a:solidFill>
              <a:round/>
              <a:headEnd/>
              <a:tailEnd/>
            </a:ln>
          </p:spPr>
          <p:txBody>
            <a:bodyPr/>
            <a:lstStyle/>
            <a:p>
              <a:pPr>
                <a:defRPr/>
              </a:pPr>
              <a:endParaRPr lang="zh-CN"/>
            </a:p>
          </p:txBody>
        </p:sp>
        <p:sp>
          <p:nvSpPr>
            <p:cNvPr id="409732" name="Rectangle 132"/>
            <p:cNvSpPr>
              <a:spLocks noChangeArrowheads="1"/>
            </p:cNvSpPr>
            <p:nvPr/>
          </p:nvSpPr>
          <p:spPr bwMode="auto">
            <a:xfrm>
              <a:off x="5347" y="1754"/>
              <a:ext cx="30" cy="26"/>
            </a:xfrm>
            <a:prstGeom prst="rect">
              <a:avLst/>
            </a:prstGeom>
            <a:solidFill>
              <a:srgbClr val="000000"/>
            </a:solidFill>
            <a:ln>
              <a:noFill/>
            </a:ln>
          </p:spPr>
          <p:txBody>
            <a:bodyPr/>
            <a:lstStyle/>
            <a:p>
              <a:pPr>
                <a:defRPr/>
              </a:pPr>
              <a:endParaRPr lang="zh-CN"/>
            </a:p>
          </p:txBody>
        </p:sp>
        <p:sp>
          <p:nvSpPr>
            <p:cNvPr id="409733" name="Line 133"/>
            <p:cNvSpPr>
              <a:spLocks noChangeShapeType="1"/>
            </p:cNvSpPr>
            <p:nvPr/>
          </p:nvSpPr>
          <p:spPr bwMode="auto">
            <a:xfrm>
              <a:off x="5347" y="1754"/>
              <a:ext cx="30" cy="1"/>
            </a:xfrm>
            <a:prstGeom prst="line">
              <a:avLst/>
            </a:prstGeom>
            <a:noFill/>
            <a:ln w="0">
              <a:solidFill>
                <a:srgbClr val="000000"/>
              </a:solidFill>
              <a:round/>
              <a:headEnd/>
              <a:tailEnd/>
            </a:ln>
          </p:spPr>
          <p:txBody>
            <a:bodyPr/>
            <a:lstStyle/>
            <a:p>
              <a:pPr>
                <a:defRPr/>
              </a:pPr>
              <a:endParaRPr lang="zh-CN"/>
            </a:p>
          </p:txBody>
        </p:sp>
        <p:sp>
          <p:nvSpPr>
            <p:cNvPr id="409734" name="Line 134"/>
            <p:cNvSpPr>
              <a:spLocks noChangeShapeType="1"/>
            </p:cNvSpPr>
            <p:nvPr/>
          </p:nvSpPr>
          <p:spPr bwMode="auto">
            <a:xfrm>
              <a:off x="5347" y="1754"/>
              <a:ext cx="1" cy="26"/>
            </a:xfrm>
            <a:prstGeom prst="line">
              <a:avLst/>
            </a:prstGeom>
            <a:noFill/>
            <a:ln w="0">
              <a:solidFill>
                <a:srgbClr val="000000"/>
              </a:solidFill>
              <a:round/>
              <a:headEnd/>
              <a:tailEnd/>
            </a:ln>
          </p:spPr>
          <p:txBody>
            <a:bodyPr/>
            <a:lstStyle/>
            <a:p>
              <a:pPr>
                <a:defRPr/>
              </a:pPr>
              <a:endParaRPr lang="zh-CN"/>
            </a:p>
          </p:txBody>
        </p:sp>
        <p:sp>
          <p:nvSpPr>
            <p:cNvPr id="409735" name="Rectangle 135"/>
            <p:cNvSpPr>
              <a:spLocks noChangeArrowheads="1"/>
            </p:cNvSpPr>
            <p:nvPr/>
          </p:nvSpPr>
          <p:spPr bwMode="auto">
            <a:xfrm>
              <a:off x="5377" y="1754"/>
              <a:ext cx="373" cy="26"/>
            </a:xfrm>
            <a:prstGeom prst="rect">
              <a:avLst/>
            </a:prstGeom>
            <a:solidFill>
              <a:srgbClr val="000000"/>
            </a:solidFill>
            <a:ln>
              <a:noFill/>
            </a:ln>
          </p:spPr>
          <p:txBody>
            <a:bodyPr/>
            <a:lstStyle/>
            <a:p>
              <a:pPr>
                <a:defRPr/>
              </a:pPr>
              <a:endParaRPr lang="zh-CN"/>
            </a:p>
          </p:txBody>
        </p:sp>
        <p:sp>
          <p:nvSpPr>
            <p:cNvPr id="409736" name="Line 136"/>
            <p:cNvSpPr>
              <a:spLocks noChangeShapeType="1"/>
            </p:cNvSpPr>
            <p:nvPr/>
          </p:nvSpPr>
          <p:spPr bwMode="auto">
            <a:xfrm>
              <a:off x="5377" y="1754"/>
              <a:ext cx="373" cy="1"/>
            </a:xfrm>
            <a:prstGeom prst="line">
              <a:avLst/>
            </a:prstGeom>
            <a:noFill/>
            <a:ln w="0">
              <a:solidFill>
                <a:srgbClr val="000000"/>
              </a:solidFill>
              <a:round/>
              <a:headEnd/>
              <a:tailEnd/>
            </a:ln>
          </p:spPr>
          <p:txBody>
            <a:bodyPr/>
            <a:lstStyle/>
            <a:p>
              <a:pPr>
                <a:defRPr/>
              </a:pPr>
              <a:endParaRPr lang="zh-CN"/>
            </a:p>
          </p:txBody>
        </p:sp>
        <p:sp>
          <p:nvSpPr>
            <p:cNvPr id="409737" name="Rectangle 137"/>
            <p:cNvSpPr>
              <a:spLocks noChangeArrowheads="1"/>
            </p:cNvSpPr>
            <p:nvPr/>
          </p:nvSpPr>
          <p:spPr bwMode="auto">
            <a:xfrm>
              <a:off x="5750" y="1395"/>
              <a:ext cx="30" cy="359"/>
            </a:xfrm>
            <a:prstGeom prst="rect">
              <a:avLst/>
            </a:prstGeom>
            <a:solidFill>
              <a:srgbClr val="000000"/>
            </a:solidFill>
            <a:ln>
              <a:noFill/>
            </a:ln>
          </p:spPr>
          <p:txBody>
            <a:bodyPr/>
            <a:lstStyle/>
            <a:p>
              <a:pPr>
                <a:defRPr/>
              </a:pPr>
              <a:endParaRPr lang="zh-CN"/>
            </a:p>
          </p:txBody>
        </p:sp>
        <p:sp>
          <p:nvSpPr>
            <p:cNvPr id="409738" name="Line 138"/>
            <p:cNvSpPr>
              <a:spLocks noChangeShapeType="1"/>
            </p:cNvSpPr>
            <p:nvPr/>
          </p:nvSpPr>
          <p:spPr bwMode="auto">
            <a:xfrm>
              <a:off x="5750" y="1395"/>
              <a:ext cx="1" cy="359"/>
            </a:xfrm>
            <a:prstGeom prst="line">
              <a:avLst/>
            </a:prstGeom>
            <a:noFill/>
            <a:ln w="0">
              <a:solidFill>
                <a:srgbClr val="000000"/>
              </a:solidFill>
              <a:round/>
              <a:headEnd/>
              <a:tailEnd/>
            </a:ln>
          </p:spPr>
          <p:txBody>
            <a:bodyPr/>
            <a:lstStyle/>
            <a:p>
              <a:pPr>
                <a:defRPr/>
              </a:pPr>
              <a:endParaRPr lang="zh-CN"/>
            </a:p>
          </p:txBody>
        </p:sp>
        <p:sp>
          <p:nvSpPr>
            <p:cNvPr id="409739" name="Rectangle 139"/>
            <p:cNvSpPr>
              <a:spLocks noChangeArrowheads="1"/>
            </p:cNvSpPr>
            <p:nvPr/>
          </p:nvSpPr>
          <p:spPr bwMode="auto">
            <a:xfrm>
              <a:off x="5750" y="1754"/>
              <a:ext cx="30" cy="26"/>
            </a:xfrm>
            <a:prstGeom prst="rect">
              <a:avLst/>
            </a:prstGeom>
            <a:solidFill>
              <a:srgbClr val="000000"/>
            </a:solidFill>
            <a:ln>
              <a:noFill/>
            </a:ln>
          </p:spPr>
          <p:txBody>
            <a:bodyPr/>
            <a:lstStyle/>
            <a:p>
              <a:pPr>
                <a:defRPr/>
              </a:pPr>
              <a:endParaRPr lang="zh-CN"/>
            </a:p>
          </p:txBody>
        </p:sp>
        <p:sp>
          <p:nvSpPr>
            <p:cNvPr id="409740" name="Line 140"/>
            <p:cNvSpPr>
              <a:spLocks noChangeShapeType="1"/>
            </p:cNvSpPr>
            <p:nvPr/>
          </p:nvSpPr>
          <p:spPr bwMode="auto">
            <a:xfrm>
              <a:off x="5750" y="1754"/>
              <a:ext cx="30" cy="1"/>
            </a:xfrm>
            <a:prstGeom prst="line">
              <a:avLst/>
            </a:prstGeom>
            <a:noFill/>
            <a:ln w="0">
              <a:solidFill>
                <a:srgbClr val="000000"/>
              </a:solidFill>
              <a:round/>
              <a:headEnd/>
              <a:tailEnd/>
            </a:ln>
          </p:spPr>
          <p:txBody>
            <a:bodyPr/>
            <a:lstStyle/>
            <a:p>
              <a:pPr>
                <a:defRPr/>
              </a:pPr>
              <a:endParaRPr lang="zh-CN"/>
            </a:p>
          </p:txBody>
        </p:sp>
        <p:sp>
          <p:nvSpPr>
            <p:cNvPr id="409741" name="Line 141"/>
            <p:cNvSpPr>
              <a:spLocks noChangeShapeType="1"/>
            </p:cNvSpPr>
            <p:nvPr/>
          </p:nvSpPr>
          <p:spPr bwMode="auto">
            <a:xfrm>
              <a:off x="5750" y="1754"/>
              <a:ext cx="1" cy="26"/>
            </a:xfrm>
            <a:prstGeom prst="line">
              <a:avLst/>
            </a:prstGeom>
            <a:noFill/>
            <a:ln w="0">
              <a:solidFill>
                <a:srgbClr val="000000"/>
              </a:solidFill>
              <a:round/>
              <a:headEnd/>
              <a:tailEnd/>
            </a:ln>
          </p:spPr>
          <p:txBody>
            <a:bodyPr/>
            <a:lstStyle/>
            <a:p>
              <a:pPr>
                <a:defRPr/>
              </a:pPr>
              <a:endParaRPr lang="zh-CN"/>
            </a:p>
          </p:txBody>
        </p:sp>
        <p:sp>
          <p:nvSpPr>
            <p:cNvPr id="409742" name="Rectangle 142"/>
            <p:cNvSpPr>
              <a:spLocks noChangeArrowheads="1"/>
            </p:cNvSpPr>
            <p:nvPr/>
          </p:nvSpPr>
          <p:spPr bwMode="auto">
            <a:xfrm>
              <a:off x="5750" y="1754"/>
              <a:ext cx="30" cy="26"/>
            </a:xfrm>
            <a:prstGeom prst="rect">
              <a:avLst/>
            </a:prstGeom>
            <a:solidFill>
              <a:srgbClr val="000000"/>
            </a:solidFill>
            <a:ln>
              <a:noFill/>
            </a:ln>
          </p:spPr>
          <p:txBody>
            <a:bodyPr/>
            <a:lstStyle/>
            <a:p>
              <a:pPr>
                <a:defRPr/>
              </a:pPr>
              <a:endParaRPr lang="zh-CN"/>
            </a:p>
          </p:txBody>
        </p:sp>
        <p:sp>
          <p:nvSpPr>
            <p:cNvPr id="409743" name="Line 143"/>
            <p:cNvSpPr>
              <a:spLocks noChangeShapeType="1"/>
            </p:cNvSpPr>
            <p:nvPr/>
          </p:nvSpPr>
          <p:spPr bwMode="auto">
            <a:xfrm>
              <a:off x="5750" y="1754"/>
              <a:ext cx="30" cy="1"/>
            </a:xfrm>
            <a:prstGeom prst="line">
              <a:avLst/>
            </a:prstGeom>
            <a:noFill/>
            <a:ln w="0">
              <a:solidFill>
                <a:srgbClr val="000000"/>
              </a:solidFill>
              <a:round/>
              <a:headEnd/>
              <a:tailEnd/>
            </a:ln>
          </p:spPr>
          <p:txBody>
            <a:bodyPr/>
            <a:lstStyle/>
            <a:p>
              <a:pPr>
                <a:defRPr/>
              </a:pPr>
              <a:endParaRPr lang="zh-CN"/>
            </a:p>
          </p:txBody>
        </p:sp>
        <p:sp>
          <p:nvSpPr>
            <p:cNvPr id="409744" name="Line 144"/>
            <p:cNvSpPr>
              <a:spLocks noChangeShapeType="1"/>
            </p:cNvSpPr>
            <p:nvPr/>
          </p:nvSpPr>
          <p:spPr bwMode="auto">
            <a:xfrm>
              <a:off x="5750" y="1754"/>
              <a:ext cx="1" cy="26"/>
            </a:xfrm>
            <a:prstGeom prst="line">
              <a:avLst/>
            </a:prstGeom>
            <a:noFill/>
            <a:ln w="0">
              <a:solidFill>
                <a:srgbClr val="000000"/>
              </a:solidFill>
              <a:round/>
              <a:headEnd/>
              <a:tailEnd/>
            </a:ln>
          </p:spPr>
          <p:txBody>
            <a:bodyPr/>
            <a:lstStyle/>
            <a:p>
              <a:pPr>
                <a:defRPr/>
              </a:pPr>
              <a:endParaRPr lang="zh-CN"/>
            </a:p>
          </p:txBody>
        </p:sp>
        <p:sp>
          <p:nvSpPr>
            <p:cNvPr id="409745" name="Line 145"/>
            <p:cNvSpPr>
              <a:spLocks noChangeShapeType="1"/>
            </p:cNvSpPr>
            <p:nvPr/>
          </p:nvSpPr>
          <p:spPr bwMode="auto">
            <a:xfrm flipH="1" flipV="1">
              <a:off x="3856" y="792"/>
              <a:ext cx="273" cy="235"/>
            </a:xfrm>
            <a:prstGeom prst="line">
              <a:avLst/>
            </a:prstGeom>
            <a:noFill/>
            <a:ln w="23813">
              <a:solidFill>
                <a:srgbClr val="000000"/>
              </a:solidFill>
              <a:round/>
              <a:headEnd/>
              <a:tailEnd/>
            </a:ln>
          </p:spPr>
          <p:txBody>
            <a:bodyPr/>
            <a:lstStyle/>
            <a:p>
              <a:pPr>
                <a:defRPr/>
              </a:pPr>
              <a:endParaRPr lang="zh-CN"/>
            </a:p>
          </p:txBody>
        </p:sp>
        <p:sp>
          <p:nvSpPr>
            <p:cNvPr id="409746" name="Rectangle 146"/>
            <p:cNvSpPr>
              <a:spLocks noChangeArrowheads="1"/>
            </p:cNvSpPr>
            <p:nvPr/>
          </p:nvSpPr>
          <p:spPr bwMode="auto">
            <a:xfrm>
              <a:off x="3742" y="640"/>
              <a:ext cx="103" cy="171"/>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Y</a:t>
              </a:r>
              <a:endParaRPr lang="en-US" sz="3200">
                <a:latin typeface="Arial"/>
              </a:endParaRPr>
            </a:p>
          </p:txBody>
        </p:sp>
        <p:sp>
          <p:nvSpPr>
            <p:cNvPr id="409747" name="Rectangle 147"/>
            <p:cNvSpPr>
              <a:spLocks noChangeArrowheads="1"/>
            </p:cNvSpPr>
            <p:nvPr/>
          </p:nvSpPr>
          <p:spPr bwMode="auto">
            <a:xfrm>
              <a:off x="3955" y="647"/>
              <a:ext cx="35" cy="171"/>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9748" name="Rectangle 148"/>
            <p:cNvSpPr>
              <a:spLocks noChangeArrowheads="1"/>
            </p:cNvSpPr>
            <p:nvPr/>
          </p:nvSpPr>
          <p:spPr bwMode="auto">
            <a:xfrm>
              <a:off x="3935" y="694"/>
              <a:ext cx="570" cy="288"/>
            </a:xfrm>
            <a:prstGeom prst="rect">
              <a:avLst/>
            </a:prstGeom>
            <a:noFill/>
            <a:ln>
              <a:noFill/>
            </a:ln>
          </p:spPr>
          <p:txBody>
            <a:bodyPr/>
            <a:lstStyle/>
            <a:p>
              <a:pPr>
                <a:defRPr/>
              </a:pPr>
              <a:endParaRPr lang="zh-CN"/>
            </a:p>
          </p:txBody>
        </p:sp>
        <p:sp>
          <p:nvSpPr>
            <p:cNvPr id="409749" name="Rectangle 149"/>
            <p:cNvSpPr>
              <a:spLocks noChangeArrowheads="1"/>
            </p:cNvSpPr>
            <p:nvPr/>
          </p:nvSpPr>
          <p:spPr bwMode="auto">
            <a:xfrm>
              <a:off x="3987" y="698"/>
              <a:ext cx="111" cy="170"/>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Q</a:t>
              </a:r>
              <a:endParaRPr lang="en-US" sz="3200">
                <a:latin typeface="Arial"/>
              </a:endParaRPr>
            </a:p>
          </p:txBody>
        </p:sp>
        <p:sp>
          <p:nvSpPr>
            <p:cNvPr id="409750" name="Rectangle 150"/>
            <p:cNvSpPr>
              <a:spLocks noChangeArrowheads="1"/>
            </p:cNvSpPr>
            <p:nvPr/>
          </p:nvSpPr>
          <p:spPr bwMode="auto">
            <a:xfrm>
              <a:off x="4109" y="756"/>
              <a:ext cx="46" cy="111"/>
            </a:xfrm>
            <a:prstGeom prst="rect">
              <a:avLst/>
            </a:prstGeom>
            <a:noFill/>
            <a:ln>
              <a:noFill/>
            </a:ln>
          </p:spPr>
          <p:txBody>
            <a:bodyPr wrap="none" lIns="0" tIns="0" rIns="0" bIns="0">
              <a:spAutoFit/>
            </a:bodyPr>
            <a:lstStyle/>
            <a:p>
              <a:pPr algn="l">
                <a:defRPr/>
              </a:pPr>
              <a:r>
                <a:rPr lang="en-US" sz="1100">
                  <a:solidFill>
                    <a:srgbClr val="000000"/>
                  </a:solidFill>
                  <a:latin typeface="Times New Roman"/>
                </a:rPr>
                <a:t>1</a:t>
              </a:r>
              <a:endParaRPr lang="en-US" sz="3200">
                <a:latin typeface="Arial"/>
              </a:endParaRPr>
            </a:p>
          </p:txBody>
        </p:sp>
        <p:sp>
          <p:nvSpPr>
            <p:cNvPr id="409751" name="Rectangle 151"/>
            <p:cNvSpPr>
              <a:spLocks noChangeArrowheads="1"/>
            </p:cNvSpPr>
            <p:nvPr/>
          </p:nvSpPr>
          <p:spPr bwMode="auto">
            <a:xfrm>
              <a:off x="4161" y="679"/>
              <a:ext cx="51" cy="111"/>
            </a:xfrm>
            <a:prstGeom prst="rect">
              <a:avLst/>
            </a:prstGeom>
            <a:noFill/>
            <a:ln>
              <a:noFill/>
            </a:ln>
          </p:spPr>
          <p:txBody>
            <a:bodyPr wrap="none" lIns="0" tIns="0" rIns="0" bIns="0">
              <a:spAutoFit/>
            </a:bodyPr>
            <a:lstStyle/>
            <a:p>
              <a:pPr algn="l">
                <a:defRPr/>
              </a:pPr>
              <a:r>
                <a:rPr lang="en-US" sz="1100" i="1">
                  <a:solidFill>
                    <a:srgbClr val="000000"/>
                  </a:solidFill>
                  <a:latin typeface="Times New Roman"/>
                </a:rPr>
                <a:t>n</a:t>
              </a:r>
              <a:endParaRPr lang="en-US" sz="3200">
                <a:latin typeface="Arial"/>
              </a:endParaRPr>
            </a:p>
          </p:txBody>
        </p:sp>
        <p:sp>
          <p:nvSpPr>
            <p:cNvPr id="409752" name="Rectangle 152"/>
            <p:cNvSpPr>
              <a:spLocks noChangeArrowheads="1"/>
            </p:cNvSpPr>
            <p:nvPr/>
          </p:nvSpPr>
          <p:spPr bwMode="auto">
            <a:xfrm>
              <a:off x="4219" y="698"/>
              <a:ext cx="111" cy="170"/>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Q</a:t>
              </a:r>
              <a:endParaRPr lang="en-US" sz="3200">
                <a:latin typeface="Arial"/>
              </a:endParaRPr>
            </a:p>
          </p:txBody>
        </p:sp>
        <p:sp>
          <p:nvSpPr>
            <p:cNvPr id="409753" name="Rectangle 153"/>
            <p:cNvSpPr>
              <a:spLocks noChangeArrowheads="1"/>
            </p:cNvSpPr>
            <p:nvPr/>
          </p:nvSpPr>
          <p:spPr bwMode="auto">
            <a:xfrm>
              <a:off x="4340" y="756"/>
              <a:ext cx="46" cy="111"/>
            </a:xfrm>
            <a:prstGeom prst="rect">
              <a:avLst/>
            </a:prstGeom>
            <a:noFill/>
            <a:ln>
              <a:noFill/>
            </a:ln>
          </p:spPr>
          <p:txBody>
            <a:bodyPr wrap="none" lIns="0" tIns="0" rIns="0" bIns="0">
              <a:spAutoFit/>
            </a:bodyPr>
            <a:lstStyle/>
            <a:p>
              <a:pPr algn="l">
                <a:defRPr/>
              </a:pPr>
              <a:r>
                <a:rPr lang="en-US" sz="1100">
                  <a:solidFill>
                    <a:srgbClr val="000000"/>
                  </a:solidFill>
                  <a:latin typeface="Times New Roman"/>
                </a:rPr>
                <a:t>0</a:t>
              </a:r>
              <a:endParaRPr lang="en-US" sz="3200">
                <a:latin typeface="Arial"/>
              </a:endParaRPr>
            </a:p>
          </p:txBody>
        </p:sp>
        <p:sp>
          <p:nvSpPr>
            <p:cNvPr id="409754" name="Rectangle 154"/>
            <p:cNvSpPr>
              <a:spLocks noChangeArrowheads="1"/>
            </p:cNvSpPr>
            <p:nvPr/>
          </p:nvSpPr>
          <p:spPr bwMode="auto">
            <a:xfrm>
              <a:off x="4393" y="679"/>
              <a:ext cx="51" cy="111"/>
            </a:xfrm>
            <a:prstGeom prst="rect">
              <a:avLst/>
            </a:prstGeom>
            <a:noFill/>
            <a:ln>
              <a:noFill/>
            </a:ln>
          </p:spPr>
          <p:txBody>
            <a:bodyPr wrap="none" lIns="0" tIns="0" rIns="0" bIns="0">
              <a:spAutoFit/>
            </a:bodyPr>
            <a:lstStyle/>
            <a:p>
              <a:pPr algn="l">
                <a:defRPr/>
              </a:pPr>
              <a:r>
                <a:rPr lang="en-US" sz="1100" i="1">
                  <a:solidFill>
                    <a:srgbClr val="000000"/>
                  </a:solidFill>
                  <a:latin typeface="Times New Roman"/>
                </a:rPr>
                <a:t>n</a:t>
              </a:r>
              <a:endParaRPr lang="en-US" sz="3200">
                <a:latin typeface="Arial"/>
              </a:endParaRPr>
            </a:p>
          </p:txBody>
        </p:sp>
        <p:sp>
          <p:nvSpPr>
            <p:cNvPr id="409755" name="Rectangle 155"/>
            <p:cNvSpPr>
              <a:spLocks noChangeArrowheads="1"/>
            </p:cNvSpPr>
            <p:nvPr/>
          </p:nvSpPr>
          <p:spPr bwMode="auto">
            <a:xfrm>
              <a:off x="4450" y="698"/>
              <a:ext cx="36" cy="170"/>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9756" name="Rectangle 156"/>
            <p:cNvSpPr>
              <a:spLocks noChangeArrowheads="1"/>
            </p:cNvSpPr>
            <p:nvPr/>
          </p:nvSpPr>
          <p:spPr bwMode="auto">
            <a:xfrm>
              <a:off x="3714" y="869"/>
              <a:ext cx="291" cy="213"/>
            </a:xfrm>
            <a:prstGeom prst="rect">
              <a:avLst/>
            </a:prstGeom>
            <a:noFill/>
            <a:ln>
              <a:noFill/>
            </a:ln>
          </p:spPr>
          <p:txBody>
            <a:bodyPr/>
            <a:lstStyle/>
            <a:p>
              <a:pPr>
                <a:defRPr/>
              </a:pPr>
              <a:endParaRPr lang="zh-CN"/>
            </a:p>
          </p:txBody>
        </p:sp>
        <p:sp>
          <p:nvSpPr>
            <p:cNvPr id="409757" name="Rectangle 157"/>
            <p:cNvSpPr>
              <a:spLocks noChangeArrowheads="1"/>
            </p:cNvSpPr>
            <p:nvPr/>
          </p:nvSpPr>
          <p:spPr bwMode="auto">
            <a:xfrm>
              <a:off x="3913" y="873"/>
              <a:ext cx="36" cy="171"/>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9758" name="Rectangle 158"/>
            <p:cNvSpPr>
              <a:spLocks noChangeArrowheads="1"/>
            </p:cNvSpPr>
            <p:nvPr/>
          </p:nvSpPr>
          <p:spPr bwMode="auto">
            <a:xfrm>
              <a:off x="3741" y="845"/>
              <a:ext cx="36" cy="171"/>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09759" name="Rectangle 159"/>
            <p:cNvSpPr>
              <a:spLocks noChangeArrowheads="1"/>
            </p:cNvSpPr>
            <p:nvPr/>
          </p:nvSpPr>
          <p:spPr bwMode="auto">
            <a:xfrm>
              <a:off x="3773" y="896"/>
              <a:ext cx="111" cy="171"/>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Q</a:t>
              </a:r>
              <a:endParaRPr lang="en-US" sz="3200">
                <a:latin typeface="Arial"/>
              </a:endParaRPr>
            </a:p>
          </p:txBody>
        </p:sp>
        <p:sp>
          <p:nvSpPr>
            <p:cNvPr id="409760" name="Rectangle 160"/>
            <p:cNvSpPr>
              <a:spLocks noChangeArrowheads="1"/>
            </p:cNvSpPr>
            <p:nvPr/>
          </p:nvSpPr>
          <p:spPr bwMode="auto">
            <a:xfrm>
              <a:off x="3895" y="954"/>
              <a:ext cx="46" cy="111"/>
            </a:xfrm>
            <a:prstGeom prst="rect">
              <a:avLst/>
            </a:prstGeom>
            <a:noFill/>
            <a:ln>
              <a:noFill/>
            </a:ln>
          </p:spPr>
          <p:txBody>
            <a:bodyPr wrap="none" lIns="0" tIns="0" rIns="0" bIns="0">
              <a:spAutoFit/>
            </a:bodyPr>
            <a:lstStyle/>
            <a:p>
              <a:pPr algn="l">
                <a:defRPr/>
              </a:pPr>
              <a:r>
                <a:rPr lang="en-US" sz="1100">
                  <a:solidFill>
                    <a:srgbClr val="000000"/>
                  </a:solidFill>
                  <a:latin typeface="Times New Roman"/>
                </a:rPr>
                <a:t>2</a:t>
              </a:r>
              <a:endParaRPr lang="en-US" sz="3200">
                <a:latin typeface="Arial"/>
              </a:endParaRPr>
            </a:p>
          </p:txBody>
        </p:sp>
        <p:sp>
          <p:nvSpPr>
            <p:cNvPr id="409761" name="Rectangle 161"/>
            <p:cNvSpPr>
              <a:spLocks noChangeArrowheads="1"/>
            </p:cNvSpPr>
            <p:nvPr/>
          </p:nvSpPr>
          <p:spPr bwMode="auto">
            <a:xfrm>
              <a:off x="3948" y="877"/>
              <a:ext cx="51" cy="111"/>
            </a:xfrm>
            <a:prstGeom prst="rect">
              <a:avLst/>
            </a:prstGeom>
            <a:noFill/>
            <a:ln>
              <a:noFill/>
            </a:ln>
          </p:spPr>
          <p:txBody>
            <a:bodyPr wrap="none" lIns="0" tIns="0" rIns="0" bIns="0">
              <a:spAutoFit/>
            </a:bodyPr>
            <a:lstStyle/>
            <a:p>
              <a:pPr algn="l">
                <a:defRPr/>
              </a:pPr>
              <a:r>
                <a:rPr lang="en-US" sz="1100" i="1">
                  <a:solidFill>
                    <a:srgbClr val="000000"/>
                  </a:solidFill>
                  <a:latin typeface="Times New Roman"/>
                </a:rPr>
                <a:t>n</a:t>
              </a:r>
              <a:endParaRPr lang="en-US" sz="3200">
                <a:latin typeface="Arial"/>
              </a:endParaRPr>
            </a:p>
          </p:txBody>
        </p:sp>
        <p:sp>
          <p:nvSpPr>
            <p:cNvPr id="409762" name="Rectangle 162"/>
            <p:cNvSpPr>
              <a:spLocks noChangeArrowheads="1"/>
            </p:cNvSpPr>
            <p:nvPr/>
          </p:nvSpPr>
          <p:spPr bwMode="auto">
            <a:xfrm>
              <a:off x="5059" y="1460"/>
              <a:ext cx="145" cy="240"/>
            </a:xfrm>
            <a:prstGeom prst="rect">
              <a:avLst/>
            </a:prstGeom>
            <a:noFill/>
            <a:ln>
              <a:noFill/>
            </a:ln>
          </p:spPr>
          <p:txBody>
            <a:bodyPr wrap="none" lIns="0" tIns="0" rIns="0" bIns="0">
              <a:spAutoFit/>
            </a:bodyPr>
            <a:lstStyle/>
            <a:p>
              <a:pPr algn="l">
                <a:defRPr/>
              </a:pPr>
              <a:r>
                <a:rPr lang="en-US" sz="2400">
                  <a:latin typeface="Times New Roman"/>
                </a:rPr>
                <a:t>X</a:t>
              </a:r>
              <a:endParaRPr lang="en-US" sz="3200">
                <a:latin typeface="Arial"/>
              </a:endParaRPr>
            </a:p>
          </p:txBody>
        </p:sp>
        <p:sp>
          <p:nvSpPr>
            <p:cNvPr id="409763" name="Rectangle 163"/>
            <p:cNvSpPr>
              <a:spLocks noChangeArrowheads="1"/>
            </p:cNvSpPr>
            <p:nvPr/>
          </p:nvSpPr>
          <p:spPr bwMode="auto">
            <a:xfrm>
              <a:off x="5077" y="1090"/>
              <a:ext cx="101" cy="241"/>
            </a:xfrm>
            <a:prstGeom prst="rect">
              <a:avLst/>
            </a:prstGeom>
            <a:noFill/>
            <a:ln>
              <a:noFill/>
            </a:ln>
          </p:spPr>
          <p:txBody>
            <a:bodyPr wrap="none" lIns="0" tIns="0" rIns="0" bIns="0">
              <a:spAutoFit/>
            </a:bodyPr>
            <a:lstStyle/>
            <a:p>
              <a:pPr algn="l">
                <a:defRPr/>
              </a:pPr>
              <a:r>
                <a:rPr lang="en-US" sz="2400">
                  <a:latin typeface="Times New Roman"/>
                </a:rPr>
                <a:t>0</a:t>
              </a:r>
              <a:endParaRPr lang="en-US" sz="3200">
                <a:latin typeface="Arial"/>
              </a:endParaRPr>
            </a:p>
          </p:txBody>
        </p:sp>
      </p:grpSp>
      <p:sp>
        <p:nvSpPr>
          <p:cNvPr id="409764" name="AutoShape 164"/>
          <p:cNvSpPr>
            <a:spLocks noChangeArrowheads="1"/>
          </p:cNvSpPr>
          <p:nvPr/>
        </p:nvSpPr>
        <p:spPr bwMode="auto">
          <a:xfrm>
            <a:off x="1116013" y="2349500"/>
            <a:ext cx="2268537" cy="431799"/>
          </a:xfrm>
          <a:prstGeom prst="roundRect">
            <a:avLst>
              <a:gd name="adj" fmla="val 16667"/>
            </a:avLst>
          </a:prstGeom>
          <a:noFill/>
          <a:ln w="28575">
            <a:solidFill>
              <a:srgbClr val="CC0099"/>
            </a:solidFill>
            <a:round/>
            <a:headEnd/>
            <a:tailEnd/>
          </a:ln>
          <a:effectLst/>
        </p:spPr>
        <p:txBody>
          <a:bodyPr wrap="none" anchor="ctr"/>
          <a:lstStyle/>
          <a:p>
            <a:pPr>
              <a:defRPr/>
            </a:pPr>
            <a:endParaRPr lang="zh-CN"/>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409605"/>
                                        </p:tgtEl>
                                        <p:attrNameLst>
                                          <p:attrName>style.visibility</p:attrName>
                                        </p:attrNameLst>
                                      </p:cBhvr>
                                      <p:to>
                                        <p:strVal val="visible"/>
                                      </p:to>
                                    </p:set>
                                    <p:animEffect transition="in" filter="randombar(horizontal)">
                                      <p:cBhvr>
                                        <p:cTn id="7" dur="500"/>
                                        <p:tgtEl>
                                          <p:spTgt spid="40960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409615"/>
                                        </p:tgtEl>
                                        <p:attrNameLst>
                                          <p:attrName>style.visibility</p:attrName>
                                        </p:attrNameLst>
                                      </p:cBhvr>
                                      <p:to>
                                        <p:strVal val="visible"/>
                                      </p:to>
                                    </p:set>
                                    <p:animEffect transition="in" filter="checkerboard(across)">
                                      <p:cBhvr>
                                        <p:cTn id="12" dur="500"/>
                                        <p:tgtEl>
                                          <p:spTgt spid="4096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09610"/>
                                        </p:tgtEl>
                                        <p:attrNameLst>
                                          <p:attrName>style.visibility</p:attrName>
                                        </p:attrNameLst>
                                      </p:cBhvr>
                                      <p:to>
                                        <p:strVal val="visible"/>
                                      </p:to>
                                    </p:set>
                                    <p:animEffect transition="in" filter="dissolve">
                                      <p:cBhvr>
                                        <p:cTn id="17" dur="500"/>
                                        <p:tgtEl>
                                          <p:spTgt spid="4096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09611"/>
                                        </p:tgtEl>
                                        <p:attrNameLst>
                                          <p:attrName>style.visibility</p:attrName>
                                        </p:attrNameLst>
                                      </p:cBhvr>
                                      <p:to>
                                        <p:strVal val="visible"/>
                                      </p:to>
                                    </p:set>
                                    <p:animEffect transition="in" filter="dissolve">
                                      <p:cBhvr>
                                        <p:cTn id="22" dur="500"/>
                                        <p:tgtEl>
                                          <p:spTgt spid="40961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409607"/>
                                        </p:tgtEl>
                                        <p:attrNameLst>
                                          <p:attrName>style.visibility</p:attrName>
                                        </p:attrNameLst>
                                      </p:cBhvr>
                                      <p:to>
                                        <p:strVal val="visible"/>
                                      </p:to>
                                    </p:set>
                                    <p:animEffect transition="in" filter="box(in)">
                                      <p:cBhvr>
                                        <p:cTn id="27" dur="500"/>
                                        <p:tgtEl>
                                          <p:spTgt spid="40960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409614"/>
                                        </p:tgtEl>
                                        <p:attrNameLst>
                                          <p:attrName>style.visibility</p:attrName>
                                        </p:attrNameLst>
                                      </p:cBhvr>
                                      <p:to>
                                        <p:strVal val="visible"/>
                                      </p:to>
                                    </p:set>
                                    <p:animEffect transition="in" filter="box(in)">
                                      <p:cBhvr>
                                        <p:cTn id="32" dur="500"/>
                                        <p:tgtEl>
                                          <p:spTgt spid="40961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409612"/>
                                        </p:tgtEl>
                                        <p:attrNameLst>
                                          <p:attrName>style.visibility</p:attrName>
                                        </p:attrNameLst>
                                      </p:cBhvr>
                                      <p:to>
                                        <p:strVal val="visible"/>
                                      </p:to>
                                    </p:set>
                                    <p:animEffect transition="in" filter="box(in)">
                                      <p:cBhvr>
                                        <p:cTn id="37" dur="500"/>
                                        <p:tgtEl>
                                          <p:spTgt spid="40961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409606"/>
                                        </p:tgtEl>
                                        <p:attrNameLst>
                                          <p:attrName>style.visibility</p:attrName>
                                        </p:attrNameLst>
                                      </p:cBhvr>
                                      <p:to>
                                        <p:strVal val="visible"/>
                                      </p:to>
                                    </p:set>
                                    <p:animEffect transition="in" filter="dissolve">
                                      <p:cBhvr>
                                        <p:cTn id="42" dur="500"/>
                                        <p:tgtEl>
                                          <p:spTgt spid="40960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8" presetClass="entr" presetSubtype="16" fill="hold" nodeType="clickEffect">
                                  <p:stCondLst>
                                    <p:cond delay="0"/>
                                  </p:stCondLst>
                                  <p:childTnLst>
                                    <p:set>
                                      <p:cBhvr>
                                        <p:cTn id="46" dur="1" fill="hold">
                                          <p:stCondLst>
                                            <p:cond delay="0"/>
                                          </p:stCondLst>
                                        </p:cTn>
                                        <p:tgtEl>
                                          <p:spTgt spid="409622"/>
                                        </p:tgtEl>
                                        <p:attrNameLst>
                                          <p:attrName>style.visibility</p:attrName>
                                        </p:attrNameLst>
                                      </p:cBhvr>
                                      <p:to>
                                        <p:strVal val="visible"/>
                                      </p:to>
                                    </p:set>
                                    <p:animEffect transition="in" filter="diamond(in)">
                                      <p:cBhvr>
                                        <p:cTn id="47" dur="500"/>
                                        <p:tgtEl>
                                          <p:spTgt spid="409622"/>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5" presetClass="entr" presetSubtype="10" fill="hold" nodeType="clickEffect">
                                  <p:stCondLst>
                                    <p:cond delay="0"/>
                                  </p:stCondLst>
                                  <p:childTnLst>
                                    <p:set>
                                      <p:cBhvr>
                                        <p:cTn id="51" dur="1" fill="hold">
                                          <p:stCondLst>
                                            <p:cond delay="0"/>
                                          </p:stCondLst>
                                        </p:cTn>
                                        <p:tgtEl>
                                          <p:spTgt spid="409623"/>
                                        </p:tgtEl>
                                        <p:attrNameLst>
                                          <p:attrName>style.visibility</p:attrName>
                                        </p:attrNameLst>
                                      </p:cBhvr>
                                      <p:to>
                                        <p:strVal val="visible"/>
                                      </p:to>
                                    </p:set>
                                    <p:animEffect transition="in" filter="checkerboard(across)">
                                      <p:cBhvr>
                                        <p:cTn id="52" dur="500"/>
                                        <p:tgtEl>
                                          <p:spTgt spid="409623"/>
                                        </p:tgtEl>
                                      </p:cBhvr>
                                    </p:animEffect>
                                  </p:childTnLst>
                                </p:cTn>
                              </p:par>
                              <p:par>
                                <p:cTn id="53" presetID="5" presetClass="entr" presetSubtype="10" fill="hold" nodeType="withEffect">
                                  <p:stCondLst>
                                    <p:cond delay="0"/>
                                  </p:stCondLst>
                                  <p:childTnLst>
                                    <p:set>
                                      <p:cBhvr>
                                        <p:cTn id="54" dur="1" fill="hold">
                                          <p:stCondLst>
                                            <p:cond delay="0"/>
                                          </p:stCondLst>
                                        </p:cTn>
                                        <p:tgtEl>
                                          <p:spTgt spid="409764"/>
                                        </p:tgtEl>
                                        <p:attrNameLst>
                                          <p:attrName>style.visibility</p:attrName>
                                        </p:attrNameLst>
                                      </p:cBhvr>
                                      <p:to>
                                        <p:strVal val="visible"/>
                                      </p:to>
                                    </p:set>
                                    <p:animEffect transition="in" filter="checkerboard(across)">
                                      <p:cBhvr>
                                        <p:cTn id="55" dur="500"/>
                                        <p:tgtEl>
                                          <p:spTgt spid="409764"/>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9" presetClass="entr" presetSubtype="0" fill="hold" nodeType="clickEffect">
                                  <p:stCondLst>
                                    <p:cond delay="0"/>
                                  </p:stCondLst>
                                  <p:childTnLst>
                                    <p:set>
                                      <p:cBhvr>
                                        <p:cTn id="59" dur="1" fill="hold">
                                          <p:stCondLst>
                                            <p:cond delay="0"/>
                                          </p:stCondLst>
                                        </p:cTn>
                                        <p:tgtEl>
                                          <p:spTgt spid="409613"/>
                                        </p:tgtEl>
                                        <p:attrNameLst>
                                          <p:attrName>style.visibility</p:attrName>
                                        </p:attrNameLst>
                                      </p:cBhvr>
                                      <p:to>
                                        <p:strVal val="visible"/>
                                      </p:to>
                                    </p:set>
                                    <p:animEffect transition="in" filter="dissolve">
                                      <p:cBhvr>
                                        <p:cTn id="60" dur="500"/>
                                        <p:tgtEl>
                                          <p:spTgt spid="409613"/>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9" presetClass="entr" presetSubtype="0" fill="hold" grpId="0" nodeType="clickEffect">
                                  <p:stCondLst>
                                    <p:cond delay="0"/>
                                  </p:stCondLst>
                                  <p:childTnLst>
                                    <p:set>
                                      <p:cBhvr>
                                        <p:cTn id="64" dur="1" fill="hold">
                                          <p:stCondLst>
                                            <p:cond delay="0"/>
                                          </p:stCondLst>
                                        </p:cTn>
                                        <p:tgtEl>
                                          <p:spTgt spid="409608"/>
                                        </p:tgtEl>
                                        <p:attrNameLst>
                                          <p:attrName>style.visibility</p:attrName>
                                        </p:attrNameLst>
                                      </p:cBhvr>
                                      <p:to>
                                        <p:strVal val="visible"/>
                                      </p:to>
                                    </p:set>
                                    <p:animEffect transition="in" filter="dissolve">
                                      <p:cBhvr>
                                        <p:cTn id="65" dur="500"/>
                                        <p:tgtEl>
                                          <p:spTgt spid="409608"/>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5" presetClass="entr" presetSubtype="10" fill="hold" nodeType="clickEffect">
                                  <p:stCondLst>
                                    <p:cond delay="0"/>
                                  </p:stCondLst>
                                  <p:childTnLst>
                                    <p:set>
                                      <p:cBhvr>
                                        <p:cTn id="69" dur="1" fill="hold">
                                          <p:stCondLst>
                                            <p:cond delay="0"/>
                                          </p:stCondLst>
                                        </p:cTn>
                                        <p:tgtEl>
                                          <p:spTgt spid="409602"/>
                                        </p:tgtEl>
                                        <p:attrNameLst>
                                          <p:attrName>style.visibility</p:attrName>
                                        </p:attrNameLst>
                                      </p:cBhvr>
                                      <p:to>
                                        <p:strVal val="visible"/>
                                      </p:to>
                                    </p:set>
                                    <p:animEffect transition="in" filter="checkerboard(across)">
                                      <p:cBhvr>
                                        <p:cTn id="70" dur="500"/>
                                        <p:tgtEl>
                                          <p:spTgt spid="409602"/>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22" presetClass="entr" presetSubtype="8" fill="hold" nodeType="clickEffect">
                                  <p:stCondLst>
                                    <p:cond delay="0"/>
                                  </p:stCondLst>
                                  <p:childTnLst>
                                    <p:set>
                                      <p:cBhvr>
                                        <p:cTn id="74" dur="1" fill="hold">
                                          <p:stCondLst>
                                            <p:cond delay="0"/>
                                          </p:stCondLst>
                                        </p:cTn>
                                        <p:tgtEl>
                                          <p:spTgt spid="409621"/>
                                        </p:tgtEl>
                                        <p:attrNameLst>
                                          <p:attrName>style.visibility</p:attrName>
                                        </p:attrNameLst>
                                      </p:cBhvr>
                                      <p:to>
                                        <p:strVal val="visible"/>
                                      </p:to>
                                    </p:set>
                                    <p:animEffect transition="in" filter="wipe(left)">
                                      <p:cBhvr>
                                        <p:cTn id="75" dur="500"/>
                                        <p:tgtEl>
                                          <p:spTgt spid="4096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06" grpId="0" autoUpdateAnimBg="0"/>
      <p:bldP spid="409607" grpId="0" autoUpdateAnimBg="0"/>
      <p:bldP spid="409608" grpId="0" autoUpdateAnimBg="0"/>
      <p:bldP spid="409611" grpId="0" autoUpdateAnimBg="0"/>
      <p:bldP spid="409614" grpId="0"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10626" name="AutoShape 2"/>
          <p:cNvSpPr>
            <a:spLocks noChangeArrowheads="1"/>
          </p:cNvSpPr>
          <p:nvPr/>
        </p:nvSpPr>
        <p:spPr bwMode="auto">
          <a:xfrm>
            <a:off x="1174750" y="3344863"/>
            <a:ext cx="7162800" cy="3036887"/>
          </a:xfrm>
          <a:prstGeom prst="roundRect">
            <a:avLst>
              <a:gd name="adj" fmla="val 16667"/>
            </a:avLst>
          </a:prstGeom>
          <a:solidFill>
            <a:schemeClr val="bg1"/>
          </a:solidFill>
          <a:ln>
            <a:noFill/>
          </a:ln>
          <a:effectLst/>
        </p:spPr>
        <p:txBody>
          <a:bodyPr anchor="ctr">
            <a:spAutoFit/>
          </a:bodyPr>
          <a:lstStyle/>
          <a:p>
            <a:pPr>
              <a:defRPr/>
            </a:pPr>
            <a:endParaRPr lang="zh-CN"/>
          </a:p>
        </p:txBody>
      </p:sp>
      <p:sp>
        <p:nvSpPr>
          <p:cNvPr id="410627" name="Rectangle 3"/>
          <p:cNvSpPr>
            <a:spLocks noChangeArrowheads="1"/>
          </p:cNvSpPr>
          <p:nvPr/>
        </p:nvSpPr>
        <p:spPr bwMode="auto">
          <a:xfrm>
            <a:off x="0" y="476250"/>
            <a:ext cx="3851275" cy="579438"/>
          </a:xfrm>
          <a:prstGeom prst="rect">
            <a:avLst/>
          </a:prstGeom>
          <a:noFill/>
          <a:ln>
            <a:noFill/>
          </a:ln>
          <a:effectLst/>
        </p:spPr>
        <p:txBody>
          <a:bodyPr anchor="ctr"/>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a:defRPr/>
            </a:pPr>
            <a:r>
              <a:rPr lang="en-US" sz="2800">
                <a:solidFill>
                  <a:srgbClr val="000066"/>
                </a:solidFill>
                <a:latin typeface="楷体_GB2312"/>
              </a:rPr>
              <a:t>5</a:t>
            </a:r>
            <a:r>
              <a:rPr lang="zh-CN" sz="2800">
                <a:solidFill>
                  <a:srgbClr val="000066"/>
                </a:solidFill>
                <a:latin typeface="楷体_GB2312"/>
              </a:rPr>
              <a:t>、检查自启动能力</a:t>
            </a:r>
            <a:endParaRPr/>
          </a:p>
        </p:txBody>
      </p:sp>
      <p:graphicFrame>
        <p:nvGraphicFramePr>
          <p:cNvPr id="410628" name="Object 4"/>
          <p:cNvGraphicFramePr>
            <a:graphicFrameLocks xmlns:a="http://schemas.openxmlformats.org/drawingml/2006/main" noChangeAspect="1"/>
          </p:cNvGraphicFramePr>
          <p:nvPr/>
        </p:nvGraphicFramePr>
        <p:xfrm>
          <a:off x="1619250" y="4730750"/>
          <a:ext cx="4537075" cy="1620838"/>
        </p:xfrm>
        <a:graphic>
          <a:graphicData uri="http://schemas.openxmlformats.org/presentationml/2006/ole">
            <p:oleObj name="oleObj" r:id="rId4" imgW="2475865" imgH="885825" progId="Word.Picture.8">
              <p:embed/>
              <p:pic>
                <p:nvPicPr>
                  <p:cNvPr id="410628" name="Object 4"/>
                  <p:cNvPicPr/>
                  <p:nvPr/>
                </p:nvPicPr>
                <p:blipFill>
                  <a:blip r:embed="rId3"/>
                  <a:stretch/>
                </p:blipFill>
                <p:spPr bwMode="auto">
                  <a:xfrm>
                    <a:off x="1619250" y="4730750"/>
                    <a:ext cx="4537075" cy="1620838"/>
                  </a:xfrm>
                  <a:prstGeom prst="rect">
                    <a:avLst/>
                  </a:prstGeom>
                </p:spPr>
              </p:pic>
            </p:oleObj>
          </a:graphicData>
        </a:graphic>
      </p:graphicFrame>
      <p:sp>
        <p:nvSpPr>
          <p:cNvPr id="410629" name="Rectangle 5"/>
          <p:cNvSpPr>
            <a:spLocks noChangeArrowheads="1"/>
          </p:cNvSpPr>
          <p:nvPr/>
        </p:nvSpPr>
        <p:spPr bwMode="auto">
          <a:xfrm>
            <a:off x="539750" y="3789363"/>
            <a:ext cx="3095625" cy="457200"/>
          </a:xfrm>
          <a:prstGeom prst="rect">
            <a:avLst/>
          </a:prstGeom>
          <a:noFill/>
          <a:ln>
            <a:noFill/>
          </a:ln>
          <a:effectLst/>
        </p:spPr>
        <p:txBody>
          <a:bodyPr wrap="none" anchor="ctr">
            <a:spAutoFit/>
          </a:bodyPr>
          <a:lstStyle/>
          <a:p>
            <a:pPr algn="l">
              <a:defRPr/>
            </a:pPr>
            <a:r>
              <a:rPr lang="zh-CN" sz="2400">
                <a:solidFill>
                  <a:srgbClr val="000066"/>
                </a:solidFill>
                <a:latin typeface="楷体_GB2312"/>
                <a:ea typeface="楷体_GB2312"/>
              </a:rPr>
              <a:t>电路具备自启动能力 </a:t>
            </a:r>
            <a:endParaRPr/>
          </a:p>
        </p:txBody>
      </p:sp>
      <p:sp>
        <p:nvSpPr>
          <p:cNvPr id="410630" name="Line 6"/>
          <p:cNvSpPr>
            <a:spLocks noChangeShapeType="1"/>
          </p:cNvSpPr>
          <p:nvPr/>
        </p:nvSpPr>
        <p:spPr bwMode="auto">
          <a:xfrm>
            <a:off x="5048250" y="3854450"/>
            <a:ext cx="509588" cy="0"/>
          </a:xfrm>
          <a:prstGeom prst="line">
            <a:avLst/>
          </a:prstGeom>
          <a:noFill/>
          <a:ln>
            <a:noFill/>
          </a:ln>
          <a:effectLst/>
        </p:spPr>
        <p:txBody>
          <a:bodyPr anchor="ctr">
            <a:spAutoFit/>
          </a:bodyPr>
          <a:lstStyle/>
          <a:p>
            <a:pPr>
              <a:defRPr/>
            </a:pPr>
            <a:endParaRPr lang="zh-CN"/>
          </a:p>
        </p:txBody>
      </p:sp>
      <p:sp>
        <p:nvSpPr>
          <p:cNvPr id="410631" name="Line 7"/>
          <p:cNvSpPr>
            <a:spLocks noChangeShapeType="1"/>
          </p:cNvSpPr>
          <p:nvPr/>
        </p:nvSpPr>
        <p:spPr bwMode="auto">
          <a:xfrm>
            <a:off x="5048250" y="5253038"/>
            <a:ext cx="509588" cy="0"/>
          </a:xfrm>
          <a:prstGeom prst="line">
            <a:avLst/>
          </a:prstGeom>
          <a:noFill/>
          <a:ln>
            <a:noFill/>
          </a:ln>
          <a:effectLst/>
        </p:spPr>
        <p:txBody>
          <a:bodyPr anchor="ctr">
            <a:spAutoFit/>
          </a:bodyPr>
          <a:lstStyle/>
          <a:p>
            <a:pPr>
              <a:defRPr/>
            </a:pPr>
            <a:endParaRPr lang="zh-CN"/>
          </a:p>
        </p:txBody>
      </p:sp>
      <p:sp>
        <p:nvSpPr>
          <p:cNvPr id="410632" name="Line 8"/>
          <p:cNvSpPr>
            <a:spLocks noChangeShapeType="1"/>
          </p:cNvSpPr>
          <p:nvPr/>
        </p:nvSpPr>
        <p:spPr bwMode="auto">
          <a:xfrm>
            <a:off x="5048250" y="3854450"/>
            <a:ext cx="0" cy="447675"/>
          </a:xfrm>
          <a:prstGeom prst="line">
            <a:avLst/>
          </a:prstGeom>
          <a:noFill/>
          <a:ln>
            <a:noFill/>
          </a:ln>
          <a:effectLst/>
        </p:spPr>
        <p:txBody>
          <a:bodyPr anchor="ctr">
            <a:spAutoFit/>
          </a:bodyPr>
          <a:lstStyle/>
          <a:p>
            <a:pPr>
              <a:defRPr/>
            </a:pPr>
            <a:endParaRPr lang="zh-CN"/>
          </a:p>
        </p:txBody>
      </p:sp>
      <p:sp>
        <p:nvSpPr>
          <p:cNvPr id="410633" name="Line 9"/>
          <p:cNvSpPr>
            <a:spLocks noChangeShapeType="1"/>
          </p:cNvSpPr>
          <p:nvPr/>
        </p:nvSpPr>
        <p:spPr bwMode="auto">
          <a:xfrm>
            <a:off x="5557838" y="3854450"/>
            <a:ext cx="0" cy="447675"/>
          </a:xfrm>
          <a:prstGeom prst="line">
            <a:avLst/>
          </a:prstGeom>
          <a:noFill/>
          <a:ln>
            <a:noFill/>
          </a:ln>
          <a:effectLst/>
        </p:spPr>
        <p:txBody>
          <a:bodyPr anchor="ctr">
            <a:spAutoFit/>
          </a:bodyPr>
          <a:lstStyle/>
          <a:p>
            <a:pPr>
              <a:defRPr/>
            </a:pPr>
            <a:endParaRPr lang="zh-CN"/>
          </a:p>
        </p:txBody>
      </p:sp>
      <p:sp>
        <p:nvSpPr>
          <p:cNvPr id="410634" name="Line 10"/>
          <p:cNvSpPr>
            <a:spLocks noChangeShapeType="1"/>
          </p:cNvSpPr>
          <p:nvPr/>
        </p:nvSpPr>
        <p:spPr bwMode="auto">
          <a:xfrm>
            <a:off x="5048250" y="4302125"/>
            <a:ext cx="0" cy="490538"/>
          </a:xfrm>
          <a:prstGeom prst="line">
            <a:avLst/>
          </a:prstGeom>
          <a:noFill/>
          <a:ln>
            <a:noFill/>
          </a:ln>
          <a:effectLst/>
        </p:spPr>
        <p:txBody>
          <a:bodyPr anchor="ctr">
            <a:spAutoFit/>
          </a:bodyPr>
          <a:lstStyle/>
          <a:p>
            <a:pPr>
              <a:defRPr/>
            </a:pPr>
            <a:endParaRPr lang="zh-CN"/>
          </a:p>
        </p:txBody>
      </p:sp>
      <p:sp>
        <p:nvSpPr>
          <p:cNvPr id="410635" name="Line 11"/>
          <p:cNvSpPr>
            <a:spLocks noChangeShapeType="1"/>
          </p:cNvSpPr>
          <p:nvPr/>
        </p:nvSpPr>
        <p:spPr bwMode="auto">
          <a:xfrm>
            <a:off x="5557838" y="4302125"/>
            <a:ext cx="0" cy="490538"/>
          </a:xfrm>
          <a:prstGeom prst="line">
            <a:avLst/>
          </a:prstGeom>
          <a:noFill/>
          <a:ln>
            <a:noFill/>
          </a:ln>
          <a:effectLst/>
        </p:spPr>
        <p:txBody>
          <a:bodyPr anchor="ctr">
            <a:spAutoFit/>
          </a:bodyPr>
          <a:lstStyle/>
          <a:p>
            <a:pPr>
              <a:defRPr/>
            </a:pPr>
            <a:endParaRPr lang="zh-CN"/>
          </a:p>
        </p:txBody>
      </p:sp>
      <p:sp>
        <p:nvSpPr>
          <p:cNvPr id="410636" name="Line 12"/>
          <p:cNvSpPr>
            <a:spLocks noChangeShapeType="1"/>
          </p:cNvSpPr>
          <p:nvPr/>
        </p:nvSpPr>
        <p:spPr bwMode="auto">
          <a:xfrm>
            <a:off x="5048250" y="4792663"/>
            <a:ext cx="0" cy="460375"/>
          </a:xfrm>
          <a:prstGeom prst="line">
            <a:avLst/>
          </a:prstGeom>
          <a:noFill/>
          <a:ln>
            <a:noFill/>
          </a:ln>
          <a:effectLst/>
        </p:spPr>
        <p:txBody>
          <a:bodyPr anchor="ctr">
            <a:spAutoFit/>
          </a:bodyPr>
          <a:lstStyle/>
          <a:p>
            <a:pPr>
              <a:defRPr/>
            </a:pPr>
            <a:endParaRPr lang="zh-CN"/>
          </a:p>
        </p:txBody>
      </p:sp>
      <p:sp>
        <p:nvSpPr>
          <p:cNvPr id="410637" name="Line 13"/>
          <p:cNvSpPr>
            <a:spLocks noChangeShapeType="1"/>
          </p:cNvSpPr>
          <p:nvPr/>
        </p:nvSpPr>
        <p:spPr bwMode="auto">
          <a:xfrm>
            <a:off x="5557838" y="4792663"/>
            <a:ext cx="0" cy="460375"/>
          </a:xfrm>
          <a:prstGeom prst="line">
            <a:avLst/>
          </a:prstGeom>
          <a:noFill/>
          <a:ln>
            <a:noFill/>
          </a:ln>
          <a:effectLst/>
        </p:spPr>
        <p:txBody>
          <a:bodyPr anchor="ctr">
            <a:spAutoFit/>
          </a:bodyPr>
          <a:lstStyle/>
          <a:p>
            <a:pPr>
              <a:defRPr/>
            </a:pPr>
            <a:endParaRPr lang="zh-CN"/>
          </a:p>
        </p:txBody>
      </p:sp>
      <p:sp>
        <p:nvSpPr>
          <p:cNvPr id="410638" name="Line 14"/>
          <p:cNvSpPr>
            <a:spLocks noChangeShapeType="1"/>
          </p:cNvSpPr>
          <p:nvPr/>
        </p:nvSpPr>
        <p:spPr bwMode="auto">
          <a:xfrm>
            <a:off x="5048250" y="3854450"/>
            <a:ext cx="509588" cy="0"/>
          </a:xfrm>
          <a:prstGeom prst="line">
            <a:avLst/>
          </a:prstGeom>
          <a:noFill/>
          <a:ln>
            <a:noFill/>
          </a:ln>
          <a:effectLst/>
        </p:spPr>
        <p:txBody>
          <a:bodyPr anchor="ctr">
            <a:spAutoFit/>
          </a:bodyPr>
          <a:lstStyle/>
          <a:p>
            <a:pPr>
              <a:defRPr/>
            </a:pPr>
            <a:endParaRPr lang="zh-CN"/>
          </a:p>
        </p:txBody>
      </p:sp>
      <p:sp>
        <p:nvSpPr>
          <p:cNvPr id="410639" name="Line 15"/>
          <p:cNvSpPr>
            <a:spLocks noChangeShapeType="1"/>
          </p:cNvSpPr>
          <p:nvPr/>
        </p:nvSpPr>
        <p:spPr bwMode="auto">
          <a:xfrm>
            <a:off x="5048250" y="5253038"/>
            <a:ext cx="509588" cy="0"/>
          </a:xfrm>
          <a:prstGeom prst="line">
            <a:avLst/>
          </a:prstGeom>
          <a:noFill/>
          <a:ln>
            <a:noFill/>
          </a:ln>
          <a:effectLst/>
        </p:spPr>
        <p:txBody>
          <a:bodyPr anchor="ctr">
            <a:spAutoFit/>
          </a:bodyPr>
          <a:lstStyle/>
          <a:p>
            <a:pPr>
              <a:defRPr/>
            </a:pPr>
            <a:endParaRPr lang="zh-CN"/>
          </a:p>
        </p:txBody>
      </p:sp>
      <p:sp>
        <p:nvSpPr>
          <p:cNvPr id="410640" name="Line 16"/>
          <p:cNvSpPr>
            <a:spLocks noChangeShapeType="1"/>
          </p:cNvSpPr>
          <p:nvPr/>
        </p:nvSpPr>
        <p:spPr bwMode="auto">
          <a:xfrm>
            <a:off x="5048250" y="3854450"/>
            <a:ext cx="0" cy="447675"/>
          </a:xfrm>
          <a:prstGeom prst="line">
            <a:avLst/>
          </a:prstGeom>
          <a:noFill/>
          <a:ln>
            <a:noFill/>
          </a:ln>
          <a:effectLst/>
        </p:spPr>
        <p:txBody>
          <a:bodyPr anchor="ctr">
            <a:spAutoFit/>
          </a:bodyPr>
          <a:lstStyle/>
          <a:p>
            <a:pPr>
              <a:defRPr/>
            </a:pPr>
            <a:endParaRPr lang="zh-CN"/>
          </a:p>
        </p:txBody>
      </p:sp>
      <p:sp>
        <p:nvSpPr>
          <p:cNvPr id="410641" name="Line 17"/>
          <p:cNvSpPr>
            <a:spLocks noChangeShapeType="1"/>
          </p:cNvSpPr>
          <p:nvPr/>
        </p:nvSpPr>
        <p:spPr bwMode="auto">
          <a:xfrm>
            <a:off x="5557838" y="3854450"/>
            <a:ext cx="0" cy="447675"/>
          </a:xfrm>
          <a:prstGeom prst="line">
            <a:avLst/>
          </a:prstGeom>
          <a:noFill/>
          <a:ln>
            <a:noFill/>
          </a:ln>
          <a:effectLst/>
        </p:spPr>
        <p:txBody>
          <a:bodyPr anchor="ctr">
            <a:spAutoFit/>
          </a:bodyPr>
          <a:lstStyle/>
          <a:p>
            <a:pPr>
              <a:defRPr/>
            </a:pPr>
            <a:endParaRPr lang="zh-CN"/>
          </a:p>
        </p:txBody>
      </p:sp>
      <p:sp>
        <p:nvSpPr>
          <p:cNvPr id="410642" name="Line 18"/>
          <p:cNvSpPr>
            <a:spLocks noChangeShapeType="1"/>
          </p:cNvSpPr>
          <p:nvPr/>
        </p:nvSpPr>
        <p:spPr bwMode="auto">
          <a:xfrm>
            <a:off x="5035550" y="4000500"/>
            <a:ext cx="0" cy="490538"/>
          </a:xfrm>
          <a:prstGeom prst="line">
            <a:avLst/>
          </a:prstGeom>
          <a:noFill/>
          <a:ln>
            <a:noFill/>
          </a:ln>
          <a:effectLst/>
        </p:spPr>
        <p:txBody>
          <a:bodyPr anchor="ctr">
            <a:spAutoFit/>
          </a:bodyPr>
          <a:lstStyle/>
          <a:p>
            <a:pPr>
              <a:defRPr/>
            </a:pPr>
            <a:endParaRPr lang="zh-CN"/>
          </a:p>
        </p:txBody>
      </p:sp>
      <p:sp>
        <p:nvSpPr>
          <p:cNvPr id="410643" name="Line 19"/>
          <p:cNvSpPr>
            <a:spLocks noChangeShapeType="1"/>
          </p:cNvSpPr>
          <p:nvPr/>
        </p:nvSpPr>
        <p:spPr bwMode="auto">
          <a:xfrm>
            <a:off x="5557838" y="4302125"/>
            <a:ext cx="0" cy="490538"/>
          </a:xfrm>
          <a:prstGeom prst="line">
            <a:avLst/>
          </a:prstGeom>
          <a:noFill/>
          <a:ln>
            <a:noFill/>
          </a:ln>
          <a:effectLst/>
        </p:spPr>
        <p:txBody>
          <a:bodyPr anchor="ctr">
            <a:spAutoFit/>
          </a:bodyPr>
          <a:lstStyle/>
          <a:p>
            <a:pPr>
              <a:defRPr/>
            </a:pPr>
            <a:endParaRPr lang="zh-CN"/>
          </a:p>
        </p:txBody>
      </p:sp>
      <p:sp>
        <p:nvSpPr>
          <p:cNvPr id="410644" name="Line 20"/>
          <p:cNvSpPr>
            <a:spLocks noChangeShapeType="1"/>
          </p:cNvSpPr>
          <p:nvPr/>
        </p:nvSpPr>
        <p:spPr bwMode="auto">
          <a:xfrm>
            <a:off x="5048250" y="4792663"/>
            <a:ext cx="0" cy="460375"/>
          </a:xfrm>
          <a:prstGeom prst="line">
            <a:avLst/>
          </a:prstGeom>
          <a:noFill/>
          <a:ln>
            <a:noFill/>
          </a:ln>
          <a:effectLst/>
        </p:spPr>
        <p:txBody>
          <a:bodyPr anchor="ctr">
            <a:spAutoFit/>
          </a:bodyPr>
          <a:lstStyle/>
          <a:p>
            <a:pPr>
              <a:defRPr/>
            </a:pPr>
            <a:endParaRPr lang="zh-CN"/>
          </a:p>
        </p:txBody>
      </p:sp>
      <p:sp>
        <p:nvSpPr>
          <p:cNvPr id="410645" name="Line 21"/>
          <p:cNvSpPr>
            <a:spLocks noChangeShapeType="1"/>
          </p:cNvSpPr>
          <p:nvPr/>
        </p:nvSpPr>
        <p:spPr bwMode="auto">
          <a:xfrm>
            <a:off x="5557838" y="4792663"/>
            <a:ext cx="0" cy="460375"/>
          </a:xfrm>
          <a:prstGeom prst="line">
            <a:avLst/>
          </a:prstGeom>
          <a:noFill/>
          <a:ln>
            <a:noFill/>
          </a:ln>
          <a:effectLst/>
        </p:spPr>
        <p:txBody>
          <a:bodyPr anchor="ctr">
            <a:spAutoFit/>
          </a:bodyPr>
          <a:lstStyle/>
          <a:p>
            <a:pPr>
              <a:defRPr/>
            </a:pPr>
            <a:endParaRPr lang="zh-CN"/>
          </a:p>
        </p:txBody>
      </p:sp>
      <p:graphicFrame>
        <p:nvGraphicFramePr>
          <p:cNvPr id="410646" name="Object 22"/>
          <p:cNvGraphicFramePr>
            <a:graphicFrameLocks xmlns:a="http://schemas.openxmlformats.org/drawingml/2006/main" noChangeAspect="1"/>
          </p:cNvGraphicFramePr>
          <p:nvPr/>
        </p:nvGraphicFramePr>
        <p:xfrm>
          <a:off x="611188" y="1341438"/>
          <a:ext cx="1989137" cy="604837"/>
        </p:xfrm>
        <a:graphic>
          <a:graphicData uri="http://schemas.openxmlformats.org/presentationml/2006/ole">
            <p:oleObj name="oleObj" r:id="rId6" imgW="875665" imgH="266065" progId="Equation.DSMT4">
              <p:embed/>
              <p:pic>
                <p:nvPicPr>
                  <p:cNvPr id="410646" name="Object 22"/>
                  <p:cNvPicPr/>
                  <p:nvPr/>
                </p:nvPicPr>
                <p:blipFill>
                  <a:blip r:embed="rId5"/>
                  <a:stretch/>
                </p:blipFill>
                <p:spPr bwMode="auto">
                  <a:xfrm>
                    <a:off x="611188" y="1341438"/>
                    <a:ext cx="1989137" cy="604837"/>
                  </a:xfrm>
                  <a:prstGeom prst="rect">
                    <a:avLst/>
                  </a:prstGeom>
                </p:spPr>
              </p:pic>
            </p:oleObj>
          </a:graphicData>
        </a:graphic>
      </p:graphicFrame>
      <p:graphicFrame>
        <p:nvGraphicFramePr>
          <p:cNvPr id="410647" name="Object 23"/>
          <p:cNvGraphicFramePr>
            <a:graphicFrameLocks xmlns:a="http://schemas.openxmlformats.org/drawingml/2006/main" noChangeAspect="1"/>
          </p:cNvGraphicFramePr>
          <p:nvPr/>
        </p:nvGraphicFramePr>
        <p:xfrm>
          <a:off x="539750" y="2060575"/>
          <a:ext cx="2908300" cy="611188"/>
        </p:xfrm>
        <a:graphic>
          <a:graphicData uri="http://schemas.openxmlformats.org/presentationml/2006/ole">
            <p:oleObj name="oleObj" r:id="rId8" imgW="1268730" imgH="266065" progId="Equation.DSMT4">
              <p:embed/>
              <p:pic>
                <p:nvPicPr>
                  <p:cNvPr id="410647" name="Object 23"/>
                  <p:cNvPicPr/>
                  <p:nvPr/>
                </p:nvPicPr>
                <p:blipFill>
                  <a:blip r:embed="rId7"/>
                  <a:stretch/>
                </p:blipFill>
                <p:spPr bwMode="auto">
                  <a:xfrm>
                    <a:off x="539750" y="2060575"/>
                    <a:ext cx="2908300" cy="611188"/>
                  </a:xfrm>
                  <a:prstGeom prst="rect">
                    <a:avLst/>
                  </a:prstGeom>
                </p:spPr>
              </p:pic>
            </p:oleObj>
          </a:graphicData>
        </a:graphic>
      </p:graphicFrame>
      <p:graphicFrame>
        <p:nvGraphicFramePr>
          <p:cNvPr id="410648" name="Object 24"/>
          <p:cNvGraphicFramePr>
            <a:graphicFrameLocks xmlns:a="http://schemas.openxmlformats.org/drawingml/2006/main" noChangeAspect="1"/>
          </p:cNvGraphicFramePr>
          <p:nvPr/>
        </p:nvGraphicFramePr>
        <p:xfrm>
          <a:off x="576263" y="2781300"/>
          <a:ext cx="2162175" cy="587375"/>
        </p:xfrm>
        <a:graphic>
          <a:graphicData uri="http://schemas.openxmlformats.org/presentationml/2006/ole">
            <p:oleObj name="oleObj" r:id="rId10" imgW="964565" imgH="266065" progId="Equation.DSMT4">
              <p:embed/>
              <p:pic>
                <p:nvPicPr>
                  <p:cNvPr id="410648" name="Object 24"/>
                  <p:cNvPicPr/>
                  <p:nvPr/>
                </p:nvPicPr>
                <p:blipFill>
                  <a:blip r:embed="rId9"/>
                  <a:stretch/>
                </p:blipFill>
                <p:spPr bwMode="auto">
                  <a:xfrm>
                    <a:off x="576263" y="2781300"/>
                    <a:ext cx="2162175" cy="587375"/>
                  </a:xfrm>
                  <a:prstGeom prst="rect">
                    <a:avLst/>
                  </a:prstGeom>
                </p:spPr>
              </p:pic>
            </p:oleObj>
          </a:graphicData>
        </a:graphic>
      </p:graphicFrame>
      <p:graphicFrame>
        <p:nvGraphicFramePr>
          <p:cNvPr id="410742" name="Group 118"/>
          <p:cNvGraphicFramePr>
            <a:graphicFrameLocks xmlns:a="http://schemas.openxmlformats.org/drawingml/2006/main" noGrp="1"/>
          </p:cNvGraphicFramePr>
          <p:nvPr/>
        </p:nvGraphicFramePr>
        <p:xfrm>
          <a:off x="3887788" y="476250"/>
          <a:ext cx="5256212" cy="2560320"/>
        </p:xfrm>
        <a:graphic>
          <a:graphicData uri="http://schemas.openxmlformats.org/drawingml/2006/table">
            <a:tbl>
              <a:tblPr firstRow="0" firstCol="0" lastRow="0" lastCol="0" bandRow="0" bandCol="0"/>
              <a:tblGrid>
                <a:gridCol w="657225"/>
                <a:gridCol w="657225"/>
                <a:gridCol w="657225"/>
                <a:gridCol w="882650"/>
                <a:gridCol w="882650"/>
                <a:gridCol w="882650"/>
                <a:gridCol w="636587"/>
              </a:tblGrid>
              <a:tr h="360363">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Q</a:t>
                      </a:r>
                      <a:r>
                        <a:rPr lang="en-US" sz="2200" b="0" i="0" u="none" strike="noStrike" cap="none" baseline="-25000">
                          <a:ln>
                            <a:noFill/>
                          </a:ln>
                          <a:solidFill>
                            <a:srgbClr val="000099"/>
                          </a:solidFill>
                          <a:latin typeface="Times New Roman"/>
                          <a:ea typeface="楷体_GB2312"/>
                          <a:cs typeface="Times New Roman"/>
                        </a:rPr>
                        <a:t>2</a:t>
                      </a:r>
                      <a:r>
                        <a:rPr lang="en-US" sz="2200" b="0" i="1" u="none" strike="noStrike" cap="none" baseline="30000">
                          <a:ln>
                            <a:noFill/>
                          </a:ln>
                          <a:solidFill>
                            <a:srgbClr val="000099"/>
                          </a:solidFill>
                          <a:latin typeface="Times New Roman"/>
                          <a:ea typeface="楷体_GB2312"/>
                          <a:cs typeface="Times New Roman"/>
                        </a:rPr>
                        <a:t>n</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12700"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Q</a:t>
                      </a:r>
                      <a:r>
                        <a:rPr lang="en-US" sz="2200" b="0" i="0" u="none" strike="noStrike" cap="none" baseline="-25000">
                          <a:ln>
                            <a:noFill/>
                          </a:ln>
                          <a:solidFill>
                            <a:srgbClr val="000099"/>
                          </a:solidFill>
                          <a:latin typeface="Times New Roman"/>
                          <a:ea typeface="楷体_GB2312"/>
                          <a:cs typeface="Times New Roman"/>
                        </a:rPr>
                        <a:t>1</a:t>
                      </a:r>
                      <a:r>
                        <a:rPr lang="en-US" sz="2200" b="0" i="1" u="none" strike="noStrike" cap="none" baseline="30000">
                          <a:ln>
                            <a:noFill/>
                          </a:ln>
                          <a:solidFill>
                            <a:srgbClr val="000099"/>
                          </a:solidFill>
                          <a:latin typeface="Times New Roman"/>
                          <a:ea typeface="楷体_GB2312"/>
                          <a:cs typeface="Times New Roman"/>
                        </a:rPr>
                        <a:t>n</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12700" algn="ctr">
                      <a:solidFill>
                        <a:srgbClr val="000000"/>
                      </a:solidFill>
                    </a:lnR>
                    <a:lnT w="12700"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Q</a:t>
                      </a:r>
                      <a:r>
                        <a:rPr lang="en-US" sz="2200" b="0" i="0" u="none" strike="noStrike" cap="none" baseline="-25000">
                          <a:ln>
                            <a:noFill/>
                          </a:ln>
                          <a:solidFill>
                            <a:srgbClr val="000099"/>
                          </a:solidFill>
                          <a:latin typeface="Times New Roman"/>
                          <a:ea typeface="楷体_GB2312"/>
                          <a:cs typeface="Times New Roman"/>
                        </a:rPr>
                        <a:t>0</a:t>
                      </a:r>
                      <a:r>
                        <a:rPr lang="en-US" sz="2200" b="0" i="1" u="none" strike="noStrike" cap="none" baseline="30000">
                          <a:ln>
                            <a:noFill/>
                          </a:ln>
                          <a:solidFill>
                            <a:srgbClr val="000099"/>
                          </a:solidFill>
                          <a:latin typeface="Times New Roman"/>
                          <a:ea typeface="楷体_GB2312"/>
                          <a:cs typeface="Times New Roman"/>
                        </a:rPr>
                        <a:t>n</a:t>
                      </a:r>
                      <a:endParaRPr lang="en-US" sz="4300" b="0" i="0" u="none" strike="noStrike" cap="none">
                        <a:ln>
                          <a:noFill/>
                        </a:ln>
                        <a:solidFill>
                          <a:srgbClr val="000099"/>
                        </a:solidFill>
                        <a:latin typeface="Arial Narrow"/>
                        <a:ea typeface="楷体_GB2312"/>
                      </a:endParaRPr>
                    </a:p>
                  </a:txBody>
                  <a:tcPr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Q</a:t>
                      </a:r>
                      <a:r>
                        <a:rPr lang="en-US" sz="2200" b="0" i="0" u="none" strike="noStrike" cap="none" baseline="-25000">
                          <a:ln>
                            <a:noFill/>
                          </a:ln>
                          <a:solidFill>
                            <a:srgbClr val="000099"/>
                          </a:solidFill>
                          <a:latin typeface="Times New Roman"/>
                          <a:ea typeface="楷体_GB2312"/>
                          <a:cs typeface="Times New Roman"/>
                        </a:rPr>
                        <a:t>2</a:t>
                      </a:r>
                      <a:r>
                        <a:rPr lang="en-US" sz="2200" b="0" i="1" u="none" strike="noStrike" cap="none" baseline="30000">
                          <a:ln>
                            <a:noFill/>
                          </a:ln>
                          <a:solidFill>
                            <a:srgbClr val="000099"/>
                          </a:solidFill>
                          <a:latin typeface="Times New Roman"/>
                          <a:ea typeface="楷体_GB2312"/>
                          <a:cs typeface="Times New Roman"/>
                        </a:rPr>
                        <a:t>n</a:t>
                      </a:r>
                      <a:r>
                        <a:rPr lang="en-US" sz="2200" b="0" i="0" u="none" strike="noStrike" cap="none" baseline="30000">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12700" algn="ctr">
                      <a:solidFill>
                        <a:srgbClr val="000000"/>
                      </a:solidFill>
                    </a:lnL>
                    <a:lnR w="9525" algn="ctr">
                      <a:solidFill>
                        <a:srgbClr val="000000"/>
                      </a:solidFill>
                    </a:lnR>
                    <a:lnT w="12700"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Q</a:t>
                      </a:r>
                      <a:r>
                        <a:rPr lang="en-US" sz="2200" b="0" i="0" u="none" strike="noStrike" cap="none" baseline="-25000">
                          <a:ln>
                            <a:noFill/>
                          </a:ln>
                          <a:solidFill>
                            <a:srgbClr val="000099"/>
                          </a:solidFill>
                          <a:latin typeface="Times New Roman"/>
                          <a:ea typeface="楷体_GB2312"/>
                          <a:cs typeface="Times New Roman"/>
                        </a:rPr>
                        <a:t>1</a:t>
                      </a:r>
                      <a:r>
                        <a:rPr lang="en-US" sz="2200" b="0" i="1" u="none" strike="noStrike" cap="none" baseline="30000">
                          <a:ln>
                            <a:noFill/>
                          </a:ln>
                          <a:solidFill>
                            <a:srgbClr val="000099"/>
                          </a:solidFill>
                          <a:latin typeface="Times New Roman"/>
                          <a:ea typeface="楷体_GB2312"/>
                          <a:cs typeface="Times New Roman"/>
                        </a:rPr>
                        <a:t>n</a:t>
                      </a:r>
                      <a:r>
                        <a:rPr lang="en-US" sz="2200" b="0" i="0" u="none" strike="noStrike" cap="none" baseline="30000">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12700"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Q</a:t>
                      </a:r>
                      <a:r>
                        <a:rPr lang="en-US" sz="2200" b="0" i="0" u="none" strike="noStrike" cap="none" baseline="-25000">
                          <a:ln>
                            <a:noFill/>
                          </a:ln>
                          <a:solidFill>
                            <a:srgbClr val="000099"/>
                          </a:solidFill>
                          <a:latin typeface="Times New Roman"/>
                          <a:ea typeface="楷体_GB2312"/>
                          <a:cs typeface="Times New Roman"/>
                        </a:rPr>
                        <a:t>0</a:t>
                      </a:r>
                      <a:r>
                        <a:rPr lang="en-US" sz="2200" b="0" i="1" u="none" strike="noStrike" cap="none" baseline="30000">
                          <a:ln>
                            <a:noFill/>
                          </a:ln>
                          <a:solidFill>
                            <a:srgbClr val="000099"/>
                          </a:solidFill>
                          <a:latin typeface="Times New Roman"/>
                          <a:ea typeface="楷体_GB2312"/>
                          <a:cs typeface="Times New Roman"/>
                        </a:rPr>
                        <a:t>n</a:t>
                      </a:r>
                      <a:r>
                        <a:rPr lang="en-US" sz="2200" b="0" i="0" u="none" strike="noStrike" cap="none" baseline="30000">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12700" algn="ctr">
                      <a:solidFill>
                        <a:srgbClr val="000000"/>
                      </a:solidFill>
                    </a:lnR>
                    <a:lnT w="12700" algn="ctr">
                      <a:solidFill>
                        <a:srgbClr val="000000"/>
                      </a:solidFill>
                    </a:lnT>
                    <a:lnB w="12700" algn="ctr">
                      <a:solidFill>
                        <a:srgbClr val="000000"/>
                      </a:solidFill>
                    </a:lnB>
                    <a:solidFill>
                      <a:schemeClr val="bg1"/>
                    </a:solidFill>
                  </a:tcPr>
                </a:tc>
                <a:tc>
                  <a:txBody>
                    <a:bodyPr/>
                    <a:p>
                      <a:pPr marL="0" marR="0" lvl="0" indent="0" algn="l"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华康简宋"/>
                          <a:cs typeface="Times New Roman"/>
                        </a:rPr>
                        <a:t> Y</a:t>
                      </a:r>
                      <a:endParaRPr lang="en-US" sz="2600" b="0" i="1" u="none" strike="noStrike" cap="none">
                        <a:ln>
                          <a:noFill/>
                        </a:ln>
                        <a:solidFill>
                          <a:srgbClr val="000099"/>
                        </a:solidFill>
                        <a:latin typeface="Times New Roman"/>
                        <a:ea typeface="华康简宋"/>
                        <a:cs typeface="Times New Roman"/>
                      </a:endParaRPr>
                    </a:p>
                  </a:txBody>
                  <a:tcPr anchor="ctr">
                    <a:lnL w="12700" algn="ctr">
                      <a:solidFill>
                        <a:srgbClr val="000000"/>
                      </a:solidFill>
                    </a:lnL>
                    <a:lnR w="9525" algn="ctr">
                      <a:solidFill>
                        <a:srgbClr val="000000"/>
                      </a:solidFill>
                    </a:lnR>
                    <a:lnT w="12700" algn="ctr">
                      <a:solidFill>
                        <a:srgbClr val="000000"/>
                      </a:solidFill>
                    </a:lnT>
                    <a:lnB w="12700" algn="ctr">
                      <a:solidFill>
                        <a:srgbClr val="000000"/>
                      </a:solidFill>
                    </a:lnB>
                    <a:solidFill>
                      <a:schemeClr val="bg1"/>
                    </a:solidFill>
                  </a:tcPr>
                </a:tc>
              </a:tr>
              <a:tr h="349250">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12700" algn="ctr">
                      <a:solidFill>
                        <a:srgbClr val="000000"/>
                      </a:solidFill>
                    </a:lnR>
                    <a:lnT w="12700"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12700" algn="ctr">
                      <a:solidFill>
                        <a:srgbClr val="000000"/>
                      </a:solidFill>
                    </a:lnL>
                    <a:lnR w="9525" algn="ctr">
                      <a:solidFill>
                        <a:srgbClr val="000000"/>
                      </a:solidFill>
                    </a:lnR>
                    <a:lnT w="12700"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12700" algn="ctr">
                      <a:solidFill>
                        <a:srgbClr val="000000"/>
                      </a:solidFill>
                    </a:lnR>
                    <a:lnT w="12700"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12700" algn="ctr">
                      <a:solidFill>
                        <a:srgbClr val="000000"/>
                      </a:solidFill>
                    </a:lnL>
                    <a:lnR w="9525" algn="ctr">
                      <a:solidFill>
                        <a:srgbClr val="000000"/>
                      </a:solidFill>
                    </a:lnR>
                    <a:lnT w="12700" algn="ctr">
                      <a:solidFill>
                        <a:srgbClr val="000000"/>
                      </a:solidFill>
                    </a:lnT>
                    <a:lnB w="9525" algn="ctr">
                      <a:solidFill>
                        <a:srgbClr val="000000"/>
                      </a:solidFill>
                    </a:lnB>
                    <a:solidFill>
                      <a:schemeClr val="bg1"/>
                    </a:solidFill>
                  </a:tcPr>
                </a:tc>
              </a:tr>
              <a:tr h="349250">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r>
              <a:tr h="350838">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r>
              <a:tr h="349250">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r>
              <a:tr h="360363">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12700" algn="ctr">
                      <a:solidFill>
                        <a:srgbClr val="000000"/>
                      </a:solidFill>
                    </a:lnR>
                    <a:lnT w="9525"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12700" algn="ctr">
                      <a:solidFill>
                        <a:srgbClr val="000000"/>
                      </a:solidFill>
                    </a:lnL>
                    <a:lnR w="9525" algn="ctr">
                      <a:solidFill>
                        <a:srgbClr val="000000"/>
                      </a:solidFill>
                    </a:lnR>
                    <a:lnT w="9525"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12700" algn="ctr">
                      <a:solidFill>
                        <a:srgbClr val="000000"/>
                      </a:solidFill>
                    </a:lnR>
                    <a:lnT w="9525"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12700" algn="ctr">
                      <a:solidFill>
                        <a:srgbClr val="000000"/>
                      </a:solidFill>
                    </a:lnL>
                    <a:lnR w="9525" algn="ctr">
                      <a:solidFill>
                        <a:srgbClr val="000000"/>
                      </a:solidFill>
                    </a:lnR>
                    <a:lnT w="9525" algn="ctr">
                      <a:solidFill>
                        <a:srgbClr val="000000"/>
                      </a:solidFill>
                    </a:lnT>
                    <a:lnB w="12700" algn="ctr">
                      <a:solidFill>
                        <a:srgbClr val="000000"/>
                      </a:solidFill>
                    </a:lnB>
                    <a:solidFill>
                      <a:schemeClr val="bg1"/>
                    </a:solidFill>
                  </a:tcPr>
                </a:tc>
              </a:tr>
            </a:tbl>
          </a:graphicData>
        </a:graphic>
      </p:graphicFrame>
      <p:graphicFrame>
        <p:nvGraphicFramePr>
          <p:cNvPr id="410708" name="Group 84"/>
          <p:cNvGraphicFramePr>
            <a:graphicFrameLocks xmlns:a="http://schemas.openxmlformats.org/drawingml/2006/main" noGrp="1"/>
          </p:cNvGraphicFramePr>
          <p:nvPr/>
        </p:nvGraphicFramePr>
        <p:xfrm>
          <a:off x="3887788" y="3213100"/>
          <a:ext cx="5256212" cy="1404620"/>
        </p:xfrm>
        <a:graphic>
          <a:graphicData uri="http://schemas.openxmlformats.org/drawingml/2006/table">
            <a:tbl>
              <a:tblPr firstRow="0" firstCol="0" lastRow="0" lastCol="0" bandRow="0" bandCol="0"/>
              <a:tblGrid>
                <a:gridCol w="655637"/>
                <a:gridCol w="649288"/>
                <a:gridCol w="650875"/>
                <a:gridCol w="884237"/>
                <a:gridCol w="871538"/>
                <a:gridCol w="868362"/>
                <a:gridCol w="676275"/>
              </a:tblGrid>
              <a:tr h="350838">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1</a:t>
                      </a:r>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0</a:t>
                      </a:r>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1</a:t>
                      </a:r>
                      <a:endParaRPr/>
                    </a:p>
                  </a:txBody>
                  <a:tcPr anchor="ctr">
                    <a:lnL w="9525" algn="ctr">
                      <a:solidFill>
                        <a:srgbClr val="000000"/>
                      </a:solidFill>
                    </a:lnL>
                    <a:lnR w="12700" algn="ctr">
                      <a:solidFill>
                        <a:srgbClr val="000000"/>
                      </a:solidFill>
                    </a:lnR>
                    <a:lnT w="12700" algn="ctr">
                      <a:solidFill>
                        <a:srgbClr val="000000"/>
                      </a:solidFill>
                    </a:lnT>
                    <a:lnB w="9525"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0</a:t>
                      </a:r>
                      <a:endParaRPr/>
                    </a:p>
                  </a:txBody>
                  <a:tcPr anchor="ctr">
                    <a:lnL w="12700" algn="ctr">
                      <a:solidFill>
                        <a:srgbClr val="000000"/>
                      </a:solidFill>
                    </a:lnL>
                    <a:lnR w="9525" algn="ctr">
                      <a:solidFill>
                        <a:srgbClr val="000000"/>
                      </a:solidFill>
                    </a:lnR>
                    <a:lnT w="12700" algn="ctr">
                      <a:solidFill>
                        <a:srgbClr val="000000"/>
                      </a:solidFill>
                    </a:lnT>
                    <a:lnB w="9525"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1</a:t>
                      </a:r>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0</a:t>
                      </a:r>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99"/>
                          </a:solidFill>
                          <a:latin typeface="Times New Roman"/>
                          <a:ea typeface="楷体_GB2312"/>
                        </a:rPr>
                        <a:t>1</a:t>
                      </a:r>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solidFill>
                      <a:srgbClr val="FFFF99"/>
                    </a:solidFill>
                  </a:tcPr>
                </a:tc>
              </a:tr>
              <a:tr h="485775">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1</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1</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0</a:t>
                      </a:r>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0</a:t>
                      </a:r>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1</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0</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99"/>
                          </a:solidFill>
                          <a:latin typeface="Times New Roman"/>
                          <a:ea typeface="楷体_GB2312"/>
                        </a:rPr>
                        <a:t>1</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99"/>
                    </a:solidFill>
                  </a:tcPr>
                </a:tc>
              </a:tr>
              <a:tr h="492125">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1</a:t>
                      </a:r>
                      <a:endParaRPr/>
                    </a:p>
                  </a:txBody>
                  <a:tcPr anchor="ctr">
                    <a:lnL w="9525" algn="ctr">
                      <a:solidFill>
                        <a:srgbClr val="000000"/>
                      </a:solidFill>
                    </a:lnL>
                    <a:lnR w="9525" algn="ctr">
                      <a:solidFill>
                        <a:srgbClr val="000000"/>
                      </a:solidFill>
                    </a:lnR>
                    <a:lnT w="9525" algn="ctr">
                      <a:solidFill>
                        <a:srgbClr val="000000"/>
                      </a:solidFill>
                    </a:lnT>
                    <a:lnB w="12700"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1</a:t>
                      </a:r>
                      <a:endParaRPr/>
                    </a:p>
                  </a:txBody>
                  <a:tcPr anchor="ctr">
                    <a:lnL w="9525" algn="ctr">
                      <a:solidFill>
                        <a:srgbClr val="000000"/>
                      </a:solidFill>
                    </a:lnL>
                    <a:lnR w="9525" algn="ctr">
                      <a:solidFill>
                        <a:srgbClr val="000000"/>
                      </a:solidFill>
                    </a:lnR>
                    <a:lnT w="9525" algn="ctr">
                      <a:solidFill>
                        <a:srgbClr val="000000"/>
                      </a:solidFill>
                    </a:lnT>
                    <a:lnB w="12700"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1</a:t>
                      </a:r>
                      <a:endParaRPr/>
                    </a:p>
                  </a:txBody>
                  <a:tcPr anchor="ctr">
                    <a:lnL w="9525" algn="ctr">
                      <a:solidFill>
                        <a:srgbClr val="000000"/>
                      </a:solidFill>
                    </a:lnL>
                    <a:lnR w="12700" algn="ctr">
                      <a:solidFill>
                        <a:srgbClr val="000000"/>
                      </a:solidFill>
                    </a:lnR>
                    <a:lnT w="9525" algn="ctr">
                      <a:solidFill>
                        <a:srgbClr val="000000"/>
                      </a:solidFill>
                    </a:lnT>
                    <a:lnB w="12700"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0</a:t>
                      </a:r>
                      <a:endParaRPr/>
                    </a:p>
                  </a:txBody>
                  <a:tcPr anchor="ctr">
                    <a:lnL w="12700" algn="ctr">
                      <a:solidFill>
                        <a:srgbClr val="000000"/>
                      </a:solidFill>
                    </a:lnL>
                    <a:lnR w="9525" algn="ctr">
                      <a:solidFill>
                        <a:srgbClr val="000000"/>
                      </a:solidFill>
                    </a:lnR>
                    <a:lnT w="9525" algn="ctr">
                      <a:solidFill>
                        <a:srgbClr val="000000"/>
                      </a:solidFill>
                    </a:lnT>
                    <a:lnB w="12700"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0</a:t>
                      </a:r>
                      <a:endParaRPr/>
                    </a:p>
                  </a:txBody>
                  <a:tcPr anchor="ctr">
                    <a:lnL w="9525" algn="ctr">
                      <a:solidFill>
                        <a:srgbClr val="000000"/>
                      </a:solidFill>
                    </a:lnL>
                    <a:lnR w="9525" algn="ctr">
                      <a:solidFill>
                        <a:srgbClr val="000000"/>
                      </a:solidFill>
                    </a:lnR>
                    <a:lnT w="9525" algn="ctr">
                      <a:solidFill>
                        <a:srgbClr val="000000"/>
                      </a:solidFill>
                    </a:lnT>
                    <a:lnB w="12700"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0</a:t>
                      </a:r>
                      <a:endParaRPr/>
                    </a:p>
                  </a:txBody>
                  <a:tcPr anchor="ctr">
                    <a:lnL w="9525" algn="ctr">
                      <a:solidFill>
                        <a:srgbClr val="000000"/>
                      </a:solidFill>
                    </a:lnL>
                    <a:lnR w="9525" algn="ctr">
                      <a:solidFill>
                        <a:srgbClr val="000000"/>
                      </a:solidFill>
                    </a:lnR>
                    <a:lnT w="9525" algn="ctr">
                      <a:solidFill>
                        <a:srgbClr val="000000"/>
                      </a:solidFill>
                    </a:lnT>
                    <a:lnB w="12700"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99"/>
                          </a:solidFill>
                          <a:latin typeface="Times New Roman"/>
                          <a:ea typeface="楷体_GB2312"/>
                        </a:rPr>
                        <a:t>1</a:t>
                      </a:r>
                      <a:endParaRPr/>
                    </a:p>
                  </a:txBody>
                  <a:tcPr anchor="ctr">
                    <a:lnL w="9525" algn="ctr">
                      <a:solidFill>
                        <a:srgbClr val="000000"/>
                      </a:solidFill>
                    </a:lnL>
                    <a:lnR w="9525" algn="ctr">
                      <a:solidFill>
                        <a:srgbClr val="000000"/>
                      </a:solidFill>
                    </a:lnR>
                    <a:lnT w="9525" algn="ctr">
                      <a:solidFill>
                        <a:srgbClr val="000000"/>
                      </a:solidFill>
                    </a:lnT>
                    <a:lnB w="12700" algn="ctr">
                      <a:solidFill>
                        <a:srgbClr val="000000"/>
                      </a:solidFill>
                    </a:lnB>
                    <a:solidFill>
                      <a:srgbClr val="FFFF99"/>
                    </a:solidFill>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10627"/>
                                        </p:tgtEl>
                                        <p:attrNameLst>
                                          <p:attrName>style.visibility</p:attrName>
                                        </p:attrNameLst>
                                      </p:cBhvr>
                                      <p:to>
                                        <p:strVal val="visible"/>
                                      </p:to>
                                    </p:set>
                                    <p:animEffect transition="in" filter="strips(downRight)">
                                      <p:cBhvr>
                                        <p:cTn id="7" dur="500"/>
                                        <p:tgtEl>
                                          <p:spTgt spid="4106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10708"/>
                                        </p:tgtEl>
                                        <p:attrNameLst>
                                          <p:attrName>style.visibility</p:attrName>
                                        </p:attrNameLst>
                                      </p:cBhvr>
                                      <p:to>
                                        <p:strVal val="visible"/>
                                      </p:to>
                                    </p:set>
                                    <p:animEffect transition="in" filter="box(in)">
                                      <p:cBhvr>
                                        <p:cTn id="12" dur="500"/>
                                        <p:tgtEl>
                                          <p:spTgt spid="41070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10628"/>
                                        </p:tgtEl>
                                        <p:attrNameLst>
                                          <p:attrName>style.visibility</p:attrName>
                                        </p:attrNameLst>
                                      </p:cBhvr>
                                      <p:to>
                                        <p:strVal val="visible"/>
                                      </p:to>
                                    </p:set>
                                    <p:animEffect transition="in" filter="strips(downRight)">
                                      <p:cBhvr>
                                        <p:cTn id="17" dur="500"/>
                                        <p:tgtEl>
                                          <p:spTgt spid="41062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410629"/>
                                        </p:tgtEl>
                                        <p:attrNameLst>
                                          <p:attrName>style.visibility</p:attrName>
                                        </p:attrNameLst>
                                      </p:cBhvr>
                                      <p:to>
                                        <p:strVal val="visible"/>
                                      </p:to>
                                    </p:set>
                                    <p:animEffect transition="in" filter="box(in)">
                                      <p:cBhvr>
                                        <p:cTn id="22" dur="500"/>
                                        <p:tgtEl>
                                          <p:spTgt spid="4106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627" grpId="0" autoUpdateAnimBg="0"/>
      <p:bldP spid="410629" grpId="0"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411906" name="Group 258"/>
          <p:cNvGraphicFramePr>
            <a:graphicFrameLocks xmlns:a="http://schemas.openxmlformats.org/drawingml/2006/main" noGrp="1"/>
          </p:cNvGraphicFramePr>
          <p:nvPr/>
        </p:nvGraphicFramePr>
        <p:xfrm>
          <a:off x="647700" y="692150"/>
          <a:ext cx="5078413" cy="2625725"/>
        </p:xfrm>
        <a:graphic>
          <a:graphicData uri="http://schemas.openxmlformats.org/drawingml/2006/table">
            <a:tbl>
              <a:tblPr firstRow="0" firstCol="0" lastRow="0" lastCol="0" bandRow="0" bandCol="0"/>
              <a:tblGrid>
                <a:gridCol w="635000"/>
                <a:gridCol w="635000"/>
                <a:gridCol w="635000"/>
                <a:gridCol w="852488"/>
                <a:gridCol w="852487"/>
                <a:gridCol w="852488"/>
                <a:gridCol w="615950"/>
              </a:tblGrid>
              <a:tr h="377825">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Q</a:t>
                      </a:r>
                      <a:r>
                        <a:rPr lang="en-US" sz="2200" b="0" i="0" u="none" strike="noStrike" cap="none" baseline="-25000">
                          <a:ln>
                            <a:noFill/>
                          </a:ln>
                          <a:solidFill>
                            <a:srgbClr val="000099"/>
                          </a:solidFill>
                          <a:latin typeface="Times New Roman"/>
                          <a:ea typeface="楷体_GB2312"/>
                          <a:cs typeface="Times New Roman"/>
                        </a:rPr>
                        <a:t>2</a:t>
                      </a:r>
                      <a:r>
                        <a:rPr lang="en-US" sz="2200" b="0" i="1" u="none" strike="noStrike" cap="none" baseline="30000">
                          <a:ln>
                            <a:noFill/>
                          </a:ln>
                          <a:solidFill>
                            <a:srgbClr val="000099"/>
                          </a:solidFill>
                          <a:latin typeface="Times New Roman"/>
                          <a:ea typeface="楷体_GB2312"/>
                          <a:cs typeface="Times New Roman"/>
                        </a:rPr>
                        <a:t>n</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12700"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Q</a:t>
                      </a:r>
                      <a:r>
                        <a:rPr lang="en-US" sz="2200" b="0" i="0" u="none" strike="noStrike" cap="none" baseline="-25000">
                          <a:ln>
                            <a:noFill/>
                          </a:ln>
                          <a:solidFill>
                            <a:srgbClr val="000099"/>
                          </a:solidFill>
                          <a:latin typeface="Times New Roman"/>
                          <a:ea typeface="楷体_GB2312"/>
                          <a:cs typeface="Times New Roman"/>
                        </a:rPr>
                        <a:t>1</a:t>
                      </a:r>
                      <a:r>
                        <a:rPr lang="en-US" sz="2200" b="0" i="1" u="none" strike="noStrike" cap="none" baseline="30000">
                          <a:ln>
                            <a:noFill/>
                          </a:ln>
                          <a:solidFill>
                            <a:srgbClr val="000099"/>
                          </a:solidFill>
                          <a:latin typeface="Times New Roman"/>
                          <a:ea typeface="楷体_GB2312"/>
                          <a:cs typeface="Times New Roman"/>
                        </a:rPr>
                        <a:t>n</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12700" algn="ctr">
                      <a:solidFill>
                        <a:srgbClr val="000000"/>
                      </a:solidFill>
                    </a:lnR>
                    <a:lnT w="12700"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Q</a:t>
                      </a:r>
                      <a:r>
                        <a:rPr lang="en-US" sz="2200" b="0" i="0" u="none" strike="noStrike" cap="none" baseline="-25000">
                          <a:ln>
                            <a:noFill/>
                          </a:ln>
                          <a:solidFill>
                            <a:srgbClr val="000099"/>
                          </a:solidFill>
                          <a:latin typeface="Times New Roman"/>
                          <a:ea typeface="楷体_GB2312"/>
                          <a:cs typeface="Times New Roman"/>
                        </a:rPr>
                        <a:t>0</a:t>
                      </a:r>
                      <a:r>
                        <a:rPr lang="en-US" sz="2200" b="0" i="1" u="none" strike="noStrike" cap="none" baseline="30000">
                          <a:ln>
                            <a:noFill/>
                          </a:ln>
                          <a:solidFill>
                            <a:srgbClr val="000099"/>
                          </a:solidFill>
                          <a:latin typeface="Times New Roman"/>
                          <a:ea typeface="楷体_GB2312"/>
                          <a:cs typeface="Times New Roman"/>
                        </a:rPr>
                        <a:t>n</a:t>
                      </a:r>
                      <a:endParaRPr lang="en-US" sz="4300" b="0" i="0" u="none" strike="noStrike" cap="none">
                        <a:ln>
                          <a:noFill/>
                        </a:ln>
                        <a:solidFill>
                          <a:srgbClr val="000099"/>
                        </a:solidFill>
                        <a:latin typeface="Arial Narrow"/>
                        <a:ea typeface="楷体_GB2312"/>
                      </a:endParaRPr>
                    </a:p>
                  </a:txBody>
                  <a:tcPr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Q</a:t>
                      </a:r>
                      <a:r>
                        <a:rPr lang="en-US" sz="2200" b="0" i="0" u="none" strike="noStrike" cap="none" baseline="-25000">
                          <a:ln>
                            <a:noFill/>
                          </a:ln>
                          <a:solidFill>
                            <a:srgbClr val="000099"/>
                          </a:solidFill>
                          <a:latin typeface="Times New Roman"/>
                          <a:ea typeface="楷体_GB2312"/>
                          <a:cs typeface="Times New Roman"/>
                        </a:rPr>
                        <a:t>2</a:t>
                      </a:r>
                      <a:r>
                        <a:rPr lang="en-US" sz="2200" b="0" i="1" u="none" strike="noStrike" cap="none" baseline="30000">
                          <a:ln>
                            <a:noFill/>
                          </a:ln>
                          <a:solidFill>
                            <a:srgbClr val="000099"/>
                          </a:solidFill>
                          <a:latin typeface="Times New Roman"/>
                          <a:ea typeface="楷体_GB2312"/>
                          <a:cs typeface="Times New Roman"/>
                        </a:rPr>
                        <a:t>n</a:t>
                      </a:r>
                      <a:r>
                        <a:rPr lang="en-US" sz="2200" b="0" i="0" u="none" strike="noStrike" cap="none" baseline="30000">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12700" algn="ctr">
                      <a:solidFill>
                        <a:srgbClr val="000000"/>
                      </a:solidFill>
                    </a:lnL>
                    <a:lnR w="9525" algn="ctr">
                      <a:solidFill>
                        <a:srgbClr val="000000"/>
                      </a:solidFill>
                    </a:lnR>
                    <a:lnT w="12700"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Q</a:t>
                      </a:r>
                      <a:r>
                        <a:rPr lang="en-US" sz="2200" b="0" i="0" u="none" strike="noStrike" cap="none" baseline="-25000">
                          <a:ln>
                            <a:noFill/>
                          </a:ln>
                          <a:solidFill>
                            <a:srgbClr val="000099"/>
                          </a:solidFill>
                          <a:latin typeface="Times New Roman"/>
                          <a:ea typeface="楷体_GB2312"/>
                          <a:cs typeface="Times New Roman"/>
                        </a:rPr>
                        <a:t>1</a:t>
                      </a:r>
                      <a:r>
                        <a:rPr lang="en-US" sz="2200" b="0" i="1" u="none" strike="noStrike" cap="none" baseline="30000">
                          <a:ln>
                            <a:noFill/>
                          </a:ln>
                          <a:solidFill>
                            <a:srgbClr val="000099"/>
                          </a:solidFill>
                          <a:latin typeface="Times New Roman"/>
                          <a:ea typeface="楷体_GB2312"/>
                          <a:cs typeface="Times New Roman"/>
                        </a:rPr>
                        <a:t>n</a:t>
                      </a:r>
                      <a:r>
                        <a:rPr lang="en-US" sz="2200" b="0" i="0" u="none" strike="noStrike" cap="none" baseline="30000">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12700"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Q</a:t>
                      </a:r>
                      <a:r>
                        <a:rPr lang="en-US" sz="2200" b="0" i="0" u="none" strike="noStrike" cap="none" baseline="-25000">
                          <a:ln>
                            <a:noFill/>
                          </a:ln>
                          <a:solidFill>
                            <a:srgbClr val="000099"/>
                          </a:solidFill>
                          <a:latin typeface="Times New Roman"/>
                          <a:ea typeface="楷体_GB2312"/>
                          <a:cs typeface="Times New Roman"/>
                        </a:rPr>
                        <a:t>0</a:t>
                      </a:r>
                      <a:r>
                        <a:rPr lang="en-US" sz="2200" b="0" i="1" u="none" strike="noStrike" cap="none" baseline="30000">
                          <a:ln>
                            <a:noFill/>
                          </a:ln>
                          <a:solidFill>
                            <a:srgbClr val="000099"/>
                          </a:solidFill>
                          <a:latin typeface="Times New Roman"/>
                          <a:ea typeface="楷体_GB2312"/>
                          <a:cs typeface="Times New Roman"/>
                        </a:rPr>
                        <a:t>n</a:t>
                      </a:r>
                      <a:r>
                        <a:rPr lang="en-US" sz="2200" b="0" i="0" u="none" strike="noStrike" cap="none" baseline="30000">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12700" algn="ctr">
                      <a:solidFill>
                        <a:srgbClr val="000000"/>
                      </a:solidFill>
                    </a:lnR>
                    <a:lnT w="12700" algn="ctr">
                      <a:solidFill>
                        <a:srgbClr val="000000"/>
                      </a:solidFill>
                    </a:lnT>
                    <a:lnB w="12700" algn="ctr">
                      <a:solidFill>
                        <a:srgbClr val="000000"/>
                      </a:solidFill>
                    </a:lnB>
                    <a:solidFill>
                      <a:schemeClr val="bg1"/>
                    </a:solidFill>
                  </a:tcPr>
                </a:tc>
                <a:tc>
                  <a:txBody>
                    <a:bodyPr/>
                    <a:p>
                      <a:pPr marL="0" marR="0" lvl="0" indent="0" algn="l"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华康简宋"/>
                          <a:cs typeface="Times New Roman"/>
                        </a:rPr>
                        <a:t> Y</a:t>
                      </a:r>
                      <a:endParaRPr lang="en-US" sz="2600" b="0" i="1" u="none" strike="noStrike" cap="none">
                        <a:ln>
                          <a:noFill/>
                        </a:ln>
                        <a:solidFill>
                          <a:srgbClr val="000099"/>
                        </a:solidFill>
                        <a:latin typeface="Times New Roman"/>
                        <a:ea typeface="华康简宋"/>
                        <a:cs typeface="Times New Roman"/>
                      </a:endParaRPr>
                    </a:p>
                  </a:txBody>
                  <a:tcPr anchor="ctr">
                    <a:lnL w="12700" algn="ctr">
                      <a:solidFill>
                        <a:srgbClr val="000000"/>
                      </a:solidFill>
                    </a:lnL>
                    <a:lnR w="9525" algn="ctr">
                      <a:solidFill>
                        <a:srgbClr val="000000"/>
                      </a:solidFill>
                    </a:lnR>
                    <a:lnT w="12700" algn="ctr">
                      <a:solidFill>
                        <a:srgbClr val="000000"/>
                      </a:solidFill>
                    </a:lnT>
                    <a:lnB w="12700" algn="ctr">
                      <a:solidFill>
                        <a:srgbClr val="000000"/>
                      </a:solidFill>
                    </a:lnB>
                    <a:solidFill>
                      <a:schemeClr val="bg1"/>
                    </a:solidFill>
                  </a:tcPr>
                </a:tc>
              </a:tr>
              <a:tr h="349250">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12700" algn="ctr">
                      <a:solidFill>
                        <a:srgbClr val="000000"/>
                      </a:solidFill>
                    </a:lnR>
                    <a:lnT w="12700"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12700" algn="ctr">
                      <a:solidFill>
                        <a:srgbClr val="000000"/>
                      </a:solidFill>
                    </a:lnL>
                    <a:lnR w="9525" algn="ctr">
                      <a:solidFill>
                        <a:srgbClr val="000000"/>
                      </a:solidFill>
                    </a:lnR>
                    <a:lnT w="12700"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12700" algn="ctr">
                      <a:solidFill>
                        <a:srgbClr val="000000"/>
                      </a:solidFill>
                    </a:lnR>
                    <a:lnT w="12700"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12700" algn="ctr">
                      <a:solidFill>
                        <a:srgbClr val="000000"/>
                      </a:solidFill>
                    </a:lnL>
                    <a:lnR w="9525" algn="ctr">
                      <a:solidFill>
                        <a:srgbClr val="000000"/>
                      </a:solidFill>
                    </a:lnR>
                    <a:lnT w="12700" algn="ctr">
                      <a:solidFill>
                        <a:srgbClr val="000000"/>
                      </a:solidFill>
                    </a:lnT>
                    <a:lnB w="9525" algn="ctr">
                      <a:solidFill>
                        <a:srgbClr val="000000"/>
                      </a:solidFill>
                    </a:lnB>
                    <a:solidFill>
                      <a:schemeClr val="bg1"/>
                    </a:solidFill>
                  </a:tcPr>
                </a:tc>
              </a:tr>
              <a:tr h="349250">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r>
              <a:tr h="350838">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r>
              <a:tr h="349250">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r>
              <a:tr h="492125">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12700" algn="ctr">
                      <a:solidFill>
                        <a:srgbClr val="000000"/>
                      </a:solidFill>
                    </a:lnR>
                    <a:lnT w="9525"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12700" algn="ctr">
                      <a:solidFill>
                        <a:srgbClr val="000000"/>
                      </a:solidFill>
                    </a:lnL>
                    <a:lnR w="9525" algn="ctr">
                      <a:solidFill>
                        <a:srgbClr val="000000"/>
                      </a:solidFill>
                    </a:lnR>
                    <a:lnT w="9525"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9525" algn="ctr">
                      <a:solidFill>
                        <a:srgbClr val="000000"/>
                      </a:solidFill>
                    </a:lnR>
                    <a:lnT w="9525"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0</a:t>
                      </a:r>
                      <a:endParaRPr lang="en-US" sz="4300" b="0" i="0" u="none" strike="noStrike" cap="none">
                        <a:ln>
                          <a:noFill/>
                        </a:ln>
                        <a:solidFill>
                          <a:srgbClr val="000099"/>
                        </a:solidFill>
                        <a:latin typeface="Arial Narrow"/>
                        <a:ea typeface="楷体_GB2312"/>
                      </a:endParaRPr>
                    </a:p>
                  </a:txBody>
                  <a:tcPr anchor="ctr">
                    <a:lnL w="9525" algn="ctr">
                      <a:solidFill>
                        <a:srgbClr val="000000"/>
                      </a:solidFill>
                    </a:lnL>
                    <a:lnR w="12700" algn="ctr">
                      <a:solidFill>
                        <a:srgbClr val="000000"/>
                      </a:solidFill>
                    </a:lnR>
                    <a:lnT w="9525"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cs typeface="Times New Roman"/>
                        </a:rPr>
                        <a:t>1</a:t>
                      </a:r>
                      <a:endParaRPr lang="en-US" sz="4300" b="0" i="0" u="none" strike="noStrike" cap="none">
                        <a:ln>
                          <a:noFill/>
                        </a:ln>
                        <a:solidFill>
                          <a:srgbClr val="000099"/>
                        </a:solidFill>
                        <a:latin typeface="Arial Narrow"/>
                        <a:ea typeface="楷体_GB2312"/>
                      </a:endParaRPr>
                    </a:p>
                  </a:txBody>
                  <a:tcPr anchor="ctr">
                    <a:lnL w="12700" algn="ctr">
                      <a:solidFill>
                        <a:srgbClr val="000000"/>
                      </a:solidFill>
                    </a:lnL>
                    <a:lnR w="9525" algn="ctr">
                      <a:solidFill>
                        <a:srgbClr val="000000"/>
                      </a:solidFill>
                    </a:lnR>
                    <a:lnT w="9525" algn="ctr">
                      <a:solidFill>
                        <a:srgbClr val="000000"/>
                      </a:solidFill>
                    </a:lnT>
                    <a:lnB w="12700" algn="ctr">
                      <a:solidFill>
                        <a:srgbClr val="000000"/>
                      </a:solidFill>
                    </a:lnB>
                    <a:solidFill>
                      <a:schemeClr val="bg1"/>
                    </a:solidFill>
                  </a:tcPr>
                </a:tc>
              </a:tr>
            </a:tbl>
          </a:graphicData>
        </a:graphic>
      </p:graphicFrame>
      <p:graphicFrame>
        <p:nvGraphicFramePr>
          <p:cNvPr id="411709" name="Group 61"/>
          <p:cNvGraphicFramePr>
            <a:graphicFrameLocks xmlns:a="http://schemas.openxmlformats.org/drawingml/2006/main" noGrp="1"/>
          </p:cNvGraphicFramePr>
          <p:nvPr/>
        </p:nvGraphicFramePr>
        <p:xfrm>
          <a:off x="647700" y="3462338"/>
          <a:ext cx="5083175" cy="1414145"/>
        </p:xfrm>
        <a:graphic>
          <a:graphicData uri="http://schemas.openxmlformats.org/drawingml/2006/table">
            <a:tbl>
              <a:tblPr firstRow="0" firstCol="0" lastRow="0" lastCol="0" bandRow="0" bandCol="0"/>
              <a:tblGrid>
                <a:gridCol w="633413"/>
                <a:gridCol w="628650"/>
                <a:gridCol w="628650"/>
                <a:gridCol w="855662"/>
                <a:gridCol w="842963"/>
                <a:gridCol w="839787"/>
                <a:gridCol w="654050"/>
              </a:tblGrid>
              <a:tr h="350838">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1</a:t>
                      </a:r>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0</a:t>
                      </a:r>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1</a:t>
                      </a:r>
                      <a:endParaRPr/>
                    </a:p>
                  </a:txBody>
                  <a:tcPr anchor="ctr">
                    <a:lnL w="9525" algn="ctr">
                      <a:solidFill>
                        <a:srgbClr val="000000"/>
                      </a:solidFill>
                    </a:lnL>
                    <a:lnR w="12700" algn="ctr">
                      <a:solidFill>
                        <a:srgbClr val="000000"/>
                      </a:solidFill>
                    </a:lnR>
                    <a:lnT w="12700" algn="ctr">
                      <a:solidFill>
                        <a:srgbClr val="000000"/>
                      </a:solidFill>
                    </a:lnT>
                    <a:lnB w="9525"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0</a:t>
                      </a:r>
                      <a:endParaRPr/>
                    </a:p>
                  </a:txBody>
                  <a:tcPr anchor="ctr">
                    <a:lnL w="12700" algn="ctr">
                      <a:solidFill>
                        <a:srgbClr val="000000"/>
                      </a:solidFill>
                    </a:lnL>
                    <a:lnR w="9525" algn="ctr">
                      <a:solidFill>
                        <a:srgbClr val="000000"/>
                      </a:solidFill>
                    </a:lnR>
                    <a:lnT w="12700" algn="ctr">
                      <a:solidFill>
                        <a:srgbClr val="000000"/>
                      </a:solidFill>
                    </a:lnT>
                    <a:lnB w="9525"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1</a:t>
                      </a:r>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0</a:t>
                      </a:r>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99"/>
                          </a:solidFill>
                          <a:latin typeface="Times New Roman"/>
                          <a:ea typeface="楷体_GB2312"/>
                        </a:rPr>
                        <a:t>1</a:t>
                      </a:r>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solidFill>
                      <a:srgbClr val="FFFF99"/>
                    </a:solidFill>
                  </a:tcPr>
                </a:tc>
              </a:tr>
              <a:tr h="485775">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1</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1</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0</a:t>
                      </a:r>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0</a:t>
                      </a:r>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1</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0</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99"/>
                          </a:solidFill>
                          <a:latin typeface="Times New Roman"/>
                          <a:ea typeface="楷体_GB2312"/>
                        </a:rPr>
                        <a:t>1</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FFF99"/>
                    </a:solidFill>
                  </a:tcPr>
                </a:tc>
              </a:tr>
              <a:tr h="501650">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1</a:t>
                      </a:r>
                      <a:endParaRPr/>
                    </a:p>
                  </a:txBody>
                  <a:tcPr anchor="ctr">
                    <a:lnL w="9525" algn="ctr">
                      <a:solidFill>
                        <a:srgbClr val="000000"/>
                      </a:solidFill>
                    </a:lnL>
                    <a:lnR w="9525" algn="ctr">
                      <a:solidFill>
                        <a:srgbClr val="000000"/>
                      </a:solidFill>
                    </a:lnR>
                    <a:lnT w="9525" algn="ctr">
                      <a:solidFill>
                        <a:srgbClr val="000000"/>
                      </a:solidFill>
                    </a:lnT>
                    <a:lnB w="12700"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1</a:t>
                      </a:r>
                      <a:endParaRPr/>
                    </a:p>
                  </a:txBody>
                  <a:tcPr anchor="ctr">
                    <a:lnL w="9525" algn="ctr">
                      <a:solidFill>
                        <a:srgbClr val="000000"/>
                      </a:solidFill>
                    </a:lnL>
                    <a:lnR w="9525" algn="ctr">
                      <a:solidFill>
                        <a:srgbClr val="000000"/>
                      </a:solidFill>
                    </a:lnR>
                    <a:lnT w="9525" algn="ctr">
                      <a:solidFill>
                        <a:srgbClr val="000000"/>
                      </a:solidFill>
                    </a:lnT>
                    <a:lnB w="12700"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1</a:t>
                      </a:r>
                      <a:endParaRPr/>
                    </a:p>
                  </a:txBody>
                  <a:tcPr anchor="ctr">
                    <a:lnL w="9525" algn="ctr">
                      <a:solidFill>
                        <a:srgbClr val="000000"/>
                      </a:solidFill>
                    </a:lnL>
                    <a:lnR w="12700" algn="ctr">
                      <a:solidFill>
                        <a:srgbClr val="000000"/>
                      </a:solidFill>
                    </a:lnR>
                    <a:lnT w="9525" algn="ctr">
                      <a:solidFill>
                        <a:srgbClr val="000000"/>
                      </a:solidFill>
                    </a:lnT>
                    <a:lnB w="12700"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0</a:t>
                      </a:r>
                      <a:endParaRPr/>
                    </a:p>
                  </a:txBody>
                  <a:tcPr anchor="ctr">
                    <a:lnL w="12700" algn="ctr">
                      <a:solidFill>
                        <a:srgbClr val="000000"/>
                      </a:solidFill>
                    </a:lnL>
                    <a:lnR w="9525" algn="ctr">
                      <a:solidFill>
                        <a:srgbClr val="000000"/>
                      </a:solidFill>
                    </a:lnR>
                    <a:lnT w="9525" algn="ctr">
                      <a:solidFill>
                        <a:srgbClr val="000000"/>
                      </a:solidFill>
                    </a:lnT>
                    <a:lnB w="12700"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0</a:t>
                      </a:r>
                      <a:endParaRPr/>
                    </a:p>
                  </a:txBody>
                  <a:tcPr anchor="ctr">
                    <a:lnL w="9525" algn="ctr">
                      <a:solidFill>
                        <a:srgbClr val="000000"/>
                      </a:solidFill>
                    </a:lnL>
                    <a:lnR w="9525" algn="ctr">
                      <a:solidFill>
                        <a:srgbClr val="000000"/>
                      </a:solidFill>
                    </a:lnR>
                    <a:lnT w="9525" algn="ctr">
                      <a:solidFill>
                        <a:srgbClr val="000000"/>
                      </a:solidFill>
                    </a:lnT>
                    <a:lnB w="12700"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200" b="0" i="0" u="none" strike="noStrike" cap="none">
                          <a:ln>
                            <a:noFill/>
                          </a:ln>
                          <a:solidFill>
                            <a:srgbClr val="000099"/>
                          </a:solidFill>
                          <a:latin typeface="Times New Roman"/>
                          <a:ea typeface="楷体_GB2312"/>
                        </a:rPr>
                        <a:t>0</a:t>
                      </a:r>
                      <a:endParaRPr/>
                    </a:p>
                  </a:txBody>
                  <a:tcPr anchor="ctr">
                    <a:lnL w="9525" algn="ctr">
                      <a:solidFill>
                        <a:srgbClr val="000000"/>
                      </a:solidFill>
                    </a:lnL>
                    <a:lnR w="9525" algn="ctr">
                      <a:solidFill>
                        <a:srgbClr val="000000"/>
                      </a:solidFill>
                    </a:lnR>
                    <a:lnT w="9525" algn="ctr">
                      <a:solidFill>
                        <a:srgbClr val="000000"/>
                      </a:solidFill>
                    </a:lnT>
                    <a:lnB w="12700" algn="ctr">
                      <a:solidFill>
                        <a:srgbClr val="000000"/>
                      </a:solidFill>
                    </a:lnB>
                    <a:solidFill>
                      <a:srgbClr val="FFFF99"/>
                    </a:solid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99"/>
                          </a:solidFill>
                          <a:latin typeface="Times New Roman"/>
                          <a:ea typeface="楷体_GB2312"/>
                        </a:rPr>
                        <a:t>1</a:t>
                      </a:r>
                      <a:endParaRPr/>
                    </a:p>
                  </a:txBody>
                  <a:tcPr anchor="ctr">
                    <a:lnL w="9525" algn="ctr">
                      <a:solidFill>
                        <a:srgbClr val="000000"/>
                      </a:solidFill>
                    </a:lnL>
                    <a:lnR w="9525" algn="ctr">
                      <a:solidFill>
                        <a:srgbClr val="000000"/>
                      </a:solidFill>
                    </a:lnR>
                    <a:lnT w="9525" algn="ctr">
                      <a:solidFill>
                        <a:srgbClr val="000000"/>
                      </a:solidFill>
                    </a:lnT>
                    <a:lnB w="12700" algn="ctr">
                      <a:solidFill>
                        <a:srgbClr val="000000"/>
                      </a:solidFill>
                    </a:lnB>
                    <a:solidFill>
                      <a:srgbClr val="FFFF99"/>
                    </a:solidFill>
                  </a:tcPr>
                </a:tc>
              </a:tr>
            </a:tbl>
          </a:graphicData>
        </a:graphic>
      </p:graphicFrame>
      <p:sp>
        <p:nvSpPr>
          <p:cNvPr id="411743" name="AutoShape 95"/>
          <p:cNvSpPr/>
          <p:nvPr/>
        </p:nvSpPr>
        <p:spPr bwMode="auto">
          <a:xfrm>
            <a:off x="5740400" y="3511550"/>
            <a:ext cx="304800" cy="1295400"/>
          </a:xfrm>
          <a:prstGeom prst="rightBrace">
            <a:avLst>
              <a:gd name="adj1" fmla="val 35417"/>
              <a:gd name="adj2" fmla="val 50000"/>
            </a:avLst>
          </a:prstGeom>
          <a:noFill/>
          <a:ln w="28575">
            <a:solidFill>
              <a:srgbClr val="0000FF"/>
            </a:solidFill>
            <a:round/>
            <a:headEnd/>
            <a:tailEnd/>
          </a:ln>
          <a:effectLst/>
        </p:spPr>
        <p:txBody>
          <a:bodyPr anchor="ctr">
            <a:spAutoFit/>
          </a:bodyPr>
          <a:lstStyle/>
          <a:p>
            <a:pPr>
              <a:defRPr/>
            </a:pPr>
            <a:endParaRPr lang="zh-CN"/>
          </a:p>
        </p:txBody>
      </p:sp>
      <p:sp>
        <p:nvSpPr>
          <p:cNvPr id="411744" name="Oval 96"/>
          <p:cNvSpPr>
            <a:spLocks noChangeArrowheads="1"/>
          </p:cNvSpPr>
          <p:nvPr/>
        </p:nvSpPr>
        <p:spPr bwMode="auto">
          <a:xfrm>
            <a:off x="5167313" y="3511550"/>
            <a:ext cx="469900" cy="1344613"/>
          </a:xfrm>
          <a:prstGeom prst="ellipse">
            <a:avLst/>
          </a:prstGeom>
          <a:noFill/>
          <a:ln w="28575">
            <a:solidFill>
              <a:srgbClr val="FF0066"/>
            </a:solidFill>
            <a:round/>
            <a:headEnd/>
            <a:tailEnd/>
          </a:ln>
          <a:effectLst/>
        </p:spPr>
        <p:txBody>
          <a:bodyPr anchor="ctr">
            <a:spAutoFit/>
          </a:bodyPr>
          <a:lstStyle/>
          <a:p>
            <a:pPr>
              <a:defRPr/>
            </a:pPr>
            <a:endParaRPr lang="zh-CN"/>
          </a:p>
        </p:txBody>
      </p:sp>
      <p:sp>
        <p:nvSpPr>
          <p:cNvPr id="411745" name="Rectangle 97"/>
          <p:cNvSpPr>
            <a:spLocks noChangeArrowheads="1"/>
          </p:cNvSpPr>
          <p:nvPr/>
        </p:nvSpPr>
        <p:spPr bwMode="auto">
          <a:xfrm>
            <a:off x="403225" y="5600700"/>
            <a:ext cx="2384425" cy="457200"/>
          </a:xfrm>
          <a:prstGeom prst="rect">
            <a:avLst/>
          </a:prstGeom>
          <a:solidFill>
            <a:schemeClr val="bg1"/>
          </a:solidFill>
          <a:ln>
            <a:noFill/>
          </a:ln>
          <a:effectLst/>
        </p:spPr>
        <p:txBody>
          <a:bodyPr anchor="ctr">
            <a:spAutoFit/>
          </a:bodyPr>
          <a:lstStyle/>
          <a:p>
            <a:pPr algn="l">
              <a:defRPr/>
            </a:pPr>
            <a:r>
              <a:rPr lang="zh-CN" sz="2400">
                <a:solidFill>
                  <a:srgbClr val="000099"/>
                </a:solidFill>
                <a:latin typeface="楷体_GB2312"/>
                <a:ea typeface="楷体_GB2312"/>
              </a:rPr>
              <a:t>修改输出方程：</a:t>
            </a:r>
            <a:endParaRPr/>
          </a:p>
        </p:txBody>
      </p:sp>
      <p:sp>
        <p:nvSpPr>
          <p:cNvPr id="411746" name="AutoShape 98"/>
          <p:cNvSpPr/>
          <p:nvPr/>
        </p:nvSpPr>
        <p:spPr bwMode="auto">
          <a:xfrm>
            <a:off x="5773738" y="5473700"/>
            <a:ext cx="2895600" cy="609600"/>
          </a:xfrm>
          <a:prstGeom prst="borderCallout3">
            <a:avLst>
              <a:gd name="adj1" fmla="val 18750"/>
              <a:gd name="adj2" fmla="val -2630"/>
              <a:gd name="adj3" fmla="val 18750"/>
              <a:gd name="adj4" fmla="val -10361"/>
              <a:gd name="adj5" fmla="val -52083"/>
              <a:gd name="adj6" fmla="val -10361"/>
              <a:gd name="adj7" fmla="val -126042"/>
              <a:gd name="adj8" fmla="val -8662"/>
            </a:avLst>
          </a:prstGeom>
          <a:solidFill>
            <a:schemeClr val="bg1"/>
          </a:solidFill>
          <a:ln w="9525">
            <a:solidFill>
              <a:schemeClr val="tx2"/>
            </a:solidFill>
            <a:miter lim="800000"/>
            <a:headEnd/>
            <a:tailEnd/>
          </a:ln>
          <a:effectLst/>
        </p:spPr>
        <p:txBody>
          <a:bodyPr anchor="ctr"/>
          <a:lstStyle/>
          <a:p>
            <a:pPr>
              <a:defRPr/>
            </a:pPr>
            <a:r>
              <a:rPr lang="zh-CN" sz="2400">
                <a:solidFill>
                  <a:srgbClr val="000066"/>
                </a:solidFill>
                <a:latin typeface="楷体_GB2312"/>
                <a:ea typeface="楷体_GB2312"/>
              </a:rPr>
              <a:t>电路的输出有错！</a:t>
            </a:r>
            <a:endParaRPr/>
          </a:p>
        </p:txBody>
      </p:sp>
      <p:graphicFrame>
        <p:nvGraphicFramePr>
          <p:cNvPr id="411747" name="Group 99"/>
          <p:cNvGraphicFramePr>
            <a:graphicFrameLocks xmlns:a="http://schemas.openxmlformats.org/drawingml/2006/main" noGrp="1"/>
          </p:cNvGraphicFramePr>
          <p:nvPr/>
        </p:nvGraphicFramePr>
        <p:xfrm>
          <a:off x="5162550" y="3467100"/>
          <a:ext cx="509588" cy="1398588"/>
        </p:xfrm>
        <a:graphic>
          <a:graphicData uri="http://schemas.openxmlformats.org/drawingml/2006/table">
            <a:tbl>
              <a:tblPr firstRow="0" firstCol="0" lastRow="0" lastCol="0" bandRow="0" bandCol="0"/>
              <a:tblGrid>
                <a:gridCol w="509588"/>
              </a:tblGrid>
              <a:tr h="447675">
                <a:tc>
                  <a:txBody>
                    <a:bodyPr/>
                    <a:p>
                      <a:pPr marL="0" marR="0" lvl="0" indent="0" algn="l"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99"/>
                          </a:solidFill>
                          <a:latin typeface="Arial Narrow"/>
                          <a:ea typeface="黑体"/>
                        </a:rPr>
                        <a:t>0</a:t>
                      </a:r>
                      <a:endParaRPr/>
                    </a:p>
                  </a:txBody>
                  <a:tcPr>
                    <a:lnL w="12700" algn="ctr">
                      <a:noFill/>
                    </a:lnL>
                    <a:lnR w="12700" algn="ctr">
                      <a:noFill/>
                    </a:lnR>
                    <a:lnT w="12700" algn="ctr">
                      <a:noFill/>
                    </a:lnT>
                    <a:lnB w="12700" algn="ctr">
                      <a:solidFill>
                        <a:schemeClr val="tx1"/>
                      </a:solidFill>
                    </a:lnB>
                    <a:solidFill>
                      <a:schemeClr val="bg1"/>
                    </a:solidFill>
                  </a:tcPr>
                </a:tc>
              </a:tr>
              <a:tr h="490538">
                <a:tc>
                  <a:txBody>
                    <a:bodyPr/>
                    <a:p>
                      <a:pPr marL="0" marR="0" lvl="0" indent="0" algn="l"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99"/>
                          </a:solidFill>
                          <a:latin typeface="Arial Narrow"/>
                          <a:ea typeface="黑体"/>
                        </a:rPr>
                        <a:t>0</a:t>
                      </a:r>
                      <a:endParaRPr/>
                    </a:p>
                  </a:txBody>
                  <a:tcPr>
                    <a:lnL w="12700" algn="ctr">
                      <a:noFill/>
                    </a:lnL>
                    <a:lnR w="12700" algn="ctr">
                      <a:noFill/>
                    </a:lnR>
                    <a:lnT w="12700" algn="ctr">
                      <a:solidFill>
                        <a:schemeClr val="tx1"/>
                      </a:solidFill>
                    </a:lnT>
                    <a:lnB w="12700" algn="ctr">
                      <a:solidFill>
                        <a:schemeClr val="tx1"/>
                      </a:solidFill>
                    </a:lnB>
                    <a:solidFill>
                      <a:schemeClr val="bg1"/>
                    </a:solidFill>
                  </a:tcPr>
                </a:tc>
              </a:tr>
              <a:tr h="460375">
                <a:tc>
                  <a:txBody>
                    <a:bodyPr/>
                    <a:p>
                      <a:pPr marL="0" marR="0" lvl="0" indent="0" algn="l"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99"/>
                          </a:solidFill>
                          <a:latin typeface="Arial Narrow"/>
                          <a:ea typeface="黑体"/>
                        </a:rPr>
                        <a:t>0</a:t>
                      </a:r>
                      <a:endParaRPr/>
                    </a:p>
                  </a:txBody>
                  <a:tcPr>
                    <a:lnL w="12700" algn="ctr">
                      <a:noFill/>
                    </a:lnL>
                    <a:lnR w="12700" algn="ctr">
                      <a:noFill/>
                    </a:lnR>
                    <a:lnT w="12700" algn="ctr">
                      <a:solidFill>
                        <a:schemeClr val="tx1"/>
                      </a:solidFill>
                    </a:lnT>
                    <a:lnB w="12700" algn="ctr">
                      <a:noFill/>
                    </a:lnB>
                    <a:solidFill>
                      <a:schemeClr val="bg1"/>
                    </a:solidFill>
                  </a:tcPr>
                </a:tc>
              </a:tr>
            </a:tbl>
          </a:graphicData>
        </a:graphic>
      </p:graphicFrame>
      <p:graphicFrame>
        <p:nvGraphicFramePr>
          <p:cNvPr id="411761" name="Object 113"/>
          <p:cNvGraphicFramePr>
            <a:graphicFrameLocks xmlns:a="http://schemas.openxmlformats.org/drawingml/2006/main" noChangeAspect="1"/>
          </p:cNvGraphicFramePr>
          <p:nvPr/>
        </p:nvGraphicFramePr>
        <p:xfrm>
          <a:off x="3127375" y="5913438"/>
          <a:ext cx="2308225" cy="615950"/>
        </p:xfrm>
        <a:graphic>
          <a:graphicData uri="http://schemas.openxmlformats.org/presentationml/2006/ole">
            <p:oleObj name="oleObj" r:id="rId4" imgW="1028065" imgH="278765" progId="Equation.3">
              <p:embed/>
              <p:pic>
                <p:nvPicPr>
                  <p:cNvPr id="411761" name="Object 113"/>
                  <p:cNvPicPr/>
                  <p:nvPr/>
                </p:nvPicPr>
                <p:blipFill>
                  <a:blip r:embed="rId3"/>
                  <a:stretch/>
                </p:blipFill>
                <p:spPr bwMode="auto">
                  <a:xfrm>
                    <a:off x="3127375" y="5913438"/>
                    <a:ext cx="2308225" cy="615950"/>
                  </a:xfrm>
                  <a:prstGeom prst="rect">
                    <a:avLst/>
                  </a:prstGeom>
                </p:spPr>
              </p:pic>
            </p:oleObj>
          </a:graphicData>
        </a:graphic>
      </p:graphicFrame>
      <p:graphicFrame>
        <p:nvGraphicFramePr>
          <p:cNvPr id="411762" name="Object 114"/>
          <p:cNvGraphicFramePr>
            <a:graphicFrameLocks xmlns:a="http://schemas.openxmlformats.org/drawingml/2006/main" noChangeAspect="1"/>
          </p:cNvGraphicFramePr>
          <p:nvPr/>
        </p:nvGraphicFramePr>
        <p:xfrm>
          <a:off x="3140075" y="5395913"/>
          <a:ext cx="1082675" cy="503237"/>
        </p:xfrm>
        <a:graphic>
          <a:graphicData uri="http://schemas.openxmlformats.org/presentationml/2006/ole">
            <p:oleObj name="oleObj" r:id="rId6" imgW="481965" imgH="228600" progId="Equation.3">
              <p:embed/>
              <p:pic>
                <p:nvPicPr>
                  <p:cNvPr id="411762" name="Object 114"/>
                  <p:cNvPicPr/>
                  <p:nvPr/>
                </p:nvPicPr>
                <p:blipFill>
                  <a:blip r:embed="rId5"/>
                  <a:stretch/>
                </p:blipFill>
                <p:spPr bwMode="auto">
                  <a:xfrm>
                    <a:off x="3140075" y="5395913"/>
                    <a:ext cx="1082675" cy="503237"/>
                  </a:xfrm>
                  <a:prstGeom prst="rect">
                    <a:avLst/>
                  </a:prstGeom>
                </p:spPr>
              </p:pic>
            </p:oleObj>
          </a:graphicData>
        </a:graphic>
      </p:graphicFrame>
      <p:grpSp>
        <p:nvGrpSpPr>
          <p:cNvPr id="411763" name="Group 115"/>
          <p:cNvGrpSpPr/>
          <p:nvPr/>
        </p:nvGrpSpPr>
        <p:grpSpPr bwMode="auto">
          <a:xfrm>
            <a:off x="5864225" y="331788"/>
            <a:ext cx="3279775" cy="1809750"/>
            <a:chOff x="3714" y="640"/>
            <a:chExt cx="2066" cy="1140"/>
          </a:xfrm>
        </p:grpSpPr>
        <p:sp>
          <p:nvSpPr>
            <p:cNvPr id="411764" name="Rectangle 116"/>
            <p:cNvSpPr>
              <a:spLocks noChangeArrowheads="1"/>
            </p:cNvSpPr>
            <p:nvPr/>
          </p:nvSpPr>
          <p:spPr bwMode="auto">
            <a:xfrm>
              <a:off x="3913" y="644"/>
              <a:ext cx="48" cy="230"/>
            </a:xfrm>
            <a:prstGeom prst="rect">
              <a:avLst/>
            </a:prstGeom>
            <a:noFill/>
            <a:ln>
              <a:noFill/>
            </a:ln>
          </p:spPr>
          <p:txBody>
            <a:bodyPr wrap="none" lIns="0" tIns="0" rIns="0" bIns="0">
              <a:spAutoFit/>
            </a:bodyPr>
            <a:lstStyle/>
            <a:p>
              <a:pPr algn="l">
                <a:defRPr/>
              </a:pPr>
              <a:r>
                <a:rPr lang="en-US" sz="2400">
                  <a:solidFill>
                    <a:srgbClr val="000000"/>
                  </a:solidFill>
                  <a:latin typeface="Times New Roman"/>
                </a:rPr>
                <a:t> </a:t>
              </a:r>
              <a:endParaRPr lang="en-US" sz="3200">
                <a:latin typeface="Arial"/>
              </a:endParaRPr>
            </a:p>
          </p:txBody>
        </p:sp>
        <p:sp>
          <p:nvSpPr>
            <p:cNvPr id="411765" name="Rectangle 117"/>
            <p:cNvSpPr>
              <a:spLocks noChangeArrowheads="1"/>
            </p:cNvSpPr>
            <p:nvPr/>
          </p:nvSpPr>
          <p:spPr bwMode="auto">
            <a:xfrm>
              <a:off x="4246" y="843"/>
              <a:ext cx="13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00</a:t>
              </a:r>
              <a:endParaRPr lang="en-US" sz="3200">
                <a:latin typeface="Arial"/>
              </a:endParaRPr>
            </a:p>
          </p:txBody>
        </p:sp>
        <p:sp>
          <p:nvSpPr>
            <p:cNvPr id="411766" name="Rectangle 118"/>
            <p:cNvSpPr>
              <a:spLocks noChangeArrowheads="1"/>
            </p:cNvSpPr>
            <p:nvPr/>
          </p:nvSpPr>
          <p:spPr bwMode="auto">
            <a:xfrm>
              <a:off x="4405" y="843"/>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11767" name="Rectangle 119"/>
            <p:cNvSpPr>
              <a:spLocks noChangeArrowheads="1"/>
            </p:cNvSpPr>
            <p:nvPr/>
          </p:nvSpPr>
          <p:spPr bwMode="auto">
            <a:xfrm>
              <a:off x="4656" y="843"/>
              <a:ext cx="13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01</a:t>
              </a:r>
              <a:endParaRPr lang="en-US" sz="3200">
                <a:latin typeface="Arial"/>
              </a:endParaRPr>
            </a:p>
          </p:txBody>
        </p:sp>
        <p:sp>
          <p:nvSpPr>
            <p:cNvPr id="411768" name="Rectangle 120"/>
            <p:cNvSpPr>
              <a:spLocks noChangeArrowheads="1"/>
            </p:cNvSpPr>
            <p:nvPr/>
          </p:nvSpPr>
          <p:spPr bwMode="auto">
            <a:xfrm>
              <a:off x="4815" y="843"/>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11769" name="Rectangle 121"/>
            <p:cNvSpPr>
              <a:spLocks noChangeArrowheads="1"/>
            </p:cNvSpPr>
            <p:nvPr/>
          </p:nvSpPr>
          <p:spPr bwMode="auto">
            <a:xfrm>
              <a:off x="5074" y="843"/>
              <a:ext cx="13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11</a:t>
              </a:r>
              <a:endParaRPr lang="en-US" sz="3200">
                <a:latin typeface="Arial"/>
              </a:endParaRPr>
            </a:p>
          </p:txBody>
        </p:sp>
        <p:sp>
          <p:nvSpPr>
            <p:cNvPr id="411770" name="Rectangle 122"/>
            <p:cNvSpPr>
              <a:spLocks noChangeArrowheads="1"/>
            </p:cNvSpPr>
            <p:nvPr/>
          </p:nvSpPr>
          <p:spPr bwMode="auto">
            <a:xfrm>
              <a:off x="5226" y="843"/>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11771" name="Rectangle 123"/>
            <p:cNvSpPr>
              <a:spLocks noChangeArrowheads="1"/>
            </p:cNvSpPr>
            <p:nvPr/>
          </p:nvSpPr>
          <p:spPr bwMode="auto">
            <a:xfrm>
              <a:off x="5479" y="843"/>
              <a:ext cx="13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10</a:t>
              </a:r>
              <a:endParaRPr lang="en-US" sz="3200">
                <a:latin typeface="Arial"/>
              </a:endParaRPr>
            </a:p>
          </p:txBody>
        </p:sp>
        <p:sp>
          <p:nvSpPr>
            <p:cNvPr id="411772" name="Rectangle 124"/>
            <p:cNvSpPr>
              <a:spLocks noChangeArrowheads="1"/>
            </p:cNvSpPr>
            <p:nvPr/>
          </p:nvSpPr>
          <p:spPr bwMode="auto">
            <a:xfrm>
              <a:off x="5638" y="843"/>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11773" name="Rectangle 125"/>
            <p:cNvSpPr>
              <a:spLocks noChangeArrowheads="1"/>
            </p:cNvSpPr>
            <p:nvPr/>
          </p:nvSpPr>
          <p:spPr bwMode="auto">
            <a:xfrm>
              <a:off x="3928" y="1126"/>
              <a:ext cx="68"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0</a:t>
              </a:r>
              <a:endParaRPr lang="en-US" sz="3200">
                <a:latin typeface="Arial"/>
              </a:endParaRPr>
            </a:p>
          </p:txBody>
        </p:sp>
        <p:sp>
          <p:nvSpPr>
            <p:cNvPr id="411774" name="Rectangle 126"/>
            <p:cNvSpPr>
              <a:spLocks noChangeArrowheads="1"/>
            </p:cNvSpPr>
            <p:nvPr/>
          </p:nvSpPr>
          <p:spPr bwMode="auto">
            <a:xfrm>
              <a:off x="4007" y="1126"/>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11775" name="Rectangle 127"/>
            <p:cNvSpPr>
              <a:spLocks noChangeArrowheads="1"/>
            </p:cNvSpPr>
            <p:nvPr/>
          </p:nvSpPr>
          <p:spPr bwMode="auto">
            <a:xfrm>
              <a:off x="4271" y="1098"/>
              <a:ext cx="96" cy="230"/>
            </a:xfrm>
            <a:prstGeom prst="rect">
              <a:avLst/>
            </a:prstGeom>
            <a:noFill/>
            <a:ln>
              <a:noFill/>
            </a:ln>
          </p:spPr>
          <p:txBody>
            <a:bodyPr wrap="none" lIns="0" tIns="0" rIns="0" bIns="0">
              <a:spAutoFit/>
            </a:bodyPr>
            <a:lstStyle/>
            <a:p>
              <a:pPr algn="l">
                <a:defRPr/>
              </a:pPr>
              <a:r>
                <a:rPr lang="en-US" sz="2400">
                  <a:latin typeface="Times New Roman"/>
                </a:rPr>
                <a:t>0</a:t>
              </a:r>
              <a:endParaRPr lang="en-US" sz="3200">
                <a:latin typeface="Arial"/>
              </a:endParaRPr>
            </a:p>
          </p:txBody>
        </p:sp>
        <p:sp>
          <p:nvSpPr>
            <p:cNvPr id="411776" name="Rectangle 128"/>
            <p:cNvSpPr>
              <a:spLocks noChangeArrowheads="1"/>
            </p:cNvSpPr>
            <p:nvPr/>
          </p:nvSpPr>
          <p:spPr bwMode="auto">
            <a:xfrm>
              <a:off x="4380" y="1098"/>
              <a:ext cx="48"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 </a:t>
              </a:r>
              <a:endParaRPr lang="en-US" sz="3200">
                <a:latin typeface="Arial"/>
              </a:endParaRPr>
            </a:p>
          </p:txBody>
        </p:sp>
        <p:sp>
          <p:nvSpPr>
            <p:cNvPr id="411777" name="Rectangle 129"/>
            <p:cNvSpPr>
              <a:spLocks noChangeArrowheads="1"/>
            </p:cNvSpPr>
            <p:nvPr/>
          </p:nvSpPr>
          <p:spPr bwMode="auto">
            <a:xfrm>
              <a:off x="4681" y="1098"/>
              <a:ext cx="96" cy="230"/>
            </a:xfrm>
            <a:prstGeom prst="rect">
              <a:avLst/>
            </a:prstGeom>
            <a:noFill/>
            <a:ln>
              <a:noFill/>
            </a:ln>
          </p:spPr>
          <p:txBody>
            <a:bodyPr wrap="none" lIns="0" tIns="0" rIns="0" bIns="0">
              <a:spAutoFit/>
            </a:bodyPr>
            <a:lstStyle/>
            <a:p>
              <a:pPr algn="l">
                <a:defRPr/>
              </a:pPr>
              <a:r>
                <a:rPr lang="en-US" sz="2400">
                  <a:latin typeface="Times New Roman"/>
                </a:rPr>
                <a:t>0</a:t>
              </a:r>
              <a:endParaRPr lang="en-US" sz="3200">
                <a:latin typeface="Arial"/>
              </a:endParaRPr>
            </a:p>
          </p:txBody>
        </p:sp>
        <p:sp>
          <p:nvSpPr>
            <p:cNvPr id="411778" name="Rectangle 130"/>
            <p:cNvSpPr>
              <a:spLocks noChangeArrowheads="1"/>
            </p:cNvSpPr>
            <p:nvPr/>
          </p:nvSpPr>
          <p:spPr bwMode="auto">
            <a:xfrm>
              <a:off x="4790" y="1098"/>
              <a:ext cx="48"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 </a:t>
              </a:r>
              <a:endParaRPr lang="en-US" sz="3200">
                <a:latin typeface="Arial"/>
              </a:endParaRPr>
            </a:p>
          </p:txBody>
        </p:sp>
        <p:sp>
          <p:nvSpPr>
            <p:cNvPr id="411779" name="Rectangle 131"/>
            <p:cNvSpPr>
              <a:spLocks noChangeArrowheads="1"/>
            </p:cNvSpPr>
            <p:nvPr/>
          </p:nvSpPr>
          <p:spPr bwMode="auto">
            <a:xfrm>
              <a:off x="5278" y="1100"/>
              <a:ext cx="48"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 </a:t>
              </a:r>
              <a:endParaRPr lang="en-US" sz="3200">
                <a:latin typeface="Arial"/>
              </a:endParaRPr>
            </a:p>
          </p:txBody>
        </p:sp>
        <p:sp>
          <p:nvSpPr>
            <p:cNvPr id="411780" name="Rectangle 132"/>
            <p:cNvSpPr>
              <a:spLocks noChangeArrowheads="1"/>
            </p:cNvSpPr>
            <p:nvPr/>
          </p:nvSpPr>
          <p:spPr bwMode="auto">
            <a:xfrm>
              <a:off x="5504" y="1098"/>
              <a:ext cx="96" cy="230"/>
            </a:xfrm>
            <a:prstGeom prst="rect">
              <a:avLst/>
            </a:prstGeom>
            <a:noFill/>
            <a:ln>
              <a:noFill/>
            </a:ln>
          </p:spPr>
          <p:txBody>
            <a:bodyPr wrap="none" lIns="0" tIns="0" rIns="0" bIns="0">
              <a:spAutoFit/>
            </a:bodyPr>
            <a:lstStyle/>
            <a:p>
              <a:pPr algn="l">
                <a:defRPr/>
              </a:pPr>
              <a:r>
                <a:rPr lang="en-US" sz="2400">
                  <a:latin typeface="Times New Roman"/>
                </a:rPr>
                <a:t>0</a:t>
              </a:r>
              <a:endParaRPr lang="en-US" sz="3200">
                <a:latin typeface="Arial"/>
              </a:endParaRPr>
            </a:p>
          </p:txBody>
        </p:sp>
        <p:sp>
          <p:nvSpPr>
            <p:cNvPr id="411781" name="Rectangle 133"/>
            <p:cNvSpPr>
              <a:spLocks noChangeArrowheads="1"/>
            </p:cNvSpPr>
            <p:nvPr/>
          </p:nvSpPr>
          <p:spPr bwMode="auto">
            <a:xfrm>
              <a:off x="5614" y="1098"/>
              <a:ext cx="48" cy="230"/>
            </a:xfrm>
            <a:prstGeom prst="rect">
              <a:avLst/>
            </a:prstGeom>
            <a:noFill/>
            <a:ln>
              <a:noFill/>
            </a:ln>
          </p:spPr>
          <p:txBody>
            <a:bodyPr wrap="none" lIns="0" tIns="0" rIns="0" bIns="0">
              <a:spAutoFit/>
            </a:bodyPr>
            <a:lstStyle/>
            <a:p>
              <a:pPr algn="l">
                <a:defRPr/>
              </a:pPr>
              <a:r>
                <a:rPr lang="en-US" sz="2400">
                  <a:latin typeface="Times New Roman"/>
                </a:rPr>
                <a:t> </a:t>
              </a:r>
              <a:endParaRPr lang="en-US" sz="3200">
                <a:latin typeface="Arial"/>
              </a:endParaRPr>
            </a:p>
          </p:txBody>
        </p:sp>
        <p:sp>
          <p:nvSpPr>
            <p:cNvPr id="411782" name="Rectangle 134"/>
            <p:cNvSpPr>
              <a:spLocks noChangeArrowheads="1"/>
            </p:cNvSpPr>
            <p:nvPr/>
          </p:nvSpPr>
          <p:spPr bwMode="auto">
            <a:xfrm>
              <a:off x="4107" y="999"/>
              <a:ext cx="30" cy="28"/>
            </a:xfrm>
            <a:prstGeom prst="rect">
              <a:avLst/>
            </a:prstGeom>
            <a:solidFill>
              <a:srgbClr val="000000"/>
            </a:solidFill>
            <a:ln>
              <a:noFill/>
            </a:ln>
          </p:spPr>
          <p:txBody>
            <a:bodyPr/>
            <a:lstStyle/>
            <a:p>
              <a:pPr>
                <a:defRPr/>
              </a:pPr>
              <a:endParaRPr lang="zh-CN"/>
            </a:p>
          </p:txBody>
        </p:sp>
        <p:sp>
          <p:nvSpPr>
            <p:cNvPr id="411783" name="Line 135"/>
            <p:cNvSpPr>
              <a:spLocks noChangeShapeType="1"/>
            </p:cNvSpPr>
            <p:nvPr/>
          </p:nvSpPr>
          <p:spPr bwMode="auto">
            <a:xfrm>
              <a:off x="4107" y="999"/>
              <a:ext cx="1" cy="28"/>
            </a:xfrm>
            <a:prstGeom prst="line">
              <a:avLst/>
            </a:prstGeom>
            <a:noFill/>
            <a:ln w="0">
              <a:solidFill>
                <a:srgbClr val="000000"/>
              </a:solidFill>
              <a:round/>
              <a:headEnd/>
              <a:tailEnd/>
            </a:ln>
          </p:spPr>
          <p:txBody>
            <a:bodyPr/>
            <a:lstStyle/>
            <a:p>
              <a:pPr>
                <a:defRPr/>
              </a:pPr>
              <a:endParaRPr lang="zh-CN"/>
            </a:p>
          </p:txBody>
        </p:sp>
        <p:sp>
          <p:nvSpPr>
            <p:cNvPr id="411784" name="Rectangle 136"/>
            <p:cNvSpPr>
              <a:spLocks noChangeArrowheads="1"/>
            </p:cNvSpPr>
            <p:nvPr/>
          </p:nvSpPr>
          <p:spPr bwMode="auto">
            <a:xfrm>
              <a:off x="4107" y="999"/>
              <a:ext cx="30" cy="26"/>
            </a:xfrm>
            <a:prstGeom prst="rect">
              <a:avLst/>
            </a:prstGeom>
            <a:solidFill>
              <a:srgbClr val="000000"/>
            </a:solidFill>
            <a:ln>
              <a:noFill/>
            </a:ln>
          </p:spPr>
          <p:txBody>
            <a:bodyPr/>
            <a:lstStyle/>
            <a:p>
              <a:pPr>
                <a:defRPr/>
              </a:pPr>
              <a:endParaRPr lang="zh-CN"/>
            </a:p>
          </p:txBody>
        </p:sp>
        <p:sp>
          <p:nvSpPr>
            <p:cNvPr id="411785" name="Line 137"/>
            <p:cNvSpPr>
              <a:spLocks noChangeShapeType="1"/>
            </p:cNvSpPr>
            <p:nvPr/>
          </p:nvSpPr>
          <p:spPr bwMode="auto">
            <a:xfrm>
              <a:off x="4107" y="999"/>
              <a:ext cx="30" cy="1"/>
            </a:xfrm>
            <a:prstGeom prst="line">
              <a:avLst/>
            </a:prstGeom>
            <a:noFill/>
            <a:ln w="0">
              <a:solidFill>
                <a:srgbClr val="000000"/>
              </a:solidFill>
              <a:round/>
              <a:headEnd/>
              <a:tailEnd/>
            </a:ln>
          </p:spPr>
          <p:txBody>
            <a:bodyPr/>
            <a:lstStyle/>
            <a:p>
              <a:pPr>
                <a:defRPr/>
              </a:pPr>
              <a:endParaRPr lang="zh-CN"/>
            </a:p>
          </p:txBody>
        </p:sp>
        <p:sp>
          <p:nvSpPr>
            <p:cNvPr id="411786" name="Line 138"/>
            <p:cNvSpPr>
              <a:spLocks noChangeShapeType="1"/>
            </p:cNvSpPr>
            <p:nvPr/>
          </p:nvSpPr>
          <p:spPr bwMode="auto">
            <a:xfrm>
              <a:off x="4107" y="999"/>
              <a:ext cx="1" cy="26"/>
            </a:xfrm>
            <a:prstGeom prst="line">
              <a:avLst/>
            </a:prstGeom>
            <a:noFill/>
            <a:ln w="0">
              <a:solidFill>
                <a:srgbClr val="000000"/>
              </a:solidFill>
              <a:round/>
              <a:headEnd/>
              <a:tailEnd/>
            </a:ln>
          </p:spPr>
          <p:txBody>
            <a:bodyPr/>
            <a:lstStyle/>
            <a:p>
              <a:pPr>
                <a:defRPr/>
              </a:pPr>
              <a:endParaRPr lang="zh-CN"/>
            </a:p>
          </p:txBody>
        </p:sp>
        <p:sp>
          <p:nvSpPr>
            <p:cNvPr id="411787" name="Rectangle 139"/>
            <p:cNvSpPr>
              <a:spLocks noChangeArrowheads="1"/>
            </p:cNvSpPr>
            <p:nvPr/>
          </p:nvSpPr>
          <p:spPr bwMode="auto">
            <a:xfrm>
              <a:off x="4137" y="999"/>
              <a:ext cx="29" cy="26"/>
            </a:xfrm>
            <a:prstGeom prst="rect">
              <a:avLst/>
            </a:prstGeom>
            <a:solidFill>
              <a:srgbClr val="000000"/>
            </a:solidFill>
            <a:ln>
              <a:noFill/>
            </a:ln>
          </p:spPr>
          <p:txBody>
            <a:bodyPr/>
            <a:lstStyle/>
            <a:p>
              <a:pPr>
                <a:defRPr/>
              </a:pPr>
              <a:endParaRPr lang="zh-CN"/>
            </a:p>
          </p:txBody>
        </p:sp>
        <p:sp>
          <p:nvSpPr>
            <p:cNvPr id="411788" name="Line 140"/>
            <p:cNvSpPr>
              <a:spLocks noChangeShapeType="1"/>
            </p:cNvSpPr>
            <p:nvPr/>
          </p:nvSpPr>
          <p:spPr bwMode="auto">
            <a:xfrm>
              <a:off x="4137" y="999"/>
              <a:ext cx="29" cy="1"/>
            </a:xfrm>
            <a:prstGeom prst="line">
              <a:avLst/>
            </a:prstGeom>
            <a:noFill/>
            <a:ln w="0">
              <a:solidFill>
                <a:srgbClr val="000000"/>
              </a:solidFill>
              <a:round/>
              <a:headEnd/>
              <a:tailEnd/>
            </a:ln>
          </p:spPr>
          <p:txBody>
            <a:bodyPr/>
            <a:lstStyle/>
            <a:p>
              <a:pPr>
                <a:defRPr/>
              </a:pPr>
              <a:endParaRPr lang="zh-CN"/>
            </a:p>
          </p:txBody>
        </p:sp>
        <p:sp>
          <p:nvSpPr>
            <p:cNvPr id="411789" name="Line 141"/>
            <p:cNvSpPr>
              <a:spLocks noChangeShapeType="1"/>
            </p:cNvSpPr>
            <p:nvPr/>
          </p:nvSpPr>
          <p:spPr bwMode="auto">
            <a:xfrm>
              <a:off x="4137" y="999"/>
              <a:ext cx="1" cy="26"/>
            </a:xfrm>
            <a:prstGeom prst="line">
              <a:avLst/>
            </a:prstGeom>
            <a:noFill/>
            <a:ln w="0">
              <a:solidFill>
                <a:srgbClr val="000000"/>
              </a:solidFill>
              <a:round/>
              <a:headEnd/>
              <a:tailEnd/>
            </a:ln>
          </p:spPr>
          <p:txBody>
            <a:bodyPr/>
            <a:lstStyle/>
            <a:p>
              <a:pPr>
                <a:defRPr/>
              </a:pPr>
              <a:endParaRPr lang="zh-CN"/>
            </a:p>
          </p:txBody>
        </p:sp>
        <p:sp>
          <p:nvSpPr>
            <p:cNvPr id="411790" name="Rectangle 142"/>
            <p:cNvSpPr>
              <a:spLocks noChangeArrowheads="1"/>
            </p:cNvSpPr>
            <p:nvPr/>
          </p:nvSpPr>
          <p:spPr bwMode="auto">
            <a:xfrm>
              <a:off x="4166" y="999"/>
              <a:ext cx="358" cy="26"/>
            </a:xfrm>
            <a:prstGeom prst="rect">
              <a:avLst/>
            </a:prstGeom>
            <a:solidFill>
              <a:srgbClr val="000000"/>
            </a:solidFill>
            <a:ln>
              <a:noFill/>
            </a:ln>
          </p:spPr>
          <p:txBody>
            <a:bodyPr/>
            <a:lstStyle/>
            <a:p>
              <a:pPr>
                <a:defRPr/>
              </a:pPr>
              <a:endParaRPr lang="zh-CN"/>
            </a:p>
          </p:txBody>
        </p:sp>
        <p:sp>
          <p:nvSpPr>
            <p:cNvPr id="411791" name="Line 143"/>
            <p:cNvSpPr>
              <a:spLocks noChangeShapeType="1"/>
            </p:cNvSpPr>
            <p:nvPr/>
          </p:nvSpPr>
          <p:spPr bwMode="auto">
            <a:xfrm>
              <a:off x="4166" y="999"/>
              <a:ext cx="358" cy="1"/>
            </a:xfrm>
            <a:prstGeom prst="line">
              <a:avLst/>
            </a:prstGeom>
            <a:noFill/>
            <a:ln w="0">
              <a:solidFill>
                <a:srgbClr val="000000"/>
              </a:solidFill>
              <a:round/>
              <a:headEnd/>
              <a:tailEnd/>
            </a:ln>
          </p:spPr>
          <p:txBody>
            <a:bodyPr/>
            <a:lstStyle/>
            <a:p>
              <a:pPr>
                <a:defRPr/>
              </a:pPr>
              <a:endParaRPr lang="zh-CN"/>
            </a:p>
          </p:txBody>
        </p:sp>
        <p:sp>
          <p:nvSpPr>
            <p:cNvPr id="411792" name="Line 144"/>
            <p:cNvSpPr>
              <a:spLocks noChangeShapeType="1"/>
            </p:cNvSpPr>
            <p:nvPr/>
          </p:nvSpPr>
          <p:spPr bwMode="auto">
            <a:xfrm>
              <a:off x="4524" y="1025"/>
              <a:ext cx="15" cy="1"/>
            </a:xfrm>
            <a:prstGeom prst="line">
              <a:avLst/>
            </a:prstGeom>
            <a:noFill/>
            <a:ln w="0">
              <a:solidFill>
                <a:srgbClr val="000000"/>
              </a:solidFill>
              <a:round/>
              <a:headEnd/>
              <a:tailEnd/>
            </a:ln>
          </p:spPr>
          <p:txBody>
            <a:bodyPr/>
            <a:lstStyle/>
            <a:p>
              <a:pPr>
                <a:defRPr/>
              </a:pPr>
              <a:endParaRPr lang="zh-CN"/>
            </a:p>
          </p:txBody>
        </p:sp>
        <p:sp>
          <p:nvSpPr>
            <p:cNvPr id="411793" name="Rectangle 145"/>
            <p:cNvSpPr>
              <a:spLocks noChangeArrowheads="1"/>
            </p:cNvSpPr>
            <p:nvPr/>
          </p:nvSpPr>
          <p:spPr bwMode="auto">
            <a:xfrm>
              <a:off x="4524" y="999"/>
              <a:ext cx="30" cy="26"/>
            </a:xfrm>
            <a:prstGeom prst="rect">
              <a:avLst/>
            </a:prstGeom>
            <a:solidFill>
              <a:srgbClr val="000000"/>
            </a:solidFill>
            <a:ln>
              <a:noFill/>
            </a:ln>
          </p:spPr>
          <p:txBody>
            <a:bodyPr/>
            <a:lstStyle/>
            <a:p>
              <a:pPr>
                <a:defRPr/>
              </a:pPr>
              <a:endParaRPr lang="zh-CN"/>
            </a:p>
          </p:txBody>
        </p:sp>
        <p:sp>
          <p:nvSpPr>
            <p:cNvPr id="411794" name="Line 146"/>
            <p:cNvSpPr>
              <a:spLocks noChangeShapeType="1"/>
            </p:cNvSpPr>
            <p:nvPr/>
          </p:nvSpPr>
          <p:spPr bwMode="auto">
            <a:xfrm>
              <a:off x="4524" y="999"/>
              <a:ext cx="30" cy="1"/>
            </a:xfrm>
            <a:prstGeom prst="line">
              <a:avLst/>
            </a:prstGeom>
            <a:noFill/>
            <a:ln w="0">
              <a:solidFill>
                <a:srgbClr val="000000"/>
              </a:solidFill>
              <a:round/>
              <a:headEnd/>
              <a:tailEnd/>
            </a:ln>
          </p:spPr>
          <p:txBody>
            <a:bodyPr/>
            <a:lstStyle/>
            <a:p>
              <a:pPr>
                <a:defRPr/>
              </a:pPr>
              <a:endParaRPr lang="zh-CN"/>
            </a:p>
          </p:txBody>
        </p:sp>
        <p:sp>
          <p:nvSpPr>
            <p:cNvPr id="411795" name="Line 147"/>
            <p:cNvSpPr>
              <a:spLocks noChangeShapeType="1"/>
            </p:cNvSpPr>
            <p:nvPr/>
          </p:nvSpPr>
          <p:spPr bwMode="auto">
            <a:xfrm>
              <a:off x="4524" y="999"/>
              <a:ext cx="1" cy="26"/>
            </a:xfrm>
            <a:prstGeom prst="line">
              <a:avLst/>
            </a:prstGeom>
            <a:noFill/>
            <a:ln w="0">
              <a:solidFill>
                <a:srgbClr val="000000"/>
              </a:solidFill>
              <a:round/>
              <a:headEnd/>
              <a:tailEnd/>
            </a:ln>
          </p:spPr>
          <p:txBody>
            <a:bodyPr/>
            <a:lstStyle/>
            <a:p>
              <a:pPr>
                <a:defRPr/>
              </a:pPr>
              <a:endParaRPr lang="zh-CN"/>
            </a:p>
          </p:txBody>
        </p:sp>
        <p:sp>
          <p:nvSpPr>
            <p:cNvPr id="411796" name="Rectangle 148"/>
            <p:cNvSpPr>
              <a:spLocks noChangeArrowheads="1"/>
            </p:cNvSpPr>
            <p:nvPr/>
          </p:nvSpPr>
          <p:spPr bwMode="auto">
            <a:xfrm>
              <a:off x="4554" y="999"/>
              <a:ext cx="383" cy="26"/>
            </a:xfrm>
            <a:prstGeom prst="rect">
              <a:avLst/>
            </a:prstGeom>
            <a:solidFill>
              <a:srgbClr val="000000"/>
            </a:solidFill>
            <a:ln>
              <a:noFill/>
            </a:ln>
          </p:spPr>
          <p:txBody>
            <a:bodyPr/>
            <a:lstStyle/>
            <a:p>
              <a:pPr>
                <a:defRPr/>
              </a:pPr>
              <a:endParaRPr lang="zh-CN"/>
            </a:p>
          </p:txBody>
        </p:sp>
        <p:sp>
          <p:nvSpPr>
            <p:cNvPr id="411797" name="Line 149"/>
            <p:cNvSpPr>
              <a:spLocks noChangeShapeType="1"/>
            </p:cNvSpPr>
            <p:nvPr/>
          </p:nvSpPr>
          <p:spPr bwMode="auto">
            <a:xfrm>
              <a:off x="4554" y="999"/>
              <a:ext cx="383" cy="1"/>
            </a:xfrm>
            <a:prstGeom prst="line">
              <a:avLst/>
            </a:prstGeom>
            <a:noFill/>
            <a:ln w="0">
              <a:solidFill>
                <a:srgbClr val="000000"/>
              </a:solidFill>
              <a:round/>
              <a:headEnd/>
              <a:tailEnd/>
            </a:ln>
          </p:spPr>
          <p:txBody>
            <a:bodyPr/>
            <a:lstStyle/>
            <a:p>
              <a:pPr>
                <a:defRPr/>
              </a:pPr>
              <a:endParaRPr lang="zh-CN"/>
            </a:p>
          </p:txBody>
        </p:sp>
        <p:sp>
          <p:nvSpPr>
            <p:cNvPr id="411798" name="Line 150"/>
            <p:cNvSpPr>
              <a:spLocks noChangeShapeType="1"/>
            </p:cNvSpPr>
            <p:nvPr/>
          </p:nvSpPr>
          <p:spPr bwMode="auto">
            <a:xfrm>
              <a:off x="4937" y="1025"/>
              <a:ext cx="15" cy="1"/>
            </a:xfrm>
            <a:prstGeom prst="line">
              <a:avLst/>
            </a:prstGeom>
            <a:noFill/>
            <a:ln w="0">
              <a:solidFill>
                <a:srgbClr val="000000"/>
              </a:solidFill>
              <a:round/>
              <a:headEnd/>
              <a:tailEnd/>
            </a:ln>
          </p:spPr>
          <p:txBody>
            <a:bodyPr/>
            <a:lstStyle/>
            <a:p>
              <a:pPr>
                <a:defRPr/>
              </a:pPr>
              <a:endParaRPr lang="zh-CN"/>
            </a:p>
          </p:txBody>
        </p:sp>
        <p:sp>
          <p:nvSpPr>
            <p:cNvPr id="411799" name="Rectangle 151"/>
            <p:cNvSpPr>
              <a:spLocks noChangeArrowheads="1"/>
            </p:cNvSpPr>
            <p:nvPr/>
          </p:nvSpPr>
          <p:spPr bwMode="auto">
            <a:xfrm>
              <a:off x="4937" y="999"/>
              <a:ext cx="30" cy="26"/>
            </a:xfrm>
            <a:prstGeom prst="rect">
              <a:avLst/>
            </a:prstGeom>
            <a:solidFill>
              <a:srgbClr val="000000"/>
            </a:solidFill>
            <a:ln>
              <a:noFill/>
            </a:ln>
          </p:spPr>
          <p:txBody>
            <a:bodyPr/>
            <a:lstStyle/>
            <a:p>
              <a:pPr>
                <a:defRPr/>
              </a:pPr>
              <a:endParaRPr lang="zh-CN"/>
            </a:p>
          </p:txBody>
        </p:sp>
        <p:sp>
          <p:nvSpPr>
            <p:cNvPr id="411800" name="Line 152"/>
            <p:cNvSpPr>
              <a:spLocks noChangeShapeType="1"/>
            </p:cNvSpPr>
            <p:nvPr/>
          </p:nvSpPr>
          <p:spPr bwMode="auto">
            <a:xfrm>
              <a:off x="4937" y="999"/>
              <a:ext cx="30" cy="1"/>
            </a:xfrm>
            <a:prstGeom prst="line">
              <a:avLst/>
            </a:prstGeom>
            <a:noFill/>
            <a:ln w="0">
              <a:solidFill>
                <a:srgbClr val="000000"/>
              </a:solidFill>
              <a:round/>
              <a:headEnd/>
              <a:tailEnd/>
            </a:ln>
          </p:spPr>
          <p:txBody>
            <a:bodyPr/>
            <a:lstStyle/>
            <a:p>
              <a:pPr>
                <a:defRPr/>
              </a:pPr>
              <a:endParaRPr lang="zh-CN"/>
            </a:p>
          </p:txBody>
        </p:sp>
        <p:sp>
          <p:nvSpPr>
            <p:cNvPr id="411801" name="Line 153"/>
            <p:cNvSpPr>
              <a:spLocks noChangeShapeType="1"/>
            </p:cNvSpPr>
            <p:nvPr/>
          </p:nvSpPr>
          <p:spPr bwMode="auto">
            <a:xfrm>
              <a:off x="4937" y="999"/>
              <a:ext cx="1" cy="26"/>
            </a:xfrm>
            <a:prstGeom prst="line">
              <a:avLst/>
            </a:prstGeom>
            <a:noFill/>
            <a:ln w="0">
              <a:solidFill>
                <a:srgbClr val="000000"/>
              </a:solidFill>
              <a:round/>
              <a:headEnd/>
              <a:tailEnd/>
            </a:ln>
          </p:spPr>
          <p:txBody>
            <a:bodyPr/>
            <a:lstStyle/>
            <a:p>
              <a:pPr>
                <a:defRPr/>
              </a:pPr>
              <a:endParaRPr lang="zh-CN"/>
            </a:p>
          </p:txBody>
        </p:sp>
        <p:sp>
          <p:nvSpPr>
            <p:cNvPr id="411802" name="Rectangle 154"/>
            <p:cNvSpPr>
              <a:spLocks noChangeArrowheads="1"/>
            </p:cNvSpPr>
            <p:nvPr/>
          </p:nvSpPr>
          <p:spPr bwMode="auto">
            <a:xfrm>
              <a:off x="4967" y="999"/>
              <a:ext cx="380" cy="26"/>
            </a:xfrm>
            <a:prstGeom prst="rect">
              <a:avLst/>
            </a:prstGeom>
            <a:solidFill>
              <a:srgbClr val="000000"/>
            </a:solidFill>
            <a:ln>
              <a:noFill/>
            </a:ln>
          </p:spPr>
          <p:txBody>
            <a:bodyPr/>
            <a:lstStyle/>
            <a:p>
              <a:pPr>
                <a:defRPr/>
              </a:pPr>
              <a:endParaRPr lang="zh-CN"/>
            </a:p>
          </p:txBody>
        </p:sp>
        <p:sp>
          <p:nvSpPr>
            <p:cNvPr id="411803" name="Line 155"/>
            <p:cNvSpPr>
              <a:spLocks noChangeShapeType="1"/>
            </p:cNvSpPr>
            <p:nvPr/>
          </p:nvSpPr>
          <p:spPr bwMode="auto">
            <a:xfrm>
              <a:off x="4967" y="999"/>
              <a:ext cx="380" cy="1"/>
            </a:xfrm>
            <a:prstGeom prst="line">
              <a:avLst/>
            </a:prstGeom>
            <a:noFill/>
            <a:ln w="0">
              <a:solidFill>
                <a:srgbClr val="000000"/>
              </a:solidFill>
              <a:round/>
              <a:headEnd/>
              <a:tailEnd/>
            </a:ln>
          </p:spPr>
          <p:txBody>
            <a:bodyPr/>
            <a:lstStyle/>
            <a:p>
              <a:pPr>
                <a:defRPr/>
              </a:pPr>
              <a:endParaRPr lang="zh-CN"/>
            </a:p>
          </p:txBody>
        </p:sp>
        <p:sp>
          <p:nvSpPr>
            <p:cNvPr id="411804" name="Line 156"/>
            <p:cNvSpPr>
              <a:spLocks noChangeShapeType="1"/>
            </p:cNvSpPr>
            <p:nvPr/>
          </p:nvSpPr>
          <p:spPr bwMode="auto">
            <a:xfrm>
              <a:off x="5347" y="1025"/>
              <a:ext cx="15" cy="1"/>
            </a:xfrm>
            <a:prstGeom prst="line">
              <a:avLst/>
            </a:prstGeom>
            <a:noFill/>
            <a:ln w="0">
              <a:solidFill>
                <a:srgbClr val="000000"/>
              </a:solidFill>
              <a:round/>
              <a:headEnd/>
              <a:tailEnd/>
            </a:ln>
          </p:spPr>
          <p:txBody>
            <a:bodyPr/>
            <a:lstStyle/>
            <a:p>
              <a:pPr>
                <a:defRPr/>
              </a:pPr>
              <a:endParaRPr lang="zh-CN"/>
            </a:p>
          </p:txBody>
        </p:sp>
        <p:sp>
          <p:nvSpPr>
            <p:cNvPr id="411805" name="Rectangle 157"/>
            <p:cNvSpPr>
              <a:spLocks noChangeArrowheads="1"/>
            </p:cNvSpPr>
            <p:nvPr/>
          </p:nvSpPr>
          <p:spPr bwMode="auto">
            <a:xfrm>
              <a:off x="5347" y="999"/>
              <a:ext cx="30" cy="26"/>
            </a:xfrm>
            <a:prstGeom prst="rect">
              <a:avLst/>
            </a:prstGeom>
            <a:solidFill>
              <a:srgbClr val="000000"/>
            </a:solidFill>
            <a:ln>
              <a:noFill/>
            </a:ln>
          </p:spPr>
          <p:txBody>
            <a:bodyPr/>
            <a:lstStyle/>
            <a:p>
              <a:pPr>
                <a:defRPr/>
              </a:pPr>
              <a:endParaRPr lang="zh-CN"/>
            </a:p>
          </p:txBody>
        </p:sp>
        <p:sp>
          <p:nvSpPr>
            <p:cNvPr id="411806" name="Line 158"/>
            <p:cNvSpPr>
              <a:spLocks noChangeShapeType="1"/>
            </p:cNvSpPr>
            <p:nvPr/>
          </p:nvSpPr>
          <p:spPr bwMode="auto">
            <a:xfrm>
              <a:off x="5347" y="999"/>
              <a:ext cx="30" cy="1"/>
            </a:xfrm>
            <a:prstGeom prst="line">
              <a:avLst/>
            </a:prstGeom>
            <a:noFill/>
            <a:ln w="0">
              <a:solidFill>
                <a:srgbClr val="000000"/>
              </a:solidFill>
              <a:round/>
              <a:headEnd/>
              <a:tailEnd/>
            </a:ln>
          </p:spPr>
          <p:txBody>
            <a:bodyPr/>
            <a:lstStyle/>
            <a:p>
              <a:pPr>
                <a:defRPr/>
              </a:pPr>
              <a:endParaRPr lang="zh-CN"/>
            </a:p>
          </p:txBody>
        </p:sp>
        <p:sp>
          <p:nvSpPr>
            <p:cNvPr id="411807" name="Line 159"/>
            <p:cNvSpPr>
              <a:spLocks noChangeShapeType="1"/>
            </p:cNvSpPr>
            <p:nvPr/>
          </p:nvSpPr>
          <p:spPr bwMode="auto">
            <a:xfrm>
              <a:off x="5347" y="999"/>
              <a:ext cx="1" cy="26"/>
            </a:xfrm>
            <a:prstGeom prst="line">
              <a:avLst/>
            </a:prstGeom>
            <a:noFill/>
            <a:ln w="0">
              <a:solidFill>
                <a:srgbClr val="000000"/>
              </a:solidFill>
              <a:round/>
              <a:headEnd/>
              <a:tailEnd/>
            </a:ln>
          </p:spPr>
          <p:txBody>
            <a:bodyPr/>
            <a:lstStyle/>
            <a:p>
              <a:pPr>
                <a:defRPr/>
              </a:pPr>
              <a:endParaRPr lang="zh-CN"/>
            </a:p>
          </p:txBody>
        </p:sp>
        <p:sp>
          <p:nvSpPr>
            <p:cNvPr id="411808" name="Rectangle 160"/>
            <p:cNvSpPr>
              <a:spLocks noChangeArrowheads="1"/>
            </p:cNvSpPr>
            <p:nvPr/>
          </p:nvSpPr>
          <p:spPr bwMode="auto">
            <a:xfrm>
              <a:off x="5377" y="999"/>
              <a:ext cx="373" cy="26"/>
            </a:xfrm>
            <a:prstGeom prst="rect">
              <a:avLst/>
            </a:prstGeom>
            <a:solidFill>
              <a:srgbClr val="000000"/>
            </a:solidFill>
            <a:ln>
              <a:noFill/>
            </a:ln>
          </p:spPr>
          <p:txBody>
            <a:bodyPr/>
            <a:lstStyle/>
            <a:p>
              <a:pPr>
                <a:defRPr/>
              </a:pPr>
              <a:endParaRPr lang="zh-CN"/>
            </a:p>
          </p:txBody>
        </p:sp>
        <p:sp>
          <p:nvSpPr>
            <p:cNvPr id="411809" name="Line 161"/>
            <p:cNvSpPr>
              <a:spLocks noChangeShapeType="1"/>
            </p:cNvSpPr>
            <p:nvPr/>
          </p:nvSpPr>
          <p:spPr bwMode="auto">
            <a:xfrm>
              <a:off x="5377" y="999"/>
              <a:ext cx="373" cy="1"/>
            </a:xfrm>
            <a:prstGeom prst="line">
              <a:avLst/>
            </a:prstGeom>
            <a:noFill/>
            <a:ln w="0">
              <a:solidFill>
                <a:srgbClr val="000000"/>
              </a:solidFill>
              <a:round/>
              <a:headEnd/>
              <a:tailEnd/>
            </a:ln>
          </p:spPr>
          <p:txBody>
            <a:bodyPr/>
            <a:lstStyle/>
            <a:p>
              <a:pPr>
                <a:defRPr/>
              </a:pPr>
              <a:endParaRPr lang="zh-CN"/>
            </a:p>
          </p:txBody>
        </p:sp>
        <p:sp>
          <p:nvSpPr>
            <p:cNvPr id="411810" name="Rectangle 162"/>
            <p:cNvSpPr>
              <a:spLocks noChangeArrowheads="1"/>
            </p:cNvSpPr>
            <p:nvPr/>
          </p:nvSpPr>
          <p:spPr bwMode="auto">
            <a:xfrm>
              <a:off x="5750" y="999"/>
              <a:ext cx="30" cy="28"/>
            </a:xfrm>
            <a:prstGeom prst="rect">
              <a:avLst/>
            </a:prstGeom>
            <a:solidFill>
              <a:srgbClr val="000000"/>
            </a:solidFill>
            <a:ln>
              <a:noFill/>
            </a:ln>
          </p:spPr>
          <p:txBody>
            <a:bodyPr/>
            <a:lstStyle/>
            <a:p>
              <a:pPr>
                <a:defRPr/>
              </a:pPr>
              <a:endParaRPr lang="zh-CN"/>
            </a:p>
          </p:txBody>
        </p:sp>
        <p:sp>
          <p:nvSpPr>
            <p:cNvPr id="411811" name="Line 163"/>
            <p:cNvSpPr>
              <a:spLocks noChangeShapeType="1"/>
            </p:cNvSpPr>
            <p:nvPr/>
          </p:nvSpPr>
          <p:spPr bwMode="auto">
            <a:xfrm>
              <a:off x="5750" y="999"/>
              <a:ext cx="1" cy="28"/>
            </a:xfrm>
            <a:prstGeom prst="line">
              <a:avLst/>
            </a:prstGeom>
            <a:noFill/>
            <a:ln w="0">
              <a:solidFill>
                <a:srgbClr val="000000"/>
              </a:solidFill>
              <a:round/>
              <a:headEnd/>
              <a:tailEnd/>
            </a:ln>
          </p:spPr>
          <p:txBody>
            <a:bodyPr/>
            <a:lstStyle/>
            <a:p>
              <a:pPr>
                <a:defRPr/>
              </a:pPr>
              <a:endParaRPr lang="zh-CN"/>
            </a:p>
          </p:txBody>
        </p:sp>
        <p:sp>
          <p:nvSpPr>
            <p:cNvPr id="411812" name="Rectangle 164"/>
            <p:cNvSpPr>
              <a:spLocks noChangeArrowheads="1"/>
            </p:cNvSpPr>
            <p:nvPr/>
          </p:nvSpPr>
          <p:spPr bwMode="auto">
            <a:xfrm>
              <a:off x="5750" y="999"/>
              <a:ext cx="30" cy="26"/>
            </a:xfrm>
            <a:prstGeom prst="rect">
              <a:avLst/>
            </a:prstGeom>
            <a:solidFill>
              <a:srgbClr val="000000"/>
            </a:solidFill>
            <a:ln>
              <a:noFill/>
            </a:ln>
          </p:spPr>
          <p:txBody>
            <a:bodyPr/>
            <a:lstStyle/>
            <a:p>
              <a:pPr>
                <a:defRPr/>
              </a:pPr>
              <a:endParaRPr lang="zh-CN"/>
            </a:p>
          </p:txBody>
        </p:sp>
        <p:sp>
          <p:nvSpPr>
            <p:cNvPr id="411813" name="Line 165"/>
            <p:cNvSpPr>
              <a:spLocks noChangeShapeType="1"/>
            </p:cNvSpPr>
            <p:nvPr/>
          </p:nvSpPr>
          <p:spPr bwMode="auto">
            <a:xfrm>
              <a:off x="5750" y="999"/>
              <a:ext cx="30" cy="1"/>
            </a:xfrm>
            <a:prstGeom prst="line">
              <a:avLst/>
            </a:prstGeom>
            <a:noFill/>
            <a:ln w="0">
              <a:solidFill>
                <a:srgbClr val="000000"/>
              </a:solidFill>
              <a:round/>
              <a:headEnd/>
              <a:tailEnd/>
            </a:ln>
          </p:spPr>
          <p:txBody>
            <a:bodyPr/>
            <a:lstStyle/>
            <a:p>
              <a:pPr>
                <a:defRPr/>
              </a:pPr>
              <a:endParaRPr lang="zh-CN"/>
            </a:p>
          </p:txBody>
        </p:sp>
        <p:sp>
          <p:nvSpPr>
            <p:cNvPr id="411814" name="Line 166"/>
            <p:cNvSpPr>
              <a:spLocks noChangeShapeType="1"/>
            </p:cNvSpPr>
            <p:nvPr/>
          </p:nvSpPr>
          <p:spPr bwMode="auto">
            <a:xfrm>
              <a:off x="5750" y="999"/>
              <a:ext cx="1" cy="26"/>
            </a:xfrm>
            <a:prstGeom prst="line">
              <a:avLst/>
            </a:prstGeom>
            <a:noFill/>
            <a:ln w="0">
              <a:solidFill>
                <a:srgbClr val="000000"/>
              </a:solidFill>
              <a:round/>
              <a:headEnd/>
              <a:tailEnd/>
            </a:ln>
          </p:spPr>
          <p:txBody>
            <a:bodyPr/>
            <a:lstStyle/>
            <a:p>
              <a:pPr>
                <a:defRPr/>
              </a:pPr>
              <a:endParaRPr lang="zh-CN"/>
            </a:p>
          </p:txBody>
        </p:sp>
        <p:sp>
          <p:nvSpPr>
            <p:cNvPr id="411815" name="Rectangle 167"/>
            <p:cNvSpPr>
              <a:spLocks noChangeArrowheads="1"/>
            </p:cNvSpPr>
            <p:nvPr/>
          </p:nvSpPr>
          <p:spPr bwMode="auto">
            <a:xfrm>
              <a:off x="4107" y="1027"/>
              <a:ext cx="30" cy="355"/>
            </a:xfrm>
            <a:prstGeom prst="rect">
              <a:avLst/>
            </a:prstGeom>
            <a:solidFill>
              <a:srgbClr val="000000"/>
            </a:solidFill>
            <a:ln>
              <a:noFill/>
            </a:ln>
          </p:spPr>
          <p:txBody>
            <a:bodyPr/>
            <a:lstStyle/>
            <a:p>
              <a:pPr>
                <a:defRPr/>
              </a:pPr>
              <a:endParaRPr lang="zh-CN"/>
            </a:p>
          </p:txBody>
        </p:sp>
        <p:sp>
          <p:nvSpPr>
            <p:cNvPr id="411816" name="Line 168"/>
            <p:cNvSpPr>
              <a:spLocks noChangeShapeType="1"/>
            </p:cNvSpPr>
            <p:nvPr/>
          </p:nvSpPr>
          <p:spPr bwMode="auto">
            <a:xfrm>
              <a:off x="4107" y="1027"/>
              <a:ext cx="1" cy="355"/>
            </a:xfrm>
            <a:prstGeom prst="line">
              <a:avLst/>
            </a:prstGeom>
            <a:noFill/>
            <a:ln w="0">
              <a:solidFill>
                <a:srgbClr val="000000"/>
              </a:solidFill>
              <a:round/>
              <a:headEnd/>
              <a:tailEnd/>
            </a:ln>
          </p:spPr>
          <p:txBody>
            <a:bodyPr/>
            <a:lstStyle/>
            <a:p>
              <a:pPr>
                <a:defRPr/>
              </a:pPr>
              <a:endParaRPr lang="zh-CN"/>
            </a:p>
          </p:txBody>
        </p:sp>
        <p:sp>
          <p:nvSpPr>
            <p:cNvPr id="411817" name="Rectangle 169"/>
            <p:cNvSpPr>
              <a:spLocks noChangeArrowheads="1"/>
            </p:cNvSpPr>
            <p:nvPr/>
          </p:nvSpPr>
          <p:spPr bwMode="auto">
            <a:xfrm>
              <a:off x="4524" y="1027"/>
              <a:ext cx="15" cy="355"/>
            </a:xfrm>
            <a:prstGeom prst="rect">
              <a:avLst/>
            </a:prstGeom>
            <a:solidFill>
              <a:srgbClr val="000000"/>
            </a:solidFill>
            <a:ln>
              <a:noFill/>
            </a:ln>
          </p:spPr>
          <p:txBody>
            <a:bodyPr/>
            <a:lstStyle/>
            <a:p>
              <a:pPr>
                <a:defRPr/>
              </a:pPr>
              <a:endParaRPr lang="zh-CN"/>
            </a:p>
          </p:txBody>
        </p:sp>
        <p:sp>
          <p:nvSpPr>
            <p:cNvPr id="411818" name="Line 170"/>
            <p:cNvSpPr>
              <a:spLocks noChangeShapeType="1"/>
            </p:cNvSpPr>
            <p:nvPr/>
          </p:nvSpPr>
          <p:spPr bwMode="auto">
            <a:xfrm>
              <a:off x="4524" y="1027"/>
              <a:ext cx="1" cy="355"/>
            </a:xfrm>
            <a:prstGeom prst="line">
              <a:avLst/>
            </a:prstGeom>
            <a:noFill/>
            <a:ln w="0">
              <a:solidFill>
                <a:srgbClr val="000000"/>
              </a:solidFill>
              <a:round/>
              <a:headEnd/>
              <a:tailEnd/>
            </a:ln>
          </p:spPr>
          <p:txBody>
            <a:bodyPr/>
            <a:lstStyle/>
            <a:p>
              <a:pPr>
                <a:defRPr/>
              </a:pPr>
              <a:endParaRPr lang="zh-CN"/>
            </a:p>
          </p:txBody>
        </p:sp>
        <p:sp>
          <p:nvSpPr>
            <p:cNvPr id="411819" name="Rectangle 171"/>
            <p:cNvSpPr>
              <a:spLocks noChangeArrowheads="1"/>
            </p:cNvSpPr>
            <p:nvPr/>
          </p:nvSpPr>
          <p:spPr bwMode="auto">
            <a:xfrm>
              <a:off x="4937" y="1027"/>
              <a:ext cx="15" cy="355"/>
            </a:xfrm>
            <a:prstGeom prst="rect">
              <a:avLst/>
            </a:prstGeom>
            <a:solidFill>
              <a:srgbClr val="000000"/>
            </a:solidFill>
            <a:ln>
              <a:noFill/>
            </a:ln>
          </p:spPr>
          <p:txBody>
            <a:bodyPr/>
            <a:lstStyle/>
            <a:p>
              <a:pPr>
                <a:defRPr/>
              </a:pPr>
              <a:endParaRPr lang="zh-CN"/>
            </a:p>
          </p:txBody>
        </p:sp>
        <p:sp>
          <p:nvSpPr>
            <p:cNvPr id="411820" name="Line 172"/>
            <p:cNvSpPr>
              <a:spLocks noChangeShapeType="1"/>
            </p:cNvSpPr>
            <p:nvPr/>
          </p:nvSpPr>
          <p:spPr bwMode="auto">
            <a:xfrm>
              <a:off x="4937" y="1027"/>
              <a:ext cx="1" cy="355"/>
            </a:xfrm>
            <a:prstGeom prst="line">
              <a:avLst/>
            </a:prstGeom>
            <a:noFill/>
            <a:ln w="0">
              <a:solidFill>
                <a:srgbClr val="000000"/>
              </a:solidFill>
              <a:round/>
              <a:headEnd/>
              <a:tailEnd/>
            </a:ln>
          </p:spPr>
          <p:txBody>
            <a:bodyPr/>
            <a:lstStyle/>
            <a:p>
              <a:pPr>
                <a:defRPr/>
              </a:pPr>
              <a:endParaRPr lang="zh-CN"/>
            </a:p>
          </p:txBody>
        </p:sp>
        <p:sp>
          <p:nvSpPr>
            <p:cNvPr id="411821" name="Rectangle 173"/>
            <p:cNvSpPr>
              <a:spLocks noChangeArrowheads="1"/>
            </p:cNvSpPr>
            <p:nvPr/>
          </p:nvSpPr>
          <p:spPr bwMode="auto">
            <a:xfrm>
              <a:off x="5347" y="1027"/>
              <a:ext cx="15" cy="355"/>
            </a:xfrm>
            <a:prstGeom prst="rect">
              <a:avLst/>
            </a:prstGeom>
            <a:solidFill>
              <a:srgbClr val="000000"/>
            </a:solidFill>
            <a:ln>
              <a:noFill/>
            </a:ln>
          </p:spPr>
          <p:txBody>
            <a:bodyPr/>
            <a:lstStyle/>
            <a:p>
              <a:pPr>
                <a:defRPr/>
              </a:pPr>
              <a:endParaRPr lang="zh-CN"/>
            </a:p>
          </p:txBody>
        </p:sp>
        <p:sp>
          <p:nvSpPr>
            <p:cNvPr id="411822" name="Line 174"/>
            <p:cNvSpPr>
              <a:spLocks noChangeShapeType="1"/>
            </p:cNvSpPr>
            <p:nvPr/>
          </p:nvSpPr>
          <p:spPr bwMode="auto">
            <a:xfrm>
              <a:off x="5347" y="1027"/>
              <a:ext cx="1" cy="355"/>
            </a:xfrm>
            <a:prstGeom prst="line">
              <a:avLst/>
            </a:prstGeom>
            <a:noFill/>
            <a:ln w="0">
              <a:solidFill>
                <a:srgbClr val="000000"/>
              </a:solidFill>
              <a:round/>
              <a:headEnd/>
              <a:tailEnd/>
            </a:ln>
          </p:spPr>
          <p:txBody>
            <a:bodyPr/>
            <a:lstStyle/>
            <a:p>
              <a:pPr>
                <a:defRPr/>
              </a:pPr>
              <a:endParaRPr lang="zh-CN"/>
            </a:p>
          </p:txBody>
        </p:sp>
        <p:sp>
          <p:nvSpPr>
            <p:cNvPr id="411823" name="Rectangle 175"/>
            <p:cNvSpPr>
              <a:spLocks noChangeArrowheads="1"/>
            </p:cNvSpPr>
            <p:nvPr/>
          </p:nvSpPr>
          <p:spPr bwMode="auto">
            <a:xfrm>
              <a:off x="5750" y="1027"/>
              <a:ext cx="30" cy="355"/>
            </a:xfrm>
            <a:prstGeom prst="rect">
              <a:avLst/>
            </a:prstGeom>
            <a:solidFill>
              <a:srgbClr val="000000"/>
            </a:solidFill>
            <a:ln>
              <a:noFill/>
            </a:ln>
          </p:spPr>
          <p:txBody>
            <a:bodyPr/>
            <a:lstStyle/>
            <a:p>
              <a:pPr>
                <a:defRPr/>
              </a:pPr>
              <a:endParaRPr lang="zh-CN"/>
            </a:p>
          </p:txBody>
        </p:sp>
        <p:sp>
          <p:nvSpPr>
            <p:cNvPr id="411824" name="Line 176"/>
            <p:cNvSpPr>
              <a:spLocks noChangeShapeType="1"/>
            </p:cNvSpPr>
            <p:nvPr/>
          </p:nvSpPr>
          <p:spPr bwMode="auto">
            <a:xfrm>
              <a:off x="5750" y="1027"/>
              <a:ext cx="1" cy="355"/>
            </a:xfrm>
            <a:prstGeom prst="line">
              <a:avLst/>
            </a:prstGeom>
            <a:noFill/>
            <a:ln w="0">
              <a:solidFill>
                <a:srgbClr val="000000"/>
              </a:solidFill>
              <a:round/>
              <a:headEnd/>
              <a:tailEnd/>
            </a:ln>
          </p:spPr>
          <p:txBody>
            <a:bodyPr/>
            <a:lstStyle/>
            <a:p>
              <a:pPr>
                <a:defRPr/>
              </a:pPr>
              <a:endParaRPr lang="zh-CN"/>
            </a:p>
          </p:txBody>
        </p:sp>
        <p:sp>
          <p:nvSpPr>
            <p:cNvPr id="411825" name="Rectangle 177"/>
            <p:cNvSpPr>
              <a:spLocks noChangeArrowheads="1"/>
            </p:cNvSpPr>
            <p:nvPr/>
          </p:nvSpPr>
          <p:spPr bwMode="auto">
            <a:xfrm>
              <a:off x="3928" y="1493"/>
              <a:ext cx="68"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1</a:t>
              </a:r>
              <a:endParaRPr lang="en-US" sz="3200">
                <a:latin typeface="Arial"/>
              </a:endParaRPr>
            </a:p>
          </p:txBody>
        </p:sp>
        <p:sp>
          <p:nvSpPr>
            <p:cNvPr id="411826" name="Rectangle 178"/>
            <p:cNvSpPr>
              <a:spLocks noChangeArrowheads="1"/>
            </p:cNvSpPr>
            <p:nvPr/>
          </p:nvSpPr>
          <p:spPr bwMode="auto">
            <a:xfrm>
              <a:off x="4007" y="1493"/>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11827" name="Rectangle 179"/>
            <p:cNvSpPr>
              <a:spLocks noChangeArrowheads="1"/>
            </p:cNvSpPr>
            <p:nvPr/>
          </p:nvSpPr>
          <p:spPr bwMode="auto">
            <a:xfrm>
              <a:off x="4254" y="1452"/>
              <a:ext cx="96" cy="230"/>
            </a:xfrm>
            <a:prstGeom prst="rect">
              <a:avLst/>
            </a:prstGeom>
            <a:noFill/>
            <a:ln>
              <a:noFill/>
            </a:ln>
          </p:spPr>
          <p:txBody>
            <a:bodyPr wrap="none" lIns="0" tIns="0" rIns="0" bIns="0">
              <a:spAutoFit/>
            </a:bodyPr>
            <a:lstStyle/>
            <a:p>
              <a:pPr algn="l">
                <a:defRPr/>
              </a:pPr>
              <a:r>
                <a:rPr lang="en-US" sz="2400">
                  <a:latin typeface="Times New Roman"/>
                </a:rPr>
                <a:t>1</a:t>
              </a:r>
              <a:endParaRPr lang="en-US" sz="3200">
                <a:latin typeface="Arial"/>
              </a:endParaRPr>
            </a:p>
          </p:txBody>
        </p:sp>
        <p:sp>
          <p:nvSpPr>
            <p:cNvPr id="411828" name="Rectangle 180"/>
            <p:cNvSpPr>
              <a:spLocks noChangeArrowheads="1"/>
            </p:cNvSpPr>
            <p:nvPr/>
          </p:nvSpPr>
          <p:spPr bwMode="auto">
            <a:xfrm>
              <a:off x="4664" y="1445"/>
              <a:ext cx="139" cy="230"/>
            </a:xfrm>
            <a:prstGeom prst="rect">
              <a:avLst/>
            </a:prstGeom>
            <a:noFill/>
            <a:ln>
              <a:noFill/>
            </a:ln>
          </p:spPr>
          <p:txBody>
            <a:bodyPr wrap="none" lIns="0" tIns="0" rIns="0" bIns="0">
              <a:spAutoFit/>
            </a:bodyPr>
            <a:lstStyle/>
            <a:p>
              <a:pPr algn="l">
                <a:defRPr/>
              </a:pPr>
              <a:r>
                <a:rPr lang="en-US" sz="2400">
                  <a:latin typeface="Times New Roman"/>
                </a:rPr>
                <a:t>X</a:t>
              </a:r>
              <a:endParaRPr lang="en-US" sz="3200">
                <a:latin typeface="Arial"/>
              </a:endParaRPr>
            </a:p>
          </p:txBody>
        </p:sp>
        <p:sp>
          <p:nvSpPr>
            <p:cNvPr id="411829" name="Rectangle 181"/>
            <p:cNvSpPr>
              <a:spLocks noChangeArrowheads="1"/>
            </p:cNvSpPr>
            <p:nvPr/>
          </p:nvSpPr>
          <p:spPr bwMode="auto">
            <a:xfrm>
              <a:off x="5278" y="1468"/>
              <a:ext cx="48" cy="230"/>
            </a:xfrm>
            <a:prstGeom prst="rect">
              <a:avLst/>
            </a:prstGeom>
            <a:noFill/>
            <a:ln>
              <a:noFill/>
            </a:ln>
          </p:spPr>
          <p:txBody>
            <a:bodyPr wrap="none" lIns="0" tIns="0" rIns="0" bIns="0">
              <a:spAutoFit/>
            </a:bodyPr>
            <a:lstStyle/>
            <a:p>
              <a:pPr algn="l">
                <a:defRPr/>
              </a:pPr>
              <a:r>
                <a:rPr lang="en-US" sz="2400">
                  <a:solidFill>
                    <a:srgbClr val="0000FF"/>
                  </a:solidFill>
                  <a:latin typeface="Times New Roman"/>
                </a:rPr>
                <a:t> </a:t>
              </a:r>
              <a:endParaRPr lang="en-US" sz="3200">
                <a:latin typeface="Arial"/>
              </a:endParaRPr>
            </a:p>
          </p:txBody>
        </p:sp>
        <p:sp>
          <p:nvSpPr>
            <p:cNvPr id="411830" name="Rectangle 182"/>
            <p:cNvSpPr>
              <a:spLocks noChangeArrowheads="1"/>
            </p:cNvSpPr>
            <p:nvPr/>
          </p:nvSpPr>
          <p:spPr bwMode="auto">
            <a:xfrm>
              <a:off x="5504" y="1468"/>
              <a:ext cx="139" cy="230"/>
            </a:xfrm>
            <a:prstGeom prst="rect">
              <a:avLst/>
            </a:prstGeom>
            <a:noFill/>
            <a:ln>
              <a:noFill/>
            </a:ln>
          </p:spPr>
          <p:txBody>
            <a:bodyPr wrap="none" lIns="0" tIns="0" rIns="0" bIns="0">
              <a:spAutoFit/>
            </a:bodyPr>
            <a:lstStyle/>
            <a:p>
              <a:pPr algn="l">
                <a:defRPr/>
              </a:pPr>
              <a:r>
                <a:rPr lang="en-US" sz="2400">
                  <a:latin typeface="Times New Roman"/>
                </a:rPr>
                <a:t>X</a:t>
              </a:r>
              <a:endParaRPr lang="en-US" sz="3200">
                <a:latin typeface="Arial"/>
              </a:endParaRPr>
            </a:p>
          </p:txBody>
        </p:sp>
        <p:sp>
          <p:nvSpPr>
            <p:cNvPr id="411831" name="Rectangle 183"/>
            <p:cNvSpPr>
              <a:spLocks noChangeArrowheads="1"/>
            </p:cNvSpPr>
            <p:nvPr/>
          </p:nvSpPr>
          <p:spPr bwMode="auto">
            <a:xfrm>
              <a:off x="4107" y="1382"/>
              <a:ext cx="30" cy="13"/>
            </a:xfrm>
            <a:prstGeom prst="rect">
              <a:avLst/>
            </a:prstGeom>
            <a:solidFill>
              <a:srgbClr val="000000"/>
            </a:solidFill>
            <a:ln>
              <a:noFill/>
            </a:ln>
          </p:spPr>
          <p:txBody>
            <a:bodyPr/>
            <a:lstStyle/>
            <a:p>
              <a:pPr>
                <a:defRPr/>
              </a:pPr>
              <a:endParaRPr lang="zh-CN"/>
            </a:p>
          </p:txBody>
        </p:sp>
        <p:sp>
          <p:nvSpPr>
            <p:cNvPr id="411832" name="Line 184"/>
            <p:cNvSpPr>
              <a:spLocks noChangeShapeType="1"/>
            </p:cNvSpPr>
            <p:nvPr/>
          </p:nvSpPr>
          <p:spPr bwMode="auto">
            <a:xfrm>
              <a:off x="4107" y="1382"/>
              <a:ext cx="30" cy="1"/>
            </a:xfrm>
            <a:prstGeom prst="line">
              <a:avLst/>
            </a:prstGeom>
            <a:noFill/>
            <a:ln w="0">
              <a:solidFill>
                <a:srgbClr val="000000"/>
              </a:solidFill>
              <a:round/>
              <a:headEnd/>
              <a:tailEnd/>
            </a:ln>
          </p:spPr>
          <p:txBody>
            <a:bodyPr/>
            <a:lstStyle/>
            <a:p>
              <a:pPr>
                <a:defRPr/>
              </a:pPr>
              <a:endParaRPr lang="zh-CN"/>
            </a:p>
          </p:txBody>
        </p:sp>
        <p:sp>
          <p:nvSpPr>
            <p:cNvPr id="411833" name="Rectangle 185"/>
            <p:cNvSpPr>
              <a:spLocks noChangeArrowheads="1"/>
            </p:cNvSpPr>
            <p:nvPr/>
          </p:nvSpPr>
          <p:spPr bwMode="auto">
            <a:xfrm>
              <a:off x="4137" y="1382"/>
              <a:ext cx="386" cy="13"/>
            </a:xfrm>
            <a:prstGeom prst="rect">
              <a:avLst/>
            </a:prstGeom>
            <a:solidFill>
              <a:srgbClr val="000000"/>
            </a:solidFill>
            <a:ln>
              <a:noFill/>
            </a:ln>
          </p:spPr>
          <p:txBody>
            <a:bodyPr/>
            <a:lstStyle/>
            <a:p>
              <a:pPr>
                <a:defRPr/>
              </a:pPr>
              <a:endParaRPr lang="zh-CN"/>
            </a:p>
          </p:txBody>
        </p:sp>
        <p:sp>
          <p:nvSpPr>
            <p:cNvPr id="411834" name="Line 186"/>
            <p:cNvSpPr>
              <a:spLocks noChangeShapeType="1"/>
            </p:cNvSpPr>
            <p:nvPr/>
          </p:nvSpPr>
          <p:spPr bwMode="auto">
            <a:xfrm>
              <a:off x="4137" y="1382"/>
              <a:ext cx="386" cy="1"/>
            </a:xfrm>
            <a:prstGeom prst="line">
              <a:avLst/>
            </a:prstGeom>
            <a:noFill/>
            <a:ln w="0">
              <a:solidFill>
                <a:srgbClr val="000000"/>
              </a:solidFill>
              <a:round/>
              <a:headEnd/>
              <a:tailEnd/>
            </a:ln>
          </p:spPr>
          <p:txBody>
            <a:bodyPr/>
            <a:lstStyle/>
            <a:p>
              <a:pPr>
                <a:defRPr/>
              </a:pPr>
              <a:endParaRPr lang="zh-CN"/>
            </a:p>
          </p:txBody>
        </p:sp>
        <p:sp>
          <p:nvSpPr>
            <p:cNvPr id="411835" name="Rectangle 187"/>
            <p:cNvSpPr>
              <a:spLocks noChangeArrowheads="1"/>
            </p:cNvSpPr>
            <p:nvPr/>
          </p:nvSpPr>
          <p:spPr bwMode="auto">
            <a:xfrm>
              <a:off x="4524" y="1382"/>
              <a:ext cx="15" cy="13"/>
            </a:xfrm>
            <a:prstGeom prst="rect">
              <a:avLst/>
            </a:prstGeom>
            <a:solidFill>
              <a:srgbClr val="000000"/>
            </a:solidFill>
            <a:ln>
              <a:noFill/>
            </a:ln>
          </p:spPr>
          <p:txBody>
            <a:bodyPr/>
            <a:lstStyle/>
            <a:p>
              <a:pPr>
                <a:defRPr/>
              </a:pPr>
              <a:endParaRPr lang="zh-CN"/>
            </a:p>
          </p:txBody>
        </p:sp>
        <p:sp>
          <p:nvSpPr>
            <p:cNvPr id="411836" name="Line 188"/>
            <p:cNvSpPr>
              <a:spLocks noChangeShapeType="1"/>
            </p:cNvSpPr>
            <p:nvPr/>
          </p:nvSpPr>
          <p:spPr bwMode="auto">
            <a:xfrm>
              <a:off x="4524" y="1382"/>
              <a:ext cx="15" cy="1"/>
            </a:xfrm>
            <a:prstGeom prst="line">
              <a:avLst/>
            </a:prstGeom>
            <a:noFill/>
            <a:ln w="0">
              <a:solidFill>
                <a:srgbClr val="000000"/>
              </a:solidFill>
              <a:round/>
              <a:headEnd/>
              <a:tailEnd/>
            </a:ln>
          </p:spPr>
          <p:txBody>
            <a:bodyPr/>
            <a:lstStyle/>
            <a:p>
              <a:pPr>
                <a:defRPr/>
              </a:pPr>
              <a:endParaRPr lang="zh-CN"/>
            </a:p>
          </p:txBody>
        </p:sp>
        <p:sp>
          <p:nvSpPr>
            <p:cNvPr id="411837" name="Line 189"/>
            <p:cNvSpPr>
              <a:spLocks noChangeShapeType="1"/>
            </p:cNvSpPr>
            <p:nvPr/>
          </p:nvSpPr>
          <p:spPr bwMode="auto">
            <a:xfrm>
              <a:off x="4524" y="1382"/>
              <a:ext cx="1" cy="13"/>
            </a:xfrm>
            <a:prstGeom prst="line">
              <a:avLst/>
            </a:prstGeom>
            <a:noFill/>
            <a:ln w="0">
              <a:solidFill>
                <a:srgbClr val="000000"/>
              </a:solidFill>
              <a:round/>
              <a:headEnd/>
              <a:tailEnd/>
            </a:ln>
          </p:spPr>
          <p:txBody>
            <a:bodyPr/>
            <a:lstStyle/>
            <a:p>
              <a:pPr>
                <a:defRPr/>
              </a:pPr>
              <a:endParaRPr lang="zh-CN"/>
            </a:p>
          </p:txBody>
        </p:sp>
        <p:sp>
          <p:nvSpPr>
            <p:cNvPr id="411838" name="Rectangle 190"/>
            <p:cNvSpPr>
              <a:spLocks noChangeArrowheads="1"/>
            </p:cNvSpPr>
            <p:nvPr/>
          </p:nvSpPr>
          <p:spPr bwMode="auto">
            <a:xfrm>
              <a:off x="4539" y="1382"/>
              <a:ext cx="398" cy="13"/>
            </a:xfrm>
            <a:prstGeom prst="rect">
              <a:avLst/>
            </a:prstGeom>
            <a:solidFill>
              <a:srgbClr val="000000"/>
            </a:solidFill>
            <a:ln>
              <a:noFill/>
            </a:ln>
          </p:spPr>
          <p:txBody>
            <a:bodyPr/>
            <a:lstStyle/>
            <a:p>
              <a:pPr>
                <a:defRPr/>
              </a:pPr>
              <a:endParaRPr lang="zh-CN"/>
            </a:p>
          </p:txBody>
        </p:sp>
        <p:sp>
          <p:nvSpPr>
            <p:cNvPr id="411839" name="Line 191"/>
            <p:cNvSpPr>
              <a:spLocks noChangeShapeType="1"/>
            </p:cNvSpPr>
            <p:nvPr/>
          </p:nvSpPr>
          <p:spPr bwMode="auto">
            <a:xfrm>
              <a:off x="4539" y="1382"/>
              <a:ext cx="398" cy="1"/>
            </a:xfrm>
            <a:prstGeom prst="line">
              <a:avLst/>
            </a:prstGeom>
            <a:noFill/>
            <a:ln w="0">
              <a:solidFill>
                <a:srgbClr val="000000"/>
              </a:solidFill>
              <a:round/>
              <a:headEnd/>
              <a:tailEnd/>
            </a:ln>
          </p:spPr>
          <p:txBody>
            <a:bodyPr/>
            <a:lstStyle/>
            <a:p>
              <a:pPr>
                <a:defRPr/>
              </a:pPr>
              <a:endParaRPr lang="zh-CN"/>
            </a:p>
          </p:txBody>
        </p:sp>
        <p:sp>
          <p:nvSpPr>
            <p:cNvPr id="411840" name="Rectangle 192"/>
            <p:cNvSpPr>
              <a:spLocks noChangeArrowheads="1"/>
            </p:cNvSpPr>
            <p:nvPr/>
          </p:nvSpPr>
          <p:spPr bwMode="auto">
            <a:xfrm>
              <a:off x="4937" y="1382"/>
              <a:ext cx="15" cy="13"/>
            </a:xfrm>
            <a:prstGeom prst="rect">
              <a:avLst/>
            </a:prstGeom>
            <a:solidFill>
              <a:srgbClr val="000000"/>
            </a:solidFill>
            <a:ln>
              <a:noFill/>
            </a:ln>
          </p:spPr>
          <p:txBody>
            <a:bodyPr/>
            <a:lstStyle/>
            <a:p>
              <a:pPr>
                <a:defRPr/>
              </a:pPr>
              <a:endParaRPr lang="zh-CN"/>
            </a:p>
          </p:txBody>
        </p:sp>
        <p:sp>
          <p:nvSpPr>
            <p:cNvPr id="411841" name="Line 193"/>
            <p:cNvSpPr>
              <a:spLocks noChangeShapeType="1"/>
            </p:cNvSpPr>
            <p:nvPr/>
          </p:nvSpPr>
          <p:spPr bwMode="auto">
            <a:xfrm>
              <a:off x="4937" y="1382"/>
              <a:ext cx="15" cy="1"/>
            </a:xfrm>
            <a:prstGeom prst="line">
              <a:avLst/>
            </a:prstGeom>
            <a:noFill/>
            <a:ln w="0">
              <a:solidFill>
                <a:srgbClr val="000000"/>
              </a:solidFill>
              <a:round/>
              <a:headEnd/>
              <a:tailEnd/>
            </a:ln>
          </p:spPr>
          <p:txBody>
            <a:bodyPr/>
            <a:lstStyle/>
            <a:p>
              <a:pPr>
                <a:defRPr/>
              </a:pPr>
              <a:endParaRPr lang="zh-CN"/>
            </a:p>
          </p:txBody>
        </p:sp>
        <p:sp>
          <p:nvSpPr>
            <p:cNvPr id="411842" name="Rectangle 194"/>
            <p:cNvSpPr>
              <a:spLocks noChangeArrowheads="1"/>
            </p:cNvSpPr>
            <p:nvPr/>
          </p:nvSpPr>
          <p:spPr bwMode="auto">
            <a:xfrm>
              <a:off x="4951" y="1382"/>
              <a:ext cx="395" cy="13"/>
            </a:xfrm>
            <a:prstGeom prst="rect">
              <a:avLst/>
            </a:prstGeom>
            <a:solidFill>
              <a:srgbClr val="000000"/>
            </a:solidFill>
            <a:ln>
              <a:noFill/>
            </a:ln>
          </p:spPr>
          <p:txBody>
            <a:bodyPr/>
            <a:lstStyle/>
            <a:p>
              <a:pPr>
                <a:defRPr/>
              </a:pPr>
              <a:endParaRPr lang="zh-CN"/>
            </a:p>
          </p:txBody>
        </p:sp>
        <p:sp>
          <p:nvSpPr>
            <p:cNvPr id="411843" name="Line 195"/>
            <p:cNvSpPr>
              <a:spLocks noChangeShapeType="1"/>
            </p:cNvSpPr>
            <p:nvPr/>
          </p:nvSpPr>
          <p:spPr bwMode="auto">
            <a:xfrm>
              <a:off x="4951" y="1382"/>
              <a:ext cx="395" cy="1"/>
            </a:xfrm>
            <a:prstGeom prst="line">
              <a:avLst/>
            </a:prstGeom>
            <a:noFill/>
            <a:ln w="0">
              <a:solidFill>
                <a:srgbClr val="000000"/>
              </a:solidFill>
              <a:round/>
              <a:headEnd/>
              <a:tailEnd/>
            </a:ln>
          </p:spPr>
          <p:txBody>
            <a:bodyPr/>
            <a:lstStyle/>
            <a:p>
              <a:pPr>
                <a:defRPr/>
              </a:pPr>
              <a:endParaRPr lang="zh-CN"/>
            </a:p>
          </p:txBody>
        </p:sp>
        <p:sp>
          <p:nvSpPr>
            <p:cNvPr id="411844" name="Rectangle 196"/>
            <p:cNvSpPr>
              <a:spLocks noChangeArrowheads="1"/>
            </p:cNvSpPr>
            <p:nvPr/>
          </p:nvSpPr>
          <p:spPr bwMode="auto">
            <a:xfrm>
              <a:off x="5347" y="1382"/>
              <a:ext cx="15" cy="13"/>
            </a:xfrm>
            <a:prstGeom prst="rect">
              <a:avLst/>
            </a:prstGeom>
            <a:solidFill>
              <a:srgbClr val="000000"/>
            </a:solidFill>
            <a:ln>
              <a:noFill/>
            </a:ln>
          </p:spPr>
          <p:txBody>
            <a:bodyPr/>
            <a:lstStyle/>
            <a:p>
              <a:pPr>
                <a:defRPr/>
              </a:pPr>
              <a:endParaRPr lang="zh-CN"/>
            </a:p>
          </p:txBody>
        </p:sp>
        <p:sp>
          <p:nvSpPr>
            <p:cNvPr id="411845" name="Line 197"/>
            <p:cNvSpPr>
              <a:spLocks noChangeShapeType="1"/>
            </p:cNvSpPr>
            <p:nvPr/>
          </p:nvSpPr>
          <p:spPr bwMode="auto">
            <a:xfrm>
              <a:off x="5347" y="1382"/>
              <a:ext cx="15" cy="1"/>
            </a:xfrm>
            <a:prstGeom prst="line">
              <a:avLst/>
            </a:prstGeom>
            <a:noFill/>
            <a:ln w="0">
              <a:solidFill>
                <a:srgbClr val="000000"/>
              </a:solidFill>
              <a:round/>
              <a:headEnd/>
              <a:tailEnd/>
            </a:ln>
          </p:spPr>
          <p:txBody>
            <a:bodyPr/>
            <a:lstStyle/>
            <a:p>
              <a:pPr>
                <a:defRPr/>
              </a:pPr>
              <a:endParaRPr lang="zh-CN"/>
            </a:p>
          </p:txBody>
        </p:sp>
        <p:sp>
          <p:nvSpPr>
            <p:cNvPr id="411846" name="Line 198"/>
            <p:cNvSpPr>
              <a:spLocks noChangeShapeType="1"/>
            </p:cNvSpPr>
            <p:nvPr/>
          </p:nvSpPr>
          <p:spPr bwMode="auto">
            <a:xfrm>
              <a:off x="5347" y="1382"/>
              <a:ext cx="1" cy="13"/>
            </a:xfrm>
            <a:prstGeom prst="line">
              <a:avLst/>
            </a:prstGeom>
            <a:noFill/>
            <a:ln w="0">
              <a:solidFill>
                <a:srgbClr val="000000"/>
              </a:solidFill>
              <a:round/>
              <a:headEnd/>
              <a:tailEnd/>
            </a:ln>
          </p:spPr>
          <p:txBody>
            <a:bodyPr/>
            <a:lstStyle/>
            <a:p>
              <a:pPr>
                <a:defRPr/>
              </a:pPr>
              <a:endParaRPr lang="zh-CN"/>
            </a:p>
          </p:txBody>
        </p:sp>
        <p:sp>
          <p:nvSpPr>
            <p:cNvPr id="411847" name="Rectangle 199"/>
            <p:cNvSpPr>
              <a:spLocks noChangeArrowheads="1"/>
            </p:cNvSpPr>
            <p:nvPr/>
          </p:nvSpPr>
          <p:spPr bwMode="auto">
            <a:xfrm>
              <a:off x="5362" y="1382"/>
              <a:ext cx="388" cy="13"/>
            </a:xfrm>
            <a:prstGeom prst="rect">
              <a:avLst/>
            </a:prstGeom>
            <a:solidFill>
              <a:srgbClr val="000000"/>
            </a:solidFill>
            <a:ln>
              <a:noFill/>
            </a:ln>
          </p:spPr>
          <p:txBody>
            <a:bodyPr/>
            <a:lstStyle/>
            <a:p>
              <a:pPr>
                <a:defRPr/>
              </a:pPr>
              <a:endParaRPr lang="zh-CN"/>
            </a:p>
          </p:txBody>
        </p:sp>
        <p:sp>
          <p:nvSpPr>
            <p:cNvPr id="411848" name="Line 200"/>
            <p:cNvSpPr>
              <a:spLocks noChangeShapeType="1"/>
            </p:cNvSpPr>
            <p:nvPr/>
          </p:nvSpPr>
          <p:spPr bwMode="auto">
            <a:xfrm>
              <a:off x="5362" y="1382"/>
              <a:ext cx="388" cy="1"/>
            </a:xfrm>
            <a:prstGeom prst="line">
              <a:avLst/>
            </a:prstGeom>
            <a:noFill/>
            <a:ln w="0">
              <a:solidFill>
                <a:srgbClr val="000000"/>
              </a:solidFill>
              <a:round/>
              <a:headEnd/>
              <a:tailEnd/>
            </a:ln>
          </p:spPr>
          <p:txBody>
            <a:bodyPr/>
            <a:lstStyle/>
            <a:p>
              <a:pPr>
                <a:defRPr/>
              </a:pPr>
              <a:endParaRPr lang="zh-CN"/>
            </a:p>
          </p:txBody>
        </p:sp>
        <p:sp>
          <p:nvSpPr>
            <p:cNvPr id="411849" name="Rectangle 201"/>
            <p:cNvSpPr>
              <a:spLocks noChangeArrowheads="1"/>
            </p:cNvSpPr>
            <p:nvPr/>
          </p:nvSpPr>
          <p:spPr bwMode="auto">
            <a:xfrm>
              <a:off x="5750" y="1382"/>
              <a:ext cx="30" cy="13"/>
            </a:xfrm>
            <a:prstGeom prst="rect">
              <a:avLst/>
            </a:prstGeom>
            <a:solidFill>
              <a:srgbClr val="000000"/>
            </a:solidFill>
            <a:ln>
              <a:noFill/>
            </a:ln>
          </p:spPr>
          <p:txBody>
            <a:bodyPr/>
            <a:lstStyle/>
            <a:p>
              <a:pPr>
                <a:defRPr/>
              </a:pPr>
              <a:endParaRPr lang="zh-CN"/>
            </a:p>
          </p:txBody>
        </p:sp>
        <p:sp>
          <p:nvSpPr>
            <p:cNvPr id="411850" name="Line 202"/>
            <p:cNvSpPr>
              <a:spLocks noChangeShapeType="1"/>
            </p:cNvSpPr>
            <p:nvPr/>
          </p:nvSpPr>
          <p:spPr bwMode="auto">
            <a:xfrm>
              <a:off x="5750" y="1382"/>
              <a:ext cx="30" cy="1"/>
            </a:xfrm>
            <a:prstGeom prst="line">
              <a:avLst/>
            </a:prstGeom>
            <a:noFill/>
            <a:ln w="0">
              <a:solidFill>
                <a:srgbClr val="000000"/>
              </a:solidFill>
              <a:round/>
              <a:headEnd/>
              <a:tailEnd/>
            </a:ln>
          </p:spPr>
          <p:txBody>
            <a:bodyPr/>
            <a:lstStyle/>
            <a:p>
              <a:pPr>
                <a:defRPr/>
              </a:pPr>
              <a:endParaRPr lang="zh-CN"/>
            </a:p>
          </p:txBody>
        </p:sp>
        <p:sp>
          <p:nvSpPr>
            <p:cNvPr id="411851" name="Rectangle 203"/>
            <p:cNvSpPr>
              <a:spLocks noChangeArrowheads="1"/>
            </p:cNvSpPr>
            <p:nvPr/>
          </p:nvSpPr>
          <p:spPr bwMode="auto">
            <a:xfrm>
              <a:off x="4107" y="1395"/>
              <a:ext cx="30" cy="359"/>
            </a:xfrm>
            <a:prstGeom prst="rect">
              <a:avLst/>
            </a:prstGeom>
            <a:solidFill>
              <a:srgbClr val="000000"/>
            </a:solidFill>
            <a:ln>
              <a:noFill/>
            </a:ln>
          </p:spPr>
          <p:txBody>
            <a:bodyPr/>
            <a:lstStyle/>
            <a:p>
              <a:pPr>
                <a:defRPr/>
              </a:pPr>
              <a:endParaRPr lang="zh-CN"/>
            </a:p>
          </p:txBody>
        </p:sp>
        <p:sp>
          <p:nvSpPr>
            <p:cNvPr id="411852" name="Line 204"/>
            <p:cNvSpPr>
              <a:spLocks noChangeShapeType="1"/>
            </p:cNvSpPr>
            <p:nvPr/>
          </p:nvSpPr>
          <p:spPr bwMode="auto">
            <a:xfrm>
              <a:off x="4107" y="1395"/>
              <a:ext cx="1" cy="359"/>
            </a:xfrm>
            <a:prstGeom prst="line">
              <a:avLst/>
            </a:prstGeom>
            <a:noFill/>
            <a:ln w="0">
              <a:solidFill>
                <a:srgbClr val="000000"/>
              </a:solidFill>
              <a:round/>
              <a:headEnd/>
              <a:tailEnd/>
            </a:ln>
          </p:spPr>
          <p:txBody>
            <a:bodyPr/>
            <a:lstStyle/>
            <a:p>
              <a:pPr>
                <a:defRPr/>
              </a:pPr>
              <a:endParaRPr lang="zh-CN"/>
            </a:p>
          </p:txBody>
        </p:sp>
        <p:sp>
          <p:nvSpPr>
            <p:cNvPr id="411853" name="Rectangle 205"/>
            <p:cNvSpPr>
              <a:spLocks noChangeArrowheads="1"/>
            </p:cNvSpPr>
            <p:nvPr/>
          </p:nvSpPr>
          <p:spPr bwMode="auto">
            <a:xfrm>
              <a:off x="4107" y="1754"/>
              <a:ext cx="30" cy="26"/>
            </a:xfrm>
            <a:prstGeom prst="rect">
              <a:avLst/>
            </a:prstGeom>
            <a:solidFill>
              <a:srgbClr val="000000"/>
            </a:solidFill>
            <a:ln>
              <a:noFill/>
            </a:ln>
          </p:spPr>
          <p:txBody>
            <a:bodyPr/>
            <a:lstStyle/>
            <a:p>
              <a:pPr>
                <a:defRPr/>
              </a:pPr>
              <a:endParaRPr lang="zh-CN"/>
            </a:p>
          </p:txBody>
        </p:sp>
        <p:sp>
          <p:nvSpPr>
            <p:cNvPr id="411854" name="Line 206"/>
            <p:cNvSpPr>
              <a:spLocks noChangeShapeType="1"/>
            </p:cNvSpPr>
            <p:nvPr/>
          </p:nvSpPr>
          <p:spPr bwMode="auto">
            <a:xfrm>
              <a:off x="4107" y="1754"/>
              <a:ext cx="1" cy="26"/>
            </a:xfrm>
            <a:prstGeom prst="line">
              <a:avLst/>
            </a:prstGeom>
            <a:noFill/>
            <a:ln w="0">
              <a:solidFill>
                <a:srgbClr val="000000"/>
              </a:solidFill>
              <a:round/>
              <a:headEnd/>
              <a:tailEnd/>
            </a:ln>
          </p:spPr>
          <p:txBody>
            <a:bodyPr/>
            <a:lstStyle/>
            <a:p>
              <a:pPr>
                <a:defRPr/>
              </a:pPr>
              <a:endParaRPr lang="zh-CN"/>
            </a:p>
          </p:txBody>
        </p:sp>
        <p:sp>
          <p:nvSpPr>
            <p:cNvPr id="411855" name="Rectangle 207"/>
            <p:cNvSpPr>
              <a:spLocks noChangeArrowheads="1"/>
            </p:cNvSpPr>
            <p:nvPr/>
          </p:nvSpPr>
          <p:spPr bwMode="auto">
            <a:xfrm>
              <a:off x="4107" y="1754"/>
              <a:ext cx="30" cy="26"/>
            </a:xfrm>
            <a:prstGeom prst="rect">
              <a:avLst/>
            </a:prstGeom>
            <a:solidFill>
              <a:srgbClr val="000000"/>
            </a:solidFill>
            <a:ln>
              <a:noFill/>
            </a:ln>
          </p:spPr>
          <p:txBody>
            <a:bodyPr/>
            <a:lstStyle/>
            <a:p>
              <a:pPr>
                <a:defRPr/>
              </a:pPr>
              <a:endParaRPr lang="zh-CN"/>
            </a:p>
          </p:txBody>
        </p:sp>
        <p:sp>
          <p:nvSpPr>
            <p:cNvPr id="411856" name="Line 208"/>
            <p:cNvSpPr>
              <a:spLocks noChangeShapeType="1"/>
            </p:cNvSpPr>
            <p:nvPr/>
          </p:nvSpPr>
          <p:spPr bwMode="auto">
            <a:xfrm>
              <a:off x="4107" y="1754"/>
              <a:ext cx="1" cy="26"/>
            </a:xfrm>
            <a:prstGeom prst="line">
              <a:avLst/>
            </a:prstGeom>
            <a:noFill/>
            <a:ln w="0">
              <a:solidFill>
                <a:srgbClr val="000000"/>
              </a:solidFill>
              <a:round/>
              <a:headEnd/>
              <a:tailEnd/>
            </a:ln>
          </p:spPr>
          <p:txBody>
            <a:bodyPr/>
            <a:lstStyle/>
            <a:p>
              <a:pPr>
                <a:defRPr/>
              </a:pPr>
              <a:endParaRPr lang="zh-CN"/>
            </a:p>
          </p:txBody>
        </p:sp>
        <p:sp>
          <p:nvSpPr>
            <p:cNvPr id="411857" name="Rectangle 209"/>
            <p:cNvSpPr>
              <a:spLocks noChangeArrowheads="1"/>
            </p:cNvSpPr>
            <p:nvPr/>
          </p:nvSpPr>
          <p:spPr bwMode="auto">
            <a:xfrm>
              <a:off x="4137" y="1754"/>
              <a:ext cx="386" cy="26"/>
            </a:xfrm>
            <a:prstGeom prst="rect">
              <a:avLst/>
            </a:prstGeom>
            <a:solidFill>
              <a:srgbClr val="000000"/>
            </a:solidFill>
            <a:ln>
              <a:noFill/>
            </a:ln>
          </p:spPr>
          <p:txBody>
            <a:bodyPr/>
            <a:lstStyle/>
            <a:p>
              <a:pPr>
                <a:defRPr/>
              </a:pPr>
              <a:endParaRPr lang="zh-CN"/>
            </a:p>
          </p:txBody>
        </p:sp>
        <p:sp>
          <p:nvSpPr>
            <p:cNvPr id="411858" name="Rectangle 210"/>
            <p:cNvSpPr>
              <a:spLocks noChangeArrowheads="1"/>
            </p:cNvSpPr>
            <p:nvPr/>
          </p:nvSpPr>
          <p:spPr bwMode="auto">
            <a:xfrm>
              <a:off x="4524" y="1395"/>
              <a:ext cx="15" cy="359"/>
            </a:xfrm>
            <a:prstGeom prst="rect">
              <a:avLst/>
            </a:prstGeom>
            <a:solidFill>
              <a:srgbClr val="000000"/>
            </a:solidFill>
            <a:ln>
              <a:noFill/>
            </a:ln>
          </p:spPr>
          <p:txBody>
            <a:bodyPr/>
            <a:lstStyle/>
            <a:p>
              <a:pPr>
                <a:defRPr/>
              </a:pPr>
              <a:endParaRPr lang="zh-CN"/>
            </a:p>
          </p:txBody>
        </p:sp>
        <p:sp>
          <p:nvSpPr>
            <p:cNvPr id="411859" name="Line 211"/>
            <p:cNvSpPr>
              <a:spLocks noChangeShapeType="1"/>
            </p:cNvSpPr>
            <p:nvPr/>
          </p:nvSpPr>
          <p:spPr bwMode="auto">
            <a:xfrm>
              <a:off x="4524" y="1395"/>
              <a:ext cx="1" cy="359"/>
            </a:xfrm>
            <a:prstGeom prst="line">
              <a:avLst/>
            </a:prstGeom>
            <a:noFill/>
            <a:ln w="0">
              <a:solidFill>
                <a:srgbClr val="000000"/>
              </a:solidFill>
              <a:round/>
              <a:headEnd/>
              <a:tailEnd/>
            </a:ln>
          </p:spPr>
          <p:txBody>
            <a:bodyPr/>
            <a:lstStyle/>
            <a:p>
              <a:pPr>
                <a:defRPr/>
              </a:pPr>
              <a:endParaRPr lang="zh-CN"/>
            </a:p>
          </p:txBody>
        </p:sp>
        <p:sp>
          <p:nvSpPr>
            <p:cNvPr id="411860" name="Rectangle 212"/>
            <p:cNvSpPr>
              <a:spLocks noChangeArrowheads="1"/>
            </p:cNvSpPr>
            <p:nvPr/>
          </p:nvSpPr>
          <p:spPr bwMode="auto">
            <a:xfrm>
              <a:off x="4524" y="1754"/>
              <a:ext cx="30" cy="26"/>
            </a:xfrm>
            <a:prstGeom prst="rect">
              <a:avLst/>
            </a:prstGeom>
            <a:solidFill>
              <a:srgbClr val="000000"/>
            </a:solidFill>
            <a:ln>
              <a:noFill/>
            </a:ln>
          </p:spPr>
          <p:txBody>
            <a:bodyPr/>
            <a:lstStyle/>
            <a:p>
              <a:pPr>
                <a:defRPr/>
              </a:pPr>
              <a:endParaRPr lang="zh-CN"/>
            </a:p>
          </p:txBody>
        </p:sp>
        <p:sp>
          <p:nvSpPr>
            <p:cNvPr id="411861" name="Line 213"/>
            <p:cNvSpPr>
              <a:spLocks noChangeShapeType="1"/>
            </p:cNvSpPr>
            <p:nvPr/>
          </p:nvSpPr>
          <p:spPr bwMode="auto">
            <a:xfrm>
              <a:off x="4524" y="1754"/>
              <a:ext cx="1" cy="26"/>
            </a:xfrm>
            <a:prstGeom prst="line">
              <a:avLst/>
            </a:prstGeom>
            <a:noFill/>
            <a:ln w="0">
              <a:solidFill>
                <a:srgbClr val="000000"/>
              </a:solidFill>
              <a:round/>
              <a:headEnd/>
              <a:tailEnd/>
            </a:ln>
          </p:spPr>
          <p:txBody>
            <a:bodyPr/>
            <a:lstStyle/>
            <a:p>
              <a:pPr>
                <a:defRPr/>
              </a:pPr>
              <a:endParaRPr lang="zh-CN"/>
            </a:p>
          </p:txBody>
        </p:sp>
        <p:sp>
          <p:nvSpPr>
            <p:cNvPr id="411862" name="Rectangle 214"/>
            <p:cNvSpPr>
              <a:spLocks noChangeArrowheads="1"/>
            </p:cNvSpPr>
            <p:nvPr/>
          </p:nvSpPr>
          <p:spPr bwMode="auto">
            <a:xfrm>
              <a:off x="4554" y="1754"/>
              <a:ext cx="383" cy="26"/>
            </a:xfrm>
            <a:prstGeom prst="rect">
              <a:avLst/>
            </a:prstGeom>
            <a:solidFill>
              <a:srgbClr val="000000"/>
            </a:solidFill>
            <a:ln>
              <a:noFill/>
            </a:ln>
          </p:spPr>
          <p:txBody>
            <a:bodyPr/>
            <a:lstStyle/>
            <a:p>
              <a:pPr>
                <a:defRPr/>
              </a:pPr>
              <a:endParaRPr lang="zh-CN"/>
            </a:p>
          </p:txBody>
        </p:sp>
        <p:sp>
          <p:nvSpPr>
            <p:cNvPr id="411863" name="Rectangle 215"/>
            <p:cNvSpPr>
              <a:spLocks noChangeArrowheads="1"/>
            </p:cNvSpPr>
            <p:nvPr/>
          </p:nvSpPr>
          <p:spPr bwMode="auto">
            <a:xfrm>
              <a:off x="4937" y="1395"/>
              <a:ext cx="15" cy="359"/>
            </a:xfrm>
            <a:prstGeom prst="rect">
              <a:avLst/>
            </a:prstGeom>
            <a:solidFill>
              <a:srgbClr val="000000"/>
            </a:solidFill>
            <a:ln>
              <a:noFill/>
            </a:ln>
          </p:spPr>
          <p:txBody>
            <a:bodyPr/>
            <a:lstStyle/>
            <a:p>
              <a:pPr>
                <a:defRPr/>
              </a:pPr>
              <a:endParaRPr lang="zh-CN"/>
            </a:p>
          </p:txBody>
        </p:sp>
        <p:sp>
          <p:nvSpPr>
            <p:cNvPr id="411864" name="Line 216"/>
            <p:cNvSpPr>
              <a:spLocks noChangeShapeType="1"/>
            </p:cNvSpPr>
            <p:nvPr/>
          </p:nvSpPr>
          <p:spPr bwMode="auto">
            <a:xfrm>
              <a:off x="4937" y="1395"/>
              <a:ext cx="1" cy="359"/>
            </a:xfrm>
            <a:prstGeom prst="line">
              <a:avLst/>
            </a:prstGeom>
            <a:noFill/>
            <a:ln w="0">
              <a:solidFill>
                <a:srgbClr val="000000"/>
              </a:solidFill>
              <a:round/>
              <a:headEnd/>
              <a:tailEnd/>
            </a:ln>
          </p:spPr>
          <p:txBody>
            <a:bodyPr/>
            <a:lstStyle/>
            <a:p>
              <a:pPr>
                <a:defRPr/>
              </a:pPr>
              <a:endParaRPr lang="zh-CN"/>
            </a:p>
          </p:txBody>
        </p:sp>
        <p:sp>
          <p:nvSpPr>
            <p:cNvPr id="411865" name="Rectangle 217"/>
            <p:cNvSpPr>
              <a:spLocks noChangeArrowheads="1"/>
            </p:cNvSpPr>
            <p:nvPr/>
          </p:nvSpPr>
          <p:spPr bwMode="auto">
            <a:xfrm>
              <a:off x="4937" y="1754"/>
              <a:ext cx="30" cy="26"/>
            </a:xfrm>
            <a:prstGeom prst="rect">
              <a:avLst/>
            </a:prstGeom>
            <a:solidFill>
              <a:srgbClr val="000000"/>
            </a:solidFill>
            <a:ln>
              <a:noFill/>
            </a:ln>
          </p:spPr>
          <p:txBody>
            <a:bodyPr/>
            <a:lstStyle/>
            <a:p>
              <a:pPr>
                <a:defRPr/>
              </a:pPr>
              <a:endParaRPr lang="zh-CN"/>
            </a:p>
          </p:txBody>
        </p:sp>
        <p:sp>
          <p:nvSpPr>
            <p:cNvPr id="411866" name="Line 218"/>
            <p:cNvSpPr>
              <a:spLocks noChangeShapeType="1"/>
            </p:cNvSpPr>
            <p:nvPr/>
          </p:nvSpPr>
          <p:spPr bwMode="auto">
            <a:xfrm>
              <a:off x="4937" y="1754"/>
              <a:ext cx="30" cy="1"/>
            </a:xfrm>
            <a:prstGeom prst="line">
              <a:avLst/>
            </a:prstGeom>
            <a:noFill/>
            <a:ln w="0">
              <a:solidFill>
                <a:srgbClr val="000000"/>
              </a:solidFill>
              <a:round/>
              <a:headEnd/>
              <a:tailEnd/>
            </a:ln>
          </p:spPr>
          <p:txBody>
            <a:bodyPr/>
            <a:lstStyle/>
            <a:p>
              <a:pPr>
                <a:defRPr/>
              </a:pPr>
              <a:endParaRPr lang="zh-CN"/>
            </a:p>
          </p:txBody>
        </p:sp>
        <p:sp>
          <p:nvSpPr>
            <p:cNvPr id="411867" name="Line 219"/>
            <p:cNvSpPr>
              <a:spLocks noChangeShapeType="1"/>
            </p:cNvSpPr>
            <p:nvPr/>
          </p:nvSpPr>
          <p:spPr bwMode="auto">
            <a:xfrm>
              <a:off x="4937" y="1754"/>
              <a:ext cx="1" cy="26"/>
            </a:xfrm>
            <a:prstGeom prst="line">
              <a:avLst/>
            </a:prstGeom>
            <a:noFill/>
            <a:ln w="0">
              <a:solidFill>
                <a:srgbClr val="000000"/>
              </a:solidFill>
              <a:round/>
              <a:headEnd/>
              <a:tailEnd/>
            </a:ln>
          </p:spPr>
          <p:txBody>
            <a:bodyPr/>
            <a:lstStyle/>
            <a:p>
              <a:pPr>
                <a:defRPr/>
              </a:pPr>
              <a:endParaRPr lang="zh-CN"/>
            </a:p>
          </p:txBody>
        </p:sp>
        <p:sp>
          <p:nvSpPr>
            <p:cNvPr id="411868" name="Rectangle 220"/>
            <p:cNvSpPr>
              <a:spLocks noChangeArrowheads="1"/>
            </p:cNvSpPr>
            <p:nvPr/>
          </p:nvSpPr>
          <p:spPr bwMode="auto">
            <a:xfrm>
              <a:off x="4967" y="1754"/>
              <a:ext cx="380" cy="26"/>
            </a:xfrm>
            <a:prstGeom prst="rect">
              <a:avLst/>
            </a:prstGeom>
            <a:solidFill>
              <a:srgbClr val="000000"/>
            </a:solidFill>
            <a:ln>
              <a:noFill/>
            </a:ln>
          </p:spPr>
          <p:txBody>
            <a:bodyPr/>
            <a:lstStyle/>
            <a:p>
              <a:pPr>
                <a:defRPr/>
              </a:pPr>
              <a:endParaRPr lang="zh-CN"/>
            </a:p>
          </p:txBody>
        </p:sp>
        <p:sp>
          <p:nvSpPr>
            <p:cNvPr id="411869" name="Line 221"/>
            <p:cNvSpPr>
              <a:spLocks noChangeShapeType="1"/>
            </p:cNvSpPr>
            <p:nvPr/>
          </p:nvSpPr>
          <p:spPr bwMode="auto">
            <a:xfrm>
              <a:off x="4967" y="1754"/>
              <a:ext cx="380" cy="1"/>
            </a:xfrm>
            <a:prstGeom prst="line">
              <a:avLst/>
            </a:prstGeom>
            <a:noFill/>
            <a:ln w="0">
              <a:solidFill>
                <a:srgbClr val="000000"/>
              </a:solidFill>
              <a:round/>
              <a:headEnd/>
              <a:tailEnd/>
            </a:ln>
          </p:spPr>
          <p:txBody>
            <a:bodyPr/>
            <a:lstStyle/>
            <a:p>
              <a:pPr>
                <a:defRPr/>
              </a:pPr>
              <a:endParaRPr lang="zh-CN"/>
            </a:p>
          </p:txBody>
        </p:sp>
        <p:sp>
          <p:nvSpPr>
            <p:cNvPr id="411870" name="Rectangle 222"/>
            <p:cNvSpPr>
              <a:spLocks noChangeArrowheads="1"/>
            </p:cNvSpPr>
            <p:nvPr/>
          </p:nvSpPr>
          <p:spPr bwMode="auto">
            <a:xfrm>
              <a:off x="5347" y="1395"/>
              <a:ext cx="15" cy="359"/>
            </a:xfrm>
            <a:prstGeom prst="rect">
              <a:avLst/>
            </a:prstGeom>
            <a:solidFill>
              <a:srgbClr val="000000"/>
            </a:solidFill>
            <a:ln>
              <a:noFill/>
            </a:ln>
          </p:spPr>
          <p:txBody>
            <a:bodyPr/>
            <a:lstStyle/>
            <a:p>
              <a:pPr>
                <a:defRPr/>
              </a:pPr>
              <a:endParaRPr lang="zh-CN"/>
            </a:p>
          </p:txBody>
        </p:sp>
        <p:sp>
          <p:nvSpPr>
            <p:cNvPr id="411871" name="Line 223"/>
            <p:cNvSpPr>
              <a:spLocks noChangeShapeType="1"/>
            </p:cNvSpPr>
            <p:nvPr/>
          </p:nvSpPr>
          <p:spPr bwMode="auto">
            <a:xfrm>
              <a:off x="5347" y="1395"/>
              <a:ext cx="1" cy="359"/>
            </a:xfrm>
            <a:prstGeom prst="line">
              <a:avLst/>
            </a:prstGeom>
            <a:noFill/>
            <a:ln w="0">
              <a:solidFill>
                <a:srgbClr val="000000"/>
              </a:solidFill>
              <a:round/>
              <a:headEnd/>
              <a:tailEnd/>
            </a:ln>
          </p:spPr>
          <p:txBody>
            <a:bodyPr/>
            <a:lstStyle/>
            <a:p>
              <a:pPr>
                <a:defRPr/>
              </a:pPr>
              <a:endParaRPr lang="zh-CN"/>
            </a:p>
          </p:txBody>
        </p:sp>
        <p:sp>
          <p:nvSpPr>
            <p:cNvPr id="411872" name="Rectangle 224"/>
            <p:cNvSpPr>
              <a:spLocks noChangeArrowheads="1"/>
            </p:cNvSpPr>
            <p:nvPr/>
          </p:nvSpPr>
          <p:spPr bwMode="auto">
            <a:xfrm>
              <a:off x="5347" y="1754"/>
              <a:ext cx="30" cy="26"/>
            </a:xfrm>
            <a:prstGeom prst="rect">
              <a:avLst/>
            </a:prstGeom>
            <a:solidFill>
              <a:srgbClr val="000000"/>
            </a:solidFill>
            <a:ln>
              <a:noFill/>
            </a:ln>
          </p:spPr>
          <p:txBody>
            <a:bodyPr/>
            <a:lstStyle/>
            <a:p>
              <a:pPr>
                <a:defRPr/>
              </a:pPr>
              <a:endParaRPr lang="zh-CN"/>
            </a:p>
          </p:txBody>
        </p:sp>
        <p:sp>
          <p:nvSpPr>
            <p:cNvPr id="411873" name="Line 225"/>
            <p:cNvSpPr>
              <a:spLocks noChangeShapeType="1"/>
            </p:cNvSpPr>
            <p:nvPr/>
          </p:nvSpPr>
          <p:spPr bwMode="auto">
            <a:xfrm>
              <a:off x="5347" y="1754"/>
              <a:ext cx="30" cy="1"/>
            </a:xfrm>
            <a:prstGeom prst="line">
              <a:avLst/>
            </a:prstGeom>
            <a:noFill/>
            <a:ln w="0">
              <a:solidFill>
                <a:srgbClr val="000000"/>
              </a:solidFill>
              <a:round/>
              <a:headEnd/>
              <a:tailEnd/>
            </a:ln>
          </p:spPr>
          <p:txBody>
            <a:bodyPr/>
            <a:lstStyle/>
            <a:p>
              <a:pPr>
                <a:defRPr/>
              </a:pPr>
              <a:endParaRPr lang="zh-CN"/>
            </a:p>
          </p:txBody>
        </p:sp>
        <p:sp>
          <p:nvSpPr>
            <p:cNvPr id="411874" name="Line 226"/>
            <p:cNvSpPr>
              <a:spLocks noChangeShapeType="1"/>
            </p:cNvSpPr>
            <p:nvPr/>
          </p:nvSpPr>
          <p:spPr bwMode="auto">
            <a:xfrm>
              <a:off x="5347" y="1754"/>
              <a:ext cx="1" cy="26"/>
            </a:xfrm>
            <a:prstGeom prst="line">
              <a:avLst/>
            </a:prstGeom>
            <a:noFill/>
            <a:ln w="0">
              <a:solidFill>
                <a:srgbClr val="000000"/>
              </a:solidFill>
              <a:round/>
              <a:headEnd/>
              <a:tailEnd/>
            </a:ln>
          </p:spPr>
          <p:txBody>
            <a:bodyPr/>
            <a:lstStyle/>
            <a:p>
              <a:pPr>
                <a:defRPr/>
              </a:pPr>
              <a:endParaRPr lang="zh-CN"/>
            </a:p>
          </p:txBody>
        </p:sp>
        <p:sp>
          <p:nvSpPr>
            <p:cNvPr id="411875" name="Rectangle 227"/>
            <p:cNvSpPr>
              <a:spLocks noChangeArrowheads="1"/>
            </p:cNvSpPr>
            <p:nvPr/>
          </p:nvSpPr>
          <p:spPr bwMode="auto">
            <a:xfrm>
              <a:off x="5377" y="1754"/>
              <a:ext cx="373" cy="26"/>
            </a:xfrm>
            <a:prstGeom prst="rect">
              <a:avLst/>
            </a:prstGeom>
            <a:solidFill>
              <a:srgbClr val="000000"/>
            </a:solidFill>
            <a:ln>
              <a:noFill/>
            </a:ln>
          </p:spPr>
          <p:txBody>
            <a:bodyPr/>
            <a:lstStyle/>
            <a:p>
              <a:pPr>
                <a:defRPr/>
              </a:pPr>
              <a:endParaRPr lang="zh-CN"/>
            </a:p>
          </p:txBody>
        </p:sp>
        <p:sp>
          <p:nvSpPr>
            <p:cNvPr id="411876" name="Line 228"/>
            <p:cNvSpPr>
              <a:spLocks noChangeShapeType="1"/>
            </p:cNvSpPr>
            <p:nvPr/>
          </p:nvSpPr>
          <p:spPr bwMode="auto">
            <a:xfrm>
              <a:off x="5377" y="1754"/>
              <a:ext cx="373" cy="1"/>
            </a:xfrm>
            <a:prstGeom prst="line">
              <a:avLst/>
            </a:prstGeom>
            <a:noFill/>
            <a:ln w="0">
              <a:solidFill>
                <a:srgbClr val="000000"/>
              </a:solidFill>
              <a:round/>
              <a:headEnd/>
              <a:tailEnd/>
            </a:ln>
          </p:spPr>
          <p:txBody>
            <a:bodyPr/>
            <a:lstStyle/>
            <a:p>
              <a:pPr>
                <a:defRPr/>
              </a:pPr>
              <a:endParaRPr lang="zh-CN"/>
            </a:p>
          </p:txBody>
        </p:sp>
        <p:sp>
          <p:nvSpPr>
            <p:cNvPr id="411877" name="Rectangle 229"/>
            <p:cNvSpPr>
              <a:spLocks noChangeArrowheads="1"/>
            </p:cNvSpPr>
            <p:nvPr/>
          </p:nvSpPr>
          <p:spPr bwMode="auto">
            <a:xfrm>
              <a:off x="5750" y="1395"/>
              <a:ext cx="30" cy="359"/>
            </a:xfrm>
            <a:prstGeom prst="rect">
              <a:avLst/>
            </a:prstGeom>
            <a:solidFill>
              <a:srgbClr val="000000"/>
            </a:solidFill>
            <a:ln>
              <a:noFill/>
            </a:ln>
          </p:spPr>
          <p:txBody>
            <a:bodyPr/>
            <a:lstStyle/>
            <a:p>
              <a:pPr>
                <a:defRPr/>
              </a:pPr>
              <a:endParaRPr lang="zh-CN"/>
            </a:p>
          </p:txBody>
        </p:sp>
        <p:sp>
          <p:nvSpPr>
            <p:cNvPr id="411878" name="Line 230"/>
            <p:cNvSpPr>
              <a:spLocks noChangeShapeType="1"/>
            </p:cNvSpPr>
            <p:nvPr/>
          </p:nvSpPr>
          <p:spPr bwMode="auto">
            <a:xfrm>
              <a:off x="5750" y="1395"/>
              <a:ext cx="1" cy="359"/>
            </a:xfrm>
            <a:prstGeom prst="line">
              <a:avLst/>
            </a:prstGeom>
            <a:noFill/>
            <a:ln w="0">
              <a:solidFill>
                <a:srgbClr val="000000"/>
              </a:solidFill>
              <a:round/>
              <a:headEnd/>
              <a:tailEnd/>
            </a:ln>
          </p:spPr>
          <p:txBody>
            <a:bodyPr/>
            <a:lstStyle/>
            <a:p>
              <a:pPr>
                <a:defRPr/>
              </a:pPr>
              <a:endParaRPr lang="zh-CN"/>
            </a:p>
          </p:txBody>
        </p:sp>
        <p:sp>
          <p:nvSpPr>
            <p:cNvPr id="411879" name="Rectangle 231"/>
            <p:cNvSpPr>
              <a:spLocks noChangeArrowheads="1"/>
            </p:cNvSpPr>
            <p:nvPr/>
          </p:nvSpPr>
          <p:spPr bwMode="auto">
            <a:xfrm>
              <a:off x="5750" y="1754"/>
              <a:ext cx="30" cy="26"/>
            </a:xfrm>
            <a:prstGeom prst="rect">
              <a:avLst/>
            </a:prstGeom>
            <a:solidFill>
              <a:srgbClr val="000000"/>
            </a:solidFill>
            <a:ln>
              <a:noFill/>
            </a:ln>
          </p:spPr>
          <p:txBody>
            <a:bodyPr/>
            <a:lstStyle/>
            <a:p>
              <a:pPr>
                <a:defRPr/>
              </a:pPr>
              <a:endParaRPr lang="zh-CN"/>
            </a:p>
          </p:txBody>
        </p:sp>
        <p:sp>
          <p:nvSpPr>
            <p:cNvPr id="411880" name="Line 232"/>
            <p:cNvSpPr>
              <a:spLocks noChangeShapeType="1"/>
            </p:cNvSpPr>
            <p:nvPr/>
          </p:nvSpPr>
          <p:spPr bwMode="auto">
            <a:xfrm>
              <a:off x="5750" y="1754"/>
              <a:ext cx="30" cy="1"/>
            </a:xfrm>
            <a:prstGeom prst="line">
              <a:avLst/>
            </a:prstGeom>
            <a:noFill/>
            <a:ln w="0">
              <a:solidFill>
                <a:srgbClr val="000000"/>
              </a:solidFill>
              <a:round/>
              <a:headEnd/>
              <a:tailEnd/>
            </a:ln>
          </p:spPr>
          <p:txBody>
            <a:bodyPr/>
            <a:lstStyle/>
            <a:p>
              <a:pPr>
                <a:defRPr/>
              </a:pPr>
              <a:endParaRPr lang="zh-CN"/>
            </a:p>
          </p:txBody>
        </p:sp>
        <p:sp>
          <p:nvSpPr>
            <p:cNvPr id="411881" name="Line 233"/>
            <p:cNvSpPr>
              <a:spLocks noChangeShapeType="1"/>
            </p:cNvSpPr>
            <p:nvPr/>
          </p:nvSpPr>
          <p:spPr bwMode="auto">
            <a:xfrm>
              <a:off x="5750" y="1754"/>
              <a:ext cx="1" cy="26"/>
            </a:xfrm>
            <a:prstGeom prst="line">
              <a:avLst/>
            </a:prstGeom>
            <a:noFill/>
            <a:ln w="0">
              <a:solidFill>
                <a:srgbClr val="000000"/>
              </a:solidFill>
              <a:round/>
              <a:headEnd/>
              <a:tailEnd/>
            </a:ln>
          </p:spPr>
          <p:txBody>
            <a:bodyPr/>
            <a:lstStyle/>
            <a:p>
              <a:pPr>
                <a:defRPr/>
              </a:pPr>
              <a:endParaRPr lang="zh-CN"/>
            </a:p>
          </p:txBody>
        </p:sp>
        <p:sp>
          <p:nvSpPr>
            <p:cNvPr id="411882" name="Rectangle 234"/>
            <p:cNvSpPr>
              <a:spLocks noChangeArrowheads="1"/>
            </p:cNvSpPr>
            <p:nvPr/>
          </p:nvSpPr>
          <p:spPr bwMode="auto">
            <a:xfrm>
              <a:off x="5750" y="1754"/>
              <a:ext cx="30" cy="26"/>
            </a:xfrm>
            <a:prstGeom prst="rect">
              <a:avLst/>
            </a:prstGeom>
            <a:solidFill>
              <a:srgbClr val="000000"/>
            </a:solidFill>
            <a:ln>
              <a:noFill/>
            </a:ln>
          </p:spPr>
          <p:txBody>
            <a:bodyPr/>
            <a:lstStyle/>
            <a:p>
              <a:pPr>
                <a:defRPr/>
              </a:pPr>
              <a:endParaRPr lang="zh-CN"/>
            </a:p>
          </p:txBody>
        </p:sp>
        <p:sp>
          <p:nvSpPr>
            <p:cNvPr id="411883" name="Line 235"/>
            <p:cNvSpPr>
              <a:spLocks noChangeShapeType="1"/>
            </p:cNvSpPr>
            <p:nvPr/>
          </p:nvSpPr>
          <p:spPr bwMode="auto">
            <a:xfrm>
              <a:off x="5750" y="1754"/>
              <a:ext cx="30" cy="1"/>
            </a:xfrm>
            <a:prstGeom prst="line">
              <a:avLst/>
            </a:prstGeom>
            <a:noFill/>
            <a:ln w="0">
              <a:solidFill>
                <a:srgbClr val="000000"/>
              </a:solidFill>
              <a:round/>
              <a:headEnd/>
              <a:tailEnd/>
            </a:ln>
          </p:spPr>
          <p:txBody>
            <a:bodyPr/>
            <a:lstStyle/>
            <a:p>
              <a:pPr>
                <a:defRPr/>
              </a:pPr>
              <a:endParaRPr lang="zh-CN"/>
            </a:p>
          </p:txBody>
        </p:sp>
        <p:sp>
          <p:nvSpPr>
            <p:cNvPr id="411884" name="Line 236"/>
            <p:cNvSpPr>
              <a:spLocks noChangeShapeType="1"/>
            </p:cNvSpPr>
            <p:nvPr/>
          </p:nvSpPr>
          <p:spPr bwMode="auto">
            <a:xfrm>
              <a:off x="5750" y="1754"/>
              <a:ext cx="1" cy="26"/>
            </a:xfrm>
            <a:prstGeom prst="line">
              <a:avLst/>
            </a:prstGeom>
            <a:noFill/>
            <a:ln w="0">
              <a:solidFill>
                <a:srgbClr val="000000"/>
              </a:solidFill>
              <a:round/>
              <a:headEnd/>
              <a:tailEnd/>
            </a:ln>
          </p:spPr>
          <p:txBody>
            <a:bodyPr/>
            <a:lstStyle/>
            <a:p>
              <a:pPr>
                <a:defRPr/>
              </a:pPr>
              <a:endParaRPr lang="zh-CN"/>
            </a:p>
          </p:txBody>
        </p:sp>
        <p:sp>
          <p:nvSpPr>
            <p:cNvPr id="411885" name="Line 237"/>
            <p:cNvSpPr>
              <a:spLocks noChangeShapeType="1"/>
            </p:cNvSpPr>
            <p:nvPr/>
          </p:nvSpPr>
          <p:spPr bwMode="auto">
            <a:xfrm flipH="1" flipV="1">
              <a:off x="3856" y="792"/>
              <a:ext cx="273" cy="235"/>
            </a:xfrm>
            <a:prstGeom prst="line">
              <a:avLst/>
            </a:prstGeom>
            <a:noFill/>
            <a:ln w="23813">
              <a:solidFill>
                <a:srgbClr val="000000"/>
              </a:solidFill>
              <a:round/>
              <a:headEnd/>
              <a:tailEnd/>
            </a:ln>
          </p:spPr>
          <p:txBody>
            <a:bodyPr/>
            <a:lstStyle/>
            <a:p>
              <a:pPr>
                <a:defRPr/>
              </a:pPr>
              <a:endParaRPr lang="zh-CN"/>
            </a:p>
          </p:txBody>
        </p:sp>
        <p:sp>
          <p:nvSpPr>
            <p:cNvPr id="411886" name="Rectangle 238"/>
            <p:cNvSpPr>
              <a:spLocks noChangeArrowheads="1"/>
            </p:cNvSpPr>
            <p:nvPr/>
          </p:nvSpPr>
          <p:spPr bwMode="auto">
            <a:xfrm>
              <a:off x="3742" y="640"/>
              <a:ext cx="98"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Y</a:t>
              </a:r>
              <a:endParaRPr lang="en-US" sz="3200">
                <a:latin typeface="Arial"/>
              </a:endParaRPr>
            </a:p>
          </p:txBody>
        </p:sp>
        <p:sp>
          <p:nvSpPr>
            <p:cNvPr id="411887" name="Rectangle 239"/>
            <p:cNvSpPr>
              <a:spLocks noChangeArrowheads="1"/>
            </p:cNvSpPr>
            <p:nvPr/>
          </p:nvSpPr>
          <p:spPr bwMode="auto">
            <a:xfrm>
              <a:off x="3955" y="647"/>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11888" name="Rectangle 240"/>
            <p:cNvSpPr>
              <a:spLocks noChangeArrowheads="1"/>
            </p:cNvSpPr>
            <p:nvPr/>
          </p:nvSpPr>
          <p:spPr bwMode="auto">
            <a:xfrm>
              <a:off x="3935" y="694"/>
              <a:ext cx="570" cy="288"/>
            </a:xfrm>
            <a:prstGeom prst="rect">
              <a:avLst/>
            </a:prstGeom>
            <a:noFill/>
            <a:ln>
              <a:noFill/>
            </a:ln>
          </p:spPr>
          <p:txBody>
            <a:bodyPr/>
            <a:lstStyle/>
            <a:p>
              <a:pPr>
                <a:defRPr/>
              </a:pPr>
              <a:endParaRPr lang="zh-CN"/>
            </a:p>
          </p:txBody>
        </p:sp>
        <p:sp>
          <p:nvSpPr>
            <p:cNvPr id="411889" name="Rectangle 241"/>
            <p:cNvSpPr>
              <a:spLocks noChangeArrowheads="1"/>
            </p:cNvSpPr>
            <p:nvPr/>
          </p:nvSpPr>
          <p:spPr bwMode="auto">
            <a:xfrm>
              <a:off x="3987" y="698"/>
              <a:ext cx="10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Q</a:t>
              </a:r>
              <a:endParaRPr lang="en-US" sz="3200">
                <a:latin typeface="Arial"/>
              </a:endParaRPr>
            </a:p>
          </p:txBody>
        </p:sp>
        <p:sp>
          <p:nvSpPr>
            <p:cNvPr id="411890" name="Rectangle 242"/>
            <p:cNvSpPr>
              <a:spLocks noChangeArrowheads="1"/>
            </p:cNvSpPr>
            <p:nvPr/>
          </p:nvSpPr>
          <p:spPr bwMode="auto">
            <a:xfrm>
              <a:off x="4109" y="756"/>
              <a:ext cx="44" cy="106"/>
            </a:xfrm>
            <a:prstGeom prst="rect">
              <a:avLst/>
            </a:prstGeom>
            <a:noFill/>
            <a:ln>
              <a:noFill/>
            </a:ln>
          </p:spPr>
          <p:txBody>
            <a:bodyPr wrap="none" lIns="0" tIns="0" rIns="0" bIns="0">
              <a:spAutoFit/>
            </a:bodyPr>
            <a:lstStyle/>
            <a:p>
              <a:pPr algn="l">
                <a:defRPr/>
              </a:pPr>
              <a:r>
                <a:rPr lang="en-US" sz="1100">
                  <a:solidFill>
                    <a:srgbClr val="000000"/>
                  </a:solidFill>
                  <a:latin typeface="Times New Roman"/>
                </a:rPr>
                <a:t>1</a:t>
              </a:r>
              <a:endParaRPr lang="en-US" sz="3200">
                <a:latin typeface="Arial"/>
              </a:endParaRPr>
            </a:p>
          </p:txBody>
        </p:sp>
        <p:sp>
          <p:nvSpPr>
            <p:cNvPr id="411891" name="Rectangle 243"/>
            <p:cNvSpPr>
              <a:spLocks noChangeArrowheads="1"/>
            </p:cNvSpPr>
            <p:nvPr/>
          </p:nvSpPr>
          <p:spPr bwMode="auto">
            <a:xfrm>
              <a:off x="4161" y="679"/>
              <a:ext cx="49" cy="106"/>
            </a:xfrm>
            <a:prstGeom prst="rect">
              <a:avLst/>
            </a:prstGeom>
            <a:noFill/>
            <a:ln>
              <a:noFill/>
            </a:ln>
          </p:spPr>
          <p:txBody>
            <a:bodyPr wrap="none" lIns="0" tIns="0" rIns="0" bIns="0">
              <a:spAutoFit/>
            </a:bodyPr>
            <a:lstStyle/>
            <a:p>
              <a:pPr algn="l">
                <a:defRPr/>
              </a:pPr>
              <a:r>
                <a:rPr lang="en-US" sz="1100" i="1">
                  <a:solidFill>
                    <a:srgbClr val="000000"/>
                  </a:solidFill>
                  <a:latin typeface="Times New Roman"/>
                </a:rPr>
                <a:t>n</a:t>
              </a:r>
              <a:endParaRPr lang="en-US" sz="3200">
                <a:latin typeface="Arial"/>
              </a:endParaRPr>
            </a:p>
          </p:txBody>
        </p:sp>
        <p:sp>
          <p:nvSpPr>
            <p:cNvPr id="411892" name="Rectangle 244"/>
            <p:cNvSpPr>
              <a:spLocks noChangeArrowheads="1"/>
            </p:cNvSpPr>
            <p:nvPr/>
          </p:nvSpPr>
          <p:spPr bwMode="auto">
            <a:xfrm>
              <a:off x="4219" y="698"/>
              <a:ext cx="10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Q</a:t>
              </a:r>
              <a:endParaRPr lang="en-US" sz="3200">
                <a:latin typeface="Arial"/>
              </a:endParaRPr>
            </a:p>
          </p:txBody>
        </p:sp>
        <p:sp>
          <p:nvSpPr>
            <p:cNvPr id="411893" name="Rectangle 245"/>
            <p:cNvSpPr>
              <a:spLocks noChangeArrowheads="1"/>
            </p:cNvSpPr>
            <p:nvPr/>
          </p:nvSpPr>
          <p:spPr bwMode="auto">
            <a:xfrm>
              <a:off x="4340" y="756"/>
              <a:ext cx="44" cy="106"/>
            </a:xfrm>
            <a:prstGeom prst="rect">
              <a:avLst/>
            </a:prstGeom>
            <a:noFill/>
            <a:ln>
              <a:noFill/>
            </a:ln>
          </p:spPr>
          <p:txBody>
            <a:bodyPr wrap="none" lIns="0" tIns="0" rIns="0" bIns="0">
              <a:spAutoFit/>
            </a:bodyPr>
            <a:lstStyle/>
            <a:p>
              <a:pPr algn="l">
                <a:defRPr/>
              </a:pPr>
              <a:r>
                <a:rPr lang="en-US" sz="1100">
                  <a:solidFill>
                    <a:srgbClr val="000000"/>
                  </a:solidFill>
                  <a:latin typeface="Times New Roman"/>
                </a:rPr>
                <a:t>0</a:t>
              </a:r>
              <a:endParaRPr lang="en-US" sz="3200">
                <a:latin typeface="Arial"/>
              </a:endParaRPr>
            </a:p>
          </p:txBody>
        </p:sp>
        <p:sp>
          <p:nvSpPr>
            <p:cNvPr id="411894" name="Rectangle 246"/>
            <p:cNvSpPr>
              <a:spLocks noChangeArrowheads="1"/>
            </p:cNvSpPr>
            <p:nvPr/>
          </p:nvSpPr>
          <p:spPr bwMode="auto">
            <a:xfrm>
              <a:off x="4393" y="679"/>
              <a:ext cx="49" cy="106"/>
            </a:xfrm>
            <a:prstGeom prst="rect">
              <a:avLst/>
            </a:prstGeom>
            <a:noFill/>
            <a:ln>
              <a:noFill/>
            </a:ln>
          </p:spPr>
          <p:txBody>
            <a:bodyPr wrap="none" lIns="0" tIns="0" rIns="0" bIns="0">
              <a:spAutoFit/>
            </a:bodyPr>
            <a:lstStyle/>
            <a:p>
              <a:pPr algn="l">
                <a:defRPr/>
              </a:pPr>
              <a:r>
                <a:rPr lang="en-US" sz="1100" i="1">
                  <a:solidFill>
                    <a:srgbClr val="000000"/>
                  </a:solidFill>
                  <a:latin typeface="Times New Roman"/>
                </a:rPr>
                <a:t>n</a:t>
              </a:r>
              <a:endParaRPr lang="en-US" sz="3200">
                <a:latin typeface="Arial"/>
              </a:endParaRPr>
            </a:p>
          </p:txBody>
        </p:sp>
        <p:sp>
          <p:nvSpPr>
            <p:cNvPr id="411895" name="Rectangle 247"/>
            <p:cNvSpPr>
              <a:spLocks noChangeArrowheads="1"/>
            </p:cNvSpPr>
            <p:nvPr/>
          </p:nvSpPr>
          <p:spPr bwMode="auto">
            <a:xfrm>
              <a:off x="4450" y="698"/>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11896" name="Rectangle 248"/>
            <p:cNvSpPr>
              <a:spLocks noChangeArrowheads="1"/>
            </p:cNvSpPr>
            <p:nvPr/>
          </p:nvSpPr>
          <p:spPr bwMode="auto">
            <a:xfrm>
              <a:off x="3714" y="869"/>
              <a:ext cx="291" cy="213"/>
            </a:xfrm>
            <a:prstGeom prst="rect">
              <a:avLst/>
            </a:prstGeom>
            <a:noFill/>
            <a:ln>
              <a:noFill/>
            </a:ln>
          </p:spPr>
          <p:txBody>
            <a:bodyPr/>
            <a:lstStyle/>
            <a:p>
              <a:pPr>
                <a:defRPr/>
              </a:pPr>
              <a:endParaRPr lang="zh-CN"/>
            </a:p>
          </p:txBody>
        </p:sp>
        <p:sp>
          <p:nvSpPr>
            <p:cNvPr id="411897" name="Rectangle 249"/>
            <p:cNvSpPr>
              <a:spLocks noChangeArrowheads="1"/>
            </p:cNvSpPr>
            <p:nvPr/>
          </p:nvSpPr>
          <p:spPr bwMode="auto">
            <a:xfrm>
              <a:off x="3913" y="873"/>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11898" name="Rectangle 250"/>
            <p:cNvSpPr>
              <a:spLocks noChangeArrowheads="1"/>
            </p:cNvSpPr>
            <p:nvPr/>
          </p:nvSpPr>
          <p:spPr bwMode="auto">
            <a:xfrm>
              <a:off x="3741" y="845"/>
              <a:ext cx="34"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 </a:t>
              </a:r>
              <a:endParaRPr lang="en-US" sz="3200">
                <a:latin typeface="Arial"/>
              </a:endParaRPr>
            </a:p>
          </p:txBody>
        </p:sp>
        <p:sp>
          <p:nvSpPr>
            <p:cNvPr id="411899" name="Rectangle 251"/>
            <p:cNvSpPr>
              <a:spLocks noChangeArrowheads="1"/>
            </p:cNvSpPr>
            <p:nvPr/>
          </p:nvSpPr>
          <p:spPr bwMode="auto">
            <a:xfrm>
              <a:off x="3773" y="896"/>
              <a:ext cx="106" cy="163"/>
            </a:xfrm>
            <a:prstGeom prst="rect">
              <a:avLst/>
            </a:prstGeom>
            <a:noFill/>
            <a:ln>
              <a:noFill/>
            </a:ln>
          </p:spPr>
          <p:txBody>
            <a:bodyPr wrap="none" lIns="0" tIns="0" rIns="0" bIns="0">
              <a:spAutoFit/>
            </a:bodyPr>
            <a:lstStyle/>
            <a:p>
              <a:pPr algn="l">
                <a:defRPr/>
              </a:pPr>
              <a:r>
                <a:rPr lang="en-US" sz="1700">
                  <a:solidFill>
                    <a:srgbClr val="000000"/>
                  </a:solidFill>
                  <a:latin typeface="Times New Roman"/>
                </a:rPr>
                <a:t>Q</a:t>
              </a:r>
              <a:endParaRPr lang="en-US" sz="3200">
                <a:latin typeface="Arial"/>
              </a:endParaRPr>
            </a:p>
          </p:txBody>
        </p:sp>
        <p:sp>
          <p:nvSpPr>
            <p:cNvPr id="411900" name="Rectangle 252"/>
            <p:cNvSpPr>
              <a:spLocks noChangeArrowheads="1"/>
            </p:cNvSpPr>
            <p:nvPr/>
          </p:nvSpPr>
          <p:spPr bwMode="auto">
            <a:xfrm>
              <a:off x="3895" y="954"/>
              <a:ext cx="44" cy="106"/>
            </a:xfrm>
            <a:prstGeom prst="rect">
              <a:avLst/>
            </a:prstGeom>
            <a:noFill/>
            <a:ln>
              <a:noFill/>
            </a:ln>
          </p:spPr>
          <p:txBody>
            <a:bodyPr wrap="none" lIns="0" tIns="0" rIns="0" bIns="0">
              <a:spAutoFit/>
            </a:bodyPr>
            <a:lstStyle/>
            <a:p>
              <a:pPr algn="l">
                <a:defRPr/>
              </a:pPr>
              <a:r>
                <a:rPr lang="en-US" sz="1100">
                  <a:solidFill>
                    <a:srgbClr val="000000"/>
                  </a:solidFill>
                  <a:latin typeface="Times New Roman"/>
                </a:rPr>
                <a:t>2</a:t>
              </a:r>
              <a:endParaRPr lang="en-US" sz="3200">
                <a:latin typeface="Arial"/>
              </a:endParaRPr>
            </a:p>
          </p:txBody>
        </p:sp>
        <p:sp>
          <p:nvSpPr>
            <p:cNvPr id="411901" name="Rectangle 253"/>
            <p:cNvSpPr>
              <a:spLocks noChangeArrowheads="1"/>
            </p:cNvSpPr>
            <p:nvPr/>
          </p:nvSpPr>
          <p:spPr bwMode="auto">
            <a:xfrm>
              <a:off x="3947" y="877"/>
              <a:ext cx="49" cy="106"/>
            </a:xfrm>
            <a:prstGeom prst="rect">
              <a:avLst/>
            </a:prstGeom>
            <a:noFill/>
            <a:ln>
              <a:noFill/>
            </a:ln>
          </p:spPr>
          <p:txBody>
            <a:bodyPr wrap="none" lIns="0" tIns="0" rIns="0" bIns="0">
              <a:spAutoFit/>
            </a:bodyPr>
            <a:lstStyle/>
            <a:p>
              <a:pPr algn="l">
                <a:defRPr/>
              </a:pPr>
              <a:r>
                <a:rPr lang="en-US" sz="1100" i="1">
                  <a:solidFill>
                    <a:srgbClr val="000000"/>
                  </a:solidFill>
                  <a:latin typeface="Times New Roman"/>
                </a:rPr>
                <a:t>n</a:t>
              </a:r>
              <a:endParaRPr lang="en-US" sz="3200">
                <a:latin typeface="Arial"/>
              </a:endParaRPr>
            </a:p>
          </p:txBody>
        </p:sp>
        <p:sp>
          <p:nvSpPr>
            <p:cNvPr id="411902" name="Rectangle 254"/>
            <p:cNvSpPr>
              <a:spLocks noChangeArrowheads="1"/>
            </p:cNvSpPr>
            <p:nvPr/>
          </p:nvSpPr>
          <p:spPr bwMode="auto">
            <a:xfrm>
              <a:off x="5059" y="1460"/>
              <a:ext cx="139" cy="230"/>
            </a:xfrm>
            <a:prstGeom prst="rect">
              <a:avLst/>
            </a:prstGeom>
            <a:noFill/>
            <a:ln>
              <a:noFill/>
            </a:ln>
          </p:spPr>
          <p:txBody>
            <a:bodyPr wrap="none" lIns="0" tIns="0" rIns="0" bIns="0">
              <a:spAutoFit/>
            </a:bodyPr>
            <a:lstStyle/>
            <a:p>
              <a:pPr algn="l">
                <a:defRPr/>
              </a:pPr>
              <a:r>
                <a:rPr lang="en-US" sz="2400">
                  <a:latin typeface="Times New Roman"/>
                </a:rPr>
                <a:t>X</a:t>
              </a:r>
              <a:endParaRPr lang="en-US" sz="3200">
                <a:latin typeface="Arial"/>
              </a:endParaRPr>
            </a:p>
          </p:txBody>
        </p:sp>
        <p:sp>
          <p:nvSpPr>
            <p:cNvPr id="411903" name="Rectangle 255"/>
            <p:cNvSpPr>
              <a:spLocks noChangeArrowheads="1"/>
            </p:cNvSpPr>
            <p:nvPr/>
          </p:nvSpPr>
          <p:spPr bwMode="auto">
            <a:xfrm>
              <a:off x="5077" y="1090"/>
              <a:ext cx="96" cy="230"/>
            </a:xfrm>
            <a:prstGeom prst="rect">
              <a:avLst/>
            </a:prstGeom>
            <a:noFill/>
            <a:ln>
              <a:noFill/>
            </a:ln>
          </p:spPr>
          <p:txBody>
            <a:bodyPr wrap="none" lIns="0" tIns="0" rIns="0" bIns="0">
              <a:spAutoFit/>
            </a:bodyPr>
            <a:lstStyle/>
            <a:p>
              <a:pPr algn="l">
                <a:defRPr/>
              </a:pPr>
              <a:r>
                <a:rPr lang="en-US" sz="2400">
                  <a:latin typeface="Times New Roman"/>
                </a:rPr>
                <a:t>0</a:t>
              </a:r>
              <a:endParaRPr lang="en-US" sz="3200">
                <a:latin typeface="Arial"/>
              </a:endParaRPr>
            </a:p>
          </p:txBody>
        </p:sp>
      </p:grpSp>
      <p:sp>
        <p:nvSpPr>
          <p:cNvPr id="411904" name="AutoShape 256"/>
          <p:cNvSpPr>
            <a:spLocks noChangeArrowheads="1"/>
          </p:cNvSpPr>
          <p:nvPr/>
        </p:nvSpPr>
        <p:spPr bwMode="auto">
          <a:xfrm>
            <a:off x="6627813" y="1628775"/>
            <a:ext cx="2268537" cy="431799"/>
          </a:xfrm>
          <a:prstGeom prst="roundRect">
            <a:avLst>
              <a:gd name="adj" fmla="val 16667"/>
            </a:avLst>
          </a:prstGeom>
          <a:noFill/>
          <a:ln w="28575">
            <a:solidFill>
              <a:schemeClr val="accent1"/>
            </a:solidFill>
            <a:round/>
            <a:headEnd/>
            <a:tailEnd/>
          </a:ln>
          <a:effectLst/>
        </p:spPr>
        <p:txBody>
          <a:bodyPr wrap="none" anchor="ctr"/>
          <a:lstStyle/>
          <a:p>
            <a:pPr>
              <a:defRPr/>
            </a:pPr>
            <a:endParaRPr lang="zh-CN"/>
          </a:p>
        </p:txBody>
      </p:sp>
      <p:sp>
        <p:nvSpPr>
          <p:cNvPr id="411905" name="AutoShape 257"/>
          <p:cNvSpPr>
            <a:spLocks noChangeArrowheads="1"/>
          </p:cNvSpPr>
          <p:nvPr/>
        </p:nvSpPr>
        <p:spPr bwMode="auto">
          <a:xfrm>
            <a:off x="6588125" y="1592263"/>
            <a:ext cx="465138" cy="431799"/>
          </a:xfrm>
          <a:prstGeom prst="roundRect">
            <a:avLst>
              <a:gd name="adj" fmla="val 16667"/>
            </a:avLst>
          </a:prstGeom>
          <a:noFill/>
          <a:ln w="28575">
            <a:solidFill>
              <a:srgbClr val="FF0000"/>
            </a:solidFill>
            <a:round/>
            <a:headEnd/>
            <a:tailEnd/>
          </a:ln>
          <a:effectLst/>
        </p:spPr>
        <p:txBody>
          <a:bodyPr wrap="none" anchor="ctr"/>
          <a:lstStyle/>
          <a:p>
            <a:pPr>
              <a:defRPr/>
            </a:pPr>
            <a:endParaRPr lang="zh-CN"/>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411743"/>
                                        </p:tgtEl>
                                        <p:attrNameLst>
                                          <p:attrName>style.visibility</p:attrName>
                                        </p:attrNameLst>
                                      </p:cBhvr>
                                      <p:to>
                                        <p:strVal val="visible"/>
                                      </p:to>
                                    </p:set>
                                    <p:animEffect transition="in" filter="box(in)">
                                      <p:cBhvr>
                                        <p:cTn id="7" dur="500"/>
                                        <p:tgtEl>
                                          <p:spTgt spid="41174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11744"/>
                                        </p:tgtEl>
                                        <p:attrNameLst>
                                          <p:attrName>style.visibility</p:attrName>
                                        </p:attrNameLst>
                                      </p:cBhvr>
                                      <p:to>
                                        <p:strVal val="visible"/>
                                      </p:to>
                                    </p:set>
                                    <p:animEffect transition="in" filter="box(in)">
                                      <p:cBhvr>
                                        <p:cTn id="12" dur="500"/>
                                        <p:tgtEl>
                                          <p:spTgt spid="41174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411746"/>
                                        </p:tgtEl>
                                        <p:attrNameLst>
                                          <p:attrName>style.visibility</p:attrName>
                                        </p:attrNameLst>
                                      </p:cBhvr>
                                      <p:to>
                                        <p:strVal val="visible"/>
                                      </p:to>
                                    </p:set>
                                    <p:animEffect transition="in" filter="box(in)">
                                      <p:cBhvr>
                                        <p:cTn id="17" dur="500"/>
                                        <p:tgtEl>
                                          <p:spTgt spid="41174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499"/>
                                          </p:stCondLst>
                                        </p:cTn>
                                        <p:tgtEl>
                                          <p:spTgt spid="411745"/>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nodeType="clickEffect">
                                  <p:stCondLst>
                                    <p:cond delay="0"/>
                                  </p:stCondLst>
                                  <p:childTnLst>
                                    <p:set>
                                      <p:cBhvr>
                                        <p:cTn id="25" dur="1" fill="hold">
                                          <p:stCondLst>
                                            <p:cond delay="0"/>
                                          </p:stCondLst>
                                        </p:cTn>
                                        <p:tgtEl>
                                          <p:spTgt spid="411762"/>
                                        </p:tgtEl>
                                        <p:attrNameLst>
                                          <p:attrName>style.visibility</p:attrName>
                                        </p:attrNameLst>
                                      </p:cBhvr>
                                      <p:to>
                                        <p:strVal val="visible"/>
                                      </p:to>
                                    </p:set>
                                    <p:animEffect transition="in" filter="dissolve">
                                      <p:cBhvr>
                                        <p:cTn id="26" dur="500"/>
                                        <p:tgtEl>
                                          <p:spTgt spid="411762"/>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5" presetClass="entr" presetSubtype="10" fill="hold" nodeType="clickEffect">
                                  <p:stCondLst>
                                    <p:cond delay="0"/>
                                  </p:stCondLst>
                                  <p:childTnLst>
                                    <p:set>
                                      <p:cBhvr>
                                        <p:cTn id="30" dur="1" fill="hold">
                                          <p:stCondLst>
                                            <p:cond delay="0"/>
                                          </p:stCondLst>
                                        </p:cTn>
                                        <p:tgtEl>
                                          <p:spTgt spid="411904"/>
                                        </p:tgtEl>
                                        <p:attrNameLst>
                                          <p:attrName>style.visibility</p:attrName>
                                        </p:attrNameLst>
                                      </p:cBhvr>
                                      <p:to>
                                        <p:strVal val="visible"/>
                                      </p:to>
                                    </p:set>
                                    <p:animEffect transition="in" filter="checkerboard(across)">
                                      <p:cBhvr>
                                        <p:cTn id="31" dur="500"/>
                                        <p:tgtEl>
                                          <p:spTgt spid="411904"/>
                                        </p:tgtEl>
                                      </p:cBhvr>
                                    </p:animEffect>
                                  </p:childTnLst>
                                </p:cTn>
                              </p:par>
                              <p:par>
                                <p:cTn id="32" presetID="5" presetClass="entr" presetSubtype="10" fill="hold" nodeType="withEffect">
                                  <p:stCondLst>
                                    <p:cond delay="0"/>
                                  </p:stCondLst>
                                  <p:childTnLst>
                                    <p:set>
                                      <p:cBhvr>
                                        <p:cTn id="33" dur="1" fill="hold">
                                          <p:stCondLst>
                                            <p:cond delay="0"/>
                                          </p:stCondLst>
                                        </p:cTn>
                                        <p:tgtEl>
                                          <p:spTgt spid="411763"/>
                                        </p:tgtEl>
                                        <p:attrNameLst>
                                          <p:attrName>style.visibility</p:attrName>
                                        </p:attrNameLst>
                                      </p:cBhvr>
                                      <p:to>
                                        <p:strVal val="visible"/>
                                      </p:to>
                                    </p:set>
                                    <p:animEffect transition="in" filter="checkerboard(across)">
                                      <p:cBhvr>
                                        <p:cTn id="34" dur="500"/>
                                        <p:tgtEl>
                                          <p:spTgt spid="411763"/>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5" presetClass="entr" presetSubtype="10" fill="hold" nodeType="clickEffect">
                                  <p:stCondLst>
                                    <p:cond delay="0"/>
                                  </p:stCondLst>
                                  <p:childTnLst>
                                    <p:set>
                                      <p:cBhvr>
                                        <p:cTn id="38" dur="1" fill="hold">
                                          <p:stCondLst>
                                            <p:cond delay="0"/>
                                          </p:stCondLst>
                                        </p:cTn>
                                        <p:tgtEl>
                                          <p:spTgt spid="411905"/>
                                        </p:tgtEl>
                                        <p:attrNameLst>
                                          <p:attrName>style.visibility</p:attrName>
                                        </p:attrNameLst>
                                      </p:cBhvr>
                                      <p:to>
                                        <p:strVal val="visible"/>
                                      </p:to>
                                    </p:set>
                                    <p:animEffect transition="in" filter="checkerboard(across)">
                                      <p:cBhvr>
                                        <p:cTn id="39" dur="500"/>
                                        <p:tgtEl>
                                          <p:spTgt spid="411905"/>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nodeType="clickEffect">
                                  <p:stCondLst>
                                    <p:cond delay="0"/>
                                  </p:stCondLst>
                                  <p:childTnLst>
                                    <p:set>
                                      <p:cBhvr>
                                        <p:cTn id="43" dur="1" fill="hold">
                                          <p:stCondLst>
                                            <p:cond delay="499"/>
                                          </p:stCondLst>
                                        </p:cTn>
                                        <p:tgtEl>
                                          <p:spTgt spid="411747"/>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9" presetClass="entr" presetSubtype="0" fill="hold" nodeType="clickEffect">
                                  <p:stCondLst>
                                    <p:cond delay="0"/>
                                  </p:stCondLst>
                                  <p:childTnLst>
                                    <p:set>
                                      <p:cBhvr>
                                        <p:cTn id="47" dur="1" fill="hold">
                                          <p:stCondLst>
                                            <p:cond delay="0"/>
                                          </p:stCondLst>
                                        </p:cTn>
                                        <p:tgtEl>
                                          <p:spTgt spid="411761"/>
                                        </p:tgtEl>
                                        <p:attrNameLst>
                                          <p:attrName>style.visibility</p:attrName>
                                        </p:attrNameLst>
                                      </p:cBhvr>
                                      <p:to>
                                        <p:strVal val="visible"/>
                                      </p:to>
                                    </p:set>
                                    <p:animEffect transition="in" filter="dissolve">
                                      <p:cBhvr>
                                        <p:cTn id="48" dur="500"/>
                                        <p:tgtEl>
                                          <p:spTgt spid="4117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745" grpId="0" animBg="1" autoUpdateAnimBg="0"/>
      <p:bldP spid="411746" grpId="0" animBg="1"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412674" name="Object 2"/>
          <p:cNvGraphicFramePr>
            <a:graphicFrameLocks xmlns:a="http://schemas.openxmlformats.org/drawingml/2006/main" noChangeAspect="1"/>
          </p:cNvGraphicFramePr>
          <p:nvPr/>
        </p:nvGraphicFramePr>
        <p:xfrm>
          <a:off x="4814888" y="2105025"/>
          <a:ext cx="2166937" cy="588963"/>
        </p:xfrm>
        <a:graphic>
          <a:graphicData uri="http://schemas.openxmlformats.org/presentationml/2006/ole">
            <p:oleObj name="oleObj" r:id="rId4" imgW="964565" imgH="266065" progId="Equation.DSMT4">
              <p:embed/>
              <p:pic>
                <p:nvPicPr>
                  <p:cNvPr id="412674" name="Object 2"/>
                  <p:cNvPicPr/>
                  <p:nvPr/>
                </p:nvPicPr>
                <p:blipFill>
                  <a:blip r:embed="rId3"/>
                  <a:stretch/>
                </p:blipFill>
                <p:spPr bwMode="auto">
                  <a:xfrm>
                    <a:off x="4814888" y="2105025"/>
                    <a:ext cx="2166937" cy="588963"/>
                  </a:xfrm>
                  <a:prstGeom prst="rect">
                    <a:avLst/>
                  </a:prstGeom>
                </p:spPr>
              </p:pic>
            </p:oleObj>
          </a:graphicData>
        </a:graphic>
      </p:graphicFrame>
      <p:grpSp>
        <p:nvGrpSpPr>
          <p:cNvPr id="412675" name="Group 3"/>
          <p:cNvGrpSpPr/>
          <p:nvPr/>
        </p:nvGrpSpPr>
        <p:grpSpPr bwMode="auto">
          <a:xfrm>
            <a:off x="682625" y="2878138"/>
            <a:ext cx="7934325" cy="3101975"/>
            <a:chOff x="430" y="989"/>
            <a:chExt cx="4998" cy="1954"/>
          </a:xfrm>
        </p:grpSpPr>
        <p:sp>
          <p:nvSpPr>
            <p:cNvPr id="412676" name="AutoShape 4"/>
            <p:cNvSpPr>
              <a:spLocks noChangeArrowheads="1"/>
            </p:cNvSpPr>
            <p:nvPr/>
          </p:nvSpPr>
          <p:spPr bwMode="auto">
            <a:xfrm>
              <a:off x="430" y="989"/>
              <a:ext cx="4998" cy="1954"/>
            </a:xfrm>
            <a:prstGeom prst="roundRect">
              <a:avLst>
                <a:gd name="adj" fmla="val 16667"/>
              </a:avLst>
            </a:prstGeom>
            <a:solidFill>
              <a:schemeClr val="bg1"/>
            </a:solidFill>
            <a:ln>
              <a:noFill/>
            </a:ln>
            <a:effectLst/>
          </p:spPr>
          <p:txBody>
            <a:bodyPr anchor="ctr">
              <a:spAutoFit/>
            </a:bodyPr>
            <a:lstStyle/>
            <a:p>
              <a:pPr>
                <a:defRPr/>
              </a:pPr>
              <a:endParaRPr lang="zh-CN"/>
            </a:p>
          </p:txBody>
        </p:sp>
        <p:graphicFrame>
          <p:nvGraphicFramePr>
            <p:cNvPr id="412677" name="Object 5"/>
            <p:cNvGraphicFramePr>
              <a:graphicFrameLocks xmlns:a="http://schemas.openxmlformats.org/drawingml/2006/main" noChangeAspect="1"/>
            </p:cNvGraphicFramePr>
            <p:nvPr/>
          </p:nvGraphicFramePr>
          <p:xfrm>
            <a:off x="532" y="1080"/>
            <a:ext cx="4768" cy="1822"/>
          </p:xfrm>
          <a:graphic>
            <a:graphicData uri="http://schemas.openxmlformats.org/presentationml/2006/ole">
              <p:oleObj name="oleObj" r:id="rId6" imgW="3495040" imgH="1219200" progId="Word.Picture.8">
                <p:embed/>
                <p:pic>
                  <p:nvPicPr>
                    <p:cNvPr id="412677" name="Object 5"/>
                    <p:cNvPicPr/>
                    <p:nvPr/>
                  </p:nvPicPr>
                  <p:blipFill>
                    <a:blip r:embed="rId5"/>
                    <a:stretch/>
                  </p:blipFill>
                  <p:spPr bwMode="auto">
                    <a:xfrm>
                      <a:off x="532" y="1080"/>
                      <a:ext cx="4768" cy="1822"/>
                    </a:xfrm>
                    <a:prstGeom prst="rect">
                      <a:avLst/>
                    </a:prstGeom>
                  </p:spPr>
                </p:pic>
              </p:oleObj>
            </a:graphicData>
          </a:graphic>
        </p:graphicFrame>
      </p:grpSp>
      <p:graphicFrame>
        <p:nvGraphicFramePr>
          <p:cNvPr id="412678" name="Object 6"/>
          <p:cNvGraphicFramePr>
            <a:graphicFrameLocks xmlns:a="http://schemas.openxmlformats.org/drawingml/2006/main" noChangeAspect="1"/>
          </p:cNvGraphicFramePr>
          <p:nvPr/>
        </p:nvGraphicFramePr>
        <p:xfrm>
          <a:off x="849313" y="2997200"/>
          <a:ext cx="7569200" cy="2892425"/>
        </p:xfrm>
        <a:graphic>
          <a:graphicData uri="http://schemas.openxmlformats.org/presentationml/2006/ole">
            <p:oleObj name="oleObj" r:id="rId8" imgW="3495040" imgH="1219200" progId="Word.Picture.8">
              <p:embed/>
              <p:pic>
                <p:nvPicPr>
                  <p:cNvPr id="412678" name="Object 6"/>
                  <p:cNvPicPr/>
                  <p:nvPr/>
                </p:nvPicPr>
                <p:blipFill>
                  <a:blip r:embed="rId7"/>
                  <a:stretch/>
                </p:blipFill>
                <p:spPr bwMode="auto">
                  <a:xfrm>
                    <a:off x="849313" y="2997200"/>
                    <a:ext cx="7569200" cy="2892425"/>
                  </a:xfrm>
                  <a:prstGeom prst="rect">
                    <a:avLst/>
                  </a:prstGeom>
                </p:spPr>
              </p:pic>
            </p:oleObj>
          </a:graphicData>
        </a:graphic>
      </p:graphicFrame>
      <p:graphicFrame>
        <p:nvGraphicFramePr>
          <p:cNvPr id="412679" name="Object 7"/>
          <p:cNvGraphicFramePr>
            <a:graphicFrameLocks xmlns:a="http://schemas.openxmlformats.org/drawingml/2006/main" noChangeAspect="1"/>
          </p:cNvGraphicFramePr>
          <p:nvPr/>
        </p:nvGraphicFramePr>
        <p:xfrm>
          <a:off x="2084388" y="2133600"/>
          <a:ext cx="1025525" cy="531813"/>
        </p:xfrm>
        <a:graphic>
          <a:graphicData uri="http://schemas.openxmlformats.org/presentationml/2006/ole">
            <p:oleObj name="oleObj" r:id="rId10" imgW="457200" imgH="240665" progId="Equation.DSMT4">
              <p:embed/>
              <p:pic>
                <p:nvPicPr>
                  <p:cNvPr id="412679" name="Object 7"/>
                  <p:cNvPicPr/>
                  <p:nvPr/>
                </p:nvPicPr>
                <p:blipFill>
                  <a:blip r:embed="rId9"/>
                  <a:stretch/>
                </p:blipFill>
                <p:spPr bwMode="auto">
                  <a:xfrm>
                    <a:off x="2084388" y="2133600"/>
                    <a:ext cx="1025525" cy="531813"/>
                  </a:xfrm>
                  <a:prstGeom prst="rect">
                    <a:avLst/>
                  </a:prstGeom>
                </p:spPr>
              </p:pic>
            </p:oleObj>
          </a:graphicData>
        </a:graphic>
      </p:graphicFrame>
      <p:sp>
        <p:nvSpPr>
          <p:cNvPr id="412680" name="AutoShape 8"/>
          <p:cNvSpPr>
            <a:spLocks noChangeArrowheads="1"/>
          </p:cNvSpPr>
          <p:nvPr/>
        </p:nvSpPr>
        <p:spPr bwMode="auto">
          <a:xfrm>
            <a:off x="3673475" y="2220913"/>
            <a:ext cx="838200" cy="381000"/>
          </a:xfrm>
          <a:prstGeom prst="rightArrow">
            <a:avLst>
              <a:gd name="adj1" fmla="val 50000"/>
              <a:gd name="adj2" fmla="val 55000"/>
            </a:avLst>
          </a:prstGeom>
          <a:solidFill>
            <a:srgbClr val="CCFFCC"/>
          </a:solidFill>
          <a:ln w="9525">
            <a:solidFill>
              <a:schemeClr val="tx1"/>
            </a:solidFill>
            <a:miter lim="800000"/>
            <a:headEnd/>
            <a:tailEnd/>
          </a:ln>
          <a:effectLst/>
        </p:spPr>
        <p:txBody>
          <a:bodyPr anchor="ctr">
            <a:spAutoFit/>
          </a:bodyPr>
          <a:lstStyle/>
          <a:p>
            <a:pPr>
              <a:defRPr/>
            </a:pPr>
            <a:endParaRPr lang="zh-CN"/>
          </a:p>
        </p:txBody>
      </p:sp>
      <p:sp>
        <p:nvSpPr>
          <p:cNvPr id="412681" name="Rectangle 9"/>
          <p:cNvSpPr>
            <a:spLocks noChangeArrowheads="1"/>
          </p:cNvSpPr>
          <p:nvPr/>
        </p:nvSpPr>
        <p:spPr bwMode="auto">
          <a:xfrm>
            <a:off x="2087563" y="1125538"/>
            <a:ext cx="3173412" cy="511175"/>
          </a:xfrm>
          <a:prstGeom prst="rect">
            <a:avLst/>
          </a:prstGeom>
          <a:noFill/>
          <a:ln>
            <a:noFill/>
          </a:ln>
          <a:effectLst/>
        </p:spPr>
        <p:txBody>
          <a:bodyPr anchor="ctr"/>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a:buFontTx/>
              <a:buChar char="•"/>
              <a:defRPr/>
            </a:pPr>
            <a:r>
              <a:rPr lang="zh-CN" sz="2800">
                <a:solidFill>
                  <a:srgbClr val="000099"/>
                </a:solidFill>
                <a:latin typeface="楷体_GB2312"/>
              </a:rPr>
              <a:t>修改后的逻辑图</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412680"/>
                                        </p:tgtEl>
                                        <p:attrNameLst>
                                          <p:attrName>style.visibility</p:attrName>
                                        </p:attrNameLst>
                                      </p:cBhvr>
                                      <p:to>
                                        <p:strVal val="visible"/>
                                      </p:to>
                                    </p:set>
                                    <p:animEffect transition="in" filter="box(in)">
                                      <p:cBhvr>
                                        <p:cTn id="7" dur="500"/>
                                        <p:tgtEl>
                                          <p:spTgt spid="41268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12674"/>
                                        </p:tgtEl>
                                        <p:attrNameLst>
                                          <p:attrName>style.visibility</p:attrName>
                                        </p:attrNameLst>
                                      </p:cBhvr>
                                      <p:to>
                                        <p:strVal val="visible"/>
                                      </p:to>
                                    </p:set>
                                    <p:animEffect transition="in" filter="dissolve">
                                      <p:cBhvr>
                                        <p:cTn id="12" dur="500"/>
                                        <p:tgtEl>
                                          <p:spTgt spid="41267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412678"/>
                                        </p:tgtEl>
                                        <p:attrNameLst>
                                          <p:attrName>style.visibility</p:attrName>
                                        </p:attrNameLst>
                                      </p:cBhvr>
                                      <p:to>
                                        <p:strVal val="visible"/>
                                      </p:to>
                                    </p:set>
                                    <p:animEffect transition="in" filter="checkerboard(across)">
                                      <p:cBhvr>
                                        <p:cTn id="17" dur="500"/>
                                        <p:tgtEl>
                                          <p:spTgt spid="4126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07554" name="Rectangle 2"/>
          <p:cNvSpPr>
            <a:spLocks noChangeArrowheads="1"/>
          </p:cNvSpPr>
          <p:nvPr/>
        </p:nvSpPr>
        <p:spPr bwMode="auto">
          <a:xfrm>
            <a:off x="684213" y="566474"/>
            <a:ext cx="2153859" cy="584727"/>
          </a:xfrm>
          <a:prstGeom prst="rect">
            <a:avLst/>
          </a:prstGeom>
          <a:noFill/>
          <a:ln>
            <a:noFill/>
          </a:ln>
          <a:effectLst/>
        </p:spPr>
        <p:txBody>
          <a:bodyPr wrap="none" tIns="76176" bIns="76176" anchor="ctr">
            <a:spAutoFit/>
          </a:bodyPr>
          <a:lstStyle/>
          <a:p>
            <a:pPr algn="l">
              <a:defRPr/>
            </a:pPr>
            <a:r>
              <a:rPr lang="en-US" sz="2800">
                <a:solidFill>
                  <a:srgbClr val="CC0000"/>
                </a:solidFill>
                <a:latin typeface="Times New Roman"/>
                <a:ea typeface="楷体_GB2312"/>
              </a:rPr>
              <a:t>Verilog HDL</a:t>
            </a:r>
            <a:endParaRPr lang="en-US" sz="2800">
              <a:solidFill>
                <a:srgbClr val="CC0000"/>
              </a:solidFill>
              <a:latin typeface="楷体_GB2312"/>
              <a:ea typeface="楷体_GB2312"/>
            </a:endParaRPr>
          </a:p>
        </p:txBody>
      </p:sp>
      <p:sp>
        <p:nvSpPr>
          <p:cNvPr id="407555" name="Rectangle 3"/>
          <p:cNvSpPr>
            <a:spLocks noChangeArrowheads="1"/>
          </p:cNvSpPr>
          <p:nvPr/>
        </p:nvSpPr>
        <p:spPr bwMode="auto">
          <a:xfrm>
            <a:off x="1400175" y="2276840"/>
            <a:ext cx="4756045" cy="2308324"/>
          </a:xfrm>
          <a:prstGeom prst="rect">
            <a:avLst/>
          </a:prstGeom>
          <a:noFill/>
          <a:ln>
            <a:noFill/>
          </a:ln>
          <a:effectLst/>
        </p:spPr>
        <p:txBody>
          <a:bodyPr wrap="square" anchor="ctr">
            <a:spAutoFit/>
          </a:bodyPr>
          <a:lstStyle/>
          <a:p>
            <a:pPr algn="l">
              <a:lnSpc>
                <a:spcPct val="120000"/>
              </a:lnSpc>
              <a:defRPr/>
            </a:pPr>
            <a:r>
              <a:rPr lang="en-US" sz="2400">
                <a:solidFill>
                  <a:srgbClr val="000066"/>
                </a:solidFill>
                <a:latin typeface="Times New Roman"/>
                <a:ea typeface="楷体_GB2312"/>
              </a:rPr>
              <a:t>always @(</a:t>
            </a:r>
            <a:r>
              <a:rPr lang="en-US" sz="2400">
                <a:solidFill>
                  <a:srgbClr val="000066"/>
                </a:solidFill>
                <a:latin typeface="Times New Roman"/>
                <a:ea typeface="楷体_GB2312"/>
              </a:rPr>
              <a:t>posedge</a:t>
            </a:r>
            <a:r>
              <a:rPr lang="en-US" sz="2400">
                <a:solidFill>
                  <a:srgbClr val="000066"/>
                </a:solidFill>
                <a:latin typeface="Times New Roman"/>
                <a:ea typeface="楷体_GB2312"/>
              </a:rPr>
              <a:t> CP)</a:t>
            </a:r>
            <a:endParaRPr/>
          </a:p>
          <a:p>
            <a:pPr algn="l">
              <a:lnSpc>
                <a:spcPct val="120000"/>
              </a:lnSpc>
              <a:defRPr/>
            </a:pPr>
            <a:r>
              <a:rPr lang="en-US" sz="2400">
                <a:solidFill>
                  <a:srgbClr val="000066"/>
                </a:solidFill>
                <a:latin typeface="Times New Roman"/>
                <a:ea typeface="楷体_GB2312"/>
              </a:rPr>
              <a:t>if (Q==4) Q&lt;=0;</a:t>
            </a:r>
            <a:endParaRPr/>
          </a:p>
          <a:p>
            <a:pPr algn="l">
              <a:lnSpc>
                <a:spcPct val="120000"/>
              </a:lnSpc>
              <a:defRPr/>
            </a:pPr>
            <a:r>
              <a:rPr lang="en-US" sz="2400">
                <a:solidFill>
                  <a:srgbClr val="000066"/>
                </a:solidFill>
                <a:latin typeface="Times New Roman"/>
                <a:ea typeface="楷体_GB2312"/>
              </a:rPr>
              <a:t>else Q&lt;=Q+1;</a:t>
            </a:r>
            <a:endParaRPr/>
          </a:p>
          <a:p>
            <a:pPr algn="l">
              <a:lnSpc>
                <a:spcPct val="120000"/>
              </a:lnSpc>
              <a:defRPr/>
            </a:pPr>
            <a:endParaRPr lang="en-US" sz="2400">
              <a:solidFill>
                <a:srgbClr val="000066"/>
              </a:solidFill>
              <a:latin typeface="Times New Roman"/>
              <a:ea typeface="楷体_GB2312"/>
            </a:endParaRPr>
          </a:p>
          <a:p>
            <a:pPr algn="l">
              <a:lnSpc>
                <a:spcPct val="120000"/>
              </a:lnSpc>
              <a:defRPr/>
            </a:pPr>
            <a:r>
              <a:rPr lang="en-US" sz="2400">
                <a:solidFill>
                  <a:srgbClr val="000066"/>
                </a:solidFill>
                <a:latin typeface="Times New Roman"/>
                <a:ea typeface="楷体_GB2312"/>
              </a:rPr>
              <a:t>assign Y=(Q==4)?1:0;</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7555"/>
                                        </p:tgtEl>
                                        <p:attrNameLst>
                                          <p:attrName>style.visibility</p:attrName>
                                        </p:attrNameLst>
                                      </p:cBhvr>
                                      <p:to>
                                        <p:strVal val="visible"/>
                                      </p:to>
                                    </p:set>
                                    <p:animEffect transition="in" filter="strips(downRight)">
                                      <p:cBhvr>
                                        <p:cTn id="7" dur="2000"/>
                                        <p:tgtEl>
                                          <p:spTgt spid="4075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555" grpId="0"/>
    </p:bldLst>
  </p:timing>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387103" name="Object 31"/>
          <p:cNvGraphicFramePr>
            <a:graphicFrameLocks xmlns:a="http://schemas.openxmlformats.org/drawingml/2006/main" noChangeAspect="1"/>
          </p:cNvGraphicFramePr>
          <p:nvPr/>
        </p:nvGraphicFramePr>
        <p:xfrm>
          <a:off x="2411413" y="1484313"/>
          <a:ext cx="4302125" cy="4535487"/>
        </p:xfrm>
        <a:graphic>
          <a:graphicData uri="http://schemas.openxmlformats.org/presentationml/2006/ole">
            <p:oleObj name="oleObj" r:id="rId4" imgW="2294890" imgH="3142615" progId="Word.Picture.8">
              <p:embed/>
              <p:pic>
                <p:nvPicPr>
                  <p:cNvPr id="387103" name="Object 31"/>
                  <p:cNvPicPr/>
                  <p:nvPr/>
                </p:nvPicPr>
                <p:blipFill>
                  <a:blip r:embed="rId3"/>
                  <a:stretch/>
                </p:blipFill>
                <p:spPr bwMode="auto">
                  <a:xfrm>
                    <a:off x="2411413" y="1484313"/>
                    <a:ext cx="4302125" cy="4535487"/>
                  </a:xfrm>
                  <a:prstGeom prst="rect">
                    <a:avLst/>
                  </a:prstGeom>
                </p:spPr>
              </p:pic>
            </p:oleObj>
          </a:graphicData>
        </a:graphic>
      </p:graphicFrame>
      <p:sp>
        <p:nvSpPr>
          <p:cNvPr id="387104" name="Rectangle 32"/>
          <p:cNvSpPr>
            <a:spLocks noChangeArrowheads="1"/>
          </p:cNvSpPr>
          <p:nvPr/>
        </p:nvSpPr>
        <p:spPr bwMode="auto">
          <a:xfrm>
            <a:off x="755650" y="549275"/>
            <a:ext cx="8151812" cy="457200"/>
          </a:xfrm>
          <a:prstGeom prst="rect">
            <a:avLst/>
          </a:prstGeom>
          <a:noFill/>
          <a:ln>
            <a:noFill/>
          </a:ln>
          <a:effectLst/>
        </p:spPr>
        <p:txBody>
          <a:bodyPr wrap="none">
            <a:spAutoFit/>
          </a:bodyPr>
          <a:lstStyle/>
          <a:p>
            <a:pPr algn="l">
              <a:defRPr/>
            </a:pPr>
            <a:r>
              <a:rPr lang="zh-CN" sz="2400">
                <a:solidFill>
                  <a:srgbClr val="000066"/>
                </a:solidFill>
                <a:latin typeface="楷体_GB2312"/>
                <a:ea typeface="楷体_GB2312"/>
              </a:rPr>
              <a:t>例</a:t>
            </a:r>
            <a:r>
              <a:rPr lang="zh-CN" sz="2400">
                <a:latin typeface="Verdana"/>
              </a:rPr>
              <a:t>；</a:t>
            </a:r>
            <a:r>
              <a:rPr lang="zh-CN" sz="2400">
                <a:solidFill>
                  <a:srgbClr val="000066"/>
                </a:solidFill>
                <a:latin typeface="楷体_GB2312"/>
                <a:ea typeface="楷体_GB2312"/>
              </a:rPr>
              <a:t>用</a:t>
            </a:r>
            <a:r>
              <a:rPr lang="en-US" sz="2400">
                <a:solidFill>
                  <a:srgbClr val="000066"/>
                </a:solidFill>
                <a:latin typeface="楷体_GB2312"/>
                <a:ea typeface="楷体_GB2312"/>
              </a:rPr>
              <a:t>D </a:t>
            </a:r>
            <a:r>
              <a:rPr lang="zh-CN" sz="2400">
                <a:solidFill>
                  <a:srgbClr val="000066"/>
                </a:solidFill>
                <a:latin typeface="楷体_GB2312"/>
                <a:ea typeface="楷体_GB2312"/>
              </a:rPr>
              <a:t>触发器设计状态变化满足下状态图的时序逻辑电路</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88117" name="Rectangle 21"/>
          <p:cNvSpPr>
            <a:spLocks noChangeArrowheads="1"/>
          </p:cNvSpPr>
          <p:nvPr/>
        </p:nvSpPr>
        <p:spPr bwMode="auto">
          <a:xfrm>
            <a:off x="0" y="2185988"/>
            <a:ext cx="9144000" cy="0"/>
          </a:xfrm>
          <a:prstGeom prst="rect">
            <a:avLst/>
          </a:prstGeom>
          <a:noFill/>
          <a:ln>
            <a:noFill/>
          </a:ln>
          <a:effectLst/>
        </p:spPr>
        <p:txBody>
          <a:bodyPr wrap="none" anchor="ctr">
            <a:spAutoFit/>
          </a:bodyPr>
          <a:lstStyle/>
          <a:p>
            <a:pPr>
              <a:defRPr/>
            </a:pPr>
            <a:endParaRPr lang="zh-CN"/>
          </a:p>
        </p:txBody>
      </p:sp>
      <p:graphicFrame>
        <p:nvGraphicFramePr>
          <p:cNvPr id="388118" name="Object 22"/>
          <p:cNvGraphicFramePr>
            <a:graphicFrameLocks xmlns:a="http://schemas.openxmlformats.org/drawingml/2006/main" noChangeAspect="1"/>
          </p:cNvGraphicFramePr>
          <p:nvPr/>
        </p:nvGraphicFramePr>
        <p:xfrm>
          <a:off x="468313" y="1484313"/>
          <a:ext cx="3816350" cy="4322762"/>
        </p:xfrm>
        <a:graphic>
          <a:graphicData uri="http://schemas.openxmlformats.org/presentationml/2006/ole">
            <p:oleObj name="oleObj" r:id="rId4" imgW="2294890" imgH="3142615" progId="Word.Picture.8">
              <p:embed/>
              <p:pic>
                <p:nvPicPr>
                  <p:cNvPr id="388118" name="Object 22"/>
                  <p:cNvPicPr/>
                  <p:nvPr/>
                </p:nvPicPr>
                <p:blipFill>
                  <a:blip r:embed="rId3"/>
                  <a:stretch/>
                </p:blipFill>
                <p:spPr bwMode="auto">
                  <a:xfrm>
                    <a:off x="468313" y="1484313"/>
                    <a:ext cx="3816350" cy="4322762"/>
                  </a:xfrm>
                  <a:prstGeom prst="rect">
                    <a:avLst/>
                  </a:prstGeom>
                </p:spPr>
              </p:pic>
            </p:oleObj>
          </a:graphicData>
        </a:graphic>
      </p:graphicFrame>
      <p:sp>
        <p:nvSpPr>
          <p:cNvPr id="388160" name="Rectangle 64"/>
          <p:cNvSpPr>
            <a:spLocks noChangeArrowheads="1"/>
          </p:cNvSpPr>
          <p:nvPr/>
        </p:nvSpPr>
        <p:spPr bwMode="auto">
          <a:xfrm>
            <a:off x="935038" y="296863"/>
            <a:ext cx="2805112" cy="457200"/>
          </a:xfrm>
          <a:prstGeom prst="rect">
            <a:avLst/>
          </a:prstGeom>
          <a:noFill/>
          <a:ln>
            <a:noFill/>
          </a:ln>
          <a:effectLst/>
        </p:spPr>
        <p:txBody>
          <a:bodyPr wrap="none" anchor="ctr">
            <a:spAutoFit/>
          </a:bodyPr>
          <a:lstStyle/>
          <a:p>
            <a:pPr algn="l">
              <a:defRPr/>
            </a:pPr>
            <a:r>
              <a:rPr lang="en-US" sz="2400">
                <a:solidFill>
                  <a:srgbClr val="000066"/>
                </a:solidFill>
                <a:latin typeface="Arial"/>
                <a:ea typeface="楷体_GB2312"/>
                <a:cs typeface="Arial"/>
              </a:rPr>
              <a:t>1</a:t>
            </a:r>
            <a:r>
              <a:rPr lang="zh-CN" sz="2400">
                <a:solidFill>
                  <a:srgbClr val="000066"/>
                </a:solidFill>
                <a:latin typeface="Arial"/>
                <a:ea typeface="楷体_GB2312"/>
                <a:cs typeface="Arial"/>
              </a:rPr>
              <a:t>、列出原始状态表</a:t>
            </a:r>
            <a:endParaRPr/>
          </a:p>
        </p:txBody>
      </p:sp>
      <p:grpSp>
        <p:nvGrpSpPr>
          <p:cNvPr id="388163" name="Group 67"/>
          <p:cNvGrpSpPr/>
          <p:nvPr/>
        </p:nvGrpSpPr>
        <p:grpSpPr bwMode="auto">
          <a:xfrm>
            <a:off x="4716463" y="944563"/>
            <a:ext cx="4427537" cy="4714875"/>
            <a:chOff x="2971" y="595"/>
            <a:chExt cx="2789" cy="2970"/>
          </a:xfrm>
        </p:grpSpPr>
        <p:sp>
          <p:nvSpPr>
            <p:cNvPr id="388119" name="Rectangle 23"/>
            <p:cNvSpPr>
              <a:spLocks noChangeArrowheads="1"/>
            </p:cNvSpPr>
            <p:nvPr/>
          </p:nvSpPr>
          <p:spPr bwMode="auto">
            <a:xfrm>
              <a:off x="3719" y="595"/>
              <a:ext cx="1081" cy="288"/>
            </a:xfrm>
            <a:prstGeom prst="rect">
              <a:avLst/>
            </a:prstGeom>
            <a:noFill/>
            <a:ln>
              <a:noFill/>
            </a:ln>
            <a:effectLst/>
          </p:spPr>
          <p:txBody>
            <a:bodyPr wrap="none" anchor="ctr">
              <a:spAutoFit/>
            </a:bodyPr>
            <a:lstStyle/>
            <a:p>
              <a:pPr algn="l">
                <a:defRPr/>
              </a:pPr>
              <a:r>
                <a:rPr lang="zh-CN" sz="2400">
                  <a:solidFill>
                    <a:srgbClr val="000066"/>
                  </a:solidFill>
                  <a:latin typeface="Arial"/>
                  <a:ea typeface="楷体_GB2312"/>
                  <a:cs typeface="Arial"/>
                </a:rPr>
                <a:t>原始状态表</a:t>
              </a:r>
              <a:endParaRPr/>
            </a:p>
          </p:txBody>
        </p:sp>
        <p:sp>
          <p:nvSpPr>
            <p:cNvPr id="388121" name="Rectangle 25"/>
            <p:cNvSpPr>
              <a:spLocks noChangeArrowheads="1"/>
            </p:cNvSpPr>
            <p:nvPr/>
          </p:nvSpPr>
          <p:spPr bwMode="auto">
            <a:xfrm>
              <a:off x="4662" y="3278"/>
              <a:ext cx="1098"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f</a:t>
              </a:r>
              <a:r>
                <a:rPr lang="en-US" sz="2200">
                  <a:latin typeface="Times New Roman"/>
                  <a:ea typeface="宋体"/>
                  <a:cs typeface="Times New Roman"/>
                </a:rPr>
                <a:t> / 1</a:t>
              </a:r>
              <a:endParaRPr lang="en-US" sz="2200">
                <a:latin typeface="Arial"/>
                <a:ea typeface="宋体"/>
                <a:cs typeface="Times New Roman"/>
              </a:endParaRPr>
            </a:p>
          </p:txBody>
        </p:sp>
        <p:sp>
          <p:nvSpPr>
            <p:cNvPr id="388122" name="Rectangle 26"/>
            <p:cNvSpPr>
              <a:spLocks noChangeArrowheads="1"/>
            </p:cNvSpPr>
            <p:nvPr/>
          </p:nvSpPr>
          <p:spPr bwMode="auto">
            <a:xfrm>
              <a:off x="3566" y="3278"/>
              <a:ext cx="1096"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a</a:t>
              </a:r>
              <a:r>
                <a:rPr lang="en-US" sz="2200">
                  <a:latin typeface="Times New Roman"/>
                  <a:ea typeface="宋体"/>
                  <a:cs typeface="Times New Roman"/>
                </a:rPr>
                <a:t> / 0</a:t>
              </a:r>
              <a:endParaRPr lang="en-US" sz="2200">
                <a:latin typeface="Arial"/>
                <a:ea typeface="宋体"/>
                <a:cs typeface="Times New Roman"/>
              </a:endParaRPr>
            </a:p>
          </p:txBody>
        </p:sp>
        <p:sp>
          <p:nvSpPr>
            <p:cNvPr id="388123" name="Rectangle 27"/>
            <p:cNvSpPr>
              <a:spLocks noChangeArrowheads="1"/>
            </p:cNvSpPr>
            <p:nvPr/>
          </p:nvSpPr>
          <p:spPr bwMode="auto">
            <a:xfrm>
              <a:off x="2971" y="3278"/>
              <a:ext cx="595"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g</a:t>
              </a:r>
              <a:endParaRPr lang="en-US" sz="2200">
                <a:latin typeface="Arial"/>
                <a:ea typeface="宋体"/>
                <a:cs typeface="Times New Roman"/>
              </a:endParaRPr>
            </a:p>
          </p:txBody>
        </p:sp>
        <p:sp>
          <p:nvSpPr>
            <p:cNvPr id="388124" name="Rectangle 28"/>
            <p:cNvSpPr>
              <a:spLocks noChangeArrowheads="1"/>
            </p:cNvSpPr>
            <p:nvPr/>
          </p:nvSpPr>
          <p:spPr bwMode="auto">
            <a:xfrm>
              <a:off x="4662" y="2991"/>
              <a:ext cx="1098"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f</a:t>
              </a:r>
              <a:r>
                <a:rPr lang="en-US" sz="2200">
                  <a:latin typeface="Times New Roman"/>
                  <a:ea typeface="宋体"/>
                  <a:cs typeface="Times New Roman"/>
                </a:rPr>
                <a:t> / 1</a:t>
              </a:r>
              <a:endParaRPr lang="en-US" sz="2200">
                <a:latin typeface="Arial"/>
                <a:ea typeface="宋体"/>
                <a:cs typeface="Times New Roman"/>
              </a:endParaRPr>
            </a:p>
          </p:txBody>
        </p:sp>
        <p:sp>
          <p:nvSpPr>
            <p:cNvPr id="388125" name="Rectangle 29"/>
            <p:cNvSpPr>
              <a:spLocks noChangeArrowheads="1"/>
            </p:cNvSpPr>
            <p:nvPr/>
          </p:nvSpPr>
          <p:spPr bwMode="auto">
            <a:xfrm>
              <a:off x="3566" y="2991"/>
              <a:ext cx="1096"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g</a:t>
              </a:r>
              <a:r>
                <a:rPr lang="en-US" sz="2200">
                  <a:latin typeface="Times New Roman"/>
                  <a:ea typeface="宋体"/>
                  <a:cs typeface="Times New Roman"/>
                </a:rPr>
                <a:t> / 0</a:t>
              </a:r>
              <a:endParaRPr lang="en-US" sz="2200">
                <a:latin typeface="Arial"/>
                <a:ea typeface="宋体"/>
                <a:cs typeface="Times New Roman"/>
              </a:endParaRPr>
            </a:p>
          </p:txBody>
        </p:sp>
        <p:sp>
          <p:nvSpPr>
            <p:cNvPr id="388126" name="Rectangle 30"/>
            <p:cNvSpPr>
              <a:spLocks noChangeArrowheads="1"/>
            </p:cNvSpPr>
            <p:nvPr/>
          </p:nvSpPr>
          <p:spPr bwMode="auto">
            <a:xfrm>
              <a:off x="2971" y="2991"/>
              <a:ext cx="595"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f</a:t>
              </a:r>
              <a:endParaRPr lang="en-US" sz="2200">
                <a:latin typeface="Arial"/>
                <a:ea typeface="宋体"/>
                <a:cs typeface="Times New Roman"/>
              </a:endParaRPr>
            </a:p>
          </p:txBody>
        </p:sp>
        <p:sp>
          <p:nvSpPr>
            <p:cNvPr id="388127" name="Rectangle 31"/>
            <p:cNvSpPr>
              <a:spLocks noChangeArrowheads="1"/>
            </p:cNvSpPr>
            <p:nvPr/>
          </p:nvSpPr>
          <p:spPr bwMode="auto">
            <a:xfrm>
              <a:off x="4662" y="2704"/>
              <a:ext cx="1098"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f </a:t>
              </a:r>
              <a:r>
                <a:rPr lang="en-US" sz="2200">
                  <a:latin typeface="Times New Roman"/>
                  <a:ea typeface="宋体"/>
                  <a:cs typeface="Times New Roman"/>
                </a:rPr>
                <a:t>/ 1</a:t>
              </a:r>
              <a:endParaRPr lang="en-US" sz="2200">
                <a:latin typeface="Arial"/>
                <a:ea typeface="宋体"/>
                <a:cs typeface="Times New Roman"/>
              </a:endParaRPr>
            </a:p>
          </p:txBody>
        </p:sp>
        <p:sp>
          <p:nvSpPr>
            <p:cNvPr id="388128" name="Rectangle 32"/>
            <p:cNvSpPr>
              <a:spLocks noChangeArrowheads="1"/>
            </p:cNvSpPr>
            <p:nvPr/>
          </p:nvSpPr>
          <p:spPr bwMode="auto">
            <a:xfrm>
              <a:off x="3566" y="2704"/>
              <a:ext cx="1096"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a </a:t>
              </a:r>
              <a:r>
                <a:rPr lang="en-US" sz="2200">
                  <a:latin typeface="Times New Roman"/>
                  <a:ea typeface="宋体"/>
                  <a:cs typeface="Times New Roman"/>
                </a:rPr>
                <a:t>/ 0</a:t>
              </a:r>
              <a:endParaRPr lang="en-US" sz="2200">
                <a:latin typeface="Arial"/>
                <a:ea typeface="宋体"/>
                <a:cs typeface="Times New Roman"/>
              </a:endParaRPr>
            </a:p>
          </p:txBody>
        </p:sp>
        <p:sp>
          <p:nvSpPr>
            <p:cNvPr id="388129" name="Rectangle 33"/>
            <p:cNvSpPr>
              <a:spLocks noChangeArrowheads="1"/>
            </p:cNvSpPr>
            <p:nvPr/>
          </p:nvSpPr>
          <p:spPr bwMode="auto">
            <a:xfrm>
              <a:off x="2971" y="2704"/>
              <a:ext cx="595"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e</a:t>
              </a:r>
              <a:endParaRPr lang="en-US" sz="2200">
                <a:latin typeface="Arial"/>
                <a:ea typeface="宋体"/>
                <a:cs typeface="Times New Roman"/>
              </a:endParaRPr>
            </a:p>
          </p:txBody>
        </p:sp>
        <p:sp>
          <p:nvSpPr>
            <p:cNvPr id="388130" name="Rectangle 34"/>
            <p:cNvSpPr>
              <a:spLocks noChangeArrowheads="1"/>
            </p:cNvSpPr>
            <p:nvPr/>
          </p:nvSpPr>
          <p:spPr bwMode="auto">
            <a:xfrm>
              <a:off x="4662" y="2416"/>
              <a:ext cx="1098" cy="28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f</a:t>
              </a:r>
              <a:r>
                <a:rPr lang="en-US" sz="2200">
                  <a:latin typeface="Times New Roman"/>
                  <a:ea typeface="宋体"/>
                  <a:cs typeface="Times New Roman"/>
                </a:rPr>
                <a:t> / 1</a:t>
              </a:r>
              <a:endParaRPr lang="en-US" sz="2200">
                <a:latin typeface="Arial"/>
                <a:ea typeface="宋体"/>
                <a:cs typeface="Times New Roman"/>
              </a:endParaRPr>
            </a:p>
          </p:txBody>
        </p:sp>
        <p:sp>
          <p:nvSpPr>
            <p:cNvPr id="388131" name="Rectangle 35"/>
            <p:cNvSpPr>
              <a:spLocks noChangeArrowheads="1"/>
            </p:cNvSpPr>
            <p:nvPr/>
          </p:nvSpPr>
          <p:spPr bwMode="auto">
            <a:xfrm>
              <a:off x="3566" y="2416"/>
              <a:ext cx="1096" cy="28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e</a:t>
              </a:r>
              <a:r>
                <a:rPr lang="en-US" sz="2200">
                  <a:latin typeface="Times New Roman"/>
                  <a:ea typeface="宋体"/>
                  <a:cs typeface="Times New Roman"/>
                </a:rPr>
                <a:t> / 0</a:t>
              </a:r>
              <a:endParaRPr lang="en-US" sz="2200">
                <a:latin typeface="Arial"/>
                <a:ea typeface="宋体"/>
                <a:cs typeface="Times New Roman"/>
              </a:endParaRPr>
            </a:p>
          </p:txBody>
        </p:sp>
        <p:sp>
          <p:nvSpPr>
            <p:cNvPr id="388132" name="Rectangle 36"/>
            <p:cNvSpPr>
              <a:spLocks noChangeArrowheads="1"/>
            </p:cNvSpPr>
            <p:nvPr/>
          </p:nvSpPr>
          <p:spPr bwMode="auto">
            <a:xfrm>
              <a:off x="2971" y="2416"/>
              <a:ext cx="595" cy="28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d</a:t>
              </a:r>
              <a:endParaRPr lang="en-US" sz="2200">
                <a:latin typeface="Arial"/>
                <a:ea typeface="宋体"/>
                <a:cs typeface="Times New Roman"/>
              </a:endParaRPr>
            </a:p>
          </p:txBody>
        </p:sp>
        <p:sp>
          <p:nvSpPr>
            <p:cNvPr id="388133" name="Rectangle 37"/>
            <p:cNvSpPr>
              <a:spLocks noChangeArrowheads="1"/>
            </p:cNvSpPr>
            <p:nvPr/>
          </p:nvSpPr>
          <p:spPr bwMode="auto">
            <a:xfrm>
              <a:off x="4662" y="2129"/>
              <a:ext cx="1098"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d</a:t>
              </a:r>
              <a:r>
                <a:rPr lang="en-US" sz="2200">
                  <a:latin typeface="Times New Roman"/>
                  <a:ea typeface="宋体"/>
                  <a:cs typeface="Times New Roman"/>
                </a:rPr>
                <a:t> / 0</a:t>
              </a:r>
              <a:endParaRPr lang="en-US" sz="2200">
                <a:latin typeface="Arial"/>
                <a:ea typeface="宋体"/>
                <a:cs typeface="Times New Roman"/>
              </a:endParaRPr>
            </a:p>
          </p:txBody>
        </p:sp>
        <p:sp>
          <p:nvSpPr>
            <p:cNvPr id="388134" name="Rectangle 38"/>
            <p:cNvSpPr>
              <a:spLocks noChangeArrowheads="1"/>
            </p:cNvSpPr>
            <p:nvPr/>
          </p:nvSpPr>
          <p:spPr bwMode="auto">
            <a:xfrm>
              <a:off x="3566" y="2129"/>
              <a:ext cx="1096"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a</a:t>
              </a:r>
              <a:r>
                <a:rPr lang="en-US" sz="2200">
                  <a:latin typeface="Times New Roman"/>
                  <a:ea typeface="宋体"/>
                  <a:cs typeface="Times New Roman"/>
                </a:rPr>
                <a:t> / 0</a:t>
              </a:r>
              <a:endParaRPr lang="en-US" sz="2200">
                <a:latin typeface="Arial"/>
                <a:ea typeface="宋体"/>
                <a:cs typeface="Times New Roman"/>
              </a:endParaRPr>
            </a:p>
          </p:txBody>
        </p:sp>
        <p:sp>
          <p:nvSpPr>
            <p:cNvPr id="388135" name="Rectangle 39"/>
            <p:cNvSpPr>
              <a:spLocks noChangeArrowheads="1"/>
            </p:cNvSpPr>
            <p:nvPr/>
          </p:nvSpPr>
          <p:spPr bwMode="auto">
            <a:xfrm>
              <a:off x="2971" y="2129"/>
              <a:ext cx="595"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c</a:t>
              </a:r>
              <a:endParaRPr lang="en-US" sz="2200">
                <a:latin typeface="Arial"/>
                <a:ea typeface="宋体"/>
                <a:cs typeface="Times New Roman"/>
              </a:endParaRPr>
            </a:p>
          </p:txBody>
        </p:sp>
        <p:sp>
          <p:nvSpPr>
            <p:cNvPr id="388136" name="Rectangle 40"/>
            <p:cNvSpPr>
              <a:spLocks noChangeArrowheads="1"/>
            </p:cNvSpPr>
            <p:nvPr/>
          </p:nvSpPr>
          <p:spPr bwMode="auto">
            <a:xfrm>
              <a:off x="4662" y="1842"/>
              <a:ext cx="1098"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d</a:t>
              </a:r>
              <a:r>
                <a:rPr lang="en-US" sz="2200">
                  <a:latin typeface="Times New Roman"/>
                  <a:ea typeface="宋体"/>
                  <a:cs typeface="Times New Roman"/>
                </a:rPr>
                <a:t> / 0</a:t>
              </a:r>
              <a:endParaRPr lang="en-US" sz="2200">
                <a:latin typeface="Arial"/>
                <a:ea typeface="宋体"/>
                <a:cs typeface="Times New Roman"/>
              </a:endParaRPr>
            </a:p>
          </p:txBody>
        </p:sp>
        <p:sp>
          <p:nvSpPr>
            <p:cNvPr id="388137" name="Rectangle 41"/>
            <p:cNvSpPr>
              <a:spLocks noChangeArrowheads="1"/>
            </p:cNvSpPr>
            <p:nvPr/>
          </p:nvSpPr>
          <p:spPr bwMode="auto">
            <a:xfrm>
              <a:off x="3566" y="1842"/>
              <a:ext cx="1096"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c </a:t>
              </a:r>
              <a:r>
                <a:rPr lang="en-US" sz="2200">
                  <a:latin typeface="Times New Roman"/>
                  <a:ea typeface="宋体"/>
                  <a:cs typeface="Times New Roman"/>
                </a:rPr>
                <a:t>/ 0</a:t>
              </a:r>
              <a:endParaRPr lang="en-US" sz="2200">
                <a:latin typeface="Arial"/>
                <a:ea typeface="宋体"/>
                <a:cs typeface="Times New Roman"/>
              </a:endParaRPr>
            </a:p>
          </p:txBody>
        </p:sp>
        <p:sp>
          <p:nvSpPr>
            <p:cNvPr id="388138" name="Rectangle 42"/>
            <p:cNvSpPr>
              <a:spLocks noChangeArrowheads="1"/>
            </p:cNvSpPr>
            <p:nvPr/>
          </p:nvSpPr>
          <p:spPr bwMode="auto">
            <a:xfrm>
              <a:off x="2971" y="1842"/>
              <a:ext cx="595"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b</a:t>
              </a:r>
              <a:endParaRPr lang="en-US" sz="2200">
                <a:latin typeface="Arial"/>
                <a:ea typeface="宋体"/>
                <a:cs typeface="Times New Roman"/>
              </a:endParaRPr>
            </a:p>
          </p:txBody>
        </p:sp>
        <p:sp>
          <p:nvSpPr>
            <p:cNvPr id="388139" name="Rectangle 43"/>
            <p:cNvSpPr>
              <a:spLocks noChangeArrowheads="1"/>
            </p:cNvSpPr>
            <p:nvPr/>
          </p:nvSpPr>
          <p:spPr bwMode="auto">
            <a:xfrm>
              <a:off x="4662" y="1555"/>
              <a:ext cx="1098"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b</a:t>
              </a:r>
              <a:r>
                <a:rPr lang="en-US" sz="2200">
                  <a:latin typeface="Times New Roman"/>
                  <a:ea typeface="宋体"/>
                  <a:cs typeface="Times New Roman"/>
                </a:rPr>
                <a:t> / 0</a:t>
              </a:r>
              <a:endParaRPr lang="en-US" sz="2200">
                <a:latin typeface="Arial"/>
                <a:ea typeface="宋体"/>
                <a:cs typeface="Times New Roman"/>
              </a:endParaRPr>
            </a:p>
          </p:txBody>
        </p:sp>
        <p:sp>
          <p:nvSpPr>
            <p:cNvPr id="388140" name="Rectangle 44"/>
            <p:cNvSpPr>
              <a:spLocks noChangeArrowheads="1"/>
            </p:cNvSpPr>
            <p:nvPr/>
          </p:nvSpPr>
          <p:spPr bwMode="auto">
            <a:xfrm>
              <a:off x="3566" y="1555"/>
              <a:ext cx="1096"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a</a:t>
              </a:r>
              <a:r>
                <a:rPr lang="en-US" sz="2200">
                  <a:latin typeface="Times New Roman"/>
                  <a:ea typeface="宋体"/>
                  <a:cs typeface="Times New Roman"/>
                </a:rPr>
                <a:t> / 0</a:t>
              </a:r>
              <a:endParaRPr lang="en-US" sz="2200">
                <a:latin typeface="Arial"/>
                <a:ea typeface="宋体"/>
                <a:cs typeface="Times New Roman"/>
              </a:endParaRPr>
            </a:p>
          </p:txBody>
        </p:sp>
        <p:sp>
          <p:nvSpPr>
            <p:cNvPr id="388141" name="Rectangle 45"/>
            <p:cNvSpPr>
              <a:spLocks noChangeArrowheads="1"/>
            </p:cNvSpPr>
            <p:nvPr/>
          </p:nvSpPr>
          <p:spPr bwMode="auto">
            <a:xfrm>
              <a:off x="2971" y="1555"/>
              <a:ext cx="595"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a</a:t>
              </a:r>
              <a:endParaRPr lang="en-US" sz="2200">
                <a:latin typeface="Arial"/>
                <a:ea typeface="宋体"/>
                <a:cs typeface="Times New Roman"/>
              </a:endParaRPr>
            </a:p>
          </p:txBody>
        </p:sp>
        <p:sp>
          <p:nvSpPr>
            <p:cNvPr id="388142" name="Rectangle 46"/>
            <p:cNvSpPr>
              <a:spLocks noChangeArrowheads="1"/>
            </p:cNvSpPr>
            <p:nvPr/>
          </p:nvSpPr>
          <p:spPr bwMode="auto">
            <a:xfrm>
              <a:off x="4662" y="1268"/>
              <a:ext cx="1098"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A=</a:t>
              </a:r>
              <a:r>
                <a:rPr lang="en-US" sz="2200">
                  <a:latin typeface="Times New Roman"/>
                  <a:ea typeface="宋体"/>
                  <a:cs typeface="Times New Roman"/>
                </a:rPr>
                <a:t>1</a:t>
              </a:r>
              <a:endParaRPr lang="en-US" sz="2200">
                <a:latin typeface="Arial"/>
                <a:ea typeface="宋体"/>
                <a:cs typeface="Times New Roman"/>
              </a:endParaRPr>
            </a:p>
          </p:txBody>
        </p:sp>
        <p:sp>
          <p:nvSpPr>
            <p:cNvPr id="388143" name="Rectangle 47"/>
            <p:cNvSpPr>
              <a:spLocks noChangeArrowheads="1"/>
            </p:cNvSpPr>
            <p:nvPr/>
          </p:nvSpPr>
          <p:spPr bwMode="auto">
            <a:xfrm>
              <a:off x="3566" y="1268"/>
              <a:ext cx="1096"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A=</a:t>
              </a:r>
              <a:r>
                <a:rPr lang="en-US" sz="2200">
                  <a:latin typeface="Times New Roman"/>
                  <a:ea typeface="宋体"/>
                  <a:cs typeface="Times New Roman"/>
                </a:rPr>
                <a:t>0</a:t>
              </a:r>
              <a:endParaRPr lang="en-US" sz="2200">
                <a:latin typeface="Arial"/>
                <a:ea typeface="宋体"/>
                <a:cs typeface="Times New Roman"/>
              </a:endParaRPr>
            </a:p>
          </p:txBody>
        </p:sp>
        <p:sp>
          <p:nvSpPr>
            <p:cNvPr id="388144" name="Rectangle 48"/>
            <p:cNvSpPr>
              <a:spLocks noChangeArrowheads="1"/>
            </p:cNvSpPr>
            <p:nvPr/>
          </p:nvSpPr>
          <p:spPr bwMode="auto">
            <a:xfrm>
              <a:off x="3566" y="981"/>
              <a:ext cx="2194"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zh-CN" sz="2200">
                  <a:latin typeface="楷体_GB2312"/>
                  <a:cs typeface="Times New Roman"/>
                </a:rPr>
                <a:t>次态</a:t>
              </a:r>
              <a:r>
                <a:rPr lang="en-US" sz="2200">
                  <a:latin typeface="楷体_GB2312"/>
                  <a:cs typeface="Times New Roman"/>
                </a:rPr>
                <a:t>/</a:t>
              </a:r>
              <a:r>
                <a:rPr lang="zh-CN" sz="2200">
                  <a:latin typeface="楷体_GB2312"/>
                  <a:cs typeface="Times New Roman"/>
                </a:rPr>
                <a:t>输出</a:t>
              </a:r>
              <a:r>
                <a:rPr lang="zh-CN" sz="2200">
                  <a:latin typeface="Times New Roman"/>
                  <a:cs typeface="Times New Roman"/>
                </a:rPr>
                <a:t>（</a:t>
              </a:r>
              <a:r>
                <a:rPr lang="en-US" sz="2200" i="1">
                  <a:latin typeface="Times New Roman"/>
                  <a:cs typeface="Times New Roman"/>
                </a:rPr>
                <a:t>S</a:t>
              </a:r>
              <a:r>
                <a:rPr lang="en-US" sz="2200" i="1" baseline="30000">
                  <a:latin typeface="Times New Roman"/>
                  <a:cs typeface="Times New Roman"/>
                </a:rPr>
                <a:t>n</a:t>
              </a:r>
              <a:r>
                <a:rPr lang="en-US" sz="2200" baseline="30000">
                  <a:latin typeface="Times New Roman"/>
                  <a:cs typeface="Times New Roman"/>
                </a:rPr>
                <a:t>+1</a:t>
              </a:r>
              <a:r>
                <a:rPr lang="en-US" sz="2200">
                  <a:latin typeface="Times New Roman"/>
                  <a:cs typeface="Times New Roman"/>
                </a:rPr>
                <a:t>/</a:t>
              </a:r>
              <a:r>
                <a:rPr lang="en-US" sz="2200" i="1">
                  <a:latin typeface="Times New Roman"/>
                  <a:cs typeface="Times New Roman"/>
                </a:rPr>
                <a:t>Y</a:t>
              </a:r>
              <a:r>
                <a:rPr lang="zh-CN" sz="2200">
                  <a:latin typeface="Times New Roman"/>
                  <a:cs typeface="Times New Roman"/>
                </a:rPr>
                <a:t>）</a:t>
              </a:r>
              <a:endParaRPr lang="zh-CN" sz="2200">
                <a:latin typeface="Arial"/>
                <a:cs typeface="Times New Roman"/>
              </a:endParaRPr>
            </a:p>
          </p:txBody>
        </p:sp>
        <p:sp>
          <p:nvSpPr>
            <p:cNvPr id="388145" name="Rectangle 49"/>
            <p:cNvSpPr>
              <a:spLocks noChangeArrowheads="1"/>
            </p:cNvSpPr>
            <p:nvPr/>
          </p:nvSpPr>
          <p:spPr bwMode="auto">
            <a:xfrm>
              <a:off x="2971" y="981"/>
              <a:ext cx="595" cy="574"/>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zh-CN" sz="2200">
                  <a:latin typeface="楷体_GB2312"/>
                  <a:cs typeface="Times New Roman"/>
                </a:rPr>
                <a:t>现态</a:t>
              </a:r>
              <a:r>
                <a:rPr lang="zh-CN" sz="1700">
                  <a:latin typeface="宋体"/>
                  <a:cs typeface="Times New Roman"/>
                </a:rPr>
                <a:t>（</a:t>
              </a:r>
              <a:r>
                <a:rPr lang="en-US" sz="1700" i="1">
                  <a:cs typeface="Times New Roman"/>
                </a:rPr>
                <a:t>S</a:t>
              </a:r>
              <a:r>
                <a:rPr lang="en-US" sz="1700" i="1" baseline="30000">
                  <a:latin typeface="Arial"/>
                  <a:cs typeface="Times New Roman"/>
                </a:rPr>
                <a:t>n</a:t>
              </a:r>
              <a:r>
                <a:rPr lang="zh-CN" sz="1700">
                  <a:latin typeface="宋体"/>
                  <a:cs typeface="Times New Roman"/>
                </a:rPr>
                <a:t>）</a:t>
              </a:r>
              <a:endParaRPr lang="zh-CN" sz="1700">
                <a:latin typeface="Arial"/>
                <a:cs typeface="Times New Roman"/>
              </a:endParaRPr>
            </a:p>
          </p:txBody>
        </p:sp>
        <p:sp>
          <p:nvSpPr>
            <p:cNvPr id="388146" name="Line 50"/>
            <p:cNvSpPr>
              <a:spLocks noChangeShapeType="1"/>
            </p:cNvSpPr>
            <p:nvPr/>
          </p:nvSpPr>
          <p:spPr bwMode="auto">
            <a:xfrm>
              <a:off x="2971" y="981"/>
              <a:ext cx="2789" cy="0"/>
            </a:xfrm>
            <a:prstGeom prst="line">
              <a:avLst/>
            </a:prstGeom>
            <a:noFill/>
            <a:ln w="25400" cap="rnd">
              <a:solidFill>
                <a:srgbClr val="000000"/>
              </a:solidFill>
              <a:round/>
              <a:headEnd/>
              <a:tailEnd/>
            </a:ln>
            <a:effectLst/>
          </p:spPr>
          <p:txBody>
            <a:bodyPr/>
            <a:lstStyle/>
            <a:p>
              <a:pPr>
                <a:defRPr/>
              </a:pPr>
              <a:endParaRPr lang="zh-CN"/>
            </a:p>
          </p:txBody>
        </p:sp>
        <p:sp>
          <p:nvSpPr>
            <p:cNvPr id="388147" name="Line 51"/>
            <p:cNvSpPr>
              <a:spLocks noChangeShapeType="1"/>
            </p:cNvSpPr>
            <p:nvPr/>
          </p:nvSpPr>
          <p:spPr bwMode="auto">
            <a:xfrm>
              <a:off x="2971" y="3565"/>
              <a:ext cx="2789" cy="0"/>
            </a:xfrm>
            <a:prstGeom prst="line">
              <a:avLst/>
            </a:prstGeom>
            <a:noFill/>
            <a:ln w="25400" cap="rnd">
              <a:solidFill>
                <a:srgbClr val="000000"/>
              </a:solidFill>
              <a:round/>
              <a:headEnd/>
              <a:tailEnd/>
            </a:ln>
            <a:effectLst/>
          </p:spPr>
          <p:txBody>
            <a:bodyPr/>
            <a:lstStyle/>
            <a:p>
              <a:pPr>
                <a:defRPr/>
              </a:pPr>
              <a:endParaRPr lang="zh-CN"/>
            </a:p>
          </p:txBody>
        </p:sp>
        <p:sp>
          <p:nvSpPr>
            <p:cNvPr id="388148" name="Line 52"/>
            <p:cNvSpPr>
              <a:spLocks noChangeShapeType="1"/>
            </p:cNvSpPr>
            <p:nvPr/>
          </p:nvSpPr>
          <p:spPr bwMode="auto">
            <a:xfrm>
              <a:off x="2971" y="981"/>
              <a:ext cx="0" cy="2584"/>
            </a:xfrm>
            <a:prstGeom prst="line">
              <a:avLst/>
            </a:prstGeom>
            <a:noFill/>
            <a:ln w="9525" cap="rnd">
              <a:solidFill>
                <a:srgbClr val="000000"/>
              </a:solidFill>
              <a:round/>
              <a:headEnd/>
              <a:tailEnd/>
            </a:ln>
            <a:effectLst/>
          </p:spPr>
          <p:txBody>
            <a:bodyPr/>
            <a:lstStyle/>
            <a:p>
              <a:pPr>
                <a:defRPr/>
              </a:pPr>
              <a:endParaRPr lang="zh-CN"/>
            </a:p>
          </p:txBody>
        </p:sp>
        <p:sp>
          <p:nvSpPr>
            <p:cNvPr id="388149" name="Line 53"/>
            <p:cNvSpPr>
              <a:spLocks noChangeShapeType="1"/>
            </p:cNvSpPr>
            <p:nvPr/>
          </p:nvSpPr>
          <p:spPr bwMode="auto">
            <a:xfrm>
              <a:off x="5760" y="981"/>
              <a:ext cx="0" cy="2584"/>
            </a:xfrm>
            <a:prstGeom prst="line">
              <a:avLst/>
            </a:prstGeom>
            <a:noFill/>
            <a:ln w="9525" cap="rnd">
              <a:solidFill>
                <a:srgbClr val="000000"/>
              </a:solidFill>
              <a:round/>
              <a:headEnd/>
              <a:tailEnd/>
            </a:ln>
            <a:effectLst/>
          </p:spPr>
          <p:txBody>
            <a:bodyPr/>
            <a:lstStyle/>
            <a:p>
              <a:pPr>
                <a:defRPr/>
              </a:pPr>
              <a:endParaRPr lang="zh-CN"/>
            </a:p>
          </p:txBody>
        </p:sp>
        <p:sp>
          <p:nvSpPr>
            <p:cNvPr id="388150" name="Line 54"/>
            <p:cNvSpPr>
              <a:spLocks noChangeShapeType="1"/>
            </p:cNvSpPr>
            <p:nvPr/>
          </p:nvSpPr>
          <p:spPr bwMode="auto">
            <a:xfrm>
              <a:off x="2971" y="1555"/>
              <a:ext cx="2789" cy="0"/>
            </a:xfrm>
            <a:prstGeom prst="line">
              <a:avLst/>
            </a:prstGeom>
            <a:noFill/>
            <a:ln w="12700" cap="rnd">
              <a:solidFill>
                <a:srgbClr val="000000"/>
              </a:solidFill>
              <a:round/>
              <a:headEnd/>
              <a:tailEnd/>
            </a:ln>
            <a:effectLst/>
          </p:spPr>
          <p:txBody>
            <a:bodyPr/>
            <a:lstStyle/>
            <a:p>
              <a:pPr>
                <a:defRPr/>
              </a:pPr>
              <a:endParaRPr lang="zh-CN"/>
            </a:p>
          </p:txBody>
        </p:sp>
        <p:sp>
          <p:nvSpPr>
            <p:cNvPr id="388151" name="Line 55"/>
            <p:cNvSpPr>
              <a:spLocks noChangeShapeType="1"/>
            </p:cNvSpPr>
            <p:nvPr/>
          </p:nvSpPr>
          <p:spPr bwMode="auto">
            <a:xfrm>
              <a:off x="3566" y="981"/>
              <a:ext cx="0" cy="2584"/>
            </a:xfrm>
            <a:prstGeom prst="line">
              <a:avLst/>
            </a:prstGeom>
            <a:noFill/>
            <a:ln w="12700" cap="rnd">
              <a:solidFill>
                <a:srgbClr val="000000"/>
              </a:solidFill>
              <a:round/>
              <a:headEnd/>
              <a:tailEnd/>
            </a:ln>
            <a:effectLst/>
          </p:spPr>
          <p:txBody>
            <a:bodyPr/>
            <a:lstStyle/>
            <a:p>
              <a:pPr>
                <a:defRPr/>
              </a:pPr>
              <a:endParaRPr lang="zh-CN"/>
            </a:p>
          </p:txBody>
        </p:sp>
        <p:sp>
          <p:nvSpPr>
            <p:cNvPr id="388152" name="Line 56"/>
            <p:cNvSpPr>
              <a:spLocks noChangeShapeType="1"/>
            </p:cNvSpPr>
            <p:nvPr/>
          </p:nvSpPr>
          <p:spPr bwMode="auto">
            <a:xfrm>
              <a:off x="4662" y="1268"/>
              <a:ext cx="0" cy="2297"/>
            </a:xfrm>
            <a:prstGeom prst="line">
              <a:avLst/>
            </a:prstGeom>
            <a:noFill/>
            <a:ln w="12700" cap="rnd">
              <a:solidFill>
                <a:srgbClr val="000000"/>
              </a:solidFill>
              <a:round/>
              <a:headEnd/>
              <a:tailEnd/>
            </a:ln>
            <a:effectLst/>
          </p:spPr>
          <p:txBody>
            <a:bodyPr/>
            <a:lstStyle/>
            <a:p>
              <a:pPr>
                <a:defRPr/>
              </a:pPr>
              <a:endParaRPr lang="zh-CN"/>
            </a:p>
          </p:txBody>
        </p:sp>
        <p:sp>
          <p:nvSpPr>
            <p:cNvPr id="388153" name="Line 57"/>
            <p:cNvSpPr>
              <a:spLocks noChangeShapeType="1"/>
            </p:cNvSpPr>
            <p:nvPr/>
          </p:nvSpPr>
          <p:spPr bwMode="auto">
            <a:xfrm>
              <a:off x="3566" y="1268"/>
              <a:ext cx="2194" cy="0"/>
            </a:xfrm>
            <a:prstGeom prst="line">
              <a:avLst/>
            </a:prstGeom>
            <a:noFill/>
            <a:ln w="12700" cap="rnd">
              <a:solidFill>
                <a:srgbClr val="000000"/>
              </a:solidFill>
              <a:round/>
              <a:headEnd/>
              <a:tailEnd/>
            </a:ln>
            <a:effectLst/>
          </p:spPr>
          <p:txBody>
            <a:bodyPr/>
            <a:lstStyle/>
            <a:p>
              <a:pPr>
                <a:defRPr/>
              </a:pPr>
              <a:endParaRPr lang="zh-CN"/>
            </a:p>
          </p:txBody>
        </p:sp>
        <p:sp>
          <p:nvSpPr>
            <p:cNvPr id="388154" name="Line 58"/>
            <p:cNvSpPr>
              <a:spLocks noChangeShapeType="1"/>
            </p:cNvSpPr>
            <p:nvPr/>
          </p:nvSpPr>
          <p:spPr bwMode="auto">
            <a:xfrm>
              <a:off x="2971" y="1842"/>
              <a:ext cx="2789" cy="0"/>
            </a:xfrm>
            <a:prstGeom prst="line">
              <a:avLst/>
            </a:prstGeom>
            <a:noFill/>
            <a:ln w="9525" cap="rnd">
              <a:solidFill>
                <a:srgbClr val="000000"/>
              </a:solidFill>
              <a:round/>
              <a:headEnd/>
              <a:tailEnd/>
            </a:ln>
            <a:effectLst/>
          </p:spPr>
          <p:txBody>
            <a:bodyPr/>
            <a:lstStyle/>
            <a:p>
              <a:pPr>
                <a:defRPr/>
              </a:pPr>
              <a:endParaRPr lang="zh-CN"/>
            </a:p>
          </p:txBody>
        </p:sp>
        <p:sp>
          <p:nvSpPr>
            <p:cNvPr id="388155" name="Line 59"/>
            <p:cNvSpPr>
              <a:spLocks noChangeShapeType="1"/>
            </p:cNvSpPr>
            <p:nvPr/>
          </p:nvSpPr>
          <p:spPr bwMode="auto">
            <a:xfrm>
              <a:off x="2971" y="2129"/>
              <a:ext cx="2789" cy="0"/>
            </a:xfrm>
            <a:prstGeom prst="line">
              <a:avLst/>
            </a:prstGeom>
            <a:noFill/>
            <a:ln w="9525" cap="rnd">
              <a:solidFill>
                <a:srgbClr val="000000"/>
              </a:solidFill>
              <a:round/>
              <a:headEnd/>
              <a:tailEnd/>
            </a:ln>
            <a:effectLst/>
          </p:spPr>
          <p:txBody>
            <a:bodyPr/>
            <a:lstStyle/>
            <a:p>
              <a:pPr>
                <a:defRPr/>
              </a:pPr>
              <a:endParaRPr lang="zh-CN"/>
            </a:p>
          </p:txBody>
        </p:sp>
        <p:sp>
          <p:nvSpPr>
            <p:cNvPr id="388156" name="Line 60"/>
            <p:cNvSpPr>
              <a:spLocks noChangeShapeType="1"/>
            </p:cNvSpPr>
            <p:nvPr/>
          </p:nvSpPr>
          <p:spPr bwMode="auto">
            <a:xfrm>
              <a:off x="2971" y="2416"/>
              <a:ext cx="2789" cy="0"/>
            </a:xfrm>
            <a:prstGeom prst="line">
              <a:avLst/>
            </a:prstGeom>
            <a:noFill/>
            <a:ln w="9525" cap="rnd">
              <a:solidFill>
                <a:srgbClr val="000000"/>
              </a:solidFill>
              <a:round/>
              <a:headEnd/>
              <a:tailEnd/>
            </a:ln>
            <a:effectLst/>
          </p:spPr>
          <p:txBody>
            <a:bodyPr/>
            <a:lstStyle/>
            <a:p>
              <a:pPr>
                <a:defRPr/>
              </a:pPr>
              <a:endParaRPr lang="zh-CN"/>
            </a:p>
          </p:txBody>
        </p:sp>
        <p:sp>
          <p:nvSpPr>
            <p:cNvPr id="388157" name="Line 61"/>
            <p:cNvSpPr>
              <a:spLocks noChangeShapeType="1"/>
            </p:cNvSpPr>
            <p:nvPr/>
          </p:nvSpPr>
          <p:spPr bwMode="auto">
            <a:xfrm>
              <a:off x="2971" y="2704"/>
              <a:ext cx="2789" cy="0"/>
            </a:xfrm>
            <a:prstGeom prst="line">
              <a:avLst/>
            </a:prstGeom>
            <a:noFill/>
            <a:ln w="9525" cap="rnd">
              <a:solidFill>
                <a:srgbClr val="000000"/>
              </a:solidFill>
              <a:round/>
              <a:headEnd/>
              <a:tailEnd/>
            </a:ln>
            <a:effectLst/>
          </p:spPr>
          <p:txBody>
            <a:bodyPr/>
            <a:lstStyle/>
            <a:p>
              <a:pPr>
                <a:defRPr/>
              </a:pPr>
              <a:endParaRPr lang="zh-CN"/>
            </a:p>
          </p:txBody>
        </p:sp>
        <p:sp>
          <p:nvSpPr>
            <p:cNvPr id="388158" name="Line 62"/>
            <p:cNvSpPr>
              <a:spLocks noChangeShapeType="1"/>
            </p:cNvSpPr>
            <p:nvPr/>
          </p:nvSpPr>
          <p:spPr bwMode="auto">
            <a:xfrm>
              <a:off x="2971" y="2991"/>
              <a:ext cx="2789" cy="0"/>
            </a:xfrm>
            <a:prstGeom prst="line">
              <a:avLst/>
            </a:prstGeom>
            <a:noFill/>
            <a:ln w="9525" cap="rnd">
              <a:solidFill>
                <a:srgbClr val="000000"/>
              </a:solidFill>
              <a:round/>
              <a:headEnd/>
              <a:tailEnd/>
            </a:ln>
            <a:effectLst/>
          </p:spPr>
          <p:txBody>
            <a:bodyPr/>
            <a:lstStyle/>
            <a:p>
              <a:pPr>
                <a:defRPr/>
              </a:pPr>
              <a:endParaRPr lang="zh-CN"/>
            </a:p>
          </p:txBody>
        </p:sp>
        <p:sp>
          <p:nvSpPr>
            <p:cNvPr id="388159" name="Line 63"/>
            <p:cNvSpPr>
              <a:spLocks noChangeShapeType="1"/>
            </p:cNvSpPr>
            <p:nvPr/>
          </p:nvSpPr>
          <p:spPr bwMode="auto">
            <a:xfrm>
              <a:off x="2971" y="3278"/>
              <a:ext cx="2789" cy="0"/>
            </a:xfrm>
            <a:prstGeom prst="line">
              <a:avLst/>
            </a:prstGeom>
            <a:noFill/>
            <a:ln w="9525" cap="rnd">
              <a:solidFill>
                <a:srgbClr val="000000"/>
              </a:solidFill>
              <a:round/>
              <a:headEnd/>
              <a:tailEnd/>
            </a:ln>
            <a:effectLst/>
          </p:spPr>
          <p:txBody>
            <a:bodyPr/>
            <a:lstStyle/>
            <a:p>
              <a:pPr>
                <a:defRPr/>
              </a:pPr>
              <a:endParaRPr lang="zh-CN"/>
            </a:p>
          </p:txBody>
        </p:sp>
        <p:sp>
          <p:nvSpPr>
            <p:cNvPr id="388161" name="Rectangle 65"/>
            <p:cNvSpPr>
              <a:spLocks noChangeArrowheads="1"/>
            </p:cNvSpPr>
            <p:nvPr/>
          </p:nvSpPr>
          <p:spPr bwMode="auto">
            <a:xfrm>
              <a:off x="2993" y="3294"/>
              <a:ext cx="2767" cy="249"/>
            </a:xfrm>
            <a:prstGeom prst="rect">
              <a:avLst/>
            </a:prstGeom>
            <a:solidFill>
              <a:srgbClr val="009900">
                <a:alpha val="21001"/>
              </a:srgbClr>
            </a:solidFill>
            <a:ln>
              <a:noFill/>
            </a:ln>
            <a:effectLst/>
          </p:spPr>
          <p:txBody>
            <a:bodyPr anchor="ctr">
              <a:spAutoFit/>
            </a:bodyPr>
            <a:lstStyle/>
            <a:p>
              <a:pPr>
                <a:defRPr/>
              </a:pPr>
              <a:endParaRPr lang="zh-CN"/>
            </a:p>
          </p:txBody>
        </p:sp>
        <p:sp>
          <p:nvSpPr>
            <p:cNvPr id="388162" name="Rectangle 66"/>
            <p:cNvSpPr>
              <a:spLocks noChangeArrowheads="1"/>
            </p:cNvSpPr>
            <p:nvPr/>
          </p:nvSpPr>
          <p:spPr bwMode="auto">
            <a:xfrm>
              <a:off x="2993" y="2727"/>
              <a:ext cx="2767" cy="249"/>
            </a:xfrm>
            <a:prstGeom prst="rect">
              <a:avLst/>
            </a:prstGeom>
            <a:solidFill>
              <a:srgbClr val="009900">
                <a:alpha val="21001"/>
              </a:srgbClr>
            </a:solidFill>
            <a:ln>
              <a:noFill/>
            </a:ln>
            <a:effectLst/>
          </p:spPr>
          <p:txBody>
            <a:bodyPr anchor="ctr">
              <a:spAutoFit/>
            </a:bodyPr>
            <a:lstStyle/>
            <a:p>
              <a:pPr>
                <a:defRPr/>
              </a:pPr>
              <a:endParaRPr lang="zh-CN"/>
            </a:p>
          </p:txBody>
        </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88118"/>
                                        </p:tgtEl>
                                        <p:attrNameLst>
                                          <p:attrName>style.visibility</p:attrName>
                                        </p:attrNameLst>
                                      </p:cBhvr>
                                      <p:to>
                                        <p:strVal val="visible"/>
                                      </p:to>
                                    </p:set>
                                    <p:animEffect transition="in" filter="box(in)">
                                      <p:cBhvr>
                                        <p:cTn id="7" dur="500"/>
                                        <p:tgtEl>
                                          <p:spTgt spid="3881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88163"/>
                                        </p:tgtEl>
                                        <p:attrNameLst>
                                          <p:attrName>style.visibility</p:attrName>
                                        </p:attrNameLst>
                                      </p:cBhvr>
                                      <p:to>
                                        <p:strVal val="visible"/>
                                      </p:to>
                                    </p:set>
                                    <p:animEffect transition="in" filter="wipe(up)">
                                      <p:cBhvr>
                                        <p:cTn id="12" dur="500"/>
                                        <p:tgtEl>
                                          <p:spTgt spid="388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pSp>
        <p:nvGrpSpPr>
          <p:cNvPr id="389232" name="Group 112"/>
          <p:cNvGrpSpPr/>
          <p:nvPr/>
        </p:nvGrpSpPr>
        <p:grpSpPr bwMode="auto">
          <a:xfrm>
            <a:off x="179388" y="1916113"/>
            <a:ext cx="4464050" cy="3849687"/>
            <a:chOff x="113" y="1482"/>
            <a:chExt cx="2812" cy="2425"/>
          </a:xfrm>
        </p:grpSpPr>
        <p:sp>
          <p:nvSpPr>
            <p:cNvPr id="389146" name="Rectangle 26"/>
            <p:cNvSpPr>
              <a:spLocks noChangeArrowheads="1"/>
            </p:cNvSpPr>
            <p:nvPr/>
          </p:nvSpPr>
          <p:spPr bwMode="auto">
            <a:xfrm>
              <a:off x="1826" y="3636"/>
              <a:ext cx="1098"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f</a:t>
              </a:r>
              <a:r>
                <a:rPr lang="en-US" sz="2200">
                  <a:latin typeface="Times New Roman"/>
                  <a:ea typeface="宋体"/>
                  <a:cs typeface="Times New Roman"/>
                </a:rPr>
                <a:t> / 1</a:t>
              </a:r>
              <a:endParaRPr lang="en-US" sz="2200">
                <a:latin typeface="Arial"/>
                <a:ea typeface="宋体"/>
                <a:cs typeface="Times New Roman"/>
              </a:endParaRPr>
            </a:p>
          </p:txBody>
        </p:sp>
        <p:sp>
          <p:nvSpPr>
            <p:cNvPr id="389147" name="Rectangle 27"/>
            <p:cNvSpPr>
              <a:spLocks noChangeArrowheads="1"/>
            </p:cNvSpPr>
            <p:nvPr/>
          </p:nvSpPr>
          <p:spPr bwMode="auto">
            <a:xfrm>
              <a:off x="730" y="3636"/>
              <a:ext cx="1096"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a</a:t>
              </a:r>
              <a:r>
                <a:rPr lang="en-US" sz="2200">
                  <a:latin typeface="Times New Roman"/>
                  <a:ea typeface="宋体"/>
                  <a:cs typeface="Times New Roman"/>
                </a:rPr>
                <a:t> / 0</a:t>
              </a:r>
              <a:endParaRPr lang="en-US" sz="2200">
                <a:latin typeface="Arial"/>
                <a:ea typeface="宋体"/>
                <a:cs typeface="Times New Roman"/>
              </a:endParaRPr>
            </a:p>
          </p:txBody>
        </p:sp>
        <p:sp>
          <p:nvSpPr>
            <p:cNvPr id="389148" name="Rectangle 28"/>
            <p:cNvSpPr>
              <a:spLocks noChangeArrowheads="1"/>
            </p:cNvSpPr>
            <p:nvPr/>
          </p:nvSpPr>
          <p:spPr bwMode="auto">
            <a:xfrm>
              <a:off x="135" y="3636"/>
              <a:ext cx="595"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g</a:t>
              </a:r>
              <a:endParaRPr lang="en-US" sz="2200">
                <a:latin typeface="Arial"/>
                <a:ea typeface="宋体"/>
                <a:cs typeface="Times New Roman"/>
              </a:endParaRPr>
            </a:p>
          </p:txBody>
        </p:sp>
        <p:sp>
          <p:nvSpPr>
            <p:cNvPr id="389149" name="Rectangle 29"/>
            <p:cNvSpPr>
              <a:spLocks noChangeArrowheads="1"/>
            </p:cNvSpPr>
            <p:nvPr/>
          </p:nvSpPr>
          <p:spPr bwMode="auto">
            <a:xfrm>
              <a:off x="1826" y="3368"/>
              <a:ext cx="1098"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f</a:t>
              </a:r>
              <a:r>
                <a:rPr lang="en-US" sz="2200">
                  <a:latin typeface="Times New Roman"/>
                  <a:ea typeface="宋体"/>
                  <a:cs typeface="Times New Roman"/>
                </a:rPr>
                <a:t> / 1</a:t>
              </a:r>
              <a:endParaRPr lang="en-US" sz="2200">
                <a:latin typeface="Arial"/>
                <a:ea typeface="宋体"/>
                <a:cs typeface="Times New Roman"/>
              </a:endParaRPr>
            </a:p>
          </p:txBody>
        </p:sp>
        <p:sp>
          <p:nvSpPr>
            <p:cNvPr id="389150" name="Rectangle 30"/>
            <p:cNvSpPr>
              <a:spLocks noChangeArrowheads="1"/>
            </p:cNvSpPr>
            <p:nvPr/>
          </p:nvSpPr>
          <p:spPr bwMode="auto">
            <a:xfrm>
              <a:off x="730" y="3368"/>
              <a:ext cx="1096"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solidFill>
                    <a:srgbClr val="CC0099"/>
                  </a:solidFill>
                  <a:latin typeface="Times New Roman"/>
                  <a:ea typeface="宋体"/>
                  <a:cs typeface="Times New Roman"/>
                </a:rPr>
                <a:t>g</a:t>
              </a:r>
              <a:r>
                <a:rPr lang="en-US" sz="2200">
                  <a:solidFill>
                    <a:schemeClr val="hlink"/>
                  </a:solidFill>
                  <a:latin typeface="Times New Roman"/>
                  <a:ea typeface="宋体"/>
                  <a:cs typeface="Times New Roman"/>
                </a:rPr>
                <a:t> </a:t>
              </a:r>
              <a:r>
                <a:rPr lang="en-US" sz="2200">
                  <a:latin typeface="Times New Roman"/>
                  <a:ea typeface="宋体"/>
                  <a:cs typeface="Times New Roman"/>
                </a:rPr>
                <a:t>/ 0</a:t>
              </a:r>
              <a:endParaRPr lang="en-US" sz="2200">
                <a:latin typeface="Arial"/>
                <a:ea typeface="宋体"/>
                <a:cs typeface="Times New Roman"/>
              </a:endParaRPr>
            </a:p>
          </p:txBody>
        </p:sp>
        <p:sp>
          <p:nvSpPr>
            <p:cNvPr id="389151" name="Rectangle 31"/>
            <p:cNvSpPr>
              <a:spLocks noChangeArrowheads="1"/>
            </p:cNvSpPr>
            <p:nvPr/>
          </p:nvSpPr>
          <p:spPr bwMode="auto">
            <a:xfrm>
              <a:off x="135" y="3368"/>
              <a:ext cx="595"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f</a:t>
              </a:r>
              <a:endParaRPr lang="en-US" sz="2200">
                <a:latin typeface="Arial"/>
                <a:ea typeface="宋体"/>
                <a:cs typeface="Times New Roman"/>
              </a:endParaRPr>
            </a:p>
          </p:txBody>
        </p:sp>
        <p:sp>
          <p:nvSpPr>
            <p:cNvPr id="389152" name="Rectangle 32"/>
            <p:cNvSpPr>
              <a:spLocks noChangeArrowheads="1"/>
            </p:cNvSpPr>
            <p:nvPr/>
          </p:nvSpPr>
          <p:spPr bwMode="auto">
            <a:xfrm>
              <a:off x="1826" y="3100"/>
              <a:ext cx="1098"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f </a:t>
              </a:r>
              <a:r>
                <a:rPr lang="en-US" sz="2200">
                  <a:latin typeface="Times New Roman"/>
                  <a:ea typeface="宋体"/>
                  <a:cs typeface="Times New Roman"/>
                </a:rPr>
                <a:t>/ 1</a:t>
              </a:r>
              <a:endParaRPr lang="en-US" sz="2200">
                <a:latin typeface="Arial"/>
                <a:ea typeface="宋体"/>
                <a:cs typeface="Times New Roman"/>
              </a:endParaRPr>
            </a:p>
          </p:txBody>
        </p:sp>
        <p:sp>
          <p:nvSpPr>
            <p:cNvPr id="389153" name="Rectangle 33"/>
            <p:cNvSpPr>
              <a:spLocks noChangeArrowheads="1"/>
            </p:cNvSpPr>
            <p:nvPr/>
          </p:nvSpPr>
          <p:spPr bwMode="auto">
            <a:xfrm>
              <a:off x="730" y="3100"/>
              <a:ext cx="1096"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a </a:t>
              </a:r>
              <a:r>
                <a:rPr lang="en-US" sz="2200">
                  <a:latin typeface="Times New Roman"/>
                  <a:ea typeface="宋体"/>
                  <a:cs typeface="Times New Roman"/>
                </a:rPr>
                <a:t>/ 0</a:t>
              </a:r>
              <a:endParaRPr lang="en-US" sz="2200">
                <a:latin typeface="Arial"/>
                <a:ea typeface="宋体"/>
                <a:cs typeface="Times New Roman"/>
              </a:endParaRPr>
            </a:p>
          </p:txBody>
        </p:sp>
        <p:sp>
          <p:nvSpPr>
            <p:cNvPr id="389154" name="Rectangle 34"/>
            <p:cNvSpPr>
              <a:spLocks noChangeArrowheads="1"/>
            </p:cNvSpPr>
            <p:nvPr/>
          </p:nvSpPr>
          <p:spPr bwMode="auto">
            <a:xfrm>
              <a:off x="135" y="3100"/>
              <a:ext cx="595"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e</a:t>
              </a:r>
              <a:endParaRPr lang="en-US" sz="2200">
                <a:latin typeface="Arial"/>
                <a:ea typeface="宋体"/>
                <a:cs typeface="Times New Roman"/>
              </a:endParaRPr>
            </a:p>
          </p:txBody>
        </p:sp>
        <p:sp>
          <p:nvSpPr>
            <p:cNvPr id="389155" name="Rectangle 35"/>
            <p:cNvSpPr>
              <a:spLocks noChangeArrowheads="1"/>
            </p:cNvSpPr>
            <p:nvPr/>
          </p:nvSpPr>
          <p:spPr bwMode="auto">
            <a:xfrm>
              <a:off x="1826" y="2832"/>
              <a:ext cx="1098"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f</a:t>
              </a:r>
              <a:r>
                <a:rPr lang="en-US" sz="2200">
                  <a:latin typeface="Times New Roman"/>
                  <a:ea typeface="宋体"/>
                  <a:cs typeface="Times New Roman"/>
                </a:rPr>
                <a:t> / 1</a:t>
              </a:r>
              <a:endParaRPr lang="en-US" sz="2200">
                <a:latin typeface="Arial"/>
                <a:ea typeface="宋体"/>
                <a:cs typeface="Times New Roman"/>
              </a:endParaRPr>
            </a:p>
          </p:txBody>
        </p:sp>
        <p:sp>
          <p:nvSpPr>
            <p:cNvPr id="389156" name="Rectangle 36"/>
            <p:cNvSpPr>
              <a:spLocks noChangeArrowheads="1"/>
            </p:cNvSpPr>
            <p:nvPr/>
          </p:nvSpPr>
          <p:spPr bwMode="auto">
            <a:xfrm>
              <a:off x="730" y="2832"/>
              <a:ext cx="1096"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e</a:t>
              </a:r>
              <a:r>
                <a:rPr lang="en-US" sz="2200">
                  <a:latin typeface="Times New Roman"/>
                  <a:ea typeface="宋体"/>
                  <a:cs typeface="Times New Roman"/>
                </a:rPr>
                <a:t> / 0</a:t>
              </a:r>
              <a:endParaRPr lang="en-US" sz="2200">
                <a:latin typeface="Arial"/>
                <a:ea typeface="宋体"/>
                <a:cs typeface="Times New Roman"/>
              </a:endParaRPr>
            </a:p>
          </p:txBody>
        </p:sp>
        <p:sp>
          <p:nvSpPr>
            <p:cNvPr id="389157" name="Rectangle 37"/>
            <p:cNvSpPr>
              <a:spLocks noChangeArrowheads="1"/>
            </p:cNvSpPr>
            <p:nvPr/>
          </p:nvSpPr>
          <p:spPr bwMode="auto">
            <a:xfrm>
              <a:off x="135" y="2832"/>
              <a:ext cx="595"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d</a:t>
              </a:r>
              <a:endParaRPr lang="en-US" sz="2200">
                <a:latin typeface="Arial"/>
                <a:ea typeface="宋体"/>
                <a:cs typeface="Times New Roman"/>
              </a:endParaRPr>
            </a:p>
          </p:txBody>
        </p:sp>
        <p:sp>
          <p:nvSpPr>
            <p:cNvPr id="389158" name="Rectangle 38"/>
            <p:cNvSpPr>
              <a:spLocks noChangeArrowheads="1"/>
            </p:cNvSpPr>
            <p:nvPr/>
          </p:nvSpPr>
          <p:spPr bwMode="auto">
            <a:xfrm>
              <a:off x="1826" y="2554"/>
              <a:ext cx="1098" cy="27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d</a:t>
              </a:r>
              <a:r>
                <a:rPr lang="en-US" sz="2200">
                  <a:latin typeface="Times New Roman"/>
                  <a:ea typeface="宋体"/>
                  <a:cs typeface="Times New Roman"/>
                </a:rPr>
                <a:t> / 0</a:t>
              </a:r>
              <a:endParaRPr lang="en-US" sz="2200">
                <a:latin typeface="Arial"/>
                <a:ea typeface="宋体"/>
                <a:cs typeface="Times New Roman"/>
              </a:endParaRPr>
            </a:p>
          </p:txBody>
        </p:sp>
        <p:sp>
          <p:nvSpPr>
            <p:cNvPr id="389159" name="Rectangle 39"/>
            <p:cNvSpPr>
              <a:spLocks noChangeArrowheads="1"/>
            </p:cNvSpPr>
            <p:nvPr/>
          </p:nvSpPr>
          <p:spPr bwMode="auto">
            <a:xfrm>
              <a:off x="730" y="2554"/>
              <a:ext cx="1096" cy="27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a</a:t>
              </a:r>
              <a:r>
                <a:rPr lang="en-US" sz="2200">
                  <a:latin typeface="Times New Roman"/>
                  <a:ea typeface="宋体"/>
                  <a:cs typeface="Times New Roman"/>
                </a:rPr>
                <a:t> / 0</a:t>
              </a:r>
              <a:endParaRPr lang="en-US" sz="2200">
                <a:latin typeface="Arial"/>
                <a:ea typeface="宋体"/>
                <a:cs typeface="Times New Roman"/>
              </a:endParaRPr>
            </a:p>
          </p:txBody>
        </p:sp>
        <p:sp>
          <p:nvSpPr>
            <p:cNvPr id="389160" name="Rectangle 40"/>
            <p:cNvSpPr>
              <a:spLocks noChangeArrowheads="1"/>
            </p:cNvSpPr>
            <p:nvPr/>
          </p:nvSpPr>
          <p:spPr bwMode="auto">
            <a:xfrm>
              <a:off x="135" y="2554"/>
              <a:ext cx="595" cy="27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c</a:t>
              </a:r>
              <a:endParaRPr lang="en-US" sz="2200">
                <a:latin typeface="Arial"/>
                <a:ea typeface="宋体"/>
                <a:cs typeface="Times New Roman"/>
              </a:endParaRPr>
            </a:p>
          </p:txBody>
        </p:sp>
        <p:sp>
          <p:nvSpPr>
            <p:cNvPr id="389161" name="Rectangle 41"/>
            <p:cNvSpPr>
              <a:spLocks noChangeArrowheads="1"/>
            </p:cNvSpPr>
            <p:nvPr/>
          </p:nvSpPr>
          <p:spPr bwMode="auto">
            <a:xfrm>
              <a:off x="1826" y="2286"/>
              <a:ext cx="1098"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d</a:t>
              </a:r>
              <a:r>
                <a:rPr lang="en-US" sz="2200">
                  <a:latin typeface="Times New Roman"/>
                  <a:ea typeface="宋体"/>
                  <a:cs typeface="Times New Roman"/>
                </a:rPr>
                <a:t> / 0</a:t>
              </a:r>
              <a:endParaRPr lang="en-US" sz="2200">
                <a:latin typeface="Arial"/>
                <a:ea typeface="宋体"/>
                <a:cs typeface="Times New Roman"/>
              </a:endParaRPr>
            </a:p>
          </p:txBody>
        </p:sp>
        <p:sp>
          <p:nvSpPr>
            <p:cNvPr id="389162" name="Rectangle 42"/>
            <p:cNvSpPr>
              <a:spLocks noChangeArrowheads="1"/>
            </p:cNvSpPr>
            <p:nvPr/>
          </p:nvSpPr>
          <p:spPr bwMode="auto">
            <a:xfrm>
              <a:off x="730" y="2286"/>
              <a:ext cx="1096"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c </a:t>
              </a:r>
              <a:r>
                <a:rPr lang="en-US" sz="2200">
                  <a:latin typeface="Times New Roman"/>
                  <a:ea typeface="宋体"/>
                  <a:cs typeface="Times New Roman"/>
                </a:rPr>
                <a:t>/ 0</a:t>
              </a:r>
              <a:endParaRPr lang="en-US" sz="2200">
                <a:latin typeface="Arial"/>
                <a:ea typeface="宋体"/>
                <a:cs typeface="Times New Roman"/>
              </a:endParaRPr>
            </a:p>
          </p:txBody>
        </p:sp>
        <p:sp>
          <p:nvSpPr>
            <p:cNvPr id="389163" name="Rectangle 43"/>
            <p:cNvSpPr>
              <a:spLocks noChangeArrowheads="1"/>
            </p:cNvSpPr>
            <p:nvPr/>
          </p:nvSpPr>
          <p:spPr bwMode="auto">
            <a:xfrm>
              <a:off x="135" y="2286"/>
              <a:ext cx="595"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b</a:t>
              </a:r>
              <a:endParaRPr lang="en-US" sz="2200">
                <a:latin typeface="Arial"/>
                <a:ea typeface="宋体"/>
                <a:cs typeface="Times New Roman"/>
              </a:endParaRPr>
            </a:p>
          </p:txBody>
        </p:sp>
        <p:sp>
          <p:nvSpPr>
            <p:cNvPr id="389164" name="Rectangle 44"/>
            <p:cNvSpPr>
              <a:spLocks noChangeArrowheads="1"/>
            </p:cNvSpPr>
            <p:nvPr/>
          </p:nvSpPr>
          <p:spPr bwMode="auto">
            <a:xfrm>
              <a:off x="1826" y="2018"/>
              <a:ext cx="1098"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b</a:t>
              </a:r>
              <a:r>
                <a:rPr lang="en-US" sz="2200">
                  <a:latin typeface="Times New Roman"/>
                  <a:ea typeface="宋体"/>
                  <a:cs typeface="Times New Roman"/>
                </a:rPr>
                <a:t> / 0</a:t>
              </a:r>
              <a:endParaRPr lang="en-US" sz="2200">
                <a:latin typeface="Arial"/>
                <a:ea typeface="宋体"/>
                <a:cs typeface="Times New Roman"/>
              </a:endParaRPr>
            </a:p>
          </p:txBody>
        </p:sp>
        <p:sp>
          <p:nvSpPr>
            <p:cNvPr id="389165" name="Rectangle 45"/>
            <p:cNvSpPr>
              <a:spLocks noChangeArrowheads="1"/>
            </p:cNvSpPr>
            <p:nvPr/>
          </p:nvSpPr>
          <p:spPr bwMode="auto">
            <a:xfrm>
              <a:off x="730" y="2018"/>
              <a:ext cx="1096"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a</a:t>
              </a:r>
              <a:r>
                <a:rPr lang="en-US" sz="2200">
                  <a:latin typeface="Times New Roman"/>
                  <a:ea typeface="宋体"/>
                  <a:cs typeface="Times New Roman"/>
                </a:rPr>
                <a:t> / 0</a:t>
              </a:r>
              <a:endParaRPr lang="en-US" sz="2200">
                <a:latin typeface="Arial"/>
                <a:ea typeface="宋体"/>
                <a:cs typeface="Times New Roman"/>
              </a:endParaRPr>
            </a:p>
          </p:txBody>
        </p:sp>
        <p:sp>
          <p:nvSpPr>
            <p:cNvPr id="389166" name="Rectangle 46"/>
            <p:cNvSpPr>
              <a:spLocks noChangeArrowheads="1"/>
            </p:cNvSpPr>
            <p:nvPr/>
          </p:nvSpPr>
          <p:spPr bwMode="auto">
            <a:xfrm>
              <a:off x="135" y="2018"/>
              <a:ext cx="595"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a</a:t>
              </a:r>
              <a:endParaRPr lang="en-US" sz="2200">
                <a:latin typeface="Arial"/>
                <a:ea typeface="宋体"/>
                <a:cs typeface="Times New Roman"/>
              </a:endParaRPr>
            </a:p>
          </p:txBody>
        </p:sp>
        <p:sp>
          <p:nvSpPr>
            <p:cNvPr id="389167" name="Rectangle 47"/>
            <p:cNvSpPr>
              <a:spLocks noChangeArrowheads="1"/>
            </p:cNvSpPr>
            <p:nvPr/>
          </p:nvSpPr>
          <p:spPr bwMode="auto">
            <a:xfrm>
              <a:off x="1826" y="1750"/>
              <a:ext cx="1098"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A=</a:t>
              </a:r>
              <a:r>
                <a:rPr lang="en-US" sz="2200">
                  <a:latin typeface="Times New Roman"/>
                  <a:ea typeface="宋体"/>
                  <a:cs typeface="Times New Roman"/>
                </a:rPr>
                <a:t>1</a:t>
              </a:r>
              <a:endParaRPr lang="en-US" sz="2200">
                <a:latin typeface="Arial"/>
                <a:ea typeface="宋体"/>
                <a:cs typeface="Times New Roman"/>
              </a:endParaRPr>
            </a:p>
          </p:txBody>
        </p:sp>
        <p:sp>
          <p:nvSpPr>
            <p:cNvPr id="389168" name="Rectangle 48"/>
            <p:cNvSpPr>
              <a:spLocks noChangeArrowheads="1"/>
            </p:cNvSpPr>
            <p:nvPr/>
          </p:nvSpPr>
          <p:spPr bwMode="auto">
            <a:xfrm>
              <a:off x="730" y="1750"/>
              <a:ext cx="1096"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A=</a:t>
              </a:r>
              <a:r>
                <a:rPr lang="en-US" sz="2200">
                  <a:latin typeface="Times New Roman"/>
                  <a:ea typeface="宋体"/>
                  <a:cs typeface="Times New Roman"/>
                </a:rPr>
                <a:t>0</a:t>
              </a:r>
              <a:endParaRPr lang="en-US" sz="2200">
                <a:latin typeface="Arial"/>
                <a:ea typeface="宋体"/>
                <a:cs typeface="Times New Roman"/>
              </a:endParaRPr>
            </a:p>
          </p:txBody>
        </p:sp>
        <p:sp>
          <p:nvSpPr>
            <p:cNvPr id="389169" name="Rectangle 49"/>
            <p:cNvSpPr>
              <a:spLocks noChangeArrowheads="1"/>
            </p:cNvSpPr>
            <p:nvPr/>
          </p:nvSpPr>
          <p:spPr bwMode="auto">
            <a:xfrm>
              <a:off x="730" y="1482"/>
              <a:ext cx="2194"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zh-CN" sz="2200">
                  <a:latin typeface="楷体_GB2312"/>
                  <a:cs typeface="Times New Roman"/>
                </a:rPr>
                <a:t>次态</a:t>
              </a:r>
              <a:r>
                <a:rPr lang="en-US" sz="2200">
                  <a:latin typeface="楷体_GB2312"/>
                  <a:cs typeface="Times New Roman"/>
                </a:rPr>
                <a:t>/</a:t>
              </a:r>
              <a:r>
                <a:rPr lang="zh-CN" sz="2200">
                  <a:latin typeface="楷体_GB2312"/>
                  <a:cs typeface="Times New Roman"/>
                </a:rPr>
                <a:t>输出</a:t>
              </a:r>
              <a:r>
                <a:rPr lang="zh-CN" sz="2200">
                  <a:latin typeface="Times New Roman"/>
                  <a:cs typeface="Times New Roman"/>
                </a:rPr>
                <a:t>（</a:t>
              </a:r>
              <a:r>
                <a:rPr lang="en-US" sz="2200" i="1">
                  <a:latin typeface="Times New Roman"/>
                  <a:cs typeface="Times New Roman"/>
                </a:rPr>
                <a:t>S</a:t>
              </a:r>
              <a:r>
                <a:rPr lang="en-US" sz="2200" i="1" baseline="30000">
                  <a:latin typeface="Times New Roman"/>
                  <a:cs typeface="Times New Roman"/>
                </a:rPr>
                <a:t>n</a:t>
              </a:r>
              <a:r>
                <a:rPr lang="en-US" sz="2200" baseline="30000">
                  <a:latin typeface="Times New Roman"/>
                  <a:cs typeface="Times New Roman"/>
                </a:rPr>
                <a:t>+1</a:t>
              </a:r>
              <a:r>
                <a:rPr lang="en-US" sz="2200">
                  <a:latin typeface="Times New Roman"/>
                  <a:cs typeface="Times New Roman"/>
                </a:rPr>
                <a:t>/</a:t>
              </a:r>
              <a:r>
                <a:rPr lang="en-US" sz="2200" i="1">
                  <a:latin typeface="Times New Roman"/>
                  <a:cs typeface="Times New Roman"/>
                </a:rPr>
                <a:t>Y</a:t>
              </a:r>
              <a:r>
                <a:rPr lang="zh-CN" sz="2200">
                  <a:latin typeface="Times New Roman"/>
                  <a:cs typeface="Times New Roman"/>
                </a:rPr>
                <a:t>）</a:t>
              </a:r>
              <a:endParaRPr lang="zh-CN" sz="2200">
                <a:latin typeface="Arial"/>
                <a:cs typeface="Times New Roman"/>
              </a:endParaRPr>
            </a:p>
          </p:txBody>
        </p:sp>
        <p:sp>
          <p:nvSpPr>
            <p:cNvPr id="389170" name="Rectangle 50"/>
            <p:cNvSpPr>
              <a:spLocks noChangeArrowheads="1"/>
            </p:cNvSpPr>
            <p:nvPr/>
          </p:nvSpPr>
          <p:spPr bwMode="auto">
            <a:xfrm>
              <a:off x="135" y="1482"/>
              <a:ext cx="595" cy="536"/>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zh-CN" sz="2200">
                  <a:latin typeface="楷体_GB2312"/>
                  <a:cs typeface="Times New Roman"/>
                </a:rPr>
                <a:t>现态</a:t>
              </a:r>
              <a:r>
                <a:rPr lang="zh-CN" sz="1700">
                  <a:latin typeface="宋体"/>
                  <a:cs typeface="Times New Roman"/>
                </a:rPr>
                <a:t>（</a:t>
              </a:r>
              <a:r>
                <a:rPr lang="en-US" sz="1700" i="1">
                  <a:cs typeface="Times New Roman"/>
                </a:rPr>
                <a:t>S</a:t>
              </a:r>
              <a:r>
                <a:rPr lang="en-US" sz="1700" i="1" baseline="30000">
                  <a:latin typeface="Arial"/>
                  <a:cs typeface="Times New Roman"/>
                </a:rPr>
                <a:t>n</a:t>
              </a:r>
              <a:r>
                <a:rPr lang="zh-CN" sz="1700">
                  <a:latin typeface="宋体"/>
                  <a:cs typeface="Times New Roman"/>
                </a:rPr>
                <a:t>）</a:t>
              </a:r>
              <a:endParaRPr lang="zh-CN" sz="1700">
                <a:latin typeface="Arial"/>
                <a:cs typeface="Times New Roman"/>
              </a:endParaRPr>
            </a:p>
          </p:txBody>
        </p:sp>
        <p:sp>
          <p:nvSpPr>
            <p:cNvPr id="389171" name="Line 51"/>
            <p:cNvSpPr>
              <a:spLocks noChangeShapeType="1"/>
            </p:cNvSpPr>
            <p:nvPr/>
          </p:nvSpPr>
          <p:spPr bwMode="auto">
            <a:xfrm>
              <a:off x="135" y="1482"/>
              <a:ext cx="2789" cy="0"/>
            </a:xfrm>
            <a:prstGeom prst="line">
              <a:avLst/>
            </a:prstGeom>
            <a:noFill/>
            <a:ln w="25400" cap="rnd">
              <a:solidFill>
                <a:srgbClr val="000000"/>
              </a:solidFill>
              <a:round/>
              <a:headEnd/>
              <a:tailEnd/>
            </a:ln>
            <a:effectLst/>
          </p:spPr>
          <p:txBody>
            <a:bodyPr/>
            <a:lstStyle/>
            <a:p>
              <a:pPr>
                <a:defRPr/>
              </a:pPr>
              <a:endParaRPr lang="zh-CN"/>
            </a:p>
          </p:txBody>
        </p:sp>
        <p:sp>
          <p:nvSpPr>
            <p:cNvPr id="389172" name="Line 52"/>
            <p:cNvSpPr>
              <a:spLocks noChangeShapeType="1"/>
            </p:cNvSpPr>
            <p:nvPr/>
          </p:nvSpPr>
          <p:spPr bwMode="auto">
            <a:xfrm>
              <a:off x="135" y="3904"/>
              <a:ext cx="2789" cy="0"/>
            </a:xfrm>
            <a:prstGeom prst="line">
              <a:avLst/>
            </a:prstGeom>
            <a:noFill/>
            <a:ln w="25400" cap="rnd">
              <a:solidFill>
                <a:srgbClr val="000000"/>
              </a:solidFill>
              <a:round/>
              <a:headEnd/>
              <a:tailEnd/>
            </a:ln>
            <a:effectLst/>
          </p:spPr>
          <p:txBody>
            <a:bodyPr/>
            <a:lstStyle/>
            <a:p>
              <a:pPr>
                <a:defRPr/>
              </a:pPr>
              <a:endParaRPr lang="zh-CN"/>
            </a:p>
          </p:txBody>
        </p:sp>
        <p:sp>
          <p:nvSpPr>
            <p:cNvPr id="389173" name="Line 53"/>
            <p:cNvSpPr>
              <a:spLocks noChangeShapeType="1"/>
            </p:cNvSpPr>
            <p:nvPr/>
          </p:nvSpPr>
          <p:spPr bwMode="auto">
            <a:xfrm>
              <a:off x="135" y="1482"/>
              <a:ext cx="0" cy="2422"/>
            </a:xfrm>
            <a:prstGeom prst="line">
              <a:avLst/>
            </a:prstGeom>
            <a:noFill/>
            <a:ln w="9525" cap="rnd">
              <a:solidFill>
                <a:srgbClr val="000000"/>
              </a:solidFill>
              <a:round/>
              <a:headEnd/>
              <a:tailEnd/>
            </a:ln>
            <a:effectLst/>
          </p:spPr>
          <p:txBody>
            <a:bodyPr/>
            <a:lstStyle/>
            <a:p>
              <a:pPr>
                <a:defRPr/>
              </a:pPr>
              <a:endParaRPr lang="zh-CN"/>
            </a:p>
          </p:txBody>
        </p:sp>
        <p:sp>
          <p:nvSpPr>
            <p:cNvPr id="389174" name="Line 54"/>
            <p:cNvSpPr>
              <a:spLocks noChangeShapeType="1"/>
            </p:cNvSpPr>
            <p:nvPr/>
          </p:nvSpPr>
          <p:spPr bwMode="auto">
            <a:xfrm>
              <a:off x="2924" y="1482"/>
              <a:ext cx="0" cy="2422"/>
            </a:xfrm>
            <a:prstGeom prst="line">
              <a:avLst/>
            </a:prstGeom>
            <a:noFill/>
            <a:ln w="9525" cap="rnd">
              <a:solidFill>
                <a:srgbClr val="000000"/>
              </a:solidFill>
              <a:round/>
              <a:headEnd/>
              <a:tailEnd/>
            </a:ln>
            <a:effectLst/>
          </p:spPr>
          <p:txBody>
            <a:bodyPr/>
            <a:lstStyle/>
            <a:p>
              <a:pPr>
                <a:defRPr/>
              </a:pPr>
              <a:endParaRPr lang="zh-CN"/>
            </a:p>
          </p:txBody>
        </p:sp>
        <p:sp>
          <p:nvSpPr>
            <p:cNvPr id="389175" name="Line 55"/>
            <p:cNvSpPr>
              <a:spLocks noChangeShapeType="1"/>
            </p:cNvSpPr>
            <p:nvPr/>
          </p:nvSpPr>
          <p:spPr bwMode="auto">
            <a:xfrm>
              <a:off x="135" y="2018"/>
              <a:ext cx="2789" cy="0"/>
            </a:xfrm>
            <a:prstGeom prst="line">
              <a:avLst/>
            </a:prstGeom>
            <a:noFill/>
            <a:ln w="12700" cap="rnd">
              <a:solidFill>
                <a:srgbClr val="000000"/>
              </a:solidFill>
              <a:round/>
              <a:headEnd/>
              <a:tailEnd/>
            </a:ln>
            <a:effectLst/>
          </p:spPr>
          <p:txBody>
            <a:bodyPr/>
            <a:lstStyle/>
            <a:p>
              <a:pPr>
                <a:defRPr/>
              </a:pPr>
              <a:endParaRPr lang="zh-CN"/>
            </a:p>
          </p:txBody>
        </p:sp>
        <p:sp>
          <p:nvSpPr>
            <p:cNvPr id="389176" name="Line 56"/>
            <p:cNvSpPr>
              <a:spLocks noChangeShapeType="1"/>
            </p:cNvSpPr>
            <p:nvPr/>
          </p:nvSpPr>
          <p:spPr bwMode="auto">
            <a:xfrm>
              <a:off x="730" y="1482"/>
              <a:ext cx="0" cy="2422"/>
            </a:xfrm>
            <a:prstGeom prst="line">
              <a:avLst/>
            </a:prstGeom>
            <a:noFill/>
            <a:ln w="12700" cap="rnd">
              <a:solidFill>
                <a:srgbClr val="000000"/>
              </a:solidFill>
              <a:round/>
              <a:headEnd/>
              <a:tailEnd/>
            </a:ln>
            <a:effectLst/>
          </p:spPr>
          <p:txBody>
            <a:bodyPr/>
            <a:lstStyle/>
            <a:p>
              <a:pPr>
                <a:defRPr/>
              </a:pPr>
              <a:endParaRPr lang="zh-CN"/>
            </a:p>
          </p:txBody>
        </p:sp>
        <p:sp>
          <p:nvSpPr>
            <p:cNvPr id="389177" name="Line 57"/>
            <p:cNvSpPr>
              <a:spLocks noChangeShapeType="1"/>
            </p:cNvSpPr>
            <p:nvPr/>
          </p:nvSpPr>
          <p:spPr bwMode="auto">
            <a:xfrm>
              <a:off x="1826" y="1750"/>
              <a:ext cx="0" cy="2154"/>
            </a:xfrm>
            <a:prstGeom prst="line">
              <a:avLst/>
            </a:prstGeom>
            <a:noFill/>
            <a:ln w="12700" cap="rnd">
              <a:solidFill>
                <a:srgbClr val="000000"/>
              </a:solidFill>
              <a:round/>
              <a:headEnd/>
              <a:tailEnd/>
            </a:ln>
            <a:effectLst/>
          </p:spPr>
          <p:txBody>
            <a:bodyPr/>
            <a:lstStyle/>
            <a:p>
              <a:pPr>
                <a:defRPr/>
              </a:pPr>
              <a:endParaRPr lang="zh-CN"/>
            </a:p>
          </p:txBody>
        </p:sp>
        <p:sp>
          <p:nvSpPr>
            <p:cNvPr id="389178" name="Line 58"/>
            <p:cNvSpPr>
              <a:spLocks noChangeShapeType="1"/>
            </p:cNvSpPr>
            <p:nvPr/>
          </p:nvSpPr>
          <p:spPr bwMode="auto">
            <a:xfrm>
              <a:off x="730" y="1750"/>
              <a:ext cx="2194" cy="0"/>
            </a:xfrm>
            <a:prstGeom prst="line">
              <a:avLst/>
            </a:prstGeom>
            <a:noFill/>
            <a:ln w="12700" cap="rnd">
              <a:solidFill>
                <a:srgbClr val="000000"/>
              </a:solidFill>
              <a:round/>
              <a:headEnd/>
              <a:tailEnd/>
            </a:ln>
            <a:effectLst/>
          </p:spPr>
          <p:txBody>
            <a:bodyPr/>
            <a:lstStyle/>
            <a:p>
              <a:pPr>
                <a:defRPr/>
              </a:pPr>
              <a:endParaRPr lang="zh-CN"/>
            </a:p>
          </p:txBody>
        </p:sp>
        <p:sp>
          <p:nvSpPr>
            <p:cNvPr id="389179" name="Line 59"/>
            <p:cNvSpPr>
              <a:spLocks noChangeShapeType="1"/>
            </p:cNvSpPr>
            <p:nvPr/>
          </p:nvSpPr>
          <p:spPr bwMode="auto">
            <a:xfrm>
              <a:off x="135" y="2286"/>
              <a:ext cx="2789" cy="0"/>
            </a:xfrm>
            <a:prstGeom prst="line">
              <a:avLst/>
            </a:prstGeom>
            <a:noFill/>
            <a:ln w="9525" cap="rnd">
              <a:solidFill>
                <a:srgbClr val="000000"/>
              </a:solidFill>
              <a:round/>
              <a:headEnd/>
              <a:tailEnd/>
            </a:ln>
            <a:effectLst/>
          </p:spPr>
          <p:txBody>
            <a:bodyPr/>
            <a:lstStyle/>
            <a:p>
              <a:pPr>
                <a:defRPr/>
              </a:pPr>
              <a:endParaRPr lang="zh-CN"/>
            </a:p>
          </p:txBody>
        </p:sp>
        <p:sp>
          <p:nvSpPr>
            <p:cNvPr id="389180" name="Line 60"/>
            <p:cNvSpPr>
              <a:spLocks noChangeShapeType="1"/>
            </p:cNvSpPr>
            <p:nvPr/>
          </p:nvSpPr>
          <p:spPr bwMode="auto">
            <a:xfrm>
              <a:off x="135" y="2554"/>
              <a:ext cx="2789" cy="0"/>
            </a:xfrm>
            <a:prstGeom prst="line">
              <a:avLst/>
            </a:prstGeom>
            <a:noFill/>
            <a:ln w="9525" cap="rnd">
              <a:solidFill>
                <a:srgbClr val="000000"/>
              </a:solidFill>
              <a:round/>
              <a:headEnd/>
              <a:tailEnd/>
            </a:ln>
            <a:effectLst/>
          </p:spPr>
          <p:txBody>
            <a:bodyPr/>
            <a:lstStyle/>
            <a:p>
              <a:pPr>
                <a:defRPr/>
              </a:pPr>
              <a:endParaRPr lang="zh-CN"/>
            </a:p>
          </p:txBody>
        </p:sp>
        <p:sp>
          <p:nvSpPr>
            <p:cNvPr id="389181" name="Line 61"/>
            <p:cNvSpPr>
              <a:spLocks noChangeShapeType="1"/>
            </p:cNvSpPr>
            <p:nvPr/>
          </p:nvSpPr>
          <p:spPr bwMode="auto">
            <a:xfrm>
              <a:off x="135" y="2832"/>
              <a:ext cx="2789" cy="0"/>
            </a:xfrm>
            <a:prstGeom prst="line">
              <a:avLst/>
            </a:prstGeom>
            <a:noFill/>
            <a:ln w="9525" cap="rnd">
              <a:solidFill>
                <a:srgbClr val="000000"/>
              </a:solidFill>
              <a:round/>
              <a:headEnd/>
              <a:tailEnd/>
            </a:ln>
            <a:effectLst/>
          </p:spPr>
          <p:txBody>
            <a:bodyPr/>
            <a:lstStyle/>
            <a:p>
              <a:pPr>
                <a:defRPr/>
              </a:pPr>
              <a:endParaRPr lang="zh-CN"/>
            </a:p>
          </p:txBody>
        </p:sp>
        <p:sp>
          <p:nvSpPr>
            <p:cNvPr id="389182" name="Line 62"/>
            <p:cNvSpPr>
              <a:spLocks noChangeShapeType="1"/>
            </p:cNvSpPr>
            <p:nvPr/>
          </p:nvSpPr>
          <p:spPr bwMode="auto">
            <a:xfrm>
              <a:off x="135" y="3100"/>
              <a:ext cx="2789" cy="0"/>
            </a:xfrm>
            <a:prstGeom prst="line">
              <a:avLst/>
            </a:prstGeom>
            <a:noFill/>
            <a:ln w="9525" cap="rnd">
              <a:solidFill>
                <a:srgbClr val="000000"/>
              </a:solidFill>
              <a:round/>
              <a:headEnd/>
              <a:tailEnd/>
            </a:ln>
            <a:effectLst/>
          </p:spPr>
          <p:txBody>
            <a:bodyPr/>
            <a:lstStyle/>
            <a:p>
              <a:pPr>
                <a:defRPr/>
              </a:pPr>
              <a:endParaRPr lang="zh-CN"/>
            </a:p>
          </p:txBody>
        </p:sp>
        <p:sp>
          <p:nvSpPr>
            <p:cNvPr id="389183" name="Line 63"/>
            <p:cNvSpPr>
              <a:spLocks noChangeShapeType="1"/>
            </p:cNvSpPr>
            <p:nvPr/>
          </p:nvSpPr>
          <p:spPr bwMode="auto">
            <a:xfrm>
              <a:off x="135" y="3368"/>
              <a:ext cx="2789" cy="0"/>
            </a:xfrm>
            <a:prstGeom prst="line">
              <a:avLst/>
            </a:prstGeom>
            <a:noFill/>
            <a:ln w="9525" cap="rnd">
              <a:solidFill>
                <a:srgbClr val="000000"/>
              </a:solidFill>
              <a:round/>
              <a:headEnd/>
              <a:tailEnd/>
            </a:ln>
            <a:effectLst/>
          </p:spPr>
          <p:txBody>
            <a:bodyPr/>
            <a:lstStyle/>
            <a:p>
              <a:pPr>
                <a:defRPr/>
              </a:pPr>
              <a:endParaRPr lang="zh-CN"/>
            </a:p>
          </p:txBody>
        </p:sp>
        <p:sp>
          <p:nvSpPr>
            <p:cNvPr id="389184" name="Line 64"/>
            <p:cNvSpPr>
              <a:spLocks noChangeShapeType="1"/>
            </p:cNvSpPr>
            <p:nvPr/>
          </p:nvSpPr>
          <p:spPr bwMode="auto">
            <a:xfrm>
              <a:off x="135" y="3636"/>
              <a:ext cx="2789" cy="0"/>
            </a:xfrm>
            <a:prstGeom prst="line">
              <a:avLst/>
            </a:prstGeom>
            <a:noFill/>
            <a:ln w="9525" cap="rnd">
              <a:solidFill>
                <a:srgbClr val="000000"/>
              </a:solidFill>
              <a:round/>
              <a:headEnd/>
              <a:tailEnd/>
            </a:ln>
            <a:effectLst/>
          </p:spPr>
          <p:txBody>
            <a:bodyPr/>
            <a:lstStyle/>
            <a:p>
              <a:pPr>
                <a:defRPr/>
              </a:pPr>
              <a:endParaRPr lang="zh-CN"/>
            </a:p>
          </p:txBody>
        </p:sp>
        <p:sp>
          <p:nvSpPr>
            <p:cNvPr id="389185" name="Rectangle 65"/>
            <p:cNvSpPr>
              <a:spLocks noChangeArrowheads="1"/>
            </p:cNvSpPr>
            <p:nvPr/>
          </p:nvSpPr>
          <p:spPr bwMode="auto">
            <a:xfrm>
              <a:off x="158" y="3612"/>
              <a:ext cx="2767" cy="295"/>
            </a:xfrm>
            <a:prstGeom prst="rect">
              <a:avLst/>
            </a:prstGeom>
            <a:solidFill>
              <a:srgbClr val="009900">
                <a:alpha val="21001"/>
              </a:srgbClr>
            </a:solidFill>
            <a:ln>
              <a:noFill/>
            </a:ln>
            <a:effectLst/>
          </p:spPr>
          <p:txBody>
            <a:bodyPr anchor="ctr">
              <a:spAutoFit/>
            </a:bodyPr>
            <a:lstStyle/>
            <a:p>
              <a:pPr>
                <a:defRPr/>
              </a:pPr>
              <a:endParaRPr lang="zh-CN"/>
            </a:p>
          </p:txBody>
        </p:sp>
        <p:sp>
          <p:nvSpPr>
            <p:cNvPr id="389186" name="Rectangle 66"/>
            <p:cNvSpPr>
              <a:spLocks noChangeArrowheads="1"/>
            </p:cNvSpPr>
            <p:nvPr/>
          </p:nvSpPr>
          <p:spPr bwMode="auto">
            <a:xfrm>
              <a:off x="113" y="3113"/>
              <a:ext cx="2812" cy="249"/>
            </a:xfrm>
            <a:prstGeom prst="rect">
              <a:avLst/>
            </a:prstGeom>
            <a:solidFill>
              <a:srgbClr val="009900">
                <a:alpha val="21001"/>
              </a:srgbClr>
            </a:solidFill>
            <a:ln>
              <a:noFill/>
            </a:ln>
            <a:effectLst/>
          </p:spPr>
          <p:txBody>
            <a:bodyPr anchor="ctr">
              <a:spAutoFit/>
            </a:bodyPr>
            <a:lstStyle/>
            <a:p>
              <a:pPr>
                <a:defRPr/>
              </a:pPr>
              <a:endParaRPr lang="zh-CN"/>
            </a:p>
          </p:txBody>
        </p:sp>
      </p:grpSp>
      <p:grpSp>
        <p:nvGrpSpPr>
          <p:cNvPr id="389233" name="Group 113"/>
          <p:cNvGrpSpPr/>
          <p:nvPr/>
        </p:nvGrpSpPr>
        <p:grpSpPr bwMode="auto">
          <a:xfrm>
            <a:off x="5146675" y="1628775"/>
            <a:ext cx="4033838" cy="4170363"/>
            <a:chOff x="3242" y="1026"/>
            <a:chExt cx="2541" cy="2627"/>
          </a:xfrm>
        </p:grpSpPr>
        <p:sp>
          <p:nvSpPr>
            <p:cNvPr id="389144" name="Rectangle 24"/>
            <p:cNvSpPr>
              <a:spLocks noChangeArrowheads="1"/>
            </p:cNvSpPr>
            <p:nvPr/>
          </p:nvSpPr>
          <p:spPr bwMode="auto">
            <a:xfrm>
              <a:off x="3696" y="1026"/>
              <a:ext cx="1660" cy="288"/>
            </a:xfrm>
            <a:prstGeom prst="rect">
              <a:avLst/>
            </a:prstGeom>
            <a:noFill/>
            <a:ln>
              <a:noFill/>
            </a:ln>
            <a:effectLst/>
          </p:spPr>
          <p:txBody>
            <a:bodyPr wrap="none" anchor="ctr">
              <a:spAutoFit/>
            </a:bodyPr>
            <a:lstStyle/>
            <a:p>
              <a:pPr algn="l">
                <a:defRPr/>
              </a:pPr>
              <a:r>
                <a:rPr lang="zh-CN" sz="2400">
                  <a:solidFill>
                    <a:srgbClr val="000066"/>
                  </a:solidFill>
                  <a:latin typeface="Arial"/>
                  <a:ea typeface="楷体_GB2312"/>
                  <a:cs typeface="Arial"/>
                </a:rPr>
                <a:t>第一次化简状态表</a:t>
              </a:r>
              <a:endParaRPr/>
            </a:p>
          </p:txBody>
        </p:sp>
        <p:sp>
          <p:nvSpPr>
            <p:cNvPr id="389188" name="Rectangle 68"/>
            <p:cNvSpPr>
              <a:spLocks noChangeArrowheads="1"/>
            </p:cNvSpPr>
            <p:nvPr/>
          </p:nvSpPr>
          <p:spPr bwMode="auto">
            <a:xfrm>
              <a:off x="3243" y="3385"/>
              <a:ext cx="2540" cy="227"/>
            </a:xfrm>
            <a:prstGeom prst="rect">
              <a:avLst/>
            </a:prstGeom>
            <a:solidFill>
              <a:srgbClr val="3399FF">
                <a:alpha val="28999"/>
              </a:srgbClr>
            </a:solidFill>
            <a:ln>
              <a:noFill/>
            </a:ln>
            <a:effectLst/>
          </p:spPr>
          <p:txBody>
            <a:bodyPr anchor="ctr">
              <a:spAutoFit/>
            </a:bodyPr>
            <a:lstStyle/>
            <a:p>
              <a:pPr>
                <a:defRPr/>
              </a:pPr>
              <a:endParaRPr lang="zh-CN"/>
            </a:p>
          </p:txBody>
        </p:sp>
        <p:sp>
          <p:nvSpPr>
            <p:cNvPr id="389189" name="Rectangle 69"/>
            <p:cNvSpPr>
              <a:spLocks noChangeArrowheads="1"/>
            </p:cNvSpPr>
            <p:nvPr/>
          </p:nvSpPr>
          <p:spPr bwMode="auto">
            <a:xfrm>
              <a:off x="3243" y="2886"/>
              <a:ext cx="2540" cy="215"/>
            </a:xfrm>
            <a:prstGeom prst="rect">
              <a:avLst/>
            </a:prstGeom>
            <a:solidFill>
              <a:srgbClr val="3399FF">
                <a:alpha val="25000"/>
              </a:srgbClr>
            </a:solidFill>
            <a:ln>
              <a:noFill/>
            </a:ln>
            <a:effectLst/>
          </p:spPr>
          <p:txBody>
            <a:bodyPr anchor="ctr">
              <a:spAutoFit/>
            </a:bodyPr>
            <a:lstStyle/>
            <a:p>
              <a:pPr>
                <a:defRPr/>
              </a:pPr>
              <a:endParaRPr lang="zh-CN"/>
            </a:p>
          </p:txBody>
        </p:sp>
        <p:sp>
          <p:nvSpPr>
            <p:cNvPr id="389191" name="Rectangle 71"/>
            <p:cNvSpPr>
              <a:spLocks noChangeArrowheads="1"/>
            </p:cNvSpPr>
            <p:nvPr/>
          </p:nvSpPr>
          <p:spPr bwMode="auto">
            <a:xfrm>
              <a:off x="4845" y="3385"/>
              <a:ext cx="914"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f</a:t>
              </a:r>
              <a:r>
                <a:rPr lang="en-US" sz="2200">
                  <a:latin typeface="Times New Roman"/>
                  <a:ea typeface="宋体"/>
                  <a:cs typeface="Times New Roman"/>
                </a:rPr>
                <a:t> / 1</a:t>
              </a:r>
              <a:endParaRPr lang="en-US" sz="2200">
                <a:latin typeface="Arial"/>
                <a:ea typeface="宋体"/>
                <a:cs typeface="Times New Roman"/>
              </a:endParaRPr>
            </a:p>
          </p:txBody>
        </p:sp>
        <p:sp>
          <p:nvSpPr>
            <p:cNvPr id="389192" name="Rectangle 72"/>
            <p:cNvSpPr>
              <a:spLocks noChangeArrowheads="1"/>
            </p:cNvSpPr>
            <p:nvPr/>
          </p:nvSpPr>
          <p:spPr bwMode="auto">
            <a:xfrm>
              <a:off x="3932" y="3385"/>
              <a:ext cx="914"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solidFill>
                    <a:srgbClr val="CC0099"/>
                  </a:solidFill>
                  <a:latin typeface="Times New Roman"/>
                  <a:ea typeface="宋体"/>
                  <a:cs typeface="Times New Roman"/>
                </a:rPr>
                <a:t>e</a:t>
              </a:r>
              <a:r>
                <a:rPr lang="en-US" sz="2200">
                  <a:solidFill>
                    <a:schemeClr val="bg2"/>
                  </a:solidFill>
                  <a:latin typeface="Times New Roman"/>
                  <a:ea typeface="宋体"/>
                  <a:cs typeface="Times New Roman"/>
                </a:rPr>
                <a:t> /</a:t>
              </a:r>
              <a:r>
                <a:rPr lang="en-US" sz="2200">
                  <a:latin typeface="Times New Roman"/>
                  <a:ea typeface="宋体"/>
                  <a:cs typeface="Times New Roman"/>
                </a:rPr>
                <a:t> 0</a:t>
              </a:r>
              <a:endParaRPr lang="en-US" sz="2200">
                <a:latin typeface="Arial"/>
                <a:ea typeface="宋体"/>
                <a:cs typeface="Times New Roman"/>
              </a:endParaRPr>
            </a:p>
          </p:txBody>
        </p:sp>
        <p:sp>
          <p:nvSpPr>
            <p:cNvPr id="389193" name="Rectangle 73"/>
            <p:cNvSpPr>
              <a:spLocks noChangeArrowheads="1"/>
            </p:cNvSpPr>
            <p:nvPr/>
          </p:nvSpPr>
          <p:spPr bwMode="auto">
            <a:xfrm>
              <a:off x="3242" y="3385"/>
              <a:ext cx="690"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f</a:t>
              </a:r>
              <a:endParaRPr lang="en-US" sz="2200">
                <a:latin typeface="Arial"/>
                <a:ea typeface="宋体"/>
                <a:cs typeface="Times New Roman"/>
              </a:endParaRPr>
            </a:p>
          </p:txBody>
        </p:sp>
        <p:sp>
          <p:nvSpPr>
            <p:cNvPr id="389194" name="Rectangle 74"/>
            <p:cNvSpPr>
              <a:spLocks noChangeArrowheads="1"/>
            </p:cNvSpPr>
            <p:nvPr/>
          </p:nvSpPr>
          <p:spPr bwMode="auto">
            <a:xfrm>
              <a:off x="4845" y="3110"/>
              <a:ext cx="914" cy="275"/>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f </a:t>
              </a:r>
              <a:r>
                <a:rPr lang="en-US" sz="2200">
                  <a:latin typeface="Times New Roman"/>
                  <a:ea typeface="宋体"/>
                  <a:cs typeface="Times New Roman"/>
                </a:rPr>
                <a:t>/ 1</a:t>
              </a:r>
              <a:endParaRPr lang="en-US" sz="2200">
                <a:latin typeface="Arial"/>
                <a:ea typeface="宋体"/>
                <a:cs typeface="Times New Roman"/>
              </a:endParaRPr>
            </a:p>
          </p:txBody>
        </p:sp>
        <p:sp>
          <p:nvSpPr>
            <p:cNvPr id="389195" name="Rectangle 75"/>
            <p:cNvSpPr>
              <a:spLocks noChangeArrowheads="1"/>
            </p:cNvSpPr>
            <p:nvPr/>
          </p:nvSpPr>
          <p:spPr bwMode="auto">
            <a:xfrm>
              <a:off x="3932" y="3110"/>
              <a:ext cx="914" cy="275"/>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a </a:t>
              </a:r>
              <a:r>
                <a:rPr lang="en-US" sz="2200">
                  <a:latin typeface="Times New Roman"/>
                  <a:ea typeface="宋体"/>
                  <a:cs typeface="Times New Roman"/>
                </a:rPr>
                <a:t>/ 0</a:t>
              </a:r>
              <a:endParaRPr lang="en-US" sz="2200">
                <a:latin typeface="Arial"/>
                <a:ea typeface="宋体"/>
                <a:cs typeface="Times New Roman"/>
              </a:endParaRPr>
            </a:p>
          </p:txBody>
        </p:sp>
        <p:sp>
          <p:nvSpPr>
            <p:cNvPr id="389196" name="Rectangle 76"/>
            <p:cNvSpPr>
              <a:spLocks noChangeArrowheads="1"/>
            </p:cNvSpPr>
            <p:nvPr/>
          </p:nvSpPr>
          <p:spPr bwMode="auto">
            <a:xfrm>
              <a:off x="3242" y="3110"/>
              <a:ext cx="690" cy="275"/>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e</a:t>
              </a:r>
              <a:endParaRPr lang="en-US" sz="2200">
                <a:latin typeface="Arial"/>
                <a:ea typeface="宋体"/>
                <a:cs typeface="Times New Roman"/>
              </a:endParaRPr>
            </a:p>
          </p:txBody>
        </p:sp>
        <p:sp>
          <p:nvSpPr>
            <p:cNvPr id="389197" name="Rectangle 77"/>
            <p:cNvSpPr>
              <a:spLocks noChangeArrowheads="1"/>
            </p:cNvSpPr>
            <p:nvPr/>
          </p:nvSpPr>
          <p:spPr bwMode="auto">
            <a:xfrm>
              <a:off x="4845" y="2842"/>
              <a:ext cx="914"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f</a:t>
              </a:r>
              <a:r>
                <a:rPr lang="en-US" sz="2200">
                  <a:latin typeface="Times New Roman"/>
                  <a:ea typeface="宋体"/>
                  <a:cs typeface="Times New Roman"/>
                </a:rPr>
                <a:t> / 1</a:t>
              </a:r>
              <a:endParaRPr lang="en-US" sz="2200">
                <a:latin typeface="Arial"/>
                <a:ea typeface="宋体"/>
                <a:cs typeface="Times New Roman"/>
              </a:endParaRPr>
            </a:p>
          </p:txBody>
        </p:sp>
        <p:sp>
          <p:nvSpPr>
            <p:cNvPr id="389198" name="Rectangle 78"/>
            <p:cNvSpPr>
              <a:spLocks noChangeArrowheads="1"/>
            </p:cNvSpPr>
            <p:nvPr/>
          </p:nvSpPr>
          <p:spPr bwMode="auto">
            <a:xfrm>
              <a:off x="3932" y="2842"/>
              <a:ext cx="914"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e</a:t>
              </a:r>
              <a:r>
                <a:rPr lang="en-US" sz="2200">
                  <a:latin typeface="Times New Roman"/>
                  <a:ea typeface="宋体"/>
                  <a:cs typeface="Times New Roman"/>
                </a:rPr>
                <a:t> / 0</a:t>
              </a:r>
              <a:endParaRPr lang="en-US" sz="2200">
                <a:latin typeface="Arial"/>
                <a:ea typeface="宋体"/>
                <a:cs typeface="Times New Roman"/>
              </a:endParaRPr>
            </a:p>
          </p:txBody>
        </p:sp>
        <p:sp>
          <p:nvSpPr>
            <p:cNvPr id="389199" name="Rectangle 79"/>
            <p:cNvSpPr>
              <a:spLocks noChangeArrowheads="1"/>
            </p:cNvSpPr>
            <p:nvPr/>
          </p:nvSpPr>
          <p:spPr bwMode="auto">
            <a:xfrm>
              <a:off x="3242" y="2842"/>
              <a:ext cx="690"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d</a:t>
              </a:r>
              <a:endParaRPr lang="en-US" sz="2200">
                <a:latin typeface="Arial"/>
                <a:ea typeface="宋体"/>
                <a:cs typeface="Times New Roman"/>
              </a:endParaRPr>
            </a:p>
          </p:txBody>
        </p:sp>
        <p:sp>
          <p:nvSpPr>
            <p:cNvPr id="389200" name="Rectangle 80"/>
            <p:cNvSpPr>
              <a:spLocks noChangeArrowheads="1"/>
            </p:cNvSpPr>
            <p:nvPr/>
          </p:nvSpPr>
          <p:spPr bwMode="auto">
            <a:xfrm>
              <a:off x="4845" y="2574"/>
              <a:ext cx="914"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d</a:t>
              </a:r>
              <a:r>
                <a:rPr lang="en-US" sz="2200">
                  <a:latin typeface="Times New Roman"/>
                  <a:ea typeface="宋体"/>
                  <a:cs typeface="Times New Roman"/>
                </a:rPr>
                <a:t> / 0</a:t>
              </a:r>
              <a:endParaRPr lang="en-US" sz="2200">
                <a:latin typeface="Arial"/>
                <a:ea typeface="宋体"/>
                <a:cs typeface="Times New Roman"/>
              </a:endParaRPr>
            </a:p>
          </p:txBody>
        </p:sp>
        <p:sp>
          <p:nvSpPr>
            <p:cNvPr id="389201" name="Rectangle 81"/>
            <p:cNvSpPr>
              <a:spLocks noChangeArrowheads="1"/>
            </p:cNvSpPr>
            <p:nvPr/>
          </p:nvSpPr>
          <p:spPr bwMode="auto">
            <a:xfrm>
              <a:off x="3932" y="2574"/>
              <a:ext cx="914"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a</a:t>
              </a:r>
              <a:r>
                <a:rPr lang="en-US" sz="2200">
                  <a:latin typeface="Times New Roman"/>
                  <a:ea typeface="宋体"/>
                  <a:cs typeface="Times New Roman"/>
                </a:rPr>
                <a:t> / 0</a:t>
              </a:r>
              <a:endParaRPr lang="en-US" sz="2200">
                <a:latin typeface="Arial"/>
                <a:ea typeface="宋体"/>
                <a:cs typeface="Times New Roman"/>
              </a:endParaRPr>
            </a:p>
          </p:txBody>
        </p:sp>
        <p:sp>
          <p:nvSpPr>
            <p:cNvPr id="389202" name="Rectangle 82"/>
            <p:cNvSpPr>
              <a:spLocks noChangeArrowheads="1"/>
            </p:cNvSpPr>
            <p:nvPr/>
          </p:nvSpPr>
          <p:spPr bwMode="auto">
            <a:xfrm>
              <a:off x="3242" y="2574"/>
              <a:ext cx="690"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c</a:t>
              </a:r>
              <a:endParaRPr lang="en-US" sz="2200">
                <a:latin typeface="Arial"/>
                <a:ea typeface="宋体"/>
                <a:cs typeface="Times New Roman"/>
              </a:endParaRPr>
            </a:p>
          </p:txBody>
        </p:sp>
        <p:sp>
          <p:nvSpPr>
            <p:cNvPr id="389203" name="Rectangle 83"/>
            <p:cNvSpPr>
              <a:spLocks noChangeArrowheads="1"/>
            </p:cNvSpPr>
            <p:nvPr/>
          </p:nvSpPr>
          <p:spPr bwMode="auto">
            <a:xfrm>
              <a:off x="4845" y="2306"/>
              <a:ext cx="914"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d</a:t>
              </a:r>
              <a:r>
                <a:rPr lang="en-US" sz="2200">
                  <a:latin typeface="Times New Roman"/>
                  <a:ea typeface="宋体"/>
                  <a:cs typeface="Times New Roman"/>
                </a:rPr>
                <a:t> / 0</a:t>
              </a:r>
              <a:endParaRPr lang="en-US" sz="2200">
                <a:latin typeface="Arial"/>
                <a:ea typeface="宋体"/>
                <a:cs typeface="Times New Roman"/>
              </a:endParaRPr>
            </a:p>
          </p:txBody>
        </p:sp>
        <p:sp>
          <p:nvSpPr>
            <p:cNvPr id="389204" name="Rectangle 84"/>
            <p:cNvSpPr>
              <a:spLocks noChangeArrowheads="1"/>
            </p:cNvSpPr>
            <p:nvPr/>
          </p:nvSpPr>
          <p:spPr bwMode="auto">
            <a:xfrm>
              <a:off x="3932" y="2306"/>
              <a:ext cx="914"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c </a:t>
              </a:r>
              <a:r>
                <a:rPr lang="en-US" sz="2200">
                  <a:latin typeface="Times New Roman"/>
                  <a:ea typeface="宋体"/>
                  <a:cs typeface="Times New Roman"/>
                </a:rPr>
                <a:t>/ 0</a:t>
              </a:r>
              <a:endParaRPr lang="en-US" sz="2200">
                <a:latin typeface="Arial"/>
                <a:ea typeface="宋体"/>
                <a:cs typeface="Times New Roman"/>
              </a:endParaRPr>
            </a:p>
          </p:txBody>
        </p:sp>
        <p:sp>
          <p:nvSpPr>
            <p:cNvPr id="389205" name="Rectangle 85"/>
            <p:cNvSpPr>
              <a:spLocks noChangeArrowheads="1"/>
            </p:cNvSpPr>
            <p:nvPr/>
          </p:nvSpPr>
          <p:spPr bwMode="auto">
            <a:xfrm>
              <a:off x="3242" y="2306"/>
              <a:ext cx="690"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b</a:t>
              </a:r>
              <a:endParaRPr lang="en-US" sz="2200">
                <a:latin typeface="Arial"/>
                <a:ea typeface="宋体"/>
                <a:cs typeface="Times New Roman"/>
              </a:endParaRPr>
            </a:p>
          </p:txBody>
        </p:sp>
        <p:sp>
          <p:nvSpPr>
            <p:cNvPr id="389206" name="Rectangle 86"/>
            <p:cNvSpPr>
              <a:spLocks noChangeArrowheads="1"/>
            </p:cNvSpPr>
            <p:nvPr/>
          </p:nvSpPr>
          <p:spPr bwMode="auto">
            <a:xfrm>
              <a:off x="4845" y="2038"/>
              <a:ext cx="914"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b</a:t>
              </a:r>
              <a:r>
                <a:rPr lang="en-US" sz="2200">
                  <a:latin typeface="Times New Roman"/>
                  <a:ea typeface="宋体"/>
                  <a:cs typeface="Times New Roman"/>
                </a:rPr>
                <a:t> / 0</a:t>
              </a:r>
              <a:endParaRPr lang="en-US" sz="2200">
                <a:latin typeface="Arial"/>
                <a:ea typeface="宋体"/>
                <a:cs typeface="Times New Roman"/>
              </a:endParaRPr>
            </a:p>
          </p:txBody>
        </p:sp>
        <p:sp>
          <p:nvSpPr>
            <p:cNvPr id="389207" name="Rectangle 87"/>
            <p:cNvSpPr>
              <a:spLocks noChangeArrowheads="1"/>
            </p:cNvSpPr>
            <p:nvPr/>
          </p:nvSpPr>
          <p:spPr bwMode="auto">
            <a:xfrm>
              <a:off x="3932" y="2038"/>
              <a:ext cx="914"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a</a:t>
              </a:r>
              <a:r>
                <a:rPr lang="en-US" sz="2200">
                  <a:latin typeface="Times New Roman"/>
                  <a:ea typeface="宋体"/>
                  <a:cs typeface="Times New Roman"/>
                </a:rPr>
                <a:t> / 0</a:t>
              </a:r>
              <a:endParaRPr lang="en-US" sz="2200">
                <a:latin typeface="Arial"/>
                <a:ea typeface="宋体"/>
                <a:cs typeface="Times New Roman"/>
              </a:endParaRPr>
            </a:p>
          </p:txBody>
        </p:sp>
        <p:sp>
          <p:nvSpPr>
            <p:cNvPr id="389208" name="Rectangle 88"/>
            <p:cNvSpPr>
              <a:spLocks noChangeArrowheads="1"/>
            </p:cNvSpPr>
            <p:nvPr/>
          </p:nvSpPr>
          <p:spPr bwMode="auto">
            <a:xfrm>
              <a:off x="3242" y="2038"/>
              <a:ext cx="690"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a</a:t>
              </a:r>
              <a:endParaRPr lang="en-US" sz="2200">
                <a:latin typeface="Arial"/>
                <a:ea typeface="宋体"/>
                <a:cs typeface="Times New Roman"/>
              </a:endParaRPr>
            </a:p>
          </p:txBody>
        </p:sp>
        <p:sp>
          <p:nvSpPr>
            <p:cNvPr id="389209" name="Rectangle 89"/>
            <p:cNvSpPr>
              <a:spLocks noChangeArrowheads="1"/>
            </p:cNvSpPr>
            <p:nvPr/>
          </p:nvSpPr>
          <p:spPr bwMode="auto">
            <a:xfrm>
              <a:off x="4845" y="1770"/>
              <a:ext cx="914"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A=</a:t>
              </a:r>
              <a:r>
                <a:rPr lang="en-US" sz="2200">
                  <a:latin typeface="Times New Roman"/>
                  <a:ea typeface="宋体"/>
                  <a:cs typeface="Times New Roman"/>
                </a:rPr>
                <a:t>1</a:t>
              </a:r>
              <a:endParaRPr lang="en-US" sz="2200">
                <a:latin typeface="Arial"/>
                <a:ea typeface="宋体"/>
                <a:cs typeface="Times New Roman"/>
              </a:endParaRPr>
            </a:p>
          </p:txBody>
        </p:sp>
        <p:sp>
          <p:nvSpPr>
            <p:cNvPr id="389210" name="Rectangle 90"/>
            <p:cNvSpPr>
              <a:spLocks noChangeArrowheads="1"/>
            </p:cNvSpPr>
            <p:nvPr/>
          </p:nvSpPr>
          <p:spPr bwMode="auto">
            <a:xfrm>
              <a:off x="3932" y="1770"/>
              <a:ext cx="914"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200" i="1">
                  <a:latin typeface="Times New Roman"/>
                  <a:ea typeface="宋体"/>
                  <a:cs typeface="Times New Roman"/>
                </a:rPr>
                <a:t>A=</a:t>
              </a:r>
              <a:r>
                <a:rPr lang="en-US" sz="2200">
                  <a:latin typeface="Times New Roman"/>
                  <a:ea typeface="宋体"/>
                  <a:cs typeface="Times New Roman"/>
                </a:rPr>
                <a:t>0</a:t>
              </a:r>
              <a:endParaRPr lang="en-US" sz="2200">
                <a:latin typeface="Arial"/>
                <a:ea typeface="宋体"/>
                <a:cs typeface="Times New Roman"/>
              </a:endParaRPr>
            </a:p>
          </p:txBody>
        </p:sp>
        <p:sp>
          <p:nvSpPr>
            <p:cNvPr id="389211" name="Rectangle 91"/>
            <p:cNvSpPr>
              <a:spLocks noChangeArrowheads="1"/>
            </p:cNvSpPr>
            <p:nvPr/>
          </p:nvSpPr>
          <p:spPr bwMode="auto">
            <a:xfrm>
              <a:off x="3932" y="1502"/>
              <a:ext cx="1828" cy="26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zh-CN" sz="2200">
                  <a:latin typeface="楷体_GB2312"/>
                  <a:cs typeface="Times New Roman"/>
                </a:rPr>
                <a:t>次态</a:t>
              </a:r>
              <a:r>
                <a:rPr lang="en-US" sz="2200">
                  <a:latin typeface="楷体_GB2312"/>
                  <a:cs typeface="Times New Roman"/>
                </a:rPr>
                <a:t>/</a:t>
              </a:r>
              <a:r>
                <a:rPr lang="zh-CN" sz="2200">
                  <a:latin typeface="楷体_GB2312"/>
                  <a:cs typeface="Times New Roman"/>
                </a:rPr>
                <a:t>输出</a:t>
              </a:r>
              <a:r>
                <a:rPr lang="zh-CN" sz="2200">
                  <a:latin typeface="Times New Roman"/>
                  <a:cs typeface="Times New Roman"/>
                </a:rPr>
                <a:t>（</a:t>
              </a:r>
              <a:r>
                <a:rPr lang="en-US" sz="2200" i="1">
                  <a:latin typeface="Times New Roman"/>
                  <a:cs typeface="Times New Roman"/>
                </a:rPr>
                <a:t>S</a:t>
              </a:r>
              <a:r>
                <a:rPr lang="en-US" sz="2200" i="1" baseline="30000">
                  <a:latin typeface="Times New Roman"/>
                  <a:cs typeface="Times New Roman"/>
                </a:rPr>
                <a:t>n</a:t>
              </a:r>
              <a:r>
                <a:rPr lang="en-US" sz="2200" baseline="30000">
                  <a:latin typeface="Times New Roman"/>
                  <a:cs typeface="Times New Roman"/>
                </a:rPr>
                <a:t>+1</a:t>
              </a:r>
              <a:r>
                <a:rPr lang="en-US" sz="2200">
                  <a:latin typeface="Times New Roman"/>
                  <a:cs typeface="Times New Roman"/>
                </a:rPr>
                <a:t>/</a:t>
              </a:r>
              <a:r>
                <a:rPr lang="en-US" sz="2200" i="1">
                  <a:latin typeface="Times New Roman"/>
                  <a:cs typeface="Times New Roman"/>
                </a:rPr>
                <a:t>Y</a:t>
              </a:r>
              <a:r>
                <a:rPr lang="zh-CN" sz="2200">
                  <a:latin typeface="Times New Roman"/>
                  <a:cs typeface="Times New Roman"/>
                </a:rPr>
                <a:t>）</a:t>
              </a:r>
              <a:endParaRPr lang="zh-CN" sz="2200">
                <a:latin typeface="Arial"/>
                <a:cs typeface="Times New Roman"/>
              </a:endParaRPr>
            </a:p>
          </p:txBody>
        </p:sp>
        <p:sp>
          <p:nvSpPr>
            <p:cNvPr id="389212" name="Rectangle 92"/>
            <p:cNvSpPr>
              <a:spLocks noChangeArrowheads="1"/>
            </p:cNvSpPr>
            <p:nvPr/>
          </p:nvSpPr>
          <p:spPr bwMode="auto">
            <a:xfrm>
              <a:off x="3242" y="1502"/>
              <a:ext cx="690" cy="536"/>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zh-CN" sz="2200">
                  <a:latin typeface="楷体_GB2312"/>
                  <a:cs typeface="Times New Roman"/>
                </a:rPr>
                <a:t>现态</a:t>
              </a:r>
              <a:r>
                <a:rPr lang="zh-CN" sz="2000">
                  <a:latin typeface="宋体"/>
                  <a:cs typeface="Times New Roman"/>
                </a:rPr>
                <a:t>（</a:t>
              </a:r>
              <a:r>
                <a:rPr lang="en-US" sz="2000" i="1">
                  <a:cs typeface="Times New Roman"/>
                </a:rPr>
                <a:t>S</a:t>
              </a:r>
              <a:r>
                <a:rPr lang="en-US" sz="2000" i="1" baseline="30000">
                  <a:latin typeface="Arial"/>
                  <a:cs typeface="Times New Roman"/>
                </a:rPr>
                <a:t>n</a:t>
              </a:r>
              <a:r>
                <a:rPr lang="zh-CN" sz="2000">
                  <a:latin typeface="宋体"/>
                  <a:cs typeface="Times New Roman"/>
                </a:rPr>
                <a:t>）</a:t>
              </a:r>
              <a:endParaRPr lang="zh-CN" sz="2000">
                <a:latin typeface="Arial"/>
                <a:cs typeface="Times New Roman"/>
              </a:endParaRPr>
            </a:p>
          </p:txBody>
        </p:sp>
        <p:sp>
          <p:nvSpPr>
            <p:cNvPr id="389213" name="Line 93"/>
            <p:cNvSpPr>
              <a:spLocks noChangeShapeType="1"/>
            </p:cNvSpPr>
            <p:nvPr/>
          </p:nvSpPr>
          <p:spPr bwMode="auto">
            <a:xfrm>
              <a:off x="3242" y="1502"/>
              <a:ext cx="2518" cy="0"/>
            </a:xfrm>
            <a:prstGeom prst="line">
              <a:avLst/>
            </a:prstGeom>
            <a:noFill/>
            <a:ln w="25400" cap="rnd">
              <a:solidFill>
                <a:srgbClr val="000000"/>
              </a:solidFill>
              <a:round/>
              <a:headEnd/>
              <a:tailEnd/>
            </a:ln>
            <a:effectLst/>
          </p:spPr>
          <p:txBody>
            <a:bodyPr/>
            <a:lstStyle/>
            <a:p>
              <a:pPr>
                <a:defRPr/>
              </a:pPr>
              <a:endParaRPr lang="zh-CN"/>
            </a:p>
          </p:txBody>
        </p:sp>
        <p:sp>
          <p:nvSpPr>
            <p:cNvPr id="389214" name="Line 94"/>
            <p:cNvSpPr>
              <a:spLocks noChangeShapeType="1"/>
            </p:cNvSpPr>
            <p:nvPr/>
          </p:nvSpPr>
          <p:spPr bwMode="auto">
            <a:xfrm>
              <a:off x="3242" y="3653"/>
              <a:ext cx="2518" cy="0"/>
            </a:xfrm>
            <a:prstGeom prst="line">
              <a:avLst/>
            </a:prstGeom>
            <a:noFill/>
            <a:ln w="25400" cap="rnd">
              <a:solidFill>
                <a:srgbClr val="000000"/>
              </a:solidFill>
              <a:round/>
              <a:headEnd/>
              <a:tailEnd/>
            </a:ln>
            <a:effectLst/>
          </p:spPr>
          <p:txBody>
            <a:bodyPr/>
            <a:lstStyle/>
            <a:p>
              <a:pPr>
                <a:defRPr/>
              </a:pPr>
              <a:endParaRPr lang="zh-CN"/>
            </a:p>
          </p:txBody>
        </p:sp>
        <p:sp>
          <p:nvSpPr>
            <p:cNvPr id="389215" name="Line 95"/>
            <p:cNvSpPr>
              <a:spLocks noChangeShapeType="1"/>
            </p:cNvSpPr>
            <p:nvPr/>
          </p:nvSpPr>
          <p:spPr bwMode="auto">
            <a:xfrm>
              <a:off x="3242" y="1502"/>
              <a:ext cx="0" cy="2151"/>
            </a:xfrm>
            <a:prstGeom prst="line">
              <a:avLst/>
            </a:prstGeom>
            <a:noFill/>
            <a:ln w="9525" cap="rnd">
              <a:solidFill>
                <a:srgbClr val="000000"/>
              </a:solidFill>
              <a:round/>
              <a:headEnd/>
              <a:tailEnd/>
            </a:ln>
            <a:effectLst/>
          </p:spPr>
          <p:txBody>
            <a:bodyPr/>
            <a:lstStyle/>
            <a:p>
              <a:pPr>
                <a:defRPr/>
              </a:pPr>
              <a:endParaRPr lang="zh-CN"/>
            </a:p>
          </p:txBody>
        </p:sp>
        <p:sp>
          <p:nvSpPr>
            <p:cNvPr id="389216" name="Line 96"/>
            <p:cNvSpPr>
              <a:spLocks noChangeShapeType="1"/>
            </p:cNvSpPr>
            <p:nvPr/>
          </p:nvSpPr>
          <p:spPr bwMode="auto">
            <a:xfrm>
              <a:off x="5760" y="1502"/>
              <a:ext cx="0" cy="2151"/>
            </a:xfrm>
            <a:prstGeom prst="line">
              <a:avLst/>
            </a:prstGeom>
            <a:noFill/>
            <a:ln w="9525" cap="rnd">
              <a:solidFill>
                <a:srgbClr val="000000"/>
              </a:solidFill>
              <a:round/>
              <a:headEnd/>
              <a:tailEnd/>
            </a:ln>
            <a:effectLst/>
          </p:spPr>
          <p:txBody>
            <a:bodyPr/>
            <a:lstStyle/>
            <a:p>
              <a:pPr>
                <a:defRPr/>
              </a:pPr>
              <a:endParaRPr lang="zh-CN"/>
            </a:p>
          </p:txBody>
        </p:sp>
        <p:sp>
          <p:nvSpPr>
            <p:cNvPr id="389217" name="Line 97"/>
            <p:cNvSpPr>
              <a:spLocks noChangeShapeType="1"/>
            </p:cNvSpPr>
            <p:nvPr/>
          </p:nvSpPr>
          <p:spPr bwMode="auto">
            <a:xfrm>
              <a:off x="3242" y="2038"/>
              <a:ext cx="2518" cy="0"/>
            </a:xfrm>
            <a:prstGeom prst="line">
              <a:avLst/>
            </a:prstGeom>
            <a:noFill/>
            <a:ln w="12700" cap="rnd">
              <a:solidFill>
                <a:srgbClr val="000000"/>
              </a:solidFill>
              <a:round/>
              <a:headEnd/>
              <a:tailEnd/>
            </a:ln>
            <a:effectLst/>
          </p:spPr>
          <p:txBody>
            <a:bodyPr/>
            <a:lstStyle/>
            <a:p>
              <a:pPr>
                <a:defRPr/>
              </a:pPr>
              <a:endParaRPr lang="zh-CN"/>
            </a:p>
          </p:txBody>
        </p:sp>
        <p:sp>
          <p:nvSpPr>
            <p:cNvPr id="389218" name="Line 98"/>
            <p:cNvSpPr>
              <a:spLocks noChangeShapeType="1"/>
            </p:cNvSpPr>
            <p:nvPr/>
          </p:nvSpPr>
          <p:spPr bwMode="auto">
            <a:xfrm>
              <a:off x="3932" y="1502"/>
              <a:ext cx="0" cy="2151"/>
            </a:xfrm>
            <a:prstGeom prst="line">
              <a:avLst/>
            </a:prstGeom>
            <a:noFill/>
            <a:ln w="12700" cap="rnd">
              <a:solidFill>
                <a:srgbClr val="000000"/>
              </a:solidFill>
              <a:round/>
              <a:headEnd/>
              <a:tailEnd/>
            </a:ln>
            <a:effectLst/>
          </p:spPr>
          <p:txBody>
            <a:bodyPr/>
            <a:lstStyle/>
            <a:p>
              <a:pPr>
                <a:defRPr/>
              </a:pPr>
              <a:endParaRPr lang="zh-CN"/>
            </a:p>
          </p:txBody>
        </p:sp>
        <p:sp>
          <p:nvSpPr>
            <p:cNvPr id="389219" name="Line 99"/>
            <p:cNvSpPr>
              <a:spLocks noChangeShapeType="1"/>
            </p:cNvSpPr>
            <p:nvPr/>
          </p:nvSpPr>
          <p:spPr bwMode="auto">
            <a:xfrm>
              <a:off x="4845" y="1770"/>
              <a:ext cx="0" cy="1883"/>
            </a:xfrm>
            <a:prstGeom prst="line">
              <a:avLst/>
            </a:prstGeom>
            <a:noFill/>
            <a:ln w="12700" cap="rnd">
              <a:solidFill>
                <a:srgbClr val="000000"/>
              </a:solidFill>
              <a:round/>
              <a:headEnd/>
              <a:tailEnd/>
            </a:ln>
            <a:effectLst/>
          </p:spPr>
          <p:txBody>
            <a:bodyPr/>
            <a:lstStyle/>
            <a:p>
              <a:pPr>
                <a:defRPr/>
              </a:pPr>
              <a:endParaRPr lang="zh-CN"/>
            </a:p>
          </p:txBody>
        </p:sp>
        <p:sp>
          <p:nvSpPr>
            <p:cNvPr id="389220" name="Line 100"/>
            <p:cNvSpPr>
              <a:spLocks noChangeShapeType="1"/>
            </p:cNvSpPr>
            <p:nvPr/>
          </p:nvSpPr>
          <p:spPr bwMode="auto">
            <a:xfrm>
              <a:off x="3932" y="1770"/>
              <a:ext cx="1828" cy="0"/>
            </a:xfrm>
            <a:prstGeom prst="line">
              <a:avLst/>
            </a:prstGeom>
            <a:noFill/>
            <a:ln w="12700" cap="rnd">
              <a:solidFill>
                <a:srgbClr val="000000"/>
              </a:solidFill>
              <a:round/>
              <a:headEnd/>
              <a:tailEnd/>
            </a:ln>
            <a:effectLst/>
          </p:spPr>
          <p:txBody>
            <a:bodyPr/>
            <a:lstStyle/>
            <a:p>
              <a:pPr>
                <a:defRPr/>
              </a:pPr>
              <a:endParaRPr lang="zh-CN"/>
            </a:p>
          </p:txBody>
        </p:sp>
        <p:sp>
          <p:nvSpPr>
            <p:cNvPr id="389221" name="Line 101"/>
            <p:cNvSpPr>
              <a:spLocks noChangeShapeType="1"/>
            </p:cNvSpPr>
            <p:nvPr/>
          </p:nvSpPr>
          <p:spPr bwMode="auto">
            <a:xfrm>
              <a:off x="3242" y="2306"/>
              <a:ext cx="2518" cy="0"/>
            </a:xfrm>
            <a:prstGeom prst="line">
              <a:avLst/>
            </a:prstGeom>
            <a:noFill/>
            <a:ln w="9525" cap="rnd">
              <a:solidFill>
                <a:srgbClr val="000000"/>
              </a:solidFill>
              <a:round/>
              <a:headEnd/>
              <a:tailEnd/>
            </a:ln>
            <a:effectLst/>
          </p:spPr>
          <p:txBody>
            <a:bodyPr/>
            <a:lstStyle/>
            <a:p>
              <a:pPr>
                <a:defRPr/>
              </a:pPr>
              <a:endParaRPr lang="zh-CN"/>
            </a:p>
          </p:txBody>
        </p:sp>
        <p:sp>
          <p:nvSpPr>
            <p:cNvPr id="389222" name="Line 102"/>
            <p:cNvSpPr>
              <a:spLocks noChangeShapeType="1"/>
            </p:cNvSpPr>
            <p:nvPr/>
          </p:nvSpPr>
          <p:spPr bwMode="auto">
            <a:xfrm>
              <a:off x="3242" y="2574"/>
              <a:ext cx="2518" cy="0"/>
            </a:xfrm>
            <a:prstGeom prst="line">
              <a:avLst/>
            </a:prstGeom>
            <a:noFill/>
            <a:ln w="9525" cap="rnd">
              <a:solidFill>
                <a:srgbClr val="000000"/>
              </a:solidFill>
              <a:round/>
              <a:headEnd/>
              <a:tailEnd/>
            </a:ln>
            <a:effectLst/>
          </p:spPr>
          <p:txBody>
            <a:bodyPr/>
            <a:lstStyle/>
            <a:p>
              <a:pPr>
                <a:defRPr/>
              </a:pPr>
              <a:endParaRPr lang="zh-CN"/>
            </a:p>
          </p:txBody>
        </p:sp>
        <p:sp>
          <p:nvSpPr>
            <p:cNvPr id="389223" name="Line 103"/>
            <p:cNvSpPr>
              <a:spLocks noChangeShapeType="1"/>
            </p:cNvSpPr>
            <p:nvPr/>
          </p:nvSpPr>
          <p:spPr bwMode="auto">
            <a:xfrm>
              <a:off x="3242" y="2842"/>
              <a:ext cx="2518" cy="0"/>
            </a:xfrm>
            <a:prstGeom prst="line">
              <a:avLst/>
            </a:prstGeom>
            <a:noFill/>
            <a:ln w="9525" cap="rnd">
              <a:solidFill>
                <a:srgbClr val="000000"/>
              </a:solidFill>
              <a:round/>
              <a:headEnd/>
              <a:tailEnd/>
            </a:ln>
            <a:effectLst/>
          </p:spPr>
          <p:txBody>
            <a:bodyPr/>
            <a:lstStyle/>
            <a:p>
              <a:pPr>
                <a:defRPr/>
              </a:pPr>
              <a:endParaRPr lang="zh-CN"/>
            </a:p>
          </p:txBody>
        </p:sp>
        <p:sp>
          <p:nvSpPr>
            <p:cNvPr id="389224" name="Line 104"/>
            <p:cNvSpPr>
              <a:spLocks noChangeShapeType="1"/>
            </p:cNvSpPr>
            <p:nvPr/>
          </p:nvSpPr>
          <p:spPr bwMode="auto">
            <a:xfrm>
              <a:off x="3242" y="3110"/>
              <a:ext cx="2518" cy="0"/>
            </a:xfrm>
            <a:prstGeom prst="line">
              <a:avLst/>
            </a:prstGeom>
            <a:noFill/>
            <a:ln w="9525" cap="rnd">
              <a:solidFill>
                <a:srgbClr val="000000"/>
              </a:solidFill>
              <a:round/>
              <a:headEnd/>
              <a:tailEnd/>
            </a:ln>
            <a:effectLst/>
          </p:spPr>
          <p:txBody>
            <a:bodyPr/>
            <a:lstStyle/>
            <a:p>
              <a:pPr>
                <a:defRPr/>
              </a:pPr>
              <a:endParaRPr lang="zh-CN"/>
            </a:p>
          </p:txBody>
        </p:sp>
        <p:sp>
          <p:nvSpPr>
            <p:cNvPr id="389225" name="Line 105"/>
            <p:cNvSpPr>
              <a:spLocks noChangeShapeType="1"/>
            </p:cNvSpPr>
            <p:nvPr/>
          </p:nvSpPr>
          <p:spPr bwMode="auto">
            <a:xfrm>
              <a:off x="3242" y="3385"/>
              <a:ext cx="2518" cy="0"/>
            </a:xfrm>
            <a:prstGeom prst="line">
              <a:avLst/>
            </a:prstGeom>
            <a:noFill/>
            <a:ln w="9525" cap="rnd">
              <a:solidFill>
                <a:srgbClr val="000000"/>
              </a:solidFill>
              <a:round/>
              <a:headEnd/>
              <a:tailEnd/>
            </a:ln>
            <a:effectLst/>
          </p:spPr>
          <p:txBody>
            <a:bodyPr/>
            <a:lstStyle/>
            <a:p>
              <a:pPr>
                <a:defRPr/>
              </a:pPr>
              <a:endParaRPr lang="zh-CN"/>
            </a:p>
          </p:txBody>
        </p:sp>
      </p:grpSp>
      <p:sp>
        <p:nvSpPr>
          <p:cNvPr id="389227" name="Rectangle 107"/>
          <p:cNvSpPr>
            <a:spLocks noChangeArrowheads="1"/>
          </p:cNvSpPr>
          <p:nvPr/>
        </p:nvSpPr>
        <p:spPr bwMode="auto">
          <a:xfrm>
            <a:off x="1116013" y="549275"/>
            <a:ext cx="2192337" cy="457200"/>
          </a:xfrm>
          <a:prstGeom prst="rect">
            <a:avLst/>
          </a:prstGeom>
          <a:noFill/>
          <a:ln>
            <a:noFill/>
          </a:ln>
          <a:effectLst/>
        </p:spPr>
        <p:txBody>
          <a:bodyPr wrap="none" anchor="ctr">
            <a:spAutoFit/>
          </a:bodyPr>
          <a:lstStyle/>
          <a:p>
            <a:pPr algn="l">
              <a:defRPr/>
            </a:pPr>
            <a:r>
              <a:rPr lang="en-US" sz="2400">
                <a:solidFill>
                  <a:srgbClr val="000066"/>
                </a:solidFill>
                <a:latin typeface="Arial"/>
                <a:ea typeface="楷体_GB2312"/>
                <a:cs typeface="Arial"/>
              </a:rPr>
              <a:t>2</a:t>
            </a:r>
            <a:r>
              <a:rPr lang="zh-CN" sz="2400">
                <a:solidFill>
                  <a:srgbClr val="000066"/>
                </a:solidFill>
                <a:latin typeface="Arial"/>
                <a:ea typeface="楷体_GB2312"/>
                <a:cs typeface="Arial"/>
              </a:rPr>
              <a:t>、状态表化简</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89232"/>
                                        </p:tgtEl>
                                        <p:attrNameLst>
                                          <p:attrName>style.visibility</p:attrName>
                                        </p:attrNameLst>
                                      </p:cBhvr>
                                      <p:to>
                                        <p:strVal val="visible"/>
                                      </p:to>
                                    </p:set>
                                    <p:animEffect transition="in" filter="wipe(up)">
                                      <p:cBhvr>
                                        <p:cTn id="7" dur="500"/>
                                        <p:tgtEl>
                                          <p:spTgt spid="3892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89233"/>
                                        </p:tgtEl>
                                        <p:attrNameLst>
                                          <p:attrName>style.visibility</p:attrName>
                                        </p:attrNameLst>
                                      </p:cBhvr>
                                      <p:to>
                                        <p:strVal val="visible"/>
                                      </p:to>
                                    </p:set>
                                    <p:animEffect transition="in" filter="wipe(up)">
                                      <p:cBhvr>
                                        <p:cTn id="12" dur="500"/>
                                        <p:tgtEl>
                                          <p:spTgt spid="3892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90161" name="AutoShape 17"/>
          <p:cNvSpPr>
            <a:spLocks noChangeArrowheads="1"/>
          </p:cNvSpPr>
          <p:nvPr/>
        </p:nvSpPr>
        <p:spPr bwMode="auto">
          <a:xfrm>
            <a:off x="4103688" y="4006850"/>
            <a:ext cx="612775" cy="517525"/>
          </a:xfrm>
          <a:prstGeom prst="rightArrow">
            <a:avLst>
              <a:gd name="adj1" fmla="val 50000"/>
              <a:gd name="adj2" fmla="val 29601"/>
            </a:avLst>
          </a:prstGeom>
          <a:solidFill>
            <a:srgbClr val="FF0066"/>
          </a:solidFill>
          <a:ln>
            <a:noFill/>
          </a:ln>
          <a:effectLst/>
        </p:spPr>
        <p:txBody>
          <a:bodyPr>
            <a:spAutoFit/>
          </a:bodyPr>
          <a:lstStyle/>
          <a:p>
            <a:pPr algn="l">
              <a:defRPr/>
            </a:pPr>
            <a:endParaRPr lang="en-GB" sz="1400">
              <a:solidFill>
                <a:srgbClr val="000066"/>
              </a:solidFill>
              <a:latin typeface="Tahoma"/>
              <a:ea typeface="楷体_GB2312"/>
            </a:endParaRPr>
          </a:p>
        </p:txBody>
      </p:sp>
      <p:grpSp>
        <p:nvGrpSpPr>
          <p:cNvPr id="390162" name="Group 18"/>
          <p:cNvGrpSpPr/>
          <p:nvPr/>
        </p:nvGrpSpPr>
        <p:grpSpPr bwMode="auto">
          <a:xfrm>
            <a:off x="4824413" y="2212975"/>
            <a:ext cx="3924300" cy="3486150"/>
            <a:chOff x="2903" y="894"/>
            <a:chExt cx="2472" cy="2196"/>
          </a:xfrm>
        </p:grpSpPr>
        <p:grpSp>
          <p:nvGrpSpPr>
            <p:cNvPr id="390163" name="Group 19"/>
            <p:cNvGrpSpPr/>
            <p:nvPr/>
          </p:nvGrpSpPr>
          <p:grpSpPr bwMode="auto">
            <a:xfrm>
              <a:off x="2903" y="1185"/>
              <a:ext cx="2472" cy="1905"/>
              <a:chOff x="3258" y="255"/>
              <a:chExt cx="3523" cy="1742"/>
            </a:xfrm>
          </p:grpSpPr>
          <p:sp>
            <p:nvSpPr>
              <p:cNvPr id="390164" name="Rectangle 20"/>
              <p:cNvSpPr>
                <a:spLocks noChangeArrowheads="1"/>
              </p:cNvSpPr>
              <p:nvPr/>
            </p:nvSpPr>
            <p:spPr bwMode="auto">
              <a:xfrm>
                <a:off x="5395" y="1749"/>
                <a:ext cx="1386" cy="249"/>
              </a:xfrm>
              <a:prstGeom prst="rect">
                <a:avLst/>
              </a:prstGeom>
              <a:noFill/>
              <a:ln>
                <a:noFill/>
              </a:ln>
              <a:effectLst/>
            </p:spPr>
            <p:txBody>
              <a:bodyPr anchor="ctr"/>
              <a:lstStyle/>
              <a:p>
                <a:pPr>
                  <a:defRPr/>
                </a:pPr>
                <a:r>
                  <a:rPr lang="en-US" sz="2000">
                    <a:solidFill>
                      <a:srgbClr val="000066"/>
                    </a:solidFill>
                    <a:latin typeface="Times New Roman"/>
                    <a:cs typeface="Times New Roman"/>
                  </a:rPr>
                  <a:t>011 / 1</a:t>
                </a:r>
                <a:endParaRPr lang="en-US" sz="2000">
                  <a:solidFill>
                    <a:srgbClr val="000066"/>
                  </a:solidFill>
                  <a:latin typeface="Arial"/>
                </a:endParaRPr>
              </a:p>
            </p:txBody>
          </p:sp>
          <p:sp>
            <p:nvSpPr>
              <p:cNvPr id="390165" name="Rectangle 21"/>
              <p:cNvSpPr>
                <a:spLocks noChangeArrowheads="1"/>
              </p:cNvSpPr>
              <p:nvPr/>
            </p:nvSpPr>
            <p:spPr bwMode="auto">
              <a:xfrm>
                <a:off x="4009" y="1749"/>
                <a:ext cx="1386" cy="249"/>
              </a:xfrm>
              <a:prstGeom prst="rect">
                <a:avLst/>
              </a:prstGeom>
              <a:noFill/>
              <a:ln>
                <a:noFill/>
              </a:ln>
              <a:effectLst/>
            </p:spPr>
            <p:txBody>
              <a:bodyPr anchor="ctr"/>
              <a:lstStyle/>
              <a:p>
                <a:pPr>
                  <a:defRPr/>
                </a:pPr>
                <a:r>
                  <a:rPr lang="en-US" sz="2000">
                    <a:solidFill>
                      <a:srgbClr val="000066"/>
                    </a:solidFill>
                    <a:latin typeface="Times New Roman"/>
                    <a:cs typeface="Times New Roman"/>
                  </a:rPr>
                  <a:t>000 / 0</a:t>
                </a:r>
                <a:endParaRPr lang="en-US" sz="2000">
                  <a:solidFill>
                    <a:srgbClr val="000066"/>
                  </a:solidFill>
                  <a:latin typeface="Arial"/>
                </a:endParaRPr>
              </a:p>
            </p:txBody>
          </p:sp>
          <p:sp>
            <p:nvSpPr>
              <p:cNvPr id="390166" name="Rectangle 22"/>
              <p:cNvSpPr>
                <a:spLocks noChangeArrowheads="1"/>
              </p:cNvSpPr>
              <p:nvPr/>
            </p:nvSpPr>
            <p:spPr bwMode="auto">
              <a:xfrm>
                <a:off x="3258" y="1749"/>
                <a:ext cx="751" cy="249"/>
              </a:xfrm>
              <a:prstGeom prst="rect">
                <a:avLst/>
              </a:prstGeom>
              <a:noFill/>
              <a:ln>
                <a:noFill/>
              </a:ln>
              <a:effectLst/>
            </p:spPr>
            <p:txBody>
              <a:bodyPr anchor="ctr"/>
              <a:lstStyle/>
              <a:p>
                <a:pPr>
                  <a:defRPr/>
                </a:pPr>
                <a:r>
                  <a:rPr lang="en-US" sz="2000">
                    <a:solidFill>
                      <a:srgbClr val="000066"/>
                    </a:solidFill>
                    <a:latin typeface="Times New Roman"/>
                    <a:cs typeface="Times New Roman"/>
                  </a:rPr>
                  <a:t>100</a:t>
                </a:r>
                <a:endParaRPr lang="en-US" sz="2000">
                  <a:solidFill>
                    <a:srgbClr val="000066"/>
                  </a:solidFill>
                  <a:latin typeface="Arial"/>
                </a:endParaRPr>
              </a:p>
            </p:txBody>
          </p:sp>
          <p:sp>
            <p:nvSpPr>
              <p:cNvPr id="390167" name="Rectangle 23"/>
              <p:cNvSpPr>
                <a:spLocks noChangeArrowheads="1"/>
              </p:cNvSpPr>
              <p:nvPr/>
            </p:nvSpPr>
            <p:spPr bwMode="auto">
              <a:xfrm>
                <a:off x="5395" y="1500"/>
                <a:ext cx="1386" cy="249"/>
              </a:xfrm>
              <a:prstGeom prst="rect">
                <a:avLst/>
              </a:prstGeom>
              <a:noFill/>
              <a:ln>
                <a:noFill/>
              </a:ln>
              <a:effectLst/>
            </p:spPr>
            <p:txBody>
              <a:bodyPr anchor="ctr"/>
              <a:lstStyle/>
              <a:p>
                <a:pPr>
                  <a:defRPr/>
                </a:pPr>
                <a:r>
                  <a:rPr lang="en-US" sz="2000">
                    <a:solidFill>
                      <a:srgbClr val="000066"/>
                    </a:solidFill>
                    <a:latin typeface="Times New Roman"/>
                    <a:cs typeface="Times New Roman"/>
                  </a:rPr>
                  <a:t>011 / 1</a:t>
                </a:r>
                <a:endParaRPr lang="en-US" sz="2000">
                  <a:solidFill>
                    <a:srgbClr val="000066"/>
                  </a:solidFill>
                  <a:latin typeface="Arial"/>
                </a:endParaRPr>
              </a:p>
            </p:txBody>
          </p:sp>
          <p:sp>
            <p:nvSpPr>
              <p:cNvPr id="390168" name="Rectangle 24"/>
              <p:cNvSpPr>
                <a:spLocks noChangeArrowheads="1"/>
              </p:cNvSpPr>
              <p:nvPr/>
            </p:nvSpPr>
            <p:spPr bwMode="auto">
              <a:xfrm>
                <a:off x="4009" y="1500"/>
                <a:ext cx="1386" cy="249"/>
              </a:xfrm>
              <a:prstGeom prst="rect">
                <a:avLst/>
              </a:prstGeom>
              <a:noFill/>
              <a:ln>
                <a:noFill/>
              </a:ln>
              <a:effectLst/>
            </p:spPr>
            <p:txBody>
              <a:bodyPr anchor="ctr"/>
              <a:lstStyle/>
              <a:p>
                <a:pPr>
                  <a:defRPr/>
                </a:pPr>
                <a:r>
                  <a:rPr lang="en-US" sz="2000">
                    <a:solidFill>
                      <a:srgbClr val="000066"/>
                    </a:solidFill>
                    <a:latin typeface="Times New Roman"/>
                    <a:cs typeface="Times New Roman"/>
                  </a:rPr>
                  <a:t>100 / 0</a:t>
                </a:r>
                <a:endParaRPr lang="en-US" sz="2000">
                  <a:solidFill>
                    <a:srgbClr val="000066"/>
                  </a:solidFill>
                  <a:latin typeface="Arial"/>
                </a:endParaRPr>
              </a:p>
            </p:txBody>
          </p:sp>
          <p:sp>
            <p:nvSpPr>
              <p:cNvPr id="390169" name="Rectangle 25"/>
              <p:cNvSpPr>
                <a:spLocks noChangeArrowheads="1"/>
              </p:cNvSpPr>
              <p:nvPr/>
            </p:nvSpPr>
            <p:spPr bwMode="auto">
              <a:xfrm>
                <a:off x="3258" y="1500"/>
                <a:ext cx="751" cy="249"/>
              </a:xfrm>
              <a:prstGeom prst="rect">
                <a:avLst/>
              </a:prstGeom>
              <a:noFill/>
              <a:ln>
                <a:noFill/>
              </a:ln>
              <a:effectLst/>
            </p:spPr>
            <p:txBody>
              <a:bodyPr anchor="ctr"/>
              <a:lstStyle/>
              <a:p>
                <a:pPr>
                  <a:defRPr/>
                </a:pPr>
                <a:r>
                  <a:rPr lang="en-US" sz="2000">
                    <a:solidFill>
                      <a:srgbClr val="000066"/>
                    </a:solidFill>
                    <a:latin typeface="Times New Roman"/>
                    <a:cs typeface="Times New Roman"/>
                  </a:rPr>
                  <a:t>011</a:t>
                </a:r>
                <a:endParaRPr lang="en-US" sz="2000">
                  <a:solidFill>
                    <a:srgbClr val="000066"/>
                  </a:solidFill>
                  <a:latin typeface="Arial"/>
                </a:endParaRPr>
              </a:p>
            </p:txBody>
          </p:sp>
          <p:sp>
            <p:nvSpPr>
              <p:cNvPr id="390170" name="Rectangle 26"/>
              <p:cNvSpPr>
                <a:spLocks noChangeArrowheads="1"/>
              </p:cNvSpPr>
              <p:nvPr/>
            </p:nvSpPr>
            <p:spPr bwMode="auto">
              <a:xfrm>
                <a:off x="5395" y="1251"/>
                <a:ext cx="1386" cy="249"/>
              </a:xfrm>
              <a:prstGeom prst="rect">
                <a:avLst/>
              </a:prstGeom>
              <a:noFill/>
              <a:ln>
                <a:noFill/>
              </a:ln>
              <a:effectLst/>
            </p:spPr>
            <p:txBody>
              <a:bodyPr anchor="ctr"/>
              <a:lstStyle/>
              <a:p>
                <a:pPr>
                  <a:defRPr/>
                </a:pPr>
                <a:r>
                  <a:rPr lang="en-US" sz="2000">
                    <a:solidFill>
                      <a:srgbClr val="000066"/>
                    </a:solidFill>
                    <a:latin typeface="Times New Roman"/>
                    <a:cs typeface="Times New Roman"/>
                  </a:rPr>
                  <a:t>011 / 0</a:t>
                </a:r>
                <a:endParaRPr lang="en-US" sz="2000">
                  <a:solidFill>
                    <a:srgbClr val="000066"/>
                  </a:solidFill>
                  <a:latin typeface="Arial"/>
                </a:endParaRPr>
              </a:p>
            </p:txBody>
          </p:sp>
          <p:sp>
            <p:nvSpPr>
              <p:cNvPr id="390171" name="Rectangle 27"/>
              <p:cNvSpPr>
                <a:spLocks noChangeArrowheads="1"/>
              </p:cNvSpPr>
              <p:nvPr/>
            </p:nvSpPr>
            <p:spPr bwMode="auto">
              <a:xfrm>
                <a:off x="4009" y="1251"/>
                <a:ext cx="1386" cy="249"/>
              </a:xfrm>
              <a:prstGeom prst="rect">
                <a:avLst/>
              </a:prstGeom>
              <a:noFill/>
              <a:ln>
                <a:noFill/>
              </a:ln>
              <a:effectLst/>
            </p:spPr>
            <p:txBody>
              <a:bodyPr anchor="ctr"/>
              <a:lstStyle/>
              <a:p>
                <a:pPr>
                  <a:defRPr/>
                </a:pPr>
                <a:r>
                  <a:rPr lang="en-US" sz="2000">
                    <a:solidFill>
                      <a:srgbClr val="000066"/>
                    </a:solidFill>
                    <a:latin typeface="Times New Roman"/>
                    <a:cs typeface="Times New Roman"/>
                  </a:rPr>
                  <a:t>000 / 0</a:t>
                </a:r>
                <a:endParaRPr lang="en-US" sz="2000">
                  <a:solidFill>
                    <a:srgbClr val="000066"/>
                  </a:solidFill>
                  <a:latin typeface="Arial"/>
                </a:endParaRPr>
              </a:p>
            </p:txBody>
          </p:sp>
          <p:sp>
            <p:nvSpPr>
              <p:cNvPr id="390172" name="Rectangle 28"/>
              <p:cNvSpPr>
                <a:spLocks noChangeArrowheads="1"/>
              </p:cNvSpPr>
              <p:nvPr/>
            </p:nvSpPr>
            <p:spPr bwMode="auto">
              <a:xfrm>
                <a:off x="3258" y="1251"/>
                <a:ext cx="751" cy="249"/>
              </a:xfrm>
              <a:prstGeom prst="rect">
                <a:avLst/>
              </a:prstGeom>
              <a:noFill/>
              <a:ln>
                <a:noFill/>
              </a:ln>
              <a:effectLst/>
            </p:spPr>
            <p:txBody>
              <a:bodyPr anchor="ctr"/>
              <a:lstStyle/>
              <a:p>
                <a:pPr>
                  <a:defRPr/>
                </a:pPr>
                <a:r>
                  <a:rPr lang="en-US" sz="2000">
                    <a:solidFill>
                      <a:srgbClr val="000066"/>
                    </a:solidFill>
                    <a:latin typeface="Times New Roman"/>
                    <a:cs typeface="Times New Roman"/>
                  </a:rPr>
                  <a:t>010</a:t>
                </a:r>
                <a:endParaRPr lang="en-US" sz="2000">
                  <a:solidFill>
                    <a:srgbClr val="000066"/>
                  </a:solidFill>
                  <a:latin typeface="Arial"/>
                </a:endParaRPr>
              </a:p>
            </p:txBody>
          </p:sp>
          <p:sp>
            <p:nvSpPr>
              <p:cNvPr id="390173" name="Rectangle 29"/>
              <p:cNvSpPr>
                <a:spLocks noChangeArrowheads="1"/>
              </p:cNvSpPr>
              <p:nvPr/>
            </p:nvSpPr>
            <p:spPr bwMode="auto">
              <a:xfrm>
                <a:off x="5395" y="1002"/>
                <a:ext cx="1386" cy="249"/>
              </a:xfrm>
              <a:prstGeom prst="rect">
                <a:avLst/>
              </a:prstGeom>
              <a:noFill/>
              <a:ln>
                <a:noFill/>
              </a:ln>
              <a:effectLst/>
            </p:spPr>
            <p:txBody>
              <a:bodyPr anchor="ctr"/>
              <a:lstStyle/>
              <a:p>
                <a:pPr>
                  <a:defRPr/>
                </a:pPr>
                <a:r>
                  <a:rPr lang="en-US" sz="2000">
                    <a:solidFill>
                      <a:srgbClr val="000066"/>
                    </a:solidFill>
                    <a:latin typeface="Times New Roman"/>
                    <a:cs typeface="Times New Roman"/>
                  </a:rPr>
                  <a:t>011 / 0</a:t>
                </a:r>
                <a:endParaRPr lang="en-US" sz="2000">
                  <a:solidFill>
                    <a:srgbClr val="000066"/>
                  </a:solidFill>
                  <a:latin typeface="Arial"/>
                </a:endParaRPr>
              </a:p>
            </p:txBody>
          </p:sp>
          <p:sp>
            <p:nvSpPr>
              <p:cNvPr id="390174" name="Rectangle 30"/>
              <p:cNvSpPr>
                <a:spLocks noChangeArrowheads="1"/>
              </p:cNvSpPr>
              <p:nvPr/>
            </p:nvSpPr>
            <p:spPr bwMode="auto">
              <a:xfrm>
                <a:off x="4009" y="1002"/>
                <a:ext cx="1386" cy="249"/>
              </a:xfrm>
              <a:prstGeom prst="rect">
                <a:avLst/>
              </a:prstGeom>
              <a:noFill/>
              <a:ln>
                <a:noFill/>
              </a:ln>
              <a:effectLst/>
            </p:spPr>
            <p:txBody>
              <a:bodyPr anchor="ctr"/>
              <a:lstStyle/>
              <a:p>
                <a:pPr>
                  <a:defRPr/>
                </a:pPr>
                <a:r>
                  <a:rPr lang="en-US" sz="2000">
                    <a:solidFill>
                      <a:srgbClr val="000066"/>
                    </a:solidFill>
                    <a:latin typeface="Times New Roman"/>
                    <a:cs typeface="Times New Roman"/>
                  </a:rPr>
                  <a:t>010 / 0</a:t>
                </a:r>
                <a:endParaRPr lang="en-US" sz="2000">
                  <a:solidFill>
                    <a:srgbClr val="000066"/>
                  </a:solidFill>
                  <a:latin typeface="Arial"/>
                </a:endParaRPr>
              </a:p>
            </p:txBody>
          </p:sp>
          <p:sp>
            <p:nvSpPr>
              <p:cNvPr id="390175" name="Rectangle 31"/>
              <p:cNvSpPr>
                <a:spLocks noChangeArrowheads="1"/>
              </p:cNvSpPr>
              <p:nvPr/>
            </p:nvSpPr>
            <p:spPr bwMode="auto">
              <a:xfrm>
                <a:off x="3258" y="1002"/>
                <a:ext cx="751" cy="249"/>
              </a:xfrm>
              <a:prstGeom prst="rect">
                <a:avLst/>
              </a:prstGeom>
              <a:noFill/>
              <a:ln>
                <a:noFill/>
              </a:ln>
              <a:effectLst/>
            </p:spPr>
            <p:txBody>
              <a:bodyPr anchor="ctr"/>
              <a:lstStyle/>
              <a:p>
                <a:pPr>
                  <a:defRPr/>
                </a:pPr>
                <a:r>
                  <a:rPr lang="en-US" sz="2000">
                    <a:solidFill>
                      <a:srgbClr val="000066"/>
                    </a:solidFill>
                    <a:latin typeface="Times New Roman"/>
                    <a:cs typeface="Times New Roman"/>
                  </a:rPr>
                  <a:t>001</a:t>
                </a:r>
                <a:endParaRPr lang="en-US" sz="2000">
                  <a:solidFill>
                    <a:srgbClr val="000066"/>
                  </a:solidFill>
                  <a:latin typeface="Arial"/>
                </a:endParaRPr>
              </a:p>
            </p:txBody>
          </p:sp>
          <p:sp>
            <p:nvSpPr>
              <p:cNvPr id="390176" name="Rectangle 32"/>
              <p:cNvSpPr>
                <a:spLocks noChangeArrowheads="1"/>
              </p:cNvSpPr>
              <p:nvPr/>
            </p:nvSpPr>
            <p:spPr bwMode="auto">
              <a:xfrm>
                <a:off x="5395" y="753"/>
                <a:ext cx="1386" cy="249"/>
              </a:xfrm>
              <a:prstGeom prst="rect">
                <a:avLst/>
              </a:prstGeom>
              <a:noFill/>
              <a:ln>
                <a:noFill/>
              </a:ln>
              <a:effectLst/>
            </p:spPr>
            <p:txBody>
              <a:bodyPr anchor="ctr"/>
              <a:lstStyle/>
              <a:p>
                <a:pPr>
                  <a:defRPr/>
                </a:pPr>
                <a:r>
                  <a:rPr lang="en-US" sz="2000">
                    <a:solidFill>
                      <a:srgbClr val="000066"/>
                    </a:solidFill>
                    <a:latin typeface="Times New Roman"/>
                    <a:cs typeface="Times New Roman"/>
                  </a:rPr>
                  <a:t>001 / 0</a:t>
                </a:r>
                <a:endParaRPr lang="en-US" sz="2000">
                  <a:solidFill>
                    <a:srgbClr val="000066"/>
                  </a:solidFill>
                  <a:latin typeface="Arial"/>
                </a:endParaRPr>
              </a:p>
            </p:txBody>
          </p:sp>
          <p:sp>
            <p:nvSpPr>
              <p:cNvPr id="390177" name="Rectangle 33"/>
              <p:cNvSpPr>
                <a:spLocks noChangeArrowheads="1"/>
              </p:cNvSpPr>
              <p:nvPr/>
            </p:nvSpPr>
            <p:spPr bwMode="auto">
              <a:xfrm>
                <a:off x="4009" y="753"/>
                <a:ext cx="1386" cy="249"/>
              </a:xfrm>
              <a:prstGeom prst="rect">
                <a:avLst/>
              </a:prstGeom>
              <a:noFill/>
              <a:ln>
                <a:noFill/>
              </a:ln>
              <a:effectLst/>
            </p:spPr>
            <p:txBody>
              <a:bodyPr anchor="ctr"/>
              <a:lstStyle/>
              <a:p>
                <a:pPr>
                  <a:defRPr/>
                </a:pPr>
                <a:r>
                  <a:rPr lang="en-US" sz="2000">
                    <a:solidFill>
                      <a:srgbClr val="000066"/>
                    </a:solidFill>
                    <a:latin typeface="Times New Roman"/>
                    <a:cs typeface="Times New Roman"/>
                  </a:rPr>
                  <a:t>000 / 0</a:t>
                </a:r>
                <a:endParaRPr lang="en-US" sz="2000">
                  <a:solidFill>
                    <a:srgbClr val="000066"/>
                  </a:solidFill>
                  <a:latin typeface="Arial"/>
                </a:endParaRPr>
              </a:p>
            </p:txBody>
          </p:sp>
          <p:sp>
            <p:nvSpPr>
              <p:cNvPr id="390178" name="Rectangle 34"/>
              <p:cNvSpPr>
                <a:spLocks noChangeArrowheads="1"/>
              </p:cNvSpPr>
              <p:nvPr/>
            </p:nvSpPr>
            <p:spPr bwMode="auto">
              <a:xfrm>
                <a:off x="3258" y="753"/>
                <a:ext cx="751" cy="249"/>
              </a:xfrm>
              <a:prstGeom prst="rect">
                <a:avLst/>
              </a:prstGeom>
              <a:noFill/>
              <a:ln>
                <a:noFill/>
              </a:ln>
              <a:effectLst/>
            </p:spPr>
            <p:txBody>
              <a:bodyPr anchor="ctr"/>
              <a:lstStyle/>
              <a:p>
                <a:pPr>
                  <a:defRPr/>
                </a:pPr>
                <a:r>
                  <a:rPr lang="en-US" sz="2000">
                    <a:solidFill>
                      <a:srgbClr val="000066"/>
                    </a:solidFill>
                    <a:latin typeface="Arial"/>
                    <a:cs typeface="Times New Roman"/>
                  </a:rPr>
                  <a:t>000</a:t>
                </a:r>
                <a:endParaRPr lang="en-US" sz="2000">
                  <a:solidFill>
                    <a:srgbClr val="000066"/>
                  </a:solidFill>
                  <a:latin typeface="Arial"/>
                </a:endParaRPr>
              </a:p>
            </p:txBody>
          </p:sp>
          <p:sp>
            <p:nvSpPr>
              <p:cNvPr id="390179" name="Rectangle 35"/>
              <p:cNvSpPr>
                <a:spLocks noChangeArrowheads="1"/>
              </p:cNvSpPr>
              <p:nvPr/>
            </p:nvSpPr>
            <p:spPr bwMode="auto">
              <a:xfrm>
                <a:off x="5395" y="504"/>
                <a:ext cx="1386" cy="249"/>
              </a:xfrm>
              <a:prstGeom prst="rect">
                <a:avLst/>
              </a:prstGeom>
              <a:noFill/>
              <a:ln>
                <a:noFill/>
              </a:ln>
              <a:effectLst/>
            </p:spPr>
            <p:txBody>
              <a:bodyPr anchor="ctr"/>
              <a:lstStyle/>
              <a:p>
                <a:pPr>
                  <a:defRPr/>
                </a:pPr>
                <a:r>
                  <a:rPr lang="en-US" sz="2000" i="1">
                    <a:solidFill>
                      <a:srgbClr val="000066"/>
                    </a:solidFill>
                    <a:latin typeface="Times New Roman"/>
                    <a:cs typeface="Times New Roman"/>
                  </a:rPr>
                  <a:t>A=</a:t>
                </a:r>
                <a:r>
                  <a:rPr lang="en-US" sz="2000">
                    <a:solidFill>
                      <a:srgbClr val="000066"/>
                    </a:solidFill>
                    <a:latin typeface="Times New Roman"/>
                    <a:cs typeface="Times New Roman"/>
                  </a:rPr>
                  <a:t>1</a:t>
                </a:r>
                <a:endParaRPr lang="en-US" sz="2000">
                  <a:solidFill>
                    <a:srgbClr val="000066"/>
                  </a:solidFill>
                  <a:latin typeface="Arial"/>
                </a:endParaRPr>
              </a:p>
            </p:txBody>
          </p:sp>
          <p:sp>
            <p:nvSpPr>
              <p:cNvPr id="390180" name="Rectangle 36"/>
              <p:cNvSpPr>
                <a:spLocks noChangeArrowheads="1"/>
              </p:cNvSpPr>
              <p:nvPr/>
            </p:nvSpPr>
            <p:spPr bwMode="auto">
              <a:xfrm>
                <a:off x="4009" y="504"/>
                <a:ext cx="1386" cy="249"/>
              </a:xfrm>
              <a:prstGeom prst="rect">
                <a:avLst/>
              </a:prstGeom>
              <a:noFill/>
              <a:ln>
                <a:noFill/>
              </a:ln>
              <a:effectLst/>
            </p:spPr>
            <p:txBody>
              <a:bodyPr anchor="ctr"/>
              <a:lstStyle/>
              <a:p>
                <a:pPr>
                  <a:defRPr/>
                </a:pPr>
                <a:r>
                  <a:rPr lang="en-US" sz="2000" i="1">
                    <a:solidFill>
                      <a:srgbClr val="000066"/>
                    </a:solidFill>
                    <a:latin typeface="Times New Roman"/>
                    <a:cs typeface="Times New Roman"/>
                  </a:rPr>
                  <a:t>A=</a:t>
                </a:r>
                <a:r>
                  <a:rPr lang="en-US" sz="2000">
                    <a:solidFill>
                      <a:srgbClr val="000066"/>
                    </a:solidFill>
                    <a:latin typeface="Times New Roman"/>
                    <a:cs typeface="Times New Roman"/>
                  </a:rPr>
                  <a:t>0</a:t>
                </a:r>
                <a:endParaRPr lang="en-US" sz="2000">
                  <a:solidFill>
                    <a:srgbClr val="000066"/>
                  </a:solidFill>
                  <a:latin typeface="Arial"/>
                </a:endParaRPr>
              </a:p>
            </p:txBody>
          </p:sp>
          <p:sp>
            <p:nvSpPr>
              <p:cNvPr id="390181" name="Rectangle 37"/>
              <p:cNvSpPr>
                <a:spLocks noChangeArrowheads="1"/>
              </p:cNvSpPr>
              <p:nvPr/>
            </p:nvSpPr>
            <p:spPr bwMode="auto">
              <a:xfrm>
                <a:off x="4009" y="255"/>
                <a:ext cx="2772" cy="249"/>
              </a:xfrm>
              <a:prstGeom prst="rect">
                <a:avLst/>
              </a:prstGeom>
              <a:noFill/>
              <a:ln>
                <a:noFill/>
              </a:ln>
              <a:effectLst/>
            </p:spPr>
            <p:txBody>
              <a:bodyPr anchor="ctr"/>
              <a:lstStyle/>
              <a:p>
                <a:pPr>
                  <a:defRPr/>
                </a:pPr>
                <a:r>
                  <a:rPr lang="zh-CN" sz="2000">
                    <a:solidFill>
                      <a:srgbClr val="000066"/>
                    </a:solidFill>
                    <a:latin typeface="楷体_GB2312"/>
                    <a:ea typeface="楷体_GB2312"/>
                    <a:cs typeface="Times New Roman"/>
                  </a:rPr>
                  <a:t>次态</a:t>
                </a:r>
                <a:r>
                  <a:rPr lang="en-US" sz="2000">
                    <a:solidFill>
                      <a:srgbClr val="000066"/>
                    </a:solidFill>
                    <a:latin typeface="楷体_GB2312"/>
                    <a:ea typeface="楷体_GB2312"/>
                    <a:cs typeface="Times New Roman"/>
                  </a:rPr>
                  <a:t>/</a:t>
                </a:r>
                <a:r>
                  <a:rPr lang="zh-CN" sz="2000">
                    <a:solidFill>
                      <a:srgbClr val="000066"/>
                    </a:solidFill>
                    <a:latin typeface="楷体_GB2312"/>
                    <a:ea typeface="楷体_GB2312"/>
                    <a:cs typeface="Times New Roman"/>
                  </a:rPr>
                  <a:t>输出</a:t>
                </a:r>
                <a:r>
                  <a:rPr lang="zh-CN" sz="2000">
                    <a:solidFill>
                      <a:srgbClr val="000066"/>
                    </a:solidFill>
                    <a:latin typeface="Times New Roman"/>
                    <a:ea typeface="楷体_GB2312"/>
                    <a:cs typeface="Times New Roman"/>
                  </a:rPr>
                  <a:t>（</a:t>
                </a:r>
                <a:r>
                  <a:rPr lang="en-US" sz="2000" i="1">
                    <a:solidFill>
                      <a:srgbClr val="000066"/>
                    </a:solidFill>
                    <a:latin typeface="Times New Roman"/>
                    <a:ea typeface="楷体_GB2312"/>
                    <a:cs typeface="Times New Roman"/>
                  </a:rPr>
                  <a:t>S</a:t>
                </a:r>
                <a:r>
                  <a:rPr lang="en-US" sz="2000" i="1" baseline="30000">
                    <a:solidFill>
                      <a:srgbClr val="000066"/>
                    </a:solidFill>
                    <a:latin typeface="Times New Roman"/>
                    <a:ea typeface="楷体_GB2312"/>
                    <a:cs typeface="Times New Roman"/>
                  </a:rPr>
                  <a:t>n</a:t>
                </a:r>
                <a:r>
                  <a:rPr lang="en-US" sz="2000" baseline="30000">
                    <a:solidFill>
                      <a:srgbClr val="000066"/>
                    </a:solidFill>
                    <a:latin typeface="Times New Roman"/>
                    <a:ea typeface="楷体_GB2312"/>
                    <a:cs typeface="Times New Roman"/>
                  </a:rPr>
                  <a:t>+1</a:t>
                </a:r>
                <a:r>
                  <a:rPr lang="en-US" sz="2000">
                    <a:solidFill>
                      <a:srgbClr val="000066"/>
                    </a:solidFill>
                    <a:latin typeface="Times New Roman"/>
                    <a:ea typeface="楷体_GB2312"/>
                    <a:cs typeface="Times New Roman"/>
                  </a:rPr>
                  <a:t>/</a:t>
                </a:r>
                <a:r>
                  <a:rPr lang="en-US" sz="2000" i="1">
                    <a:solidFill>
                      <a:srgbClr val="000066"/>
                    </a:solidFill>
                    <a:latin typeface="Times New Roman"/>
                    <a:ea typeface="楷体_GB2312"/>
                    <a:cs typeface="Times New Roman"/>
                  </a:rPr>
                  <a:t>Y</a:t>
                </a:r>
                <a:r>
                  <a:rPr lang="zh-CN" sz="2000">
                    <a:solidFill>
                      <a:srgbClr val="000066"/>
                    </a:solidFill>
                    <a:latin typeface="Times New Roman"/>
                    <a:ea typeface="楷体_GB2312"/>
                    <a:cs typeface="Times New Roman"/>
                  </a:rPr>
                  <a:t>）</a:t>
                </a:r>
                <a:endParaRPr lang="zh-CN" sz="2000">
                  <a:solidFill>
                    <a:srgbClr val="000066"/>
                  </a:solidFill>
                  <a:latin typeface="Arial"/>
                  <a:ea typeface="楷体_GB2312"/>
                  <a:cs typeface="Times New Roman"/>
                </a:endParaRPr>
              </a:p>
            </p:txBody>
          </p:sp>
          <p:sp>
            <p:nvSpPr>
              <p:cNvPr id="390182" name="Rectangle 38"/>
              <p:cNvSpPr>
                <a:spLocks noChangeArrowheads="1"/>
              </p:cNvSpPr>
              <p:nvPr/>
            </p:nvSpPr>
            <p:spPr bwMode="auto">
              <a:xfrm>
                <a:off x="3258" y="255"/>
                <a:ext cx="751" cy="498"/>
              </a:xfrm>
              <a:prstGeom prst="rect">
                <a:avLst/>
              </a:prstGeom>
              <a:noFill/>
              <a:ln>
                <a:noFill/>
              </a:ln>
              <a:effectLst/>
            </p:spPr>
            <p:txBody>
              <a:bodyPr anchor="ctr"/>
              <a:lstStyle/>
              <a:p>
                <a:pPr>
                  <a:defRPr/>
                </a:pPr>
                <a:r>
                  <a:rPr lang="zh-CN" sz="2000">
                    <a:solidFill>
                      <a:srgbClr val="000066"/>
                    </a:solidFill>
                    <a:latin typeface="楷体_GB2312"/>
                    <a:ea typeface="楷体_GB2312"/>
                    <a:cs typeface="Times New Roman"/>
                  </a:rPr>
                  <a:t>现态</a:t>
                </a:r>
                <a:r>
                  <a:rPr lang="zh-CN" sz="1600">
                    <a:solidFill>
                      <a:srgbClr val="000066"/>
                    </a:solidFill>
                    <a:latin typeface="宋体"/>
                    <a:ea typeface="楷体_GB2312"/>
                    <a:cs typeface="Times New Roman"/>
                  </a:rPr>
                  <a:t>（</a:t>
                </a:r>
                <a:r>
                  <a:rPr lang="en-US" sz="1600" i="1">
                    <a:solidFill>
                      <a:srgbClr val="000066"/>
                    </a:solidFill>
                    <a:latin typeface="Tahoma"/>
                    <a:ea typeface="楷体_GB2312"/>
                    <a:cs typeface="Times New Roman"/>
                  </a:rPr>
                  <a:t>S</a:t>
                </a:r>
                <a:r>
                  <a:rPr lang="en-US" sz="1600" i="1" baseline="30000">
                    <a:solidFill>
                      <a:srgbClr val="000066"/>
                    </a:solidFill>
                    <a:latin typeface="Arial"/>
                    <a:ea typeface="楷体_GB2312"/>
                    <a:cs typeface="Times New Roman"/>
                  </a:rPr>
                  <a:t>n</a:t>
                </a:r>
                <a:r>
                  <a:rPr lang="zh-CN" sz="1600">
                    <a:solidFill>
                      <a:srgbClr val="000066"/>
                    </a:solidFill>
                    <a:latin typeface="宋体"/>
                    <a:ea typeface="楷体_GB2312"/>
                    <a:cs typeface="Times New Roman"/>
                  </a:rPr>
                  <a:t>）</a:t>
                </a:r>
                <a:endParaRPr lang="zh-CN" sz="1600">
                  <a:solidFill>
                    <a:srgbClr val="000066"/>
                  </a:solidFill>
                  <a:latin typeface="Arial"/>
                  <a:ea typeface="楷体_GB2312"/>
                  <a:cs typeface="Times New Roman"/>
                </a:endParaRPr>
              </a:p>
            </p:txBody>
          </p:sp>
          <p:sp>
            <p:nvSpPr>
              <p:cNvPr id="390183" name="Line 39"/>
              <p:cNvSpPr>
                <a:spLocks noChangeShapeType="1"/>
              </p:cNvSpPr>
              <p:nvPr/>
            </p:nvSpPr>
            <p:spPr bwMode="auto">
              <a:xfrm>
                <a:off x="3258" y="255"/>
                <a:ext cx="3523" cy="0"/>
              </a:xfrm>
              <a:prstGeom prst="line">
                <a:avLst/>
              </a:prstGeom>
              <a:noFill/>
              <a:ln w="25400" cap="rnd">
                <a:solidFill>
                  <a:srgbClr val="000000"/>
                </a:solidFill>
                <a:round/>
                <a:headEnd/>
                <a:tailEnd/>
              </a:ln>
              <a:effectLst/>
            </p:spPr>
            <p:txBody>
              <a:bodyPr/>
              <a:lstStyle/>
              <a:p>
                <a:pPr>
                  <a:defRPr/>
                </a:pPr>
                <a:endParaRPr lang="zh-CN"/>
              </a:p>
            </p:txBody>
          </p:sp>
          <p:sp>
            <p:nvSpPr>
              <p:cNvPr id="390184" name="Line 40"/>
              <p:cNvSpPr>
                <a:spLocks noChangeShapeType="1"/>
              </p:cNvSpPr>
              <p:nvPr/>
            </p:nvSpPr>
            <p:spPr bwMode="auto">
              <a:xfrm>
                <a:off x="3258" y="1998"/>
                <a:ext cx="3523" cy="0"/>
              </a:xfrm>
              <a:prstGeom prst="line">
                <a:avLst/>
              </a:prstGeom>
              <a:noFill/>
              <a:ln w="25400" cap="rnd">
                <a:solidFill>
                  <a:srgbClr val="000000"/>
                </a:solidFill>
                <a:round/>
                <a:headEnd/>
                <a:tailEnd/>
              </a:ln>
              <a:effectLst/>
            </p:spPr>
            <p:txBody>
              <a:bodyPr/>
              <a:lstStyle/>
              <a:p>
                <a:pPr>
                  <a:defRPr/>
                </a:pPr>
                <a:endParaRPr lang="zh-CN"/>
              </a:p>
            </p:txBody>
          </p:sp>
          <p:sp>
            <p:nvSpPr>
              <p:cNvPr id="390185" name="Line 41"/>
              <p:cNvSpPr>
                <a:spLocks noChangeShapeType="1"/>
              </p:cNvSpPr>
              <p:nvPr/>
            </p:nvSpPr>
            <p:spPr bwMode="auto">
              <a:xfrm>
                <a:off x="3258" y="255"/>
                <a:ext cx="0" cy="1742"/>
              </a:xfrm>
              <a:prstGeom prst="line">
                <a:avLst/>
              </a:prstGeom>
              <a:noFill/>
              <a:ln w="9525" cap="rnd">
                <a:solidFill>
                  <a:srgbClr val="000000"/>
                </a:solidFill>
                <a:round/>
                <a:headEnd/>
                <a:tailEnd/>
              </a:ln>
              <a:effectLst/>
            </p:spPr>
            <p:txBody>
              <a:bodyPr/>
              <a:lstStyle/>
              <a:p>
                <a:pPr>
                  <a:defRPr/>
                </a:pPr>
                <a:endParaRPr lang="zh-CN"/>
              </a:p>
            </p:txBody>
          </p:sp>
          <p:sp>
            <p:nvSpPr>
              <p:cNvPr id="390186" name="Line 42"/>
              <p:cNvSpPr>
                <a:spLocks noChangeShapeType="1"/>
              </p:cNvSpPr>
              <p:nvPr/>
            </p:nvSpPr>
            <p:spPr bwMode="auto">
              <a:xfrm>
                <a:off x="6781" y="255"/>
                <a:ext cx="0" cy="1742"/>
              </a:xfrm>
              <a:prstGeom prst="line">
                <a:avLst/>
              </a:prstGeom>
              <a:noFill/>
              <a:ln w="9525" cap="rnd">
                <a:solidFill>
                  <a:srgbClr val="000000"/>
                </a:solidFill>
                <a:round/>
                <a:headEnd/>
                <a:tailEnd/>
              </a:ln>
              <a:effectLst/>
            </p:spPr>
            <p:txBody>
              <a:bodyPr/>
              <a:lstStyle/>
              <a:p>
                <a:pPr>
                  <a:defRPr/>
                </a:pPr>
                <a:endParaRPr lang="zh-CN"/>
              </a:p>
            </p:txBody>
          </p:sp>
          <p:sp>
            <p:nvSpPr>
              <p:cNvPr id="390187" name="Line 43"/>
              <p:cNvSpPr>
                <a:spLocks noChangeShapeType="1"/>
              </p:cNvSpPr>
              <p:nvPr/>
            </p:nvSpPr>
            <p:spPr bwMode="auto">
              <a:xfrm>
                <a:off x="3258" y="753"/>
                <a:ext cx="3523" cy="0"/>
              </a:xfrm>
              <a:prstGeom prst="line">
                <a:avLst/>
              </a:prstGeom>
              <a:noFill/>
              <a:ln w="12700" cap="rnd">
                <a:solidFill>
                  <a:srgbClr val="000000"/>
                </a:solidFill>
                <a:round/>
                <a:headEnd/>
                <a:tailEnd/>
              </a:ln>
              <a:effectLst/>
            </p:spPr>
            <p:txBody>
              <a:bodyPr/>
              <a:lstStyle/>
              <a:p>
                <a:pPr>
                  <a:defRPr/>
                </a:pPr>
                <a:endParaRPr lang="zh-CN"/>
              </a:p>
            </p:txBody>
          </p:sp>
          <p:sp>
            <p:nvSpPr>
              <p:cNvPr id="390188" name="Line 44"/>
              <p:cNvSpPr>
                <a:spLocks noChangeShapeType="1"/>
              </p:cNvSpPr>
              <p:nvPr/>
            </p:nvSpPr>
            <p:spPr bwMode="auto">
              <a:xfrm>
                <a:off x="4009" y="255"/>
                <a:ext cx="0" cy="1742"/>
              </a:xfrm>
              <a:prstGeom prst="line">
                <a:avLst/>
              </a:prstGeom>
              <a:noFill/>
              <a:ln w="12700" cap="rnd">
                <a:solidFill>
                  <a:srgbClr val="000000"/>
                </a:solidFill>
                <a:round/>
                <a:headEnd/>
                <a:tailEnd/>
              </a:ln>
              <a:effectLst/>
            </p:spPr>
            <p:txBody>
              <a:bodyPr/>
              <a:lstStyle/>
              <a:p>
                <a:pPr>
                  <a:defRPr/>
                </a:pPr>
                <a:endParaRPr lang="zh-CN"/>
              </a:p>
            </p:txBody>
          </p:sp>
          <p:sp>
            <p:nvSpPr>
              <p:cNvPr id="390189" name="Line 45"/>
              <p:cNvSpPr>
                <a:spLocks noChangeShapeType="1"/>
              </p:cNvSpPr>
              <p:nvPr/>
            </p:nvSpPr>
            <p:spPr bwMode="auto">
              <a:xfrm>
                <a:off x="5395" y="504"/>
                <a:ext cx="0" cy="1494"/>
              </a:xfrm>
              <a:prstGeom prst="line">
                <a:avLst/>
              </a:prstGeom>
              <a:noFill/>
              <a:ln w="12700" cap="rnd">
                <a:solidFill>
                  <a:srgbClr val="000000"/>
                </a:solidFill>
                <a:round/>
                <a:headEnd/>
                <a:tailEnd/>
              </a:ln>
              <a:effectLst/>
            </p:spPr>
            <p:txBody>
              <a:bodyPr/>
              <a:lstStyle/>
              <a:p>
                <a:pPr>
                  <a:defRPr/>
                </a:pPr>
                <a:endParaRPr lang="zh-CN"/>
              </a:p>
            </p:txBody>
          </p:sp>
          <p:sp>
            <p:nvSpPr>
              <p:cNvPr id="390190" name="Line 46"/>
              <p:cNvSpPr>
                <a:spLocks noChangeShapeType="1"/>
              </p:cNvSpPr>
              <p:nvPr/>
            </p:nvSpPr>
            <p:spPr bwMode="auto">
              <a:xfrm>
                <a:off x="4009" y="504"/>
                <a:ext cx="2772" cy="0"/>
              </a:xfrm>
              <a:prstGeom prst="line">
                <a:avLst/>
              </a:prstGeom>
              <a:noFill/>
              <a:ln w="12700" cap="rnd">
                <a:solidFill>
                  <a:srgbClr val="000000"/>
                </a:solidFill>
                <a:round/>
                <a:headEnd/>
                <a:tailEnd/>
              </a:ln>
              <a:effectLst/>
            </p:spPr>
            <p:txBody>
              <a:bodyPr/>
              <a:lstStyle/>
              <a:p>
                <a:pPr>
                  <a:defRPr/>
                </a:pPr>
                <a:endParaRPr lang="zh-CN"/>
              </a:p>
            </p:txBody>
          </p:sp>
          <p:sp>
            <p:nvSpPr>
              <p:cNvPr id="390191" name="Line 47"/>
              <p:cNvSpPr>
                <a:spLocks noChangeShapeType="1"/>
              </p:cNvSpPr>
              <p:nvPr/>
            </p:nvSpPr>
            <p:spPr bwMode="auto">
              <a:xfrm>
                <a:off x="3258" y="1002"/>
                <a:ext cx="3523" cy="0"/>
              </a:xfrm>
              <a:prstGeom prst="line">
                <a:avLst/>
              </a:prstGeom>
              <a:noFill/>
              <a:ln w="9525" cap="rnd">
                <a:solidFill>
                  <a:srgbClr val="000000"/>
                </a:solidFill>
                <a:round/>
                <a:headEnd/>
                <a:tailEnd/>
              </a:ln>
              <a:effectLst/>
            </p:spPr>
            <p:txBody>
              <a:bodyPr/>
              <a:lstStyle/>
              <a:p>
                <a:pPr>
                  <a:defRPr/>
                </a:pPr>
                <a:endParaRPr lang="zh-CN"/>
              </a:p>
            </p:txBody>
          </p:sp>
          <p:sp>
            <p:nvSpPr>
              <p:cNvPr id="390192" name="Line 48"/>
              <p:cNvSpPr>
                <a:spLocks noChangeShapeType="1"/>
              </p:cNvSpPr>
              <p:nvPr/>
            </p:nvSpPr>
            <p:spPr bwMode="auto">
              <a:xfrm>
                <a:off x="3258" y="1251"/>
                <a:ext cx="3523" cy="0"/>
              </a:xfrm>
              <a:prstGeom prst="line">
                <a:avLst/>
              </a:prstGeom>
              <a:noFill/>
              <a:ln w="9525" cap="rnd">
                <a:solidFill>
                  <a:srgbClr val="000000"/>
                </a:solidFill>
                <a:round/>
                <a:headEnd/>
                <a:tailEnd/>
              </a:ln>
              <a:effectLst/>
            </p:spPr>
            <p:txBody>
              <a:bodyPr/>
              <a:lstStyle/>
              <a:p>
                <a:pPr>
                  <a:defRPr/>
                </a:pPr>
                <a:endParaRPr lang="zh-CN"/>
              </a:p>
            </p:txBody>
          </p:sp>
          <p:sp>
            <p:nvSpPr>
              <p:cNvPr id="390193" name="Line 49"/>
              <p:cNvSpPr>
                <a:spLocks noChangeShapeType="1"/>
              </p:cNvSpPr>
              <p:nvPr/>
            </p:nvSpPr>
            <p:spPr bwMode="auto">
              <a:xfrm>
                <a:off x="3258" y="1500"/>
                <a:ext cx="3523" cy="0"/>
              </a:xfrm>
              <a:prstGeom prst="line">
                <a:avLst/>
              </a:prstGeom>
              <a:noFill/>
              <a:ln w="9525" cap="rnd">
                <a:solidFill>
                  <a:srgbClr val="000000"/>
                </a:solidFill>
                <a:round/>
                <a:headEnd/>
                <a:tailEnd/>
              </a:ln>
              <a:effectLst/>
            </p:spPr>
            <p:txBody>
              <a:bodyPr/>
              <a:lstStyle/>
              <a:p>
                <a:pPr>
                  <a:defRPr/>
                </a:pPr>
                <a:endParaRPr lang="zh-CN"/>
              </a:p>
            </p:txBody>
          </p:sp>
          <p:sp>
            <p:nvSpPr>
              <p:cNvPr id="390194" name="Line 50"/>
              <p:cNvSpPr>
                <a:spLocks noChangeShapeType="1"/>
              </p:cNvSpPr>
              <p:nvPr/>
            </p:nvSpPr>
            <p:spPr bwMode="auto">
              <a:xfrm>
                <a:off x="3258" y="1749"/>
                <a:ext cx="3523" cy="0"/>
              </a:xfrm>
              <a:prstGeom prst="line">
                <a:avLst/>
              </a:prstGeom>
              <a:noFill/>
              <a:ln w="9525" cap="rnd">
                <a:solidFill>
                  <a:srgbClr val="000000"/>
                </a:solidFill>
                <a:round/>
                <a:headEnd/>
                <a:tailEnd/>
              </a:ln>
              <a:effectLst/>
            </p:spPr>
            <p:txBody>
              <a:bodyPr/>
              <a:lstStyle/>
              <a:p>
                <a:pPr>
                  <a:defRPr/>
                </a:pPr>
                <a:endParaRPr lang="zh-CN"/>
              </a:p>
            </p:txBody>
          </p:sp>
        </p:grpSp>
        <p:sp>
          <p:nvSpPr>
            <p:cNvPr id="390195" name="Rectangle 51"/>
            <p:cNvSpPr>
              <a:spLocks noChangeArrowheads="1"/>
            </p:cNvSpPr>
            <p:nvPr/>
          </p:nvSpPr>
          <p:spPr bwMode="auto">
            <a:xfrm>
              <a:off x="3140" y="894"/>
              <a:ext cx="1853" cy="288"/>
            </a:xfrm>
            <a:prstGeom prst="rect">
              <a:avLst/>
            </a:prstGeom>
            <a:noFill/>
            <a:ln>
              <a:noFill/>
            </a:ln>
            <a:effectLst/>
          </p:spPr>
          <p:txBody>
            <a:bodyPr wrap="none" anchor="ctr">
              <a:spAutoFit/>
            </a:bodyPr>
            <a:lstStyle/>
            <a:p>
              <a:pPr>
                <a:defRPr/>
              </a:pPr>
              <a:r>
                <a:rPr lang="zh-CN" sz="2400">
                  <a:solidFill>
                    <a:srgbClr val="000066"/>
                  </a:solidFill>
                  <a:latin typeface="Tahoma"/>
                  <a:ea typeface="楷体_GB2312"/>
                </a:rPr>
                <a:t>已分配状态的状态表</a:t>
              </a:r>
              <a:endParaRPr/>
            </a:p>
          </p:txBody>
        </p:sp>
      </p:grpSp>
      <p:sp>
        <p:nvSpPr>
          <p:cNvPr id="390196" name="Rectangle 52"/>
          <p:cNvSpPr>
            <a:spLocks noChangeArrowheads="1"/>
          </p:cNvSpPr>
          <p:nvPr/>
        </p:nvSpPr>
        <p:spPr bwMode="auto">
          <a:xfrm>
            <a:off x="755650" y="404813"/>
            <a:ext cx="1868488" cy="457200"/>
          </a:xfrm>
          <a:prstGeom prst="rect">
            <a:avLst/>
          </a:prstGeom>
          <a:noFill/>
          <a:ln>
            <a:noFill/>
          </a:ln>
          <a:effectLst/>
        </p:spPr>
        <p:txBody>
          <a:bodyPr wrap="none">
            <a:spAutoFit/>
          </a:bodyPr>
          <a:lstStyle/>
          <a:p>
            <a:pPr algn="l">
              <a:defRPr/>
            </a:pPr>
            <a:r>
              <a:rPr lang="en-US" sz="2400">
                <a:solidFill>
                  <a:srgbClr val="000066"/>
                </a:solidFill>
                <a:latin typeface="Times New Roman"/>
                <a:ea typeface="楷体_GB2312"/>
                <a:cs typeface="Arial"/>
              </a:rPr>
              <a:t>3</a:t>
            </a:r>
            <a:r>
              <a:rPr lang="zh-CN" sz="2400">
                <a:solidFill>
                  <a:srgbClr val="000066"/>
                </a:solidFill>
                <a:latin typeface="Times New Roman"/>
                <a:ea typeface="楷体_GB2312"/>
                <a:cs typeface="Arial"/>
              </a:rPr>
              <a:t>、状态编码</a:t>
            </a:r>
            <a:endParaRPr/>
          </a:p>
        </p:txBody>
      </p:sp>
      <p:sp>
        <p:nvSpPr>
          <p:cNvPr id="390197" name="Rectangle 53"/>
          <p:cNvSpPr>
            <a:spLocks noChangeArrowheads="1"/>
          </p:cNvSpPr>
          <p:nvPr/>
        </p:nvSpPr>
        <p:spPr bwMode="auto">
          <a:xfrm>
            <a:off x="611188" y="1268413"/>
            <a:ext cx="4579937" cy="457200"/>
          </a:xfrm>
          <a:prstGeom prst="rect">
            <a:avLst/>
          </a:prstGeom>
          <a:noFill/>
          <a:ln>
            <a:noFill/>
          </a:ln>
          <a:effectLst/>
        </p:spPr>
        <p:txBody>
          <a:bodyPr wrap="none">
            <a:spAutoFit/>
          </a:bodyPr>
          <a:lstStyle/>
          <a:p>
            <a:pPr algn="l">
              <a:defRPr/>
            </a:pPr>
            <a:r>
              <a:rPr lang="en-US" sz="2400">
                <a:solidFill>
                  <a:srgbClr val="000066"/>
                </a:solidFill>
                <a:latin typeface="Times New Roman"/>
                <a:ea typeface="楷体_GB2312"/>
                <a:cs typeface="Arial"/>
              </a:rPr>
              <a:t>a=000;b=001;c=010 ;d=011;e=100</a:t>
            </a:r>
            <a:endParaRPr/>
          </a:p>
        </p:txBody>
      </p:sp>
      <p:grpSp>
        <p:nvGrpSpPr>
          <p:cNvPr id="390198" name="Group 54"/>
          <p:cNvGrpSpPr/>
          <p:nvPr/>
        </p:nvGrpSpPr>
        <p:grpSpPr bwMode="auto">
          <a:xfrm>
            <a:off x="287338" y="2136775"/>
            <a:ext cx="3744912" cy="3597274"/>
            <a:chOff x="45" y="801"/>
            <a:chExt cx="2359" cy="2266"/>
          </a:xfrm>
        </p:grpSpPr>
        <p:sp>
          <p:nvSpPr>
            <p:cNvPr id="390199" name="Rectangle 55"/>
            <p:cNvSpPr>
              <a:spLocks noChangeArrowheads="1"/>
            </p:cNvSpPr>
            <p:nvPr/>
          </p:nvSpPr>
          <p:spPr bwMode="auto">
            <a:xfrm>
              <a:off x="657" y="801"/>
              <a:ext cx="1660" cy="288"/>
            </a:xfrm>
            <a:prstGeom prst="rect">
              <a:avLst/>
            </a:prstGeom>
            <a:noFill/>
            <a:ln>
              <a:noFill/>
            </a:ln>
            <a:effectLst/>
          </p:spPr>
          <p:txBody>
            <a:bodyPr wrap="none" anchor="ctr">
              <a:spAutoFit/>
            </a:bodyPr>
            <a:lstStyle/>
            <a:p>
              <a:pPr algn="l">
                <a:defRPr/>
              </a:pPr>
              <a:r>
                <a:rPr lang="zh-CN" sz="2400">
                  <a:solidFill>
                    <a:srgbClr val="000066"/>
                  </a:solidFill>
                  <a:latin typeface="Arial"/>
                  <a:ea typeface="楷体_GB2312"/>
                  <a:cs typeface="Arial"/>
                </a:rPr>
                <a:t>最后简化的状态表</a:t>
              </a:r>
              <a:endParaRPr/>
            </a:p>
          </p:txBody>
        </p:sp>
        <p:grpSp>
          <p:nvGrpSpPr>
            <p:cNvPr id="390200" name="Group 56"/>
            <p:cNvGrpSpPr/>
            <p:nvPr/>
          </p:nvGrpSpPr>
          <p:grpSpPr bwMode="auto">
            <a:xfrm>
              <a:off x="45" y="1185"/>
              <a:ext cx="2359" cy="1882"/>
              <a:chOff x="363" y="1706"/>
              <a:chExt cx="2223" cy="1759"/>
            </a:xfrm>
          </p:grpSpPr>
          <p:sp>
            <p:nvSpPr>
              <p:cNvPr id="390201" name="Rectangle 57"/>
              <p:cNvSpPr>
                <a:spLocks noChangeArrowheads="1"/>
              </p:cNvSpPr>
              <p:nvPr/>
            </p:nvSpPr>
            <p:spPr bwMode="auto">
              <a:xfrm>
                <a:off x="1711" y="3216"/>
                <a:ext cx="874" cy="249"/>
              </a:xfrm>
              <a:prstGeom prst="rect">
                <a:avLst/>
              </a:prstGeom>
              <a:noFill/>
              <a:ln>
                <a:noFill/>
              </a:ln>
              <a:effectLst/>
            </p:spPr>
            <p:txBody>
              <a:bodyPr anchor="ctr"/>
              <a:lstStyle/>
              <a:p>
                <a:pPr>
                  <a:defRPr/>
                </a:pPr>
                <a:r>
                  <a:rPr lang="en-US" sz="2000" i="1">
                    <a:latin typeface="Times New Roman"/>
                    <a:cs typeface="Times New Roman"/>
                  </a:rPr>
                  <a:t>d</a:t>
                </a:r>
                <a:r>
                  <a:rPr lang="en-US" sz="2000">
                    <a:latin typeface="Times New Roman"/>
                    <a:cs typeface="Times New Roman"/>
                  </a:rPr>
                  <a:t> / 1</a:t>
                </a:r>
                <a:endParaRPr lang="en-US" sz="2000">
                  <a:latin typeface="Arial"/>
                </a:endParaRPr>
              </a:p>
            </p:txBody>
          </p:sp>
          <p:sp>
            <p:nvSpPr>
              <p:cNvPr id="390202" name="Rectangle 58"/>
              <p:cNvSpPr>
                <a:spLocks noChangeArrowheads="1"/>
              </p:cNvSpPr>
              <p:nvPr/>
            </p:nvSpPr>
            <p:spPr bwMode="auto">
              <a:xfrm>
                <a:off x="837" y="3216"/>
                <a:ext cx="875" cy="249"/>
              </a:xfrm>
              <a:prstGeom prst="rect">
                <a:avLst/>
              </a:prstGeom>
              <a:noFill/>
              <a:ln>
                <a:noFill/>
              </a:ln>
              <a:effectLst/>
            </p:spPr>
            <p:txBody>
              <a:bodyPr anchor="ctr"/>
              <a:lstStyle/>
              <a:p>
                <a:pPr>
                  <a:defRPr/>
                </a:pPr>
                <a:r>
                  <a:rPr lang="en-US" sz="2000" i="1">
                    <a:latin typeface="Times New Roman"/>
                    <a:cs typeface="Times New Roman"/>
                  </a:rPr>
                  <a:t>a</a:t>
                </a:r>
                <a:r>
                  <a:rPr lang="en-US" sz="2000">
                    <a:latin typeface="Times New Roman"/>
                    <a:cs typeface="Times New Roman"/>
                  </a:rPr>
                  <a:t> / 0</a:t>
                </a:r>
                <a:endParaRPr lang="en-US" sz="2000">
                  <a:latin typeface="Arial"/>
                </a:endParaRPr>
              </a:p>
            </p:txBody>
          </p:sp>
          <p:sp>
            <p:nvSpPr>
              <p:cNvPr id="390203" name="Rectangle 59"/>
              <p:cNvSpPr>
                <a:spLocks noChangeArrowheads="1"/>
              </p:cNvSpPr>
              <p:nvPr/>
            </p:nvSpPr>
            <p:spPr bwMode="auto">
              <a:xfrm>
                <a:off x="363" y="3216"/>
                <a:ext cx="474" cy="249"/>
              </a:xfrm>
              <a:prstGeom prst="rect">
                <a:avLst/>
              </a:prstGeom>
              <a:noFill/>
              <a:ln>
                <a:noFill/>
              </a:ln>
              <a:effectLst/>
            </p:spPr>
            <p:txBody>
              <a:bodyPr anchor="ctr"/>
              <a:lstStyle/>
              <a:p>
                <a:pPr>
                  <a:defRPr/>
                </a:pPr>
                <a:r>
                  <a:rPr lang="en-US" sz="2000" i="1">
                    <a:latin typeface="Times New Roman"/>
                    <a:cs typeface="Times New Roman"/>
                  </a:rPr>
                  <a:t>e</a:t>
                </a:r>
                <a:endParaRPr lang="en-US" sz="2000">
                  <a:latin typeface="Arial"/>
                </a:endParaRPr>
              </a:p>
            </p:txBody>
          </p:sp>
          <p:sp>
            <p:nvSpPr>
              <p:cNvPr id="390204" name="Rectangle 60"/>
              <p:cNvSpPr>
                <a:spLocks noChangeArrowheads="1"/>
              </p:cNvSpPr>
              <p:nvPr/>
            </p:nvSpPr>
            <p:spPr bwMode="auto">
              <a:xfrm>
                <a:off x="1711" y="2967"/>
                <a:ext cx="874" cy="249"/>
              </a:xfrm>
              <a:prstGeom prst="rect">
                <a:avLst/>
              </a:prstGeom>
              <a:noFill/>
              <a:ln>
                <a:noFill/>
              </a:ln>
              <a:effectLst/>
            </p:spPr>
            <p:txBody>
              <a:bodyPr anchor="ctr"/>
              <a:lstStyle/>
              <a:p>
                <a:pPr>
                  <a:defRPr/>
                </a:pPr>
                <a:r>
                  <a:rPr lang="en-US" sz="2000" i="1">
                    <a:latin typeface="Times New Roman"/>
                    <a:cs typeface="Times New Roman"/>
                  </a:rPr>
                  <a:t>d</a:t>
                </a:r>
                <a:r>
                  <a:rPr lang="en-US" sz="2000">
                    <a:latin typeface="Times New Roman"/>
                    <a:cs typeface="Times New Roman"/>
                  </a:rPr>
                  <a:t> / 1</a:t>
                </a:r>
                <a:endParaRPr lang="en-US" sz="2000">
                  <a:latin typeface="Arial"/>
                </a:endParaRPr>
              </a:p>
            </p:txBody>
          </p:sp>
          <p:sp>
            <p:nvSpPr>
              <p:cNvPr id="390205" name="Rectangle 61"/>
              <p:cNvSpPr>
                <a:spLocks noChangeArrowheads="1"/>
              </p:cNvSpPr>
              <p:nvPr/>
            </p:nvSpPr>
            <p:spPr bwMode="auto">
              <a:xfrm>
                <a:off x="837" y="2967"/>
                <a:ext cx="875" cy="249"/>
              </a:xfrm>
              <a:prstGeom prst="rect">
                <a:avLst/>
              </a:prstGeom>
              <a:noFill/>
              <a:ln>
                <a:noFill/>
              </a:ln>
              <a:effectLst/>
            </p:spPr>
            <p:txBody>
              <a:bodyPr anchor="ctr"/>
              <a:lstStyle/>
              <a:p>
                <a:pPr>
                  <a:defRPr/>
                </a:pPr>
                <a:r>
                  <a:rPr lang="en-US" sz="2000" i="1">
                    <a:latin typeface="Times New Roman"/>
                    <a:cs typeface="Times New Roman"/>
                  </a:rPr>
                  <a:t>e</a:t>
                </a:r>
                <a:r>
                  <a:rPr lang="en-US" sz="2000">
                    <a:latin typeface="Times New Roman"/>
                    <a:cs typeface="Times New Roman"/>
                  </a:rPr>
                  <a:t> / 0</a:t>
                </a:r>
                <a:endParaRPr lang="en-US" sz="2000">
                  <a:latin typeface="Arial"/>
                </a:endParaRPr>
              </a:p>
            </p:txBody>
          </p:sp>
          <p:sp>
            <p:nvSpPr>
              <p:cNvPr id="390206" name="Rectangle 62"/>
              <p:cNvSpPr>
                <a:spLocks noChangeArrowheads="1"/>
              </p:cNvSpPr>
              <p:nvPr/>
            </p:nvSpPr>
            <p:spPr bwMode="auto">
              <a:xfrm>
                <a:off x="363" y="2967"/>
                <a:ext cx="474" cy="249"/>
              </a:xfrm>
              <a:prstGeom prst="rect">
                <a:avLst/>
              </a:prstGeom>
              <a:noFill/>
              <a:ln>
                <a:noFill/>
              </a:ln>
              <a:effectLst/>
            </p:spPr>
            <p:txBody>
              <a:bodyPr anchor="ctr"/>
              <a:lstStyle/>
              <a:p>
                <a:pPr>
                  <a:defRPr/>
                </a:pPr>
                <a:r>
                  <a:rPr lang="en-US" sz="2000" i="1">
                    <a:latin typeface="Times New Roman"/>
                    <a:cs typeface="Times New Roman"/>
                  </a:rPr>
                  <a:t>d</a:t>
                </a:r>
                <a:endParaRPr lang="en-US" sz="2000">
                  <a:latin typeface="Arial"/>
                </a:endParaRPr>
              </a:p>
            </p:txBody>
          </p:sp>
          <p:sp>
            <p:nvSpPr>
              <p:cNvPr id="390207" name="Rectangle 63"/>
              <p:cNvSpPr>
                <a:spLocks noChangeArrowheads="1"/>
              </p:cNvSpPr>
              <p:nvPr/>
            </p:nvSpPr>
            <p:spPr bwMode="auto">
              <a:xfrm>
                <a:off x="1711" y="2718"/>
                <a:ext cx="874" cy="249"/>
              </a:xfrm>
              <a:prstGeom prst="rect">
                <a:avLst/>
              </a:prstGeom>
              <a:noFill/>
              <a:ln>
                <a:noFill/>
              </a:ln>
              <a:effectLst/>
            </p:spPr>
            <p:txBody>
              <a:bodyPr anchor="ctr"/>
              <a:lstStyle/>
              <a:p>
                <a:pPr>
                  <a:defRPr/>
                </a:pPr>
                <a:r>
                  <a:rPr lang="en-US" sz="2000" i="1">
                    <a:latin typeface="Times New Roman"/>
                    <a:cs typeface="Times New Roman"/>
                  </a:rPr>
                  <a:t>d</a:t>
                </a:r>
                <a:r>
                  <a:rPr lang="en-US" sz="2000">
                    <a:latin typeface="Times New Roman"/>
                    <a:cs typeface="Times New Roman"/>
                  </a:rPr>
                  <a:t> / 0</a:t>
                </a:r>
                <a:endParaRPr lang="en-US" sz="2000">
                  <a:latin typeface="Arial"/>
                </a:endParaRPr>
              </a:p>
            </p:txBody>
          </p:sp>
          <p:sp>
            <p:nvSpPr>
              <p:cNvPr id="390208" name="Rectangle 64"/>
              <p:cNvSpPr>
                <a:spLocks noChangeArrowheads="1"/>
              </p:cNvSpPr>
              <p:nvPr/>
            </p:nvSpPr>
            <p:spPr bwMode="auto">
              <a:xfrm>
                <a:off x="837" y="2718"/>
                <a:ext cx="875" cy="249"/>
              </a:xfrm>
              <a:prstGeom prst="rect">
                <a:avLst/>
              </a:prstGeom>
              <a:noFill/>
              <a:ln>
                <a:noFill/>
              </a:ln>
              <a:effectLst/>
            </p:spPr>
            <p:txBody>
              <a:bodyPr anchor="ctr"/>
              <a:lstStyle/>
              <a:p>
                <a:pPr>
                  <a:defRPr/>
                </a:pPr>
                <a:r>
                  <a:rPr lang="en-US" sz="2000" i="1">
                    <a:latin typeface="Times New Roman"/>
                    <a:cs typeface="Times New Roman"/>
                  </a:rPr>
                  <a:t>a</a:t>
                </a:r>
                <a:r>
                  <a:rPr lang="en-US" sz="2000">
                    <a:latin typeface="Times New Roman"/>
                    <a:cs typeface="Times New Roman"/>
                  </a:rPr>
                  <a:t> / 0</a:t>
                </a:r>
                <a:endParaRPr lang="en-US" sz="2000">
                  <a:latin typeface="Arial"/>
                </a:endParaRPr>
              </a:p>
            </p:txBody>
          </p:sp>
          <p:sp>
            <p:nvSpPr>
              <p:cNvPr id="390209" name="Rectangle 65"/>
              <p:cNvSpPr>
                <a:spLocks noChangeArrowheads="1"/>
              </p:cNvSpPr>
              <p:nvPr/>
            </p:nvSpPr>
            <p:spPr bwMode="auto">
              <a:xfrm>
                <a:off x="363" y="2718"/>
                <a:ext cx="474" cy="249"/>
              </a:xfrm>
              <a:prstGeom prst="rect">
                <a:avLst/>
              </a:prstGeom>
              <a:noFill/>
              <a:ln>
                <a:noFill/>
              </a:ln>
              <a:effectLst/>
            </p:spPr>
            <p:txBody>
              <a:bodyPr anchor="ctr"/>
              <a:lstStyle/>
              <a:p>
                <a:pPr>
                  <a:defRPr/>
                </a:pPr>
                <a:r>
                  <a:rPr lang="en-US" sz="2000" i="1">
                    <a:latin typeface="Times New Roman"/>
                    <a:cs typeface="Times New Roman"/>
                  </a:rPr>
                  <a:t>c</a:t>
                </a:r>
                <a:endParaRPr lang="en-US" sz="2000">
                  <a:latin typeface="Arial"/>
                </a:endParaRPr>
              </a:p>
            </p:txBody>
          </p:sp>
          <p:sp>
            <p:nvSpPr>
              <p:cNvPr id="390210" name="Rectangle 66"/>
              <p:cNvSpPr>
                <a:spLocks noChangeArrowheads="1"/>
              </p:cNvSpPr>
              <p:nvPr/>
            </p:nvSpPr>
            <p:spPr bwMode="auto">
              <a:xfrm>
                <a:off x="1711" y="2469"/>
                <a:ext cx="874" cy="249"/>
              </a:xfrm>
              <a:prstGeom prst="rect">
                <a:avLst/>
              </a:prstGeom>
              <a:noFill/>
              <a:ln>
                <a:noFill/>
              </a:ln>
              <a:effectLst/>
            </p:spPr>
            <p:txBody>
              <a:bodyPr anchor="ctr"/>
              <a:lstStyle/>
              <a:p>
                <a:pPr>
                  <a:defRPr/>
                </a:pPr>
                <a:r>
                  <a:rPr lang="en-US" sz="2000" i="1">
                    <a:latin typeface="Times New Roman"/>
                    <a:cs typeface="Times New Roman"/>
                  </a:rPr>
                  <a:t>d</a:t>
                </a:r>
                <a:r>
                  <a:rPr lang="en-US" sz="2000">
                    <a:latin typeface="Times New Roman"/>
                    <a:cs typeface="Times New Roman"/>
                  </a:rPr>
                  <a:t> / 0</a:t>
                </a:r>
                <a:endParaRPr lang="en-US" sz="2000">
                  <a:latin typeface="Arial"/>
                </a:endParaRPr>
              </a:p>
            </p:txBody>
          </p:sp>
          <p:sp>
            <p:nvSpPr>
              <p:cNvPr id="390211" name="Rectangle 67"/>
              <p:cNvSpPr>
                <a:spLocks noChangeArrowheads="1"/>
              </p:cNvSpPr>
              <p:nvPr/>
            </p:nvSpPr>
            <p:spPr bwMode="auto">
              <a:xfrm>
                <a:off x="837" y="2469"/>
                <a:ext cx="875" cy="249"/>
              </a:xfrm>
              <a:prstGeom prst="rect">
                <a:avLst/>
              </a:prstGeom>
              <a:noFill/>
              <a:ln>
                <a:noFill/>
              </a:ln>
              <a:effectLst/>
            </p:spPr>
            <p:txBody>
              <a:bodyPr anchor="ctr"/>
              <a:lstStyle/>
              <a:p>
                <a:pPr>
                  <a:defRPr/>
                </a:pPr>
                <a:r>
                  <a:rPr lang="en-US" sz="2000" i="1">
                    <a:latin typeface="Times New Roman"/>
                    <a:cs typeface="Times New Roman"/>
                  </a:rPr>
                  <a:t>c </a:t>
                </a:r>
                <a:r>
                  <a:rPr lang="en-US" sz="2000">
                    <a:latin typeface="Times New Roman"/>
                    <a:cs typeface="Times New Roman"/>
                  </a:rPr>
                  <a:t>/ 0</a:t>
                </a:r>
                <a:endParaRPr lang="en-US" sz="2000">
                  <a:latin typeface="Arial"/>
                </a:endParaRPr>
              </a:p>
            </p:txBody>
          </p:sp>
          <p:sp>
            <p:nvSpPr>
              <p:cNvPr id="390212" name="Rectangle 68"/>
              <p:cNvSpPr>
                <a:spLocks noChangeArrowheads="1"/>
              </p:cNvSpPr>
              <p:nvPr/>
            </p:nvSpPr>
            <p:spPr bwMode="auto">
              <a:xfrm>
                <a:off x="363" y="2469"/>
                <a:ext cx="474" cy="249"/>
              </a:xfrm>
              <a:prstGeom prst="rect">
                <a:avLst/>
              </a:prstGeom>
              <a:noFill/>
              <a:ln>
                <a:noFill/>
              </a:ln>
              <a:effectLst/>
            </p:spPr>
            <p:txBody>
              <a:bodyPr anchor="ctr"/>
              <a:lstStyle/>
              <a:p>
                <a:pPr>
                  <a:defRPr/>
                </a:pPr>
                <a:r>
                  <a:rPr lang="en-US" sz="2000" i="1">
                    <a:latin typeface="Times New Roman"/>
                    <a:cs typeface="Times New Roman"/>
                  </a:rPr>
                  <a:t>b</a:t>
                </a:r>
                <a:endParaRPr lang="en-US" sz="2000">
                  <a:latin typeface="Arial"/>
                </a:endParaRPr>
              </a:p>
            </p:txBody>
          </p:sp>
          <p:sp>
            <p:nvSpPr>
              <p:cNvPr id="390213" name="Rectangle 69"/>
              <p:cNvSpPr>
                <a:spLocks noChangeArrowheads="1"/>
              </p:cNvSpPr>
              <p:nvPr/>
            </p:nvSpPr>
            <p:spPr bwMode="auto">
              <a:xfrm>
                <a:off x="1711" y="2220"/>
                <a:ext cx="874" cy="249"/>
              </a:xfrm>
              <a:prstGeom prst="rect">
                <a:avLst/>
              </a:prstGeom>
              <a:noFill/>
              <a:ln>
                <a:noFill/>
              </a:ln>
              <a:effectLst/>
            </p:spPr>
            <p:txBody>
              <a:bodyPr anchor="ctr"/>
              <a:lstStyle/>
              <a:p>
                <a:pPr>
                  <a:defRPr/>
                </a:pPr>
                <a:r>
                  <a:rPr lang="en-US" sz="2000" i="1">
                    <a:latin typeface="Times New Roman"/>
                    <a:cs typeface="Times New Roman"/>
                  </a:rPr>
                  <a:t>b</a:t>
                </a:r>
                <a:r>
                  <a:rPr lang="en-US" sz="2000">
                    <a:latin typeface="Times New Roman"/>
                    <a:cs typeface="Times New Roman"/>
                  </a:rPr>
                  <a:t> / 0</a:t>
                </a:r>
                <a:endParaRPr lang="en-US" sz="2000">
                  <a:latin typeface="Arial"/>
                </a:endParaRPr>
              </a:p>
            </p:txBody>
          </p:sp>
          <p:sp>
            <p:nvSpPr>
              <p:cNvPr id="390214" name="Rectangle 70"/>
              <p:cNvSpPr>
                <a:spLocks noChangeArrowheads="1"/>
              </p:cNvSpPr>
              <p:nvPr/>
            </p:nvSpPr>
            <p:spPr bwMode="auto">
              <a:xfrm>
                <a:off x="837" y="2220"/>
                <a:ext cx="875" cy="249"/>
              </a:xfrm>
              <a:prstGeom prst="rect">
                <a:avLst/>
              </a:prstGeom>
              <a:noFill/>
              <a:ln>
                <a:noFill/>
              </a:ln>
              <a:effectLst/>
            </p:spPr>
            <p:txBody>
              <a:bodyPr anchor="ctr"/>
              <a:lstStyle/>
              <a:p>
                <a:pPr>
                  <a:defRPr/>
                </a:pPr>
                <a:r>
                  <a:rPr lang="en-US" sz="2000" i="1">
                    <a:latin typeface="Times New Roman"/>
                    <a:cs typeface="Times New Roman"/>
                  </a:rPr>
                  <a:t>a</a:t>
                </a:r>
                <a:r>
                  <a:rPr lang="en-US" sz="2000">
                    <a:latin typeface="Times New Roman"/>
                    <a:cs typeface="Times New Roman"/>
                  </a:rPr>
                  <a:t> / 0</a:t>
                </a:r>
                <a:endParaRPr lang="en-US" sz="2000">
                  <a:latin typeface="Arial"/>
                </a:endParaRPr>
              </a:p>
            </p:txBody>
          </p:sp>
          <p:sp>
            <p:nvSpPr>
              <p:cNvPr id="390215" name="Rectangle 71"/>
              <p:cNvSpPr>
                <a:spLocks noChangeArrowheads="1"/>
              </p:cNvSpPr>
              <p:nvPr/>
            </p:nvSpPr>
            <p:spPr bwMode="auto">
              <a:xfrm>
                <a:off x="363" y="2220"/>
                <a:ext cx="474" cy="249"/>
              </a:xfrm>
              <a:prstGeom prst="rect">
                <a:avLst/>
              </a:prstGeom>
              <a:noFill/>
              <a:ln>
                <a:noFill/>
              </a:ln>
              <a:effectLst/>
            </p:spPr>
            <p:txBody>
              <a:bodyPr anchor="ctr"/>
              <a:lstStyle/>
              <a:p>
                <a:pPr>
                  <a:defRPr/>
                </a:pPr>
                <a:r>
                  <a:rPr lang="en-US" sz="2000" i="1">
                    <a:latin typeface="Times New Roman"/>
                    <a:cs typeface="Times New Roman"/>
                  </a:rPr>
                  <a:t>a</a:t>
                </a:r>
                <a:endParaRPr lang="en-US" sz="2000">
                  <a:latin typeface="Arial"/>
                </a:endParaRPr>
              </a:p>
            </p:txBody>
          </p:sp>
          <p:sp>
            <p:nvSpPr>
              <p:cNvPr id="390216" name="Rectangle 72"/>
              <p:cNvSpPr>
                <a:spLocks noChangeArrowheads="1"/>
              </p:cNvSpPr>
              <p:nvPr/>
            </p:nvSpPr>
            <p:spPr bwMode="auto">
              <a:xfrm>
                <a:off x="1711" y="1955"/>
                <a:ext cx="874" cy="265"/>
              </a:xfrm>
              <a:prstGeom prst="rect">
                <a:avLst/>
              </a:prstGeom>
              <a:noFill/>
              <a:ln>
                <a:noFill/>
              </a:ln>
              <a:effectLst/>
            </p:spPr>
            <p:txBody>
              <a:bodyPr anchor="ctr"/>
              <a:lstStyle/>
              <a:p>
                <a:pPr>
                  <a:defRPr/>
                </a:pPr>
                <a:r>
                  <a:rPr lang="en-US" sz="2000" i="1">
                    <a:latin typeface="Times New Roman"/>
                    <a:cs typeface="Times New Roman"/>
                  </a:rPr>
                  <a:t>A=</a:t>
                </a:r>
                <a:r>
                  <a:rPr lang="en-US" sz="2000">
                    <a:latin typeface="Times New Roman"/>
                    <a:cs typeface="Times New Roman"/>
                  </a:rPr>
                  <a:t>1</a:t>
                </a:r>
                <a:endParaRPr lang="en-US" sz="2000">
                  <a:latin typeface="Arial"/>
                </a:endParaRPr>
              </a:p>
            </p:txBody>
          </p:sp>
          <p:sp>
            <p:nvSpPr>
              <p:cNvPr id="390217" name="Rectangle 73"/>
              <p:cNvSpPr>
                <a:spLocks noChangeArrowheads="1"/>
              </p:cNvSpPr>
              <p:nvPr/>
            </p:nvSpPr>
            <p:spPr bwMode="auto">
              <a:xfrm>
                <a:off x="837" y="1955"/>
                <a:ext cx="875" cy="265"/>
              </a:xfrm>
              <a:prstGeom prst="rect">
                <a:avLst/>
              </a:prstGeom>
              <a:noFill/>
              <a:ln>
                <a:noFill/>
              </a:ln>
              <a:effectLst/>
            </p:spPr>
            <p:txBody>
              <a:bodyPr anchor="ctr"/>
              <a:lstStyle/>
              <a:p>
                <a:pPr>
                  <a:defRPr/>
                </a:pPr>
                <a:r>
                  <a:rPr lang="en-US" sz="2000" i="1">
                    <a:latin typeface="Times New Roman"/>
                    <a:cs typeface="Times New Roman"/>
                  </a:rPr>
                  <a:t>A=</a:t>
                </a:r>
                <a:r>
                  <a:rPr lang="en-US" sz="2000">
                    <a:latin typeface="Times New Roman"/>
                    <a:cs typeface="Times New Roman"/>
                  </a:rPr>
                  <a:t>0</a:t>
                </a:r>
                <a:endParaRPr lang="en-US" sz="2000">
                  <a:latin typeface="Arial"/>
                </a:endParaRPr>
              </a:p>
            </p:txBody>
          </p:sp>
          <p:sp>
            <p:nvSpPr>
              <p:cNvPr id="390218" name="Rectangle 74"/>
              <p:cNvSpPr>
                <a:spLocks noChangeArrowheads="1"/>
              </p:cNvSpPr>
              <p:nvPr/>
            </p:nvSpPr>
            <p:spPr bwMode="auto">
              <a:xfrm>
                <a:off x="837" y="1706"/>
                <a:ext cx="1749" cy="249"/>
              </a:xfrm>
              <a:prstGeom prst="rect">
                <a:avLst/>
              </a:prstGeom>
              <a:noFill/>
              <a:ln>
                <a:noFill/>
              </a:ln>
              <a:effectLst/>
            </p:spPr>
            <p:txBody>
              <a:bodyPr anchor="ctr"/>
              <a:lstStyle/>
              <a:p>
                <a:pPr>
                  <a:defRPr/>
                </a:pPr>
                <a:r>
                  <a:rPr lang="zh-CN" sz="2000">
                    <a:solidFill>
                      <a:srgbClr val="000066"/>
                    </a:solidFill>
                    <a:latin typeface="楷体_GB2312"/>
                    <a:ea typeface="楷体_GB2312"/>
                    <a:cs typeface="Times New Roman"/>
                  </a:rPr>
                  <a:t>次态</a:t>
                </a:r>
                <a:r>
                  <a:rPr lang="en-US" sz="2000">
                    <a:solidFill>
                      <a:srgbClr val="000066"/>
                    </a:solidFill>
                    <a:latin typeface="楷体_GB2312"/>
                    <a:ea typeface="楷体_GB2312"/>
                    <a:cs typeface="Times New Roman"/>
                  </a:rPr>
                  <a:t>/</a:t>
                </a:r>
                <a:r>
                  <a:rPr lang="zh-CN" sz="2000">
                    <a:solidFill>
                      <a:srgbClr val="000066"/>
                    </a:solidFill>
                    <a:latin typeface="楷体_GB2312"/>
                    <a:ea typeface="楷体_GB2312"/>
                    <a:cs typeface="Times New Roman"/>
                  </a:rPr>
                  <a:t>输出（</a:t>
                </a:r>
                <a:r>
                  <a:rPr lang="en-US" sz="2000" i="1">
                    <a:latin typeface="Times New Roman"/>
                    <a:ea typeface="楷体_GB2312"/>
                    <a:cs typeface="Times New Roman"/>
                  </a:rPr>
                  <a:t>S</a:t>
                </a:r>
                <a:r>
                  <a:rPr lang="en-US" sz="2000" i="1" baseline="30000">
                    <a:latin typeface="Times New Roman"/>
                    <a:ea typeface="楷体_GB2312"/>
                    <a:cs typeface="Times New Roman"/>
                  </a:rPr>
                  <a:t>n</a:t>
                </a:r>
                <a:r>
                  <a:rPr lang="en-US" sz="2000" baseline="30000">
                    <a:latin typeface="Times New Roman"/>
                    <a:ea typeface="楷体_GB2312"/>
                    <a:cs typeface="Times New Roman"/>
                  </a:rPr>
                  <a:t>+1</a:t>
                </a:r>
                <a:r>
                  <a:rPr lang="en-US" sz="2000">
                    <a:latin typeface="Times New Roman"/>
                    <a:ea typeface="楷体_GB2312"/>
                    <a:cs typeface="Times New Roman"/>
                  </a:rPr>
                  <a:t>/</a:t>
                </a:r>
                <a:r>
                  <a:rPr lang="en-US" sz="2000" i="1">
                    <a:latin typeface="Times New Roman"/>
                    <a:ea typeface="楷体_GB2312"/>
                    <a:cs typeface="Times New Roman"/>
                  </a:rPr>
                  <a:t>Y</a:t>
                </a:r>
                <a:r>
                  <a:rPr lang="zh-CN" sz="2000">
                    <a:latin typeface="Times New Roman"/>
                    <a:ea typeface="楷体_GB2312"/>
                    <a:cs typeface="Times New Roman"/>
                  </a:rPr>
                  <a:t>）</a:t>
                </a:r>
                <a:endParaRPr lang="zh-CN" sz="2000">
                  <a:latin typeface="Arial"/>
                  <a:ea typeface="楷体_GB2312"/>
                  <a:cs typeface="Times New Roman"/>
                </a:endParaRPr>
              </a:p>
            </p:txBody>
          </p:sp>
          <p:sp>
            <p:nvSpPr>
              <p:cNvPr id="390219" name="Rectangle 75"/>
              <p:cNvSpPr>
                <a:spLocks noChangeArrowheads="1"/>
              </p:cNvSpPr>
              <p:nvPr/>
            </p:nvSpPr>
            <p:spPr bwMode="auto">
              <a:xfrm>
                <a:off x="363" y="1706"/>
                <a:ext cx="474" cy="514"/>
              </a:xfrm>
              <a:prstGeom prst="rect">
                <a:avLst/>
              </a:prstGeom>
              <a:noFill/>
              <a:ln>
                <a:noFill/>
              </a:ln>
              <a:effectLst/>
            </p:spPr>
            <p:txBody>
              <a:bodyPr anchor="ctr"/>
              <a:lstStyle/>
              <a:p>
                <a:pPr>
                  <a:defRPr/>
                </a:pPr>
                <a:r>
                  <a:rPr lang="zh-CN" sz="2000">
                    <a:solidFill>
                      <a:srgbClr val="000066"/>
                    </a:solidFill>
                    <a:latin typeface="楷体_GB2312"/>
                    <a:ea typeface="楷体_GB2312"/>
                    <a:cs typeface="Times New Roman"/>
                  </a:rPr>
                  <a:t>现态</a:t>
                </a:r>
                <a:r>
                  <a:rPr lang="zh-CN" sz="1200">
                    <a:latin typeface="宋体"/>
                    <a:ea typeface="楷体_GB2312"/>
                    <a:cs typeface="Times New Roman"/>
                  </a:rPr>
                  <a:t>（</a:t>
                </a:r>
                <a:r>
                  <a:rPr lang="en-US" sz="1200" i="1">
                    <a:latin typeface="Tahoma"/>
                    <a:ea typeface="楷体_GB2312"/>
                    <a:cs typeface="Times New Roman"/>
                  </a:rPr>
                  <a:t>S</a:t>
                </a:r>
                <a:r>
                  <a:rPr lang="en-US" sz="1200" i="1" baseline="30000">
                    <a:latin typeface="Arial"/>
                    <a:ea typeface="楷体_GB2312"/>
                    <a:cs typeface="Times New Roman"/>
                  </a:rPr>
                  <a:t>n</a:t>
                </a:r>
                <a:r>
                  <a:rPr lang="zh-CN" sz="1200">
                    <a:latin typeface="宋体"/>
                    <a:ea typeface="楷体_GB2312"/>
                    <a:cs typeface="Times New Roman"/>
                  </a:rPr>
                  <a:t>）</a:t>
                </a:r>
                <a:endParaRPr lang="zh-CN" sz="1200">
                  <a:latin typeface="Arial"/>
                  <a:ea typeface="楷体_GB2312"/>
                  <a:cs typeface="Times New Roman"/>
                </a:endParaRPr>
              </a:p>
            </p:txBody>
          </p:sp>
          <p:sp>
            <p:nvSpPr>
              <p:cNvPr id="390220" name="Line 76"/>
              <p:cNvSpPr>
                <a:spLocks noChangeShapeType="1"/>
              </p:cNvSpPr>
              <p:nvPr/>
            </p:nvSpPr>
            <p:spPr bwMode="auto">
              <a:xfrm>
                <a:off x="363" y="1706"/>
                <a:ext cx="2223" cy="0"/>
              </a:xfrm>
              <a:prstGeom prst="line">
                <a:avLst/>
              </a:prstGeom>
              <a:noFill/>
              <a:ln w="25400" cap="rnd">
                <a:solidFill>
                  <a:srgbClr val="000000"/>
                </a:solidFill>
                <a:round/>
                <a:headEnd/>
                <a:tailEnd/>
              </a:ln>
              <a:effectLst/>
            </p:spPr>
            <p:txBody>
              <a:bodyPr/>
              <a:lstStyle/>
              <a:p>
                <a:pPr>
                  <a:defRPr/>
                </a:pPr>
                <a:endParaRPr lang="zh-CN"/>
              </a:p>
            </p:txBody>
          </p:sp>
          <p:sp>
            <p:nvSpPr>
              <p:cNvPr id="390221" name="Line 77"/>
              <p:cNvSpPr>
                <a:spLocks noChangeShapeType="1"/>
              </p:cNvSpPr>
              <p:nvPr/>
            </p:nvSpPr>
            <p:spPr bwMode="auto">
              <a:xfrm>
                <a:off x="363" y="3465"/>
                <a:ext cx="2223" cy="0"/>
              </a:xfrm>
              <a:prstGeom prst="line">
                <a:avLst/>
              </a:prstGeom>
              <a:noFill/>
              <a:ln w="25400" cap="rnd">
                <a:solidFill>
                  <a:srgbClr val="000000"/>
                </a:solidFill>
                <a:round/>
                <a:headEnd/>
                <a:tailEnd/>
              </a:ln>
              <a:effectLst/>
            </p:spPr>
            <p:txBody>
              <a:bodyPr/>
              <a:lstStyle/>
              <a:p>
                <a:pPr>
                  <a:defRPr/>
                </a:pPr>
                <a:endParaRPr lang="zh-CN"/>
              </a:p>
            </p:txBody>
          </p:sp>
          <p:sp>
            <p:nvSpPr>
              <p:cNvPr id="390222" name="Line 78"/>
              <p:cNvSpPr>
                <a:spLocks noChangeShapeType="1"/>
              </p:cNvSpPr>
              <p:nvPr/>
            </p:nvSpPr>
            <p:spPr bwMode="auto">
              <a:xfrm>
                <a:off x="363" y="1706"/>
                <a:ext cx="0" cy="1759"/>
              </a:xfrm>
              <a:prstGeom prst="line">
                <a:avLst/>
              </a:prstGeom>
              <a:noFill/>
              <a:ln w="9525" cap="rnd">
                <a:solidFill>
                  <a:srgbClr val="000000"/>
                </a:solidFill>
                <a:round/>
                <a:headEnd/>
                <a:tailEnd/>
              </a:ln>
              <a:effectLst/>
            </p:spPr>
            <p:txBody>
              <a:bodyPr/>
              <a:lstStyle/>
              <a:p>
                <a:pPr>
                  <a:defRPr/>
                </a:pPr>
                <a:endParaRPr lang="zh-CN"/>
              </a:p>
            </p:txBody>
          </p:sp>
          <p:sp>
            <p:nvSpPr>
              <p:cNvPr id="390223" name="Line 79"/>
              <p:cNvSpPr>
                <a:spLocks noChangeShapeType="1"/>
              </p:cNvSpPr>
              <p:nvPr/>
            </p:nvSpPr>
            <p:spPr bwMode="auto">
              <a:xfrm>
                <a:off x="2586" y="1706"/>
                <a:ext cx="0" cy="1759"/>
              </a:xfrm>
              <a:prstGeom prst="line">
                <a:avLst/>
              </a:prstGeom>
              <a:noFill/>
              <a:ln w="9525" cap="rnd">
                <a:solidFill>
                  <a:srgbClr val="000000"/>
                </a:solidFill>
                <a:round/>
                <a:headEnd/>
                <a:tailEnd/>
              </a:ln>
              <a:effectLst/>
            </p:spPr>
            <p:txBody>
              <a:bodyPr/>
              <a:lstStyle/>
              <a:p>
                <a:pPr>
                  <a:defRPr/>
                </a:pPr>
                <a:endParaRPr lang="zh-CN"/>
              </a:p>
            </p:txBody>
          </p:sp>
          <p:sp>
            <p:nvSpPr>
              <p:cNvPr id="390224" name="Line 80"/>
              <p:cNvSpPr>
                <a:spLocks noChangeShapeType="1"/>
              </p:cNvSpPr>
              <p:nvPr/>
            </p:nvSpPr>
            <p:spPr bwMode="auto">
              <a:xfrm>
                <a:off x="363" y="2220"/>
                <a:ext cx="2223" cy="0"/>
              </a:xfrm>
              <a:prstGeom prst="line">
                <a:avLst/>
              </a:prstGeom>
              <a:noFill/>
              <a:ln w="12700" cap="rnd">
                <a:solidFill>
                  <a:srgbClr val="000000"/>
                </a:solidFill>
                <a:round/>
                <a:headEnd/>
                <a:tailEnd/>
              </a:ln>
              <a:effectLst/>
            </p:spPr>
            <p:txBody>
              <a:bodyPr/>
              <a:lstStyle/>
              <a:p>
                <a:pPr>
                  <a:defRPr/>
                </a:pPr>
                <a:endParaRPr lang="zh-CN"/>
              </a:p>
            </p:txBody>
          </p:sp>
          <p:sp>
            <p:nvSpPr>
              <p:cNvPr id="390225" name="Line 81"/>
              <p:cNvSpPr>
                <a:spLocks noChangeShapeType="1"/>
              </p:cNvSpPr>
              <p:nvPr/>
            </p:nvSpPr>
            <p:spPr bwMode="auto">
              <a:xfrm>
                <a:off x="837" y="1706"/>
                <a:ext cx="0" cy="1759"/>
              </a:xfrm>
              <a:prstGeom prst="line">
                <a:avLst/>
              </a:prstGeom>
              <a:noFill/>
              <a:ln w="12700" cap="rnd">
                <a:solidFill>
                  <a:srgbClr val="000000"/>
                </a:solidFill>
                <a:round/>
                <a:headEnd/>
                <a:tailEnd/>
              </a:ln>
              <a:effectLst/>
            </p:spPr>
            <p:txBody>
              <a:bodyPr/>
              <a:lstStyle/>
              <a:p>
                <a:pPr>
                  <a:defRPr/>
                </a:pPr>
                <a:endParaRPr lang="zh-CN"/>
              </a:p>
            </p:txBody>
          </p:sp>
          <p:sp>
            <p:nvSpPr>
              <p:cNvPr id="390226" name="Line 82"/>
              <p:cNvSpPr>
                <a:spLocks noChangeShapeType="1"/>
              </p:cNvSpPr>
              <p:nvPr/>
            </p:nvSpPr>
            <p:spPr bwMode="auto">
              <a:xfrm>
                <a:off x="1711" y="1955"/>
                <a:ext cx="0" cy="1510"/>
              </a:xfrm>
              <a:prstGeom prst="line">
                <a:avLst/>
              </a:prstGeom>
              <a:noFill/>
              <a:ln w="12700" cap="rnd">
                <a:solidFill>
                  <a:srgbClr val="000000"/>
                </a:solidFill>
                <a:round/>
                <a:headEnd/>
                <a:tailEnd/>
              </a:ln>
              <a:effectLst/>
            </p:spPr>
            <p:txBody>
              <a:bodyPr/>
              <a:lstStyle/>
              <a:p>
                <a:pPr>
                  <a:defRPr/>
                </a:pPr>
                <a:endParaRPr lang="zh-CN"/>
              </a:p>
            </p:txBody>
          </p:sp>
          <p:sp>
            <p:nvSpPr>
              <p:cNvPr id="390227" name="Line 83"/>
              <p:cNvSpPr>
                <a:spLocks noChangeShapeType="1"/>
              </p:cNvSpPr>
              <p:nvPr/>
            </p:nvSpPr>
            <p:spPr bwMode="auto">
              <a:xfrm>
                <a:off x="837" y="1955"/>
                <a:ext cx="1749" cy="0"/>
              </a:xfrm>
              <a:prstGeom prst="line">
                <a:avLst/>
              </a:prstGeom>
              <a:noFill/>
              <a:ln w="12700" cap="rnd">
                <a:solidFill>
                  <a:srgbClr val="000000"/>
                </a:solidFill>
                <a:round/>
                <a:headEnd/>
                <a:tailEnd/>
              </a:ln>
              <a:effectLst/>
            </p:spPr>
            <p:txBody>
              <a:bodyPr/>
              <a:lstStyle/>
              <a:p>
                <a:pPr>
                  <a:defRPr/>
                </a:pPr>
                <a:endParaRPr lang="zh-CN"/>
              </a:p>
            </p:txBody>
          </p:sp>
          <p:sp>
            <p:nvSpPr>
              <p:cNvPr id="390228" name="Line 84"/>
              <p:cNvSpPr>
                <a:spLocks noChangeShapeType="1"/>
              </p:cNvSpPr>
              <p:nvPr/>
            </p:nvSpPr>
            <p:spPr bwMode="auto">
              <a:xfrm>
                <a:off x="363" y="2469"/>
                <a:ext cx="2223" cy="0"/>
              </a:xfrm>
              <a:prstGeom prst="line">
                <a:avLst/>
              </a:prstGeom>
              <a:noFill/>
              <a:ln w="9525" cap="rnd">
                <a:solidFill>
                  <a:srgbClr val="000000"/>
                </a:solidFill>
                <a:round/>
                <a:headEnd/>
                <a:tailEnd/>
              </a:ln>
              <a:effectLst/>
            </p:spPr>
            <p:txBody>
              <a:bodyPr/>
              <a:lstStyle/>
              <a:p>
                <a:pPr>
                  <a:defRPr/>
                </a:pPr>
                <a:endParaRPr lang="zh-CN"/>
              </a:p>
            </p:txBody>
          </p:sp>
          <p:sp>
            <p:nvSpPr>
              <p:cNvPr id="390229" name="Line 85"/>
              <p:cNvSpPr>
                <a:spLocks noChangeShapeType="1"/>
              </p:cNvSpPr>
              <p:nvPr/>
            </p:nvSpPr>
            <p:spPr bwMode="auto">
              <a:xfrm>
                <a:off x="363" y="2718"/>
                <a:ext cx="2223" cy="0"/>
              </a:xfrm>
              <a:prstGeom prst="line">
                <a:avLst/>
              </a:prstGeom>
              <a:noFill/>
              <a:ln w="9525" cap="rnd">
                <a:solidFill>
                  <a:srgbClr val="000000"/>
                </a:solidFill>
                <a:round/>
                <a:headEnd/>
                <a:tailEnd/>
              </a:ln>
              <a:effectLst/>
            </p:spPr>
            <p:txBody>
              <a:bodyPr/>
              <a:lstStyle/>
              <a:p>
                <a:pPr>
                  <a:defRPr/>
                </a:pPr>
                <a:endParaRPr lang="zh-CN"/>
              </a:p>
            </p:txBody>
          </p:sp>
          <p:sp>
            <p:nvSpPr>
              <p:cNvPr id="390230" name="Line 86"/>
              <p:cNvSpPr>
                <a:spLocks noChangeShapeType="1"/>
              </p:cNvSpPr>
              <p:nvPr/>
            </p:nvSpPr>
            <p:spPr bwMode="auto">
              <a:xfrm>
                <a:off x="363" y="2967"/>
                <a:ext cx="2223" cy="0"/>
              </a:xfrm>
              <a:prstGeom prst="line">
                <a:avLst/>
              </a:prstGeom>
              <a:noFill/>
              <a:ln w="9525" cap="rnd">
                <a:solidFill>
                  <a:srgbClr val="000000"/>
                </a:solidFill>
                <a:round/>
                <a:headEnd/>
                <a:tailEnd/>
              </a:ln>
              <a:effectLst/>
            </p:spPr>
            <p:txBody>
              <a:bodyPr/>
              <a:lstStyle/>
              <a:p>
                <a:pPr>
                  <a:defRPr/>
                </a:pPr>
                <a:endParaRPr lang="zh-CN"/>
              </a:p>
            </p:txBody>
          </p:sp>
          <p:sp>
            <p:nvSpPr>
              <p:cNvPr id="390231" name="Line 87"/>
              <p:cNvSpPr>
                <a:spLocks noChangeShapeType="1"/>
              </p:cNvSpPr>
              <p:nvPr/>
            </p:nvSpPr>
            <p:spPr bwMode="auto">
              <a:xfrm>
                <a:off x="363" y="3216"/>
                <a:ext cx="2223" cy="0"/>
              </a:xfrm>
              <a:prstGeom prst="line">
                <a:avLst/>
              </a:prstGeom>
              <a:noFill/>
              <a:ln w="9525" cap="rnd">
                <a:solidFill>
                  <a:srgbClr val="000000"/>
                </a:solidFill>
                <a:round/>
                <a:headEnd/>
                <a:tailEnd/>
              </a:ln>
              <a:effectLst/>
            </p:spPr>
            <p:txBody>
              <a:bodyPr/>
              <a:lstStyle/>
              <a:p>
                <a:pPr>
                  <a:defRPr/>
                </a:pPr>
                <a:endParaRPr lang="zh-CN"/>
              </a:p>
            </p:txBody>
          </p:sp>
        </p:gr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90197"/>
                                        </p:tgtEl>
                                        <p:attrNameLst>
                                          <p:attrName>style.visibility</p:attrName>
                                        </p:attrNameLst>
                                      </p:cBhvr>
                                      <p:to>
                                        <p:strVal val="visible"/>
                                      </p:to>
                                    </p:set>
                                    <p:animEffect transition="in" filter="strips(downRight)">
                                      <p:cBhvr>
                                        <p:cTn id="7" dur="500"/>
                                        <p:tgtEl>
                                          <p:spTgt spid="39019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90198"/>
                                        </p:tgtEl>
                                        <p:attrNameLst>
                                          <p:attrName>style.visibility</p:attrName>
                                        </p:attrNameLst>
                                      </p:cBhvr>
                                      <p:to>
                                        <p:strVal val="visible"/>
                                      </p:to>
                                    </p:set>
                                    <p:animEffect transition="in" filter="wipe(up)">
                                      <p:cBhvr>
                                        <p:cTn id="12" dur="500"/>
                                        <p:tgtEl>
                                          <p:spTgt spid="39019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90161"/>
                                        </p:tgtEl>
                                        <p:attrNameLst>
                                          <p:attrName>style.visibility</p:attrName>
                                        </p:attrNameLst>
                                      </p:cBhvr>
                                      <p:to>
                                        <p:strVal val="visible"/>
                                      </p:to>
                                    </p:set>
                                    <p:animEffect transition="in" filter="wipe(left)">
                                      <p:cBhvr>
                                        <p:cTn id="17" dur="500"/>
                                        <p:tgtEl>
                                          <p:spTgt spid="39016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390162"/>
                                        </p:tgtEl>
                                        <p:attrNameLst>
                                          <p:attrName>style.visibility</p:attrName>
                                        </p:attrNameLst>
                                      </p:cBhvr>
                                      <p:to>
                                        <p:strVal val="visible"/>
                                      </p:to>
                                    </p:set>
                                    <p:animEffect transition="in" filter="wipe(up)">
                                      <p:cBhvr>
                                        <p:cTn id="22" dur="500"/>
                                        <p:tgtEl>
                                          <p:spTgt spid="390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161" grpId="0" animBg="1"/>
      <p:bldP spid="390197" grpId="0"/>
    </p:bldLst>
  </p:timing>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98340" name="Rectangle 4"/>
          <p:cNvSpPr>
            <a:spLocks noChangeArrowheads="1"/>
          </p:cNvSpPr>
          <p:nvPr/>
        </p:nvSpPr>
        <p:spPr bwMode="auto">
          <a:xfrm>
            <a:off x="1258888" y="476250"/>
            <a:ext cx="2635250" cy="457200"/>
          </a:xfrm>
          <a:prstGeom prst="rect">
            <a:avLst/>
          </a:prstGeom>
          <a:noFill/>
          <a:ln>
            <a:noFill/>
          </a:ln>
          <a:effectLst/>
        </p:spPr>
        <p:txBody>
          <a:bodyPr wrap="none" anchor="ctr">
            <a:spAutoFit/>
          </a:bodyPr>
          <a:lstStyle/>
          <a:p>
            <a:pPr algn="l">
              <a:defRPr/>
            </a:pPr>
            <a:r>
              <a:rPr lang="zh-CN" sz="2400">
                <a:latin typeface="Arial"/>
                <a:ea typeface="楷体_GB2312"/>
                <a:cs typeface="Arial"/>
              </a:rPr>
              <a:t>三种状态分配方案</a:t>
            </a:r>
            <a:endParaRPr/>
          </a:p>
        </p:txBody>
      </p:sp>
      <p:graphicFrame>
        <p:nvGraphicFramePr>
          <p:cNvPr id="398341" name="Group 5"/>
          <p:cNvGraphicFramePr>
            <a:graphicFrameLocks xmlns:a="http://schemas.openxmlformats.org/drawingml/2006/main" noGrp="1"/>
          </p:cNvGraphicFramePr>
          <p:nvPr/>
        </p:nvGraphicFramePr>
        <p:xfrm>
          <a:off x="1547813" y="1844675"/>
          <a:ext cx="6119812" cy="3890964"/>
        </p:xfrm>
        <a:graphic>
          <a:graphicData uri="http://schemas.openxmlformats.org/drawingml/2006/table">
            <a:tbl>
              <a:tblPr firstRow="0" firstCol="0" lastRow="0" lastCol="0" bandRow="0" bandCol="0"/>
              <a:tblGrid>
                <a:gridCol w="827087"/>
                <a:gridCol w="1763713"/>
                <a:gridCol w="1765300"/>
                <a:gridCol w="1763712"/>
              </a:tblGrid>
              <a:tr h="1322388">
                <a:tc>
                  <a:txBody>
                    <a:bodyPr/>
                    <a:p>
                      <a:pPr marL="0" marR="0" lvl="0" indent="0" algn="ctr" defTabSz="914400">
                        <a:lnSpc>
                          <a:spcPct val="100000"/>
                        </a:lnSpc>
                        <a:spcBef>
                          <a:spcPts val="0"/>
                        </a:spcBef>
                        <a:spcAft>
                          <a:spcPts val="0"/>
                        </a:spcAft>
                        <a:buClrTx/>
                        <a:buSzTx/>
                        <a:buFontTx/>
                        <a:buNone/>
                        <a:defRPr/>
                      </a:pPr>
                      <a:r>
                        <a:rPr lang="zh-CN" sz="2400" b="1" i="0" u="none" strike="noStrike" cap="none">
                          <a:ln>
                            <a:noFill/>
                          </a:ln>
                          <a:solidFill>
                            <a:schemeClr val="tx1"/>
                          </a:solidFill>
                          <a:latin typeface="Times New Roman"/>
                          <a:ea typeface="楷体_GB2312"/>
                          <a:cs typeface="Arial"/>
                        </a:rPr>
                        <a:t>状态</a:t>
                      </a:r>
                      <a:endParaRPr/>
                    </a:p>
                  </a:txBody>
                  <a:tcPr anchor="ctr">
                    <a:lnL w="9525" algn="ctr">
                      <a:solidFill>
                        <a:srgbClr val="000000"/>
                      </a:solidFill>
                    </a:lnL>
                    <a:lnR w="12700" algn="ctr">
                      <a:solidFill>
                        <a:srgbClr val="000000"/>
                      </a:solidFill>
                    </a:lnR>
                    <a:lnT w="25400" algn="ctr">
                      <a:solidFill>
                        <a:srgbClr val="000000"/>
                      </a:solid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zh-CN" sz="2400" b="1" i="0" u="none" strike="noStrike" cap="none">
                          <a:ln>
                            <a:noFill/>
                          </a:ln>
                          <a:solidFill>
                            <a:schemeClr val="tx1"/>
                          </a:solidFill>
                          <a:latin typeface="Times New Roman"/>
                          <a:ea typeface="楷体_GB2312"/>
                          <a:cs typeface="Times New Roman"/>
                        </a:rPr>
                        <a:t>方案</a:t>
                      </a:r>
                      <a:r>
                        <a:rPr lang="en-US" sz="2400" b="1" i="0" u="none" strike="noStrike" cap="none">
                          <a:ln>
                            <a:noFill/>
                          </a:ln>
                          <a:solidFill>
                            <a:schemeClr val="tx1"/>
                          </a:solidFill>
                          <a:latin typeface="Times New Roman"/>
                          <a:ea typeface="楷体_GB2312"/>
                          <a:cs typeface="Times New Roman"/>
                        </a:rPr>
                        <a:t>1</a:t>
                      </a:r>
                      <a:endParaRPr/>
                    </a:p>
                    <a:p>
                      <a:pPr marL="0" marR="0" lvl="0" indent="0" algn="ctr" defTabSz="914400">
                        <a:lnSpc>
                          <a:spcPct val="100000"/>
                        </a:lnSpc>
                        <a:spcBef>
                          <a:spcPts val="0"/>
                        </a:spcBef>
                        <a:spcAft>
                          <a:spcPts val="0"/>
                        </a:spcAft>
                        <a:buClrTx/>
                        <a:buSzTx/>
                        <a:buFontTx/>
                        <a:buNone/>
                        <a:defRPr/>
                      </a:pPr>
                      <a:r>
                        <a:rPr lang="zh-CN" sz="2400" b="1" i="0" u="none" strike="noStrike" cap="none">
                          <a:ln>
                            <a:noFill/>
                          </a:ln>
                          <a:solidFill>
                            <a:schemeClr val="tx1"/>
                          </a:solidFill>
                          <a:latin typeface="Times New Roman"/>
                          <a:ea typeface="楷体_GB2312"/>
                          <a:cs typeface="Times New Roman"/>
                        </a:rPr>
                        <a:t>自然二进制码</a:t>
                      </a:r>
                      <a:endParaRPr/>
                    </a:p>
                  </a:txBody>
                  <a:tcPr anchor="ctr">
                    <a:lnL w="12700" algn="ctr">
                      <a:solidFill>
                        <a:srgbClr val="000000"/>
                      </a:solidFill>
                    </a:lnL>
                    <a:lnR w="12700" algn="ctr">
                      <a:solidFill>
                        <a:srgbClr val="000000"/>
                      </a:solidFill>
                    </a:lnR>
                    <a:lnT w="25400" algn="ctr">
                      <a:solidFill>
                        <a:srgbClr val="000000"/>
                      </a:solid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zh-CN" sz="2400" b="1" i="0" u="none" strike="noStrike" cap="none">
                          <a:ln>
                            <a:noFill/>
                          </a:ln>
                          <a:solidFill>
                            <a:schemeClr val="tx1"/>
                          </a:solidFill>
                          <a:latin typeface="Times New Roman"/>
                          <a:ea typeface="楷体_GB2312"/>
                          <a:cs typeface="Times New Roman"/>
                        </a:rPr>
                        <a:t>方案</a:t>
                      </a:r>
                      <a:r>
                        <a:rPr lang="en-US" sz="2400" b="1" i="0" u="none" strike="noStrike" cap="none">
                          <a:ln>
                            <a:noFill/>
                          </a:ln>
                          <a:solidFill>
                            <a:schemeClr val="tx1"/>
                          </a:solidFill>
                          <a:latin typeface="Times New Roman"/>
                          <a:ea typeface="楷体_GB2312"/>
                          <a:cs typeface="Times New Roman"/>
                        </a:rPr>
                        <a:t>2</a:t>
                      </a:r>
                      <a:endParaRPr/>
                    </a:p>
                    <a:p>
                      <a:pPr marL="0" marR="0" lvl="0" indent="0" algn="ctr" defTabSz="914400">
                        <a:lnSpc>
                          <a:spcPct val="100000"/>
                        </a:lnSpc>
                        <a:spcBef>
                          <a:spcPts val="0"/>
                        </a:spcBef>
                        <a:spcAft>
                          <a:spcPts val="0"/>
                        </a:spcAft>
                        <a:buClrTx/>
                        <a:buSzTx/>
                        <a:buFontTx/>
                        <a:buNone/>
                        <a:defRPr/>
                      </a:pPr>
                      <a:r>
                        <a:rPr lang="zh-CN" sz="2400" b="1" i="0" u="none" strike="noStrike" cap="none">
                          <a:ln>
                            <a:noFill/>
                          </a:ln>
                          <a:solidFill>
                            <a:schemeClr val="tx1"/>
                          </a:solidFill>
                          <a:latin typeface="Times New Roman"/>
                          <a:ea typeface="楷体_GB2312"/>
                          <a:cs typeface="Times New Roman"/>
                        </a:rPr>
                        <a:t>格雷码</a:t>
                      </a:r>
                      <a:endParaRPr/>
                    </a:p>
                  </a:txBody>
                  <a:tcPr anchor="ctr">
                    <a:lnL w="12700" algn="ctr">
                      <a:solidFill>
                        <a:srgbClr val="000000"/>
                      </a:solidFill>
                    </a:lnL>
                    <a:lnR w="12700" algn="ctr">
                      <a:solidFill>
                        <a:srgbClr val="000000"/>
                      </a:solidFill>
                    </a:lnR>
                    <a:lnT w="25400" algn="ctr">
                      <a:solidFill>
                        <a:srgbClr val="000000"/>
                      </a:solid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zh-CN" sz="2400" b="1" i="0" u="none" strike="noStrike" cap="none">
                          <a:ln>
                            <a:noFill/>
                          </a:ln>
                          <a:solidFill>
                            <a:schemeClr val="tx1"/>
                          </a:solidFill>
                          <a:latin typeface="Times New Roman"/>
                          <a:ea typeface="楷体_GB2312"/>
                          <a:cs typeface="Times New Roman"/>
                        </a:rPr>
                        <a:t>方案</a:t>
                      </a:r>
                      <a:r>
                        <a:rPr lang="en-US" sz="2400" b="1" i="0" u="none" strike="noStrike" cap="none">
                          <a:ln>
                            <a:noFill/>
                          </a:ln>
                          <a:solidFill>
                            <a:schemeClr val="tx1"/>
                          </a:solidFill>
                          <a:latin typeface="Times New Roman"/>
                          <a:ea typeface="楷体_GB2312"/>
                          <a:cs typeface="Times New Roman"/>
                        </a:rPr>
                        <a:t>3</a:t>
                      </a:r>
                      <a:endParaRPr/>
                    </a:p>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chemeClr val="tx1"/>
                          </a:solidFill>
                          <a:latin typeface="Times New Roman"/>
                          <a:ea typeface="楷体_GB2312"/>
                          <a:cs typeface="Times New Roman"/>
                        </a:rPr>
                        <a:t>“</a:t>
                      </a:r>
                      <a:r>
                        <a:rPr lang="zh-CN" sz="2400" b="1" i="0" u="none" strike="noStrike" cap="none">
                          <a:ln>
                            <a:noFill/>
                          </a:ln>
                          <a:solidFill>
                            <a:schemeClr val="tx1"/>
                          </a:solidFill>
                          <a:latin typeface="Times New Roman"/>
                          <a:ea typeface="楷体_GB2312"/>
                          <a:cs typeface="Times New Roman"/>
                        </a:rPr>
                        <a:t>一对一”</a:t>
                      </a:r>
                      <a:endParaRPr/>
                    </a:p>
                  </a:txBody>
                  <a:tcPr anchor="ctr">
                    <a:lnL w="12700" algn="ctr">
                      <a:solidFill>
                        <a:srgbClr val="000000"/>
                      </a:solidFill>
                    </a:lnL>
                    <a:lnR w="9525" algn="ctr">
                      <a:solidFill>
                        <a:srgbClr val="000000"/>
                      </a:solidFill>
                    </a:lnR>
                    <a:lnT w="25400" algn="ctr">
                      <a:solidFill>
                        <a:srgbClr val="000000"/>
                      </a:solidFill>
                    </a:lnT>
                    <a:lnB w="12700" algn="ctr">
                      <a:solidFill>
                        <a:srgbClr val="000000"/>
                      </a:solidFill>
                    </a:lnB>
                    <a:noFill/>
                  </a:tcPr>
                </a:tc>
              </a:tr>
              <a:tr h="527050">
                <a:tc>
                  <a:txBody>
                    <a:bodyPr/>
                    <a:p>
                      <a:pPr marL="0" marR="0" lvl="0" indent="0" algn="ctr" defTabSz="914400">
                        <a:lnSpc>
                          <a:spcPct val="100000"/>
                        </a:lnSpc>
                        <a:spcBef>
                          <a:spcPts val="0"/>
                        </a:spcBef>
                        <a:spcAft>
                          <a:spcPts val="0"/>
                        </a:spcAft>
                        <a:buClrTx/>
                        <a:buSzTx/>
                        <a:buFontTx/>
                        <a:buNone/>
                        <a:defRPr/>
                      </a:pPr>
                      <a:r>
                        <a:rPr lang="en-US" sz="2400" b="1" i="1" u="none" strike="noStrike" cap="none">
                          <a:ln>
                            <a:noFill/>
                          </a:ln>
                          <a:solidFill>
                            <a:schemeClr val="tx1"/>
                          </a:solidFill>
                          <a:latin typeface="Times New Roman"/>
                          <a:ea typeface="楷体_GB2312"/>
                          <a:cs typeface="Times New Roman"/>
                        </a:rPr>
                        <a:t>a</a:t>
                      </a:r>
                      <a:endParaRPr lang="en-US" sz="2400" b="1" i="0" u="none" strike="noStrike" cap="none">
                        <a:ln>
                          <a:noFill/>
                        </a:ln>
                        <a:solidFill>
                          <a:schemeClr val="tx1"/>
                        </a:solidFill>
                        <a:latin typeface="Times New Roman"/>
                        <a:ea typeface="楷体_GB2312"/>
                        <a:cs typeface="Times New Roman"/>
                      </a:endParaRPr>
                    </a:p>
                  </a:txBody>
                  <a:tcPr anchor="ctr">
                    <a:lnL w="9525" algn="ctr">
                      <a:solidFill>
                        <a:srgbClr val="000000"/>
                      </a:solidFill>
                    </a:lnL>
                    <a:lnR w="12700"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chemeClr val="tx1"/>
                          </a:solidFill>
                          <a:latin typeface="Times New Roman"/>
                          <a:ea typeface="楷体_GB2312"/>
                          <a:cs typeface="Times New Roman"/>
                        </a:rPr>
                        <a:t>0 0 0</a:t>
                      </a:r>
                      <a:endParaRPr/>
                    </a:p>
                  </a:txBody>
                  <a:tcPr anchor="ctr">
                    <a:lnL w="12700" algn="ctr">
                      <a:solidFill>
                        <a:srgbClr val="000000"/>
                      </a:solidFill>
                    </a:lnL>
                    <a:lnR w="12700"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chemeClr val="tx1"/>
                          </a:solidFill>
                          <a:latin typeface="Times New Roman"/>
                          <a:ea typeface="楷体_GB2312"/>
                          <a:cs typeface="Times New Roman"/>
                        </a:rPr>
                        <a:t>0 0 0</a:t>
                      </a:r>
                      <a:endParaRPr/>
                    </a:p>
                  </a:txBody>
                  <a:tcPr anchor="ctr">
                    <a:lnL w="12700" algn="ctr">
                      <a:solidFill>
                        <a:srgbClr val="000000"/>
                      </a:solidFill>
                    </a:lnL>
                    <a:lnR w="12700"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chemeClr val="tx1"/>
                          </a:solidFill>
                          <a:latin typeface="Times New Roman"/>
                          <a:ea typeface="楷体_GB2312"/>
                          <a:cs typeface="Times New Roman"/>
                        </a:rPr>
                        <a:t>0 0 0 0 1</a:t>
                      </a:r>
                      <a:endParaRPr/>
                    </a:p>
                  </a:txBody>
                  <a:tcPr anchor="ctr">
                    <a:lnL w="12700" algn="ctr">
                      <a:solidFill>
                        <a:srgbClr val="000000"/>
                      </a:solidFill>
                    </a:lnL>
                    <a:lnR w="9525" algn="ctr">
                      <a:solidFill>
                        <a:srgbClr val="000000"/>
                      </a:solidFill>
                    </a:lnR>
                    <a:lnT w="12700" algn="ctr">
                      <a:solidFill>
                        <a:srgbClr val="000000"/>
                      </a:solidFill>
                    </a:lnT>
                    <a:lnB w="9525" algn="ctr">
                      <a:solidFill>
                        <a:srgbClr val="000000"/>
                      </a:solidFill>
                    </a:lnB>
                    <a:noFill/>
                  </a:tcPr>
                </a:tc>
              </a:tr>
              <a:tr h="528638">
                <a:tc>
                  <a:txBody>
                    <a:bodyPr/>
                    <a:p>
                      <a:pPr marL="0" marR="0" lvl="0" indent="0" algn="ctr" defTabSz="914400">
                        <a:lnSpc>
                          <a:spcPct val="100000"/>
                        </a:lnSpc>
                        <a:spcBef>
                          <a:spcPts val="0"/>
                        </a:spcBef>
                        <a:spcAft>
                          <a:spcPts val="0"/>
                        </a:spcAft>
                        <a:buClrTx/>
                        <a:buSzTx/>
                        <a:buFontTx/>
                        <a:buNone/>
                        <a:defRPr/>
                      </a:pPr>
                      <a:r>
                        <a:rPr lang="en-US" sz="2400" b="1" i="1" u="none" strike="noStrike" cap="none">
                          <a:ln>
                            <a:noFill/>
                          </a:ln>
                          <a:solidFill>
                            <a:schemeClr val="tx1"/>
                          </a:solidFill>
                          <a:latin typeface="Times New Roman"/>
                          <a:ea typeface="楷体_GB2312"/>
                          <a:cs typeface="Times New Roman"/>
                        </a:rPr>
                        <a:t>b</a:t>
                      </a:r>
                      <a:endParaRPr lang="en-US" sz="2400" b="1" i="0" u="none" strike="noStrike" cap="none">
                        <a:ln>
                          <a:noFill/>
                        </a:ln>
                        <a:solidFill>
                          <a:schemeClr val="tx1"/>
                        </a:solidFill>
                        <a:latin typeface="Times New Roman"/>
                        <a:ea typeface="楷体_GB2312"/>
                        <a:cs typeface="Times New Roman"/>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chemeClr val="tx1"/>
                          </a:solidFill>
                          <a:latin typeface="Times New Roman"/>
                          <a:ea typeface="楷体_GB2312"/>
                          <a:cs typeface="Times New Roman"/>
                        </a:rPr>
                        <a:t>0 0 1</a:t>
                      </a:r>
                      <a:endParaRPr/>
                    </a:p>
                  </a:txBody>
                  <a:tcPr anchor="ctr">
                    <a:lnL w="12700"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chemeClr val="tx1"/>
                          </a:solidFill>
                          <a:latin typeface="Times New Roman"/>
                          <a:ea typeface="楷体_GB2312"/>
                          <a:cs typeface="Times New Roman"/>
                        </a:rPr>
                        <a:t>0 0 1</a:t>
                      </a:r>
                      <a:endParaRPr/>
                    </a:p>
                  </a:txBody>
                  <a:tcPr anchor="ctr">
                    <a:lnL w="12700"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chemeClr val="tx1"/>
                          </a:solidFill>
                          <a:latin typeface="Times New Roman"/>
                          <a:ea typeface="楷体_GB2312"/>
                          <a:cs typeface="Times New Roman"/>
                        </a:rPr>
                        <a:t>0 0 0 1 0</a:t>
                      </a:r>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r>
              <a:tr h="527050">
                <a:tc>
                  <a:txBody>
                    <a:bodyPr/>
                    <a:p>
                      <a:pPr marL="0" marR="0" lvl="0" indent="0" algn="ctr" defTabSz="914400">
                        <a:lnSpc>
                          <a:spcPct val="100000"/>
                        </a:lnSpc>
                        <a:spcBef>
                          <a:spcPts val="0"/>
                        </a:spcBef>
                        <a:spcAft>
                          <a:spcPts val="0"/>
                        </a:spcAft>
                        <a:buClrTx/>
                        <a:buSzTx/>
                        <a:buFontTx/>
                        <a:buNone/>
                        <a:defRPr/>
                      </a:pPr>
                      <a:r>
                        <a:rPr lang="en-US" sz="2400" b="1" i="1" u="none" strike="noStrike" cap="none">
                          <a:ln>
                            <a:noFill/>
                          </a:ln>
                          <a:solidFill>
                            <a:schemeClr val="tx1"/>
                          </a:solidFill>
                          <a:latin typeface="Times New Roman"/>
                          <a:ea typeface="楷体_GB2312"/>
                          <a:cs typeface="Times New Roman"/>
                        </a:rPr>
                        <a:t>c</a:t>
                      </a:r>
                      <a:endParaRPr lang="en-US" sz="2400" b="1" i="0" u="none" strike="noStrike" cap="none">
                        <a:ln>
                          <a:noFill/>
                        </a:ln>
                        <a:solidFill>
                          <a:schemeClr val="tx1"/>
                        </a:solidFill>
                        <a:latin typeface="Times New Roman"/>
                        <a:ea typeface="楷体_GB2312"/>
                        <a:cs typeface="Times New Roman"/>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chemeClr val="tx1"/>
                          </a:solidFill>
                          <a:latin typeface="Times New Roman"/>
                          <a:ea typeface="楷体_GB2312"/>
                          <a:cs typeface="Times New Roman"/>
                        </a:rPr>
                        <a:t>0 1 0</a:t>
                      </a:r>
                      <a:endParaRPr/>
                    </a:p>
                  </a:txBody>
                  <a:tcPr anchor="ctr">
                    <a:lnL w="12700"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chemeClr val="tx1"/>
                          </a:solidFill>
                          <a:latin typeface="Times New Roman"/>
                          <a:ea typeface="楷体_GB2312"/>
                          <a:cs typeface="Times New Roman"/>
                        </a:rPr>
                        <a:t>0 1 1</a:t>
                      </a:r>
                      <a:endParaRPr/>
                    </a:p>
                  </a:txBody>
                  <a:tcPr anchor="ctr">
                    <a:lnL w="12700"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chemeClr val="tx1"/>
                          </a:solidFill>
                          <a:latin typeface="Times New Roman"/>
                          <a:ea typeface="楷体_GB2312"/>
                          <a:cs typeface="Times New Roman"/>
                        </a:rPr>
                        <a:t>0 0 1 0 0</a:t>
                      </a:r>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r>
              <a:tr h="528638">
                <a:tc>
                  <a:txBody>
                    <a:bodyPr/>
                    <a:p>
                      <a:pPr marL="0" marR="0" lvl="0" indent="0" algn="ctr" defTabSz="914400">
                        <a:lnSpc>
                          <a:spcPct val="100000"/>
                        </a:lnSpc>
                        <a:spcBef>
                          <a:spcPts val="0"/>
                        </a:spcBef>
                        <a:spcAft>
                          <a:spcPts val="0"/>
                        </a:spcAft>
                        <a:buClrTx/>
                        <a:buSzTx/>
                        <a:buFontTx/>
                        <a:buNone/>
                        <a:defRPr/>
                      </a:pPr>
                      <a:r>
                        <a:rPr lang="en-US" sz="2400" b="1" i="1" u="none" strike="noStrike" cap="none">
                          <a:ln>
                            <a:noFill/>
                          </a:ln>
                          <a:solidFill>
                            <a:schemeClr val="tx1"/>
                          </a:solidFill>
                          <a:latin typeface="Times New Roman"/>
                          <a:ea typeface="楷体_GB2312"/>
                          <a:cs typeface="Times New Roman"/>
                        </a:rPr>
                        <a:t>d</a:t>
                      </a:r>
                      <a:endParaRPr lang="en-US" sz="2400" b="1" i="0" u="none" strike="noStrike" cap="none">
                        <a:ln>
                          <a:noFill/>
                        </a:ln>
                        <a:solidFill>
                          <a:schemeClr val="tx1"/>
                        </a:solidFill>
                        <a:latin typeface="Times New Roman"/>
                        <a:ea typeface="楷体_GB2312"/>
                        <a:cs typeface="Times New Roman"/>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chemeClr val="tx1"/>
                          </a:solidFill>
                          <a:latin typeface="Times New Roman"/>
                          <a:ea typeface="楷体_GB2312"/>
                          <a:cs typeface="Times New Roman"/>
                        </a:rPr>
                        <a:t>0 1 1</a:t>
                      </a:r>
                      <a:endParaRPr/>
                    </a:p>
                  </a:txBody>
                  <a:tcPr anchor="ctr">
                    <a:lnL w="12700"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chemeClr val="tx1"/>
                          </a:solidFill>
                          <a:latin typeface="Times New Roman"/>
                          <a:ea typeface="楷体_GB2312"/>
                          <a:cs typeface="Times New Roman"/>
                        </a:rPr>
                        <a:t>0 1 0</a:t>
                      </a:r>
                      <a:endParaRPr/>
                    </a:p>
                  </a:txBody>
                  <a:tcPr anchor="ctr">
                    <a:lnL w="12700"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chemeClr val="tx1"/>
                          </a:solidFill>
                          <a:latin typeface="Times New Roman"/>
                          <a:ea typeface="楷体_GB2312"/>
                          <a:cs typeface="Times New Roman"/>
                        </a:rPr>
                        <a:t>0 1 0 0 0</a:t>
                      </a:r>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r>
              <a:tr h="180975">
                <a:tc>
                  <a:txBody>
                    <a:bodyPr/>
                    <a:p>
                      <a:pPr marL="0" marR="0" lvl="0" indent="0" algn="ctr" defTabSz="914400">
                        <a:lnSpc>
                          <a:spcPct val="100000"/>
                        </a:lnSpc>
                        <a:spcBef>
                          <a:spcPts val="0"/>
                        </a:spcBef>
                        <a:spcAft>
                          <a:spcPts val="0"/>
                        </a:spcAft>
                        <a:buClrTx/>
                        <a:buSzTx/>
                        <a:buFontTx/>
                        <a:buNone/>
                        <a:defRPr/>
                      </a:pPr>
                      <a:r>
                        <a:rPr lang="en-US" sz="2400" b="1" i="1" u="none" strike="noStrike" cap="none">
                          <a:ln>
                            <a:noFill/>
                          </a:ln>
                          <a:solidFill>
                            <a:schemeClr val="tx1"/>
                          </a:solidFill>
                          <a:latin typeface="Times New Roman"/>
                          <a:ea typeface="楷体_GB2312"/>
                          <a:cs typeface="Times New Roman"/>
                        </a:rPr>
                        <a:t>e</a:t>
                      </a:r>
                      <a:endParaRPr lang="en-US" sz="2400" b="1" i="0" u="none" strike="noStrike" cap="none">
                        <a:ln>
                          <a:noFill/>
                        </a:ln>
                        <a:solidFill>
                          <a:schemeClr val="tx1"/>
                        </a:solidFill>
                        <a:latin typeface="Times New Roman"/>
                        <a:ea typeface="楷体_GB2312"/>
                        <a:cs typeface="Times New Roman"/>
                      </a:endParaRPr>
                    </a:p>
                  </a:txBody>
                  <a:tcPr anchor="ctr">
                    <a:lnL w="9525" algn="ctr">
                      <a:solidFill>
                        <a:srgbClr val="000000"/>
                      </a:solidFill>
                    </a:lnL>
                    <a:lnR w="12700"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chemeClr val="tx1"/>
                          </a:solidFill>
                          <a:latin typeface="Times New Roman"/>
                          <a:ea typeface="楷体_GB2312"/>
                          <a:cs typeface="Times New Roman"/>
                        </a:rPr>
                        <a:t>1 0 0</a:t>
                      </a:r>
                      <a:endParaRPr/>
                    </a:p>
                  </a:txBody>
                  <a:tcPr anchor="ctr">
                    <a:lnL w="12700" algn="ctr">
                      <a:solidFill>
                        <a:srgbClr val="000000"/>
                      </a:solidFill>
                    </a:lnL>
                    <a:lnR w="12700"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chemeClr val="tx1"/>
                          </a:solidFill>
                          <a:latin typeface="Times New Roman"/>
                          <a:ea typeface="楷体_GB2312"/>
                          <a:cs typeface="Times New Roman"/>
                        </a:rPr>
                        <a:t>1 1 0</a:t>
                      </a:r>
                      <a:endParaRPr/>
                    </a:p>
                  </a:txBody>
                  <a:tcPr anchor="ctr">
                    <a:lnL w="12700" algn="ctr">
                      <a:solidFill>
                        <a:srgbClr val="000000"/>
                      </a:solidFill>
                    </a:lnL>
                    <a:lnR w="12700"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400" b="1" i="0" u="none" strike="noStrike" cap="none">
                          <a:ln>
                            <a:noFill/>
                          </a:ln>
                          <a:solidFill>
                            <a:schemeClr val="tx1"/>
                          </a:solidFill>
                          <a:latin typeface="Times New Roman"/>
                          <a:ea typeface="楷体_GB2312"/>
                          <a:cs typeface="Times New Roman"/>
                        </a:rPr>
                        <a:t>1 0 0 0 0</a:t>
                      </a:r>
                      <a:endParaRPr/>
                    </a:p>
                  </a:txBody>
                  <a:tcPr anchor="ctr">
                    <a:lnL w="12700" algn="ctr">
                      <a:solidFill>
                        <a:srgbClr val="000000"/>
                      </a:solidFill>
                    </a:lnL>
                    <a:lnR w="9525" algn="ctr">
                      <a:solidFill>
                        <a:srgbClr val="000000"/>
                      </a:solidFill>
                    </a:lnR>
                    <a:lnT w="9525" algn="ctr">
                      <a:solidFill>
                        <a:srgbClr val="000000"/>
                      </a:solidFill>
                    </a:lnT>
                    <a:lnB w="25400" algn="ctr">
                      <a:solidFill>
                        <a:srgbClr val="000000"/>
                      </a:solidFill>
                    </a:lnB>
                    <a:noFill/>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99364" name="Rectangle 4"/>
          <p:cNvSpPr>
            <a:spLocks noChangeArrowheads="1"/>
          </p:cNvSpPr>
          <p:nvPr/>
        </p:nvSpPr>
        <p:spPr bwMode="auto">
          <a:xfrm>
            <a:off x="3348038" y="1160463"/>
            <a:ext cx="2328862" cy="457200"/>
          </a:xfrm>
          <a:prstGeom prst="rect">
            <a:avLst/>
          </a:prstGeom>
          <a:noFill/>
          <a:ln>
            <a:noFill/>
          </a:ln>
          <a:effectLst/>
        </p:spPr>
        <p:txBody>
          <a:bodyPr wrap="none" anchor="ctr">
            <a:spAutoFit/>
          </a:bodyPr>
          <a:lstStyle/>
          <a:p>
            <a:pPr algn="l">
              <a:defRPr/>
            </a:pPr>
            <a:r>
              <a:rPr lang="zh-CN" sz="2400">
                <a:solidFill>
                  <a:srgbClr val="000066"/>
                </a:solidFill>
                <a:latin typeface="楷体_GB2312"/>
                <a:ea typeface="楷体_GB2312"/>
                <a:cs typeface="Times New Roman"/>
              </a:rPr>
              <a:t>状态转换真值表</a:t>
            </a:r>
            <a:endParaRPr/>
          </a:p>
        </p:txBody>
      </p:sp>
      <p:grpSp>
        <p:nvGrpSpPr>
          <p:cNvPr id="399365" name="Group 5"/>
          <p:cNvGrpSpPr/>
          <p:nvPr/>
        </p:nvGrpSpPr>
        <p:grpSpPr bwMode="auto">
          <a:xfrm>
            <a:off x="1042988" y="1952625"/>
            <a:ext cx="7777162" cy="4392613"/>
            <a:chOff x="862" y="1752"/>
            <a:chExt cx="4740" cy="2767"/>
          </a:xfrm>
        </p:grpSpPr>
        <p:graphicFrame>
          <p:nvGraphicFramePr>
            <p:cNvPr id="399366" name="Object 6"/>
            <p:cNvGraphicFramePr>
              <a:graphicFrameLocks xmlns:a="http://schemas.openxmlformats.org/drawingml/2006/main" noChangeAspect="1"/>
            </p:cNvGraphicFramePr>
            <p:nvPr/>
          </p:nvGraphicFramePr>
          <p:xfrm>
            <a:off x="1549" y="1758"/>
            <a:ext cx="265" cy="289"/>
          </p:xfrm>
          <a:graphic>
            <a:graphicData uri="http://schemas.openxmlformats.org/presentationml/2006/ole">
              <p:oleObj name="oleObj" r:id="rId4" imgW="290830" imgH="316865" progId="Equation.3">
                <p:embed/>
                <p:pic>
                  <p:nvPicPr>
                    <p:cNvPr id="399366" name="Object 6"/>
                    <p:cNvPicPr/>
                    <p:nvPr/>
                  </p:nvPicPr>
                  <p:blipFill>
                    <a:blip r:embed="rId3"/>
                    <a:stretch/>
                  </p:blipFill>
                  <p:spPr bwMode="auto">
                    <a:xfrm>
                      <a:off x="1549" y="1758"/>
                      <a:ext cx="265" cy="289"/>
                    </a:xfrm>
                    <a:prstGeom prst="rect">
                      <a:avLst/>
                    </a:prstGeom>
                  </p:spPr>
                </p:pic>
              </p:oleObj>
            </a:graphicData>
          </a:graphic>
        </p:graphicFrame>
        <p:graphicFrame>
          <p:nvGraphicFramePr>
            <p:cNvPr id="399367" name="Object 7"/>
            <p:cNvGraphicFramePr>
              <a:graphicFrameLocks xmlns:a="http://schemas.openxmlformats.org/drawingml/2006/main" noChangeAspect="1"/>
            </p:cNvGraphicFramePr>
            <p:nvPr/>
          </p:nvGraphicFramePr>
          <p:xfrm>
            <a:off x="2052" y="1761"/>
            <a:ext cx="238" cy="286"/>
          </p:xfrm>
          <a:graphic>
            <a:graphicData uri="http://schemas.openxmlformats.org/presentationml/2006/ole">
              <p:oleObj name="oleObj" r:id="rId6" imgW="290830" imgH="329565" progId="Equation.3">
                <p:embed/>
                <p:pic>
                  <p:nvPicPr>
                    <p:cNvPr id="399367" name="Object 7"/>
                    <p:cNvPicPr/>
                    <p:nvPr/>
                  </p:nvPicPr>
                  <p:blipFill>
                    <a:blip r:embed="rId5"/>
                    <a:stretch/>
                  </p:blipFill>
                  <p:spPr bwMode="auto">
                    <a:xfrm>
                      <a:off x="2052" y="1761"/>
                      <a:ext cx="238" cy="286"/>
                    </a:xfrm>
                    <a:prstGeom prst="rect">
                      <a:avLst/>
                    </a:prstGeom>
                  </p:spPr>
                </p:pic>
              </p:oleObj>
            </a:graphicData>
          </a:graphic>
        </p:graphicFrame>
        <p:graphicFrame>
          <p:nvGraphicFramePr>
            <p:cNvPr id="399368" name="Object 8"/>
            <p:cNvGraphicFramePr>
              <a:graphicFrameLocks xmlns:a="http://schemas.openxmlformats.org/drawingml/2006/main" noChangeAspect="1"/>
            </p:cNvGraphicFramePr>
            <p:nvPr/>
          </p:nvGraphicFramePr>
          <p:xfrm>
            <a:off x="2817" y="1767"/>
            <a:ext cx="334" cy="280"/>
          </p:xfrm>
          <a:graphic>
            <a:graphicData uri="http://schemas.openxmlformats.org/presentationml/2006/ole">
              <p:oleObj name="oleObj" r:id="rId8" imgW="393065" imgH="316865" progId="Equation.3">
                <p:embed/>
                <p:pic>
                  <p:nvPicPr>
                    <p:cNvPr id="399368" name="Object 8"/>
                    <p:cNvPicPr/>
                    <p:nvPr/>
                  </p:nvPicPr>
                  <p:blipFill>
                    <a:blip r:embed="rId7"/>
                    <a:stretch/>
                  </p:blipFill>
                  <p:spPr bwMode="auto">
                    <a:xfrm>
                      <a:off x="2817" y="1767"/>
                      <a:ext cx="334" cy="280"/>
                    </a:xfrm>
                    <a:prstGeom prst="rect">
                      <a:avLst/>
                    </a:prstGeom>
                  </p:spPr>
                </p:pic>
              </p:oleObj>
            </a:graphicData>
          </a:graphic>
        </p:graphicFrame>
        <p:graphicFrame>
          <p:nvGraphicFramePr>
            <p:cNvPr id="399369" name="Object 9"/>
            <p:cNvGraphicFramePr>
              <a:graphicFrameLocks xmlns:a="http://schemas.openxmlformats.org/drawingml/2006/main" noChangeAspect="1"/>
            </p:cNvGraphicFramePr>
            <p:nvPr/>
          </p:nvGraphicFramePr>
          <p:xfrm>
            <a:off x="952" y="1752"/>
            <a:ext cx="283" cy="309"/>
          </p:xfrm>
          <a:graphic>
            <a:graphicData uri="http://schemas.openxmlformats.org/presentationml/2006/ole">
              <p:oleObj name="oleObj" r:id="rId10" imgW="290830" imgH="316865" progId="Equation.3">
                <p:embed/>
                <p:pic>
                  <p:nvPicPr>
                    <p:cNvPr id="399369" name="Object 9"/>
                    <p:cNvPicPr/>
                    <p:nvPr/>
                  </p:nvPicPr>
                  <p:blipFill>
                    <a:blip r:embed="rId9"/>
                    <a:stretch/>
                  </p:blipFill>
                  <p:spPr bwMode="auto">
                    <a:xfrm>
                      <a:off x="952" y="1752"/>
                      <a:ext cx="283" cy="309"/>
                    </a:xfrm>
                    <a:prstGeom prst="rect">
                      <a:avLst/>
                    </a:prstGeom>
                  </p:spPr>
                </p:pic>
              </p:oleObj>
            </a:graphicData>
          </a:graphic>
        </p:graphicFrame>
        <p:graphicFrame>
          <p:nvGraphicFramePr>
            <p:cNvPr id="399370" name="Object 10"/>
            <p:cNvGraphicFramePr>
              <a:graphicFrameLocks xmlns:a="http://schemas.openxmlformats.org/drawingml/2006/main" noChangeAspect="1"/>
            </p:cNvGraphicFramePr>
            <p:nvPr/>
          </p:nvGraphicFramePr>
          <p:xfrm>
            <a:off x="3583" y="1773"/>
            <a:ext cx="363" cy="301"/>
          </p:xfrm>
          <a:graphic>
            <a:graphicData uri="http://schemas.openxmlformats.org/presentationml/2006/ole">
              <p:oleObj name="oleObj" r:id="rId12" imgW="393065" imgH="316865" progId="Equation.3">
                <p:embed/>
                <p:pic>
                  <p:nvPicPr>
                    <p:cNvPr id="399370" name="Object 10"/>
                    <p:cNvPicPr/>
                    <p:nvPr/>
                  </p:nvPicPr>
                  <p:blipFill>
                    <a:blip r:embed="rId11"/>
                    <a:stretch/>
                  </p:blipFill>
                  <p:spPr bwMode="auto">
                    <a:xfrm>
                      <a:off x="3583" y="1773"/>
                      <a:ext cx="363" cy="301"/>
                    </a:xfrm>
                    <a:prstGeom prst="rect">
                      <a:avLst/>
                    </a:prstGeom>
                  </p:spPr>
                </p:pic>
              </p:oleObj>
            </a:graphicData>
          </a:graphic>
        </p:graphicFrame>
        <p:graphicFrame>
          <p:nvGraphicFramePr>
            <p:cNvPr id="399371" name="Object 11"/>
            <p:cNvGraphicFramePr>
              <a:graphicFrameLocks xmlns:a="http://schemas.openxmlformats.org/drawingml/2006/main" noChangeAspect="1"/>
            </p:cNvGraphicFramePr>
            <p:nvPr/>
          </p:nvGraphicFramePr>
          <p:xfrm>
            <a:off x="4444" y="1755"/>
            <a:ext cx="341" cy="292"/>
          </p:xfrm>
          <a:graphic>
            <a:graphicData uri="http://schemas.openxmlformats.org/presentationml/2006/ole">
              <p:oleObj name="oleObj" r:id="rId14" imgW="393065" imgH="329565" progId="Equation.3">
                <p:embed/>
                <p:pic>
                  <p:nvPicPr>
                    <p:cNvPr id="399371" name="Object 11"/>
                    <p:cNvPicPr/>
                    <p:nvPr/>
                  </p:nvPicPr>
                  <p:blipFill>
                    <a:blip r:embed="rId13"/>
                    <a:stretch/>
                  </p:blipFill>
                  <p:spPr bwMode="auto">
                    <a:xfrm>
                      <a:off x="4444" y="1755"/>
                      <a:ext cx="341" cy="292"/>
                    </a:xfrm>
                    <a:prstGeom prst="rect">
                      <a:avLst/>
                    </a:prstGeom>
                  </p:spPr>
                </p:pic>
              </p:oleObj>
            </a:graphicData>
          </a:graphic>
        </p:graphicFrame>
        <p:sp>
          <p:nvSpPr>
            <p:cNvPr id="399372" name="Rectangle 12"/>
            <p:cNvSpPr>
              <a:spLocks noChangeArrowheads="1"/>
            </p:cNvSpPr>
            <p:nvPr/>
          </p:nvSpPr>
          <p:spPr bwMode="auto">
            <a:xfrm>
              <a:off x="5219" y="4270"/>
              <a:ext cx="383"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373" name="Rectangle 13"/>
            <p:cNvSpPr>
              <a:spLocks noChangeArrowheads="1"/>
            </p:cNvSpPr>
            <p:nvPr/>
          </p:nvSpPr>
          <p:spPr bwMode="auto">
            <a:xfrm>
              <a:off x="4385" y="4270"/>
              <a:ext cx="834"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374" name="Rectangle 14"/>
            <p:cNvSpPr>
              <a:spLocks noChangeArrowheads="1"/>
            </p:cNvSpPr>
            <p:nvPr/>
          </p:nvSpPr>
          <p:spPr bwMode="auto">
            <a:xfrm>
              <a:off x="3542" y="4270"/>
              <a:ext cx="843"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375" name="Rectangle 15"/>
            <p:cNvSpPr>
              <a:spLocks noChangeArrowheads="1"/>
            </p:cNvSpPr>
            <p:nvPr/>
          </p:nvSpPr>
          <p:spPr bwMode="auto">
            <a:xfrm>
              <a:off x="2802" y="4270"/>
              <a:ext cx="740"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376" name="Rectangle 16"/>
            <p:cNvSpPr>
              <a:spLocks noChangeArrowheads="1"/>
            </p:cNvSpPr>
            <p:nvPr/>
          </p:nvSpPr>
          <p:spPr bwMode="auto">
            <a:xfrm>
              <a:off x="2412" y="4270"/>
              <a:ext cx="390"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377" name="Rectangle 17"/>
            <p:cNvSpPr>
              <a:spLocks noChangeArrowheads="1"/>
            </p:cNvSpPr>
            <p:nvPr/>
          </p:nvSpPr>
          <p:spPr bwMode="auto">
            <a:xfrm>
              <a:off x="1905" y="4270"/>
              <a:ext cx="507"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378" name="Rectangle 18"/>
            <p:cNvSpPr>
              <a:spLocks noChangeArrowheads="1"/>
            </p:cNvSpPr>
            <p:nvPr/>
          </p:nvSpPr>
          <p:spPr bwMode="auto">
            <a:xfrm>
              <a:off x="1384" y="4270"/>
              <a:ext cx="521"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379" name="Rectangle 19"/>
            <p:cNvSpPr>
              <a:spLocks noChangeArrowheads="1"/>
            </p:cNvSpPr>
            <p:nvPr/>
          </p:nvSpPr>
          <p:spPr bwMode="auto">
            <a:xfrm>
              <a:off x="862" y="4270"/>
              <a:ext cx="522"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380" name="Rectangle 20"/>
            <p:cNvSpPr>
              <a:spLocks noChangeArrowheads="1"/>
            </p:cNvSpPr>
            <p:nvPr/>
          </p:nvSpPr>
          <p:spPr bwMode="auto">
            <a:xfrm>
              <a:off x="5219" y="4021"/>
              <a:ext cx="383"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381" name="Rectangle 21"/>
            <p:cNvSpPr>
              <a:spLocks noChangeArrowheads="1"/>
            </p:cNvSpPr>
            <p:nvPr/>
          </p:nvSpPr>
          <p:spPr bwMode="auto">
            <a:xfrm>
              <a:off x="4385" y="4021"/>
              <a:ext cx="834"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382" name="Rectangle 22"/>
            <p:cNvSpPr>
              <a:spLocks noChangeArrowheads="1"/>
            </p:cNvSpPr>
            <p:nvPr/>
          </p:nvSpPr>
          <p:spPr bwMode="auto">
            <a:xfrm>
              <a:off x="3542" y="4021"/>
              <a:ext cx="843"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383" name="Rectangle 23"/>
            <p:cNvSpPr>
              <a:spLocks noChangeArrowheads="1"/>
            </p:cNvSpPr>
            <p:nvPr/>
          </p:nvSpPr>
          <p:spPr bwMode="auto">
            <a:xfrm>
              <a:off x="2802" y="4021"/>
              <a:ext cx="740"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384" name="Rectangle 24"/>
            <p:cNvSpPr>
              <a:spLocks noChangeArrowheads="1"/>
            </p:cNvSpPr>
            <p:nvPr/>
          </p:nvSpPr>
          <p:spPr bwMode="auto">
            <a:xfrm>
              <a:off x="2412" y="4021"/>
              <a:ext cx="390"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385" name="Rectangle 25"/>
            <p:cNvSpPr>
              <a:spLocks noChangeArrowheads="1"/>
            </p:cNvSpPr>
            <p:nvPr/>
          </p:nvSpPr>
          <p:spPr bwMode="auto">
            <a:xfrm>
              <a:off x="1905" y="4021"/>
              <a:ext cx="507"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386" name="Rectangle 26"/>
            <p:cNvSpPr>
              <a:spLocks noChangeArrowheads="1"/>
            </p:cNvSpPr>
            <p:nvPr/>
          </p:nvSpPr>
          <p:spPr bwMode="auto">
            <a:xfrm>
              <a:off x="1384" y="4021"/>
              <a:ext cx="521"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387" name="Rectangle 27"/>
            <p:cNvSpPr>
              <a:spLocks noChangeArrowheads="1"/>
            </p:cNvSpPr>
            <p:nvPr/>
          </p:nvSpPr>
          <p:spPr bwMode="auto">
            <a:xfrm>
              <a:off x="862" y="4021"/>
              <a:ext cx="522"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388" name="Rectangle 28"/>
            <p:cNvSpPr>
              <a:spLocks noChangeArrowheads="1"/>
            </p:cNvSpPr>
            <p:nvPr/>
          </p:nvSpPr>
          <p:spPr bwMode="auto">
            <a:xfrm>
              <a:off x="5219" y="3772"/>
              <a:ext cx="383"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389" name="Rectangle 29"/>
            <p:cNvSpPr>
              <a:spLocks noChangeArrowheads="1"/>
            </p:cNvSpPr>
            <p:nvPr/>
          </p:nvSpPr>
          <p:spPr bwMode="auto">
            <a:xfrm>
              <a:off x="4385" y="3772"/>
              <a:ext cx="834"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390" name="Rectangle 30"/>
            <p:cNvSpPr>
              <a:spLocks noChangeArrowheads="1"/>
            </p:cNvSpPr>
            <p:nvPr/>
          </p:nvSpPr>
          <p:spPr bwMode="auto">
            <a:xfrm>
              <a:off x="3542" y="3772"/>
              <a:ext cx="843"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391" name="Rectangle 31"/>
            <p:cNvSpPr>
              <a:spLocks noChangeArrowheads="1"/>
            </p:cNvSpPr>
            <p:nvPr/>
          </p:nvSpPr>
          <p:spPr bwMode="auto">
            <a:xfrm>
              <a:off x="2802" y="3772"/>
              <a:ext cx="740"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392" name="Rectangle 32"/>
            <p:cNvSpPr>
              <a:spLocks noChangeArrowheads="1"/>
            </p:cNvSpPr>
            <p:nvPr/>
          </p:nvSpPr>
          <p:spPr bwMode="auto">
            <a:xfrm>
              <a:off x="2412" y="3772"/>
              <a:ext cx="390"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393" name="Rectangle 33"/>
            <p:cNvSpPr>
              <a:spLocks noChangeArrowheads="1"/>
            </p:cNvSpPr>
            <p:nvPr/>
          </p:nvSpPr>
          <p:spPr bwMode="auto">
            <a:xfrm>
              <a:off x="1905" y="3772"/>
              <a:ext cx="507"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394" name="Rectangle 34"/>
            <p:cNvSpPr>
              <a:spLocks noChangeArrowheads="1"/>
            </p:cNvSpPr>
            <p:nvPr/>
          </p:nvSpPr>
          <p:spPr bwMode="auto">
            <a:xfrm>
              <a:off x="1384" y="3772"/>
              <a:ext cx="521"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395" name="Rectangle 35"/>
            <p:cNvSpPr>
              <a:spLocks noChangeArrowheads="1"/>
            </p:cNvSpPr>
            <p:nvPr/>
          </p:nvSpPr>
          <p:spPr bwMode="auto">
            <a:xfrm>
              <a:off x="862" y="3772"/>
              <a:ext cx="522"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396" name="Rectangle 36"/>
            <p:cNvSpPr>
              <a:spLocks noChangeArrowheads="1"/>
            </p:cNvSpPr>
            <p:nvPr/>
          </p:nvSpPr>
          <p:spPr bwMode="auto">
            <a:xfrm>
              <a:off x="5219" y="3523"/>
              <a:ext cx="383"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397" name="Rectangle 37"/>
            <p:cNvSpPr>
              <a:spLocks noChangeArrowheads="1"/>
            </p:cNvSpPr>
            <p:nvPr/>
          </p:nvSpPr>
          <p:spPr bwMode="auto">
            <a:xfrm>
              <a:off x="4385" y="3523"/>
              <a:ext cx="834"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398" name="Rectangle 38"/>
            <p:cNvSpPr>
              <a:spLocks noChangeArrowheads="1"/>
            </p:cNvSpPr>
            <p:nvPr/>
          </p:nvSpPr>
          <p:spPr bwMode="auto">
            <a:xfrm>
              <a:off x="3542" y="3523"/>
              <a:ext cx="843"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399" name="Rectangle 39"/>
            <p:cNvSpPr>
              <a:spLocks noChangeArrowheads="1"/>
            </p:cNvSpPr>
            <p:nvPr/>
          </p:nvSpPr>
          <p:spPr bwMode="auto">
            <a:xfrm>
              <a:off x="2802" y="3523"/>
              <a:ext cx="740"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400" name="Rectangle 40"/>
            <p:cNvSpPr>
              <a:spLocks noChangeArrowheads="1"/>
            </p:cNvSpPr>
            <p:nvPr/>
          </p:nvSpPr>
          <p:spPr bwMode="auto">
            <a:xfrm>
              <a:off x="2412" y="3523"/>
              <a:ext cx="390"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01" name="Rectangle 41"/>
            <p:cNvSpPr>
              <a:spLocks noChangeArrowheads="1"/>
            </p:cNvSpPr>
            <p:nvPr/>
          </p:nvSpPr>
          <p:spPr bwMode="auto">
            <a:xfrm>
              <a:off x="1905" y="3523"/>
              <a:ext cx="507"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402" name="Rectangle 42"/>
            <p:cNvSpPr>
              <a:spLocks noChangeArrowheads="1"/>
            </p:cNvSpPr>
            <p:nvPr/>
          </p:nvSpPr>
          <p:spPr bwMode="auto">
            <a:xfrm>
              <a:off x="1384" y="3523"/>
              <a:ext cx="521"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403" name="Rectangle 43"/>
            <p:cNvSpPr>
              <a:spLocks noChangeArrowheads="1"/>
            </p:cNvSpPr>
            <p:nvPr/>
          </p:nvSpPr>
          <p:spPr bwMode="auto">
            <a:xfrm>
              <a:off x="862" y="3523"/>
              <a:ext cx="522"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04" name="Rectangle 44"/>
            <p:cNvSpPr>
              <a:spLocks noChangeArrowheads="1"/>
            </p:cNvSpPr>
            <p:nvPr/>
          </p:nvSpPr>
          <p:spPr bwMode="auto">
            <a:xfrm>
              <a:off x="5219" y="3274"/>
              <a:ext cx="383"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05" name="Rectangle 45"/>
            <p:cNvSpPr>
              <a:spLocks noChangeArrowheads="1"/>
            </p:cNvSpPr>
            <p:nvPr/>
          </p:nvSpPr>
          <p:spPr bwMode="auto">
            <a:xfrm>
              <a:off x="4385" y="3274"/>
              <a:ext cx="834"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406" name="Rectangle 46"/>
            <p:cNvSpPr>
              <a:spLocks noChangeArrowheads="1"/>
            </p:cNvSpPr>
            <p:nvPr/>
          </p:nvSpPr>
          <p:spPr bwMode="auto">
            <a:xfrm>
              <a:off x="3542" y="3274"/>
              <a:ext cx="843"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407" name="Rectangle 47"/>
            <p:cNvSpPr>
              <a:spLocks noChangeArrowheads="1"/>
            </p:cNvSpPr>
            <p:nvPr/>
          </p:nvSpPr>
          <p:spPr bwMode="auto">
            <a:xfrm>
              <a:off x="2802" y="3274"/>
              <a:ext cx="740"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08" name="Rectangle 48"/>
            <p:cNvSpPr>
              <a:spLocks noChangeArrowheads="1"/>
            </p:cNvSpPr>
            <p:nvPr/>
          </p:nvSpPr>
          <p:spPr bwMode="auto">
            <a:xfrm>
              <a:off x="2412" y="3274"/>
              <a:ext cx="390"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409" name="Rectangle 49"/>
            <p:cNvSpPr>
              <a:spLocks noChangeArrowheads="1"/>
            </p:cNvSpPr>
            <p:nvPr/>
          </p:nvSpPr>
          <p:spPr bwMode="auto">
            <a:xfrm>
              <a:off x="1905" y="3274"/>
              <a:ext cx="507"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10" name="Rectangle 50"/>
            <p:cNvSpPr>
              <a:spLocks noChangeArrowheads="1"/>
            </p:cNvSpPr>
            <p:nvPr/>
          </p:nvSpPr>
          <p:spPr bwMode="auto">
            <a:xfrm>
              <a:off x="1384" y="3274"/>
              <a:ext cx="521"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411" name="Rectangle 51"/>
            <p:cNvSpPr>
              <a:spLocks noChangeArrowheads="1"/>
            </p:cNvSpPr>
            <p:nvPr/>
          </p:nvSpPr>
          <p:spPr bwMode="auto">
            <a:xfrm>
              <a:off x="862" y="3274"/>
              <a:ext cx="522"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12" name="Rectangle 52"/>
            <p:cNvSpPr>
              <a:spLocks noChangeArrowheads="1"/>
            </p:cNvSpPr>
            <p:nvPr/>
          </p:nvSpPr>
          <p:spPr bwMode="auto">
            <a:xfrm>
              <a:off x="5219" y="3025"/>
              <a:ext cx="383"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13" name="Rectangle 53"/>
            <p:cNvSpPr>
              <a:spLocks noChangeArrowheads="1"/>
            </p:cNvSpPr>
            <p:nvPr/>
          </p:nvSpPr>
          <p:spPr bwMode="auto">
            <a:xfrm>
              <a:off x="4385" y="3025"/>
              <a:ext cx="834"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14" name="Rectangle 54"/>
            <p:cNvSpPr>
              <a:spLocks noChangeArrowheads="1"/>
            </p:cNvSpPr>
            <p:nvPr/>
          </p:nvSpPr>
          <p:spPr bwMode="auto">
            <a:xfrm>
              <a:off x="3542" y="3025"/>
              <a:ext cx="843"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15" name="Rectangle 55"/>
            <p:cNvSpPr>
              <a:spLocks noChangeArrowheads="1"/>
            </p:cNvSpPr>
            <p:nvPr/>
          </p:nvSpPr>
          <p:spPr bwMode="auto">
            <a:xfrm>
              <a:off x="2802" y="3025"/>
              <a:ext cx="740"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16" name="Rectangle 56"/>
            <p:cNvSpPr>
              <a:spLocks noChangeArrowheads="1"/>
            </p:cNvSpPr>
            <p:nvPr/>
          </p:nvSpPr>
          <p:spPr bwMode="auto">
            <a:xfrm>
              <a:off x="2412" y="3025"/>
              <a:ext cx="390"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17" name="Rectangle 57"/>
            <p:cNvSpPr>
              <a:spLocks noChangeArrowheads="1"/>
            </p:cNvSpPr>
            <p:nvPr/>
          </p:nvSpPr>
          <p:spPr bwMode="auto">
            <a:xfrm>
              <a:off x="1905" y="3025"/>
              <a:ext cx="507"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18" name="Rectangle 58"/>
            <p:cNvSpPr>
              <a:spLocks noChangeArrowheads="1"/>
            </p:cNvSpPr>
            <p:nvPr/>
          </p:nvSpPr>
          <p:spPr bwMode="auto">
            <a:xfrm>
              <a:off x="1384" y="3025"/>
              <a:ext cx="521"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419" name="Rectangle 59"/>
            <p:cNvSpPr>
              <a:spLocks noChangeArrowheads="1"/>
            </p:cNvSpPr>
            <p:nvPr/>
          </p:nvSpPr>
          <p:spPr bwMode="auto">
            <a:xfrm>
              <a:off x="862" y="3025"/>
              <a:ext cx="522"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20" name="Rectangle 60"/>
            <p:cNvSpPr>
              <a:spLocks noChangeArrowheads="1"/>
            </p:cNvSpPr>
            <p:nvPr/>
          </p:nvSpPr>
          <p:spPr bwMode="auto">
            <a:xfrm>
              <a:off x="5219" y="2776"/>
              <a:ext cx="383"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21" name="Rectangle 61"/>
            <p:cNvSpPr>
              <a:spLocks noChangeArrowheads="1"/>
            </p:cNvSpPr>
            <p:nvPr/>
          </p:nvSpPr>
          <p:spPr bwMode="auto">
            <a:xfrm>
              <a:off x="4385" y="2776"/>
              <a:ext cx="834"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422" name="Rectangle 62"/>
            <p:cNvSpPr>
              <a:spLocks noChangeArrowheads="1"/>
            </p:cNvSpPr>
            <p:nvPr/>
          </p:nvSpPr>
          <p:spPr bwMode="auto">
            <a:xfrm>
              <a:off x="3542" y="2776"/>
              <a:ext cx="843"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423" name="Rectangle 63"/>
            <p:cNvSpPr>
              <a:spLocks noChangeArrowheads="1"/>
            </p:cNvSpPr>
            <p:nvPr/>
          </p:nvSpPr>
          <p:spPr bwMode="auto">
            <a:xfrm>
              <a:off x="2802" y="2776"/>
              <a:ext cx="740"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24" name="Rectangle 64"/>
            <p:cNvSpPr>
              <a:spLocks noChangeArrowheads="1"/>
            </p:cNvSpPr>
            <p:nvPr/>
          </p:nvSpPr>
          <p:spPr bwMode="auto">
            <a:xfrm>
              <a:off x="2412" y="2776"/>
              <a:ext cx="390"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425" name="Rectangle 65"/>
            <p:cNvSpPr>
              <a:spLocks noChangeArrowheads="1"/>
            </p:cNvSpPr>
            <p:nvPr/>
          </p:nvSpPr>
          <p:spPr bwMode="auto">
            <a:xfrm>
              <a:off x="1905" y="2776"/>
              <a:ext cx="507"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426" name="Rectangle 66"/>
            <p:cNvSpPr>
              <a:spLocks noChangeArrowheads="1"/>
            </p:cNvSpPr>
            <p:nvPr/>
          </p:nvSpPr>
          <p:spPr bwMode="auto">
            <a:xfrm>
              <a:off x="1384" y="2776"/>
              <a:ext cx="521"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27" name="Rectangle 67"/>
            <p:cNvSpPr>
              <a:spLocks noChangeArrowheads="1"/>
            </p:cNvSpPr>
            <p:nvPr/>
          </p:nvSpPr>
          <p:spPr bwMode="auto">
            <a:xfrm>
              <a:off x="862" y="2776"/>
              <a:ext cx="522"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28" name="Rectangle 68"/>
            <p:cNvSpPr>
              <a:spLocks noChangeArrowheads="1"/>
            </p:cNvSpPr>
            <p:nvPr/>
          </p:nvSpPr>
          <p:spPr bwMode="auto">
            <a:xfrm>
              <a:off x="5219" y="2527"/>
              <a:ext cx="383"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29" name="Rectangle 69"/>
            <p:cNvSpPr>
              <a:spLocks noChangeArrowheads="1"/>
            </p:cNvSpPr>
            <p:nvPr/>
          </p:nvSpPr>
          <p:spPr bwMode="auto">
            <a:xfrm>
              <a:off x="4385" y="2527"/>
              <a:ext cx="834"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30" name="Rectangle 70"/>
            <p:cNvSpPr>
              <a:spLocks noChangeArrowheads="1"/>
            </p:cNvSpPr>
            <p:nvPr/>
          </p:nvSpPr>
          <p:spPr bwMode="auto">
            <a:xfrm>
              <a:off x="3542" y="2527"/>
              <a:ext cx="843"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431" name="Rectangle 71"/>
            <p:cNvSpPr>
              <a:spLocks noChangeArrowheads="1"/>
            </p:cNvSpPr>
            <p:nvPr/>
          </p:nvSpPr>
          <p:spPr bwMode="auto">
            <a:xfrm>
              <a:off x="2802" y="2527"/>
              <a:ext cx="740"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32" name="Rectangle 72"/>
            <p:cNvSpPr>
              <a:spLocks noChangeArrowheads="1"/>
            </p:cNvSpPr>
            <p:nvPr/>
          </p:nvSpPr>
          <p:spPr bwMode="auto">
            <a:xfrm>
              <a:off x="2412" y="2527"/>
              <a:ext cx="390"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33" name="Rectangle 73"/>
            <p:cNvSpPr>
              <a:spLocks noChangeArrowheads="1"/>
            </p:cNvSpPr>
            <p:nvPr/>
          </p:nvSpPr>
          <p:spPr bwMode="auto">
            <a:xfrm>
              <a:off x="1905" y="2527"/>
              <a:ext cx="507"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434" name="Rectangle 74"/>
            <p:cNvSpPr>
              <a:spLocks noChangeArrowheads="1"/>
            </p:cNvSpPr>
            <p:nvPr/>
          </p:nvSpPr>
          <p:spPr bwMode="auto">
            <a:xfrm>
              <a:off x="1384" y="2527"/>
              <a:ext cx="521"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35" name="Rectangle 75"/>
            <p:cNvSpPr>
              <a:spLocks noChangeArrowheads="1"/>
            </p:cNvSpPr>
            <p:nvPr/>
          </p:nvSpPr>
          <p:spPr bwMode="auto">
            <a:xfrm>
              <a:off x="862" y="2527"/>
              <a:ext cx="522"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36" name="Rectangle 76"/>
            <p:cNvSpPr>
              <a:spLocks noChangeArrowheads="1"/>
            </p:cNvSpPr>
            <p:nvPr/>
          </p:nvSpPr>
          <p:spPr bwMode="auto">
            <a:xfrm>
              <a:off x="5219" y="2278"/>
              <a:ext cx="383"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37" name="Rectangle 77"/>
            <p:cNvSpPr>
              <a:spLocks noChangeArrowheads="1"/>
            </p:cNvSpPr>
            <p:nvPr/>
          </p:nvSpPr>
          <p:spPr bwMode="auto">
            <a:xfrm>
              <a:off x="4385" y="2278"/>
              <a:ext cx="834"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438" name="Rectangle 78"/>
            <p:cNvSpPr>
              <a:spLocks noChangeArrowheads="1"/>
            </p:cNvSpPr>
            <p:nvPr/>
          </p:nvSpPr>
          <p:spPr bwMode="auto">
            <a:xfrm>
              <a:off x="3542" y="2278"/>
              <a:ext cx="843"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39" name="Rectangle 79"/>
            <p:cNvSpPr>
              <a:spLocks noChangeArrowheads="1"/>
            </p:cNvSpPr>
            <p:nvPr/>
          </p:nvSpPr>
          <p:spPr bwMode="auto">
            <a:xfrm>
              <a:off x="2802" y="2278"/>
              <a:ext cx="740"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40" name="Rectangle 80"/>
            <p:cNvSpPr>
              <a:spLocks noChangeArrowheads="1"/>
            </p:cNvSpPr>
            <p:nvPr/>
          </p:nvSpPr>
          <p:spPr bwMode="auto">
            <a:xfrm>
              <a:off x="2412" y="2278"/>
              <a:ext cx="390" cy="249"/>
            </a:xfrm>
            <a:prstGeom prst="rect">
              <a:avLst/>
            </a:prstGeom>
            <a:noFill/>
            <a:ln>
              <a:noFill/>
            </a:ln>
            <a:effectLst/>
          </p:spPr>
          <p:txBody>
            <a:bodyPr/>
            <a:lstStyle/>
            <a:p>
              <a:pPr>
                <a:defRPr/>
              </a:pPr>
              <a:r>
                <a:rPr lang="en-US" sz="2000">
                  <a:latin typeface="Times New Roman"/>
                  <a:cs typeface="Times New Roman"/>
                </a:rPr>
                <a:t>1</a:t>
              </a:r>
              <a:endParaRPr lang="en-US" sz="2000" b="0">
                <a:latin typeface="Arial"/>
              </a:endParaRPr>
            </a:p>
          </p:txBody>
        </p:sp>
        <p:sp>
          <p:nvSpPr>
            <p:cNvPr id="399441" name="Rectangle 81"/>
            <p:cNvSpPr>
              <a:spLocks noChangeArrowheads="1"/>
            </p:cNvSpPr>
            <p:nvPr/>
          </p:nvSpPr>
          <p:spPr bwMode="auto">
            <a:xfrm>
              <a:off x="1905" y="2278"/>
              <a:ext cx="507"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42" name="Rectangle 82"/>
            <p:cNvSpPr>
              <a:spLocks noChangeArrowheads="1"/>
            </p:cNvSpPr>
            <p:nvPr/>
          </p:nvSpPr>
          <p:spPr bwMode="auto">
            <a:xfrm>
              <a:off x="1384" y="2278"/>
              <a:ext cx="521"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43" name="Rectangle 83"/>
            <p:cNvSpPr>
              <a:spLocks noChangeArrowheads="1"/>
            </p:cNvSpPr>
            <p:nvPr/>
          </p:nvSpPr>
          <p:spPr bwMode="auto">
            <a:xfrm>
              <a:off x="862" y="2278"/>
              <a:ext cx="522"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44" name="Rectangle 84"/>
            <p:cNvSpPr>
              <a:spLocks noChangeArrowheads="1"/>
            </p:cNvSpPr>
            <p:nvPr/>
          </p:nvSpPr>
          <p:spPr bwMode="auto">
            <a:xfrm>
              <a:off x="5219" y="2029"/>
              <a:ext cx="383"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45" name="Rectangle 85"/>
            <p:cNvSpPr>
              <a:spLocks noChangeArrowheads="1"/>
            </p:cNvSpPr>
            <p:nvPr/>
          </p:nvSpPr>
          <p:spPr bwMode="auto">
            <a:xfrm>
              <a:off x="4385" y="2029"/>
              <a:ext cx="834"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46" name="Rectangle 86"/>
            <p:cNvSpPr>
              <a:spLocks noChangeArrowheads="1"/>
            </p:cNvSpPr>
            <p:nvPr/>
          </p:nvSpPr>
          <p:spPr bwMode="auto">
            <a:xfrm>
              <a:off x="3542" y="2029"/>
              <a:ext cx="843"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47" name="Rectangle 87"/>
            <p:cNvSpPr>
              <a:spLocks noChangeArrowheads="1"/>
            </p:cNvSpPr>
            <p:nvPr/>
          </p:nvSpPr>
          <p:spPr bwMode="auto">
            <a:xfrm>
              <a:off x="2802" y="2029"/>
              <a:ext cx="740"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48" name="Rectangle 88"/>
            <p:cNvSpPr>
              <a:spLocks noChangeArrowheads="1"/>
            </p:cNvSpPr>
            <p:nvPr/>
          </p:nvSpPr>
          <p:spPr bwMode="auto">
            <a:xfrm>
              <a:off x="2412" y="2029"/>
              <a:ext cx="390"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49" name="Rectangle 89"/>
            <p:cNvSpPr>
              <a:spLocks noChangeArrowheads="1"/>
            </p:cNvSpPr>
            <p:nvPr/>
          </p:nvSpPr>
          <p:spPr bwMode="auto">
            <a:xfrm>
              <a:off x="1905" y="2029"/>
              <a:ext cx="507"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50" name="Rectangle 90"/>
            <p:cNvSpPr>
              <a:spLocks noChangeArrowheads="1"/>
            </p:cNvSpPr>
            <p:nvPr/>
          </p:nvSpPr>
          <p:spPr bwMode="auto">
            <a:xfrm>
              <a:off x="1384" y="2029"/>
              <a:ext cx="521"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51" name="Rectangle 91"/>
            <p:cNvSpPr>
              <a:spLocks noChangeArrowheads="1"/>
            </p:cNvSpPr>
            <p:nvPr/>
          </p:nvSpPr>
          <p:spPr bwMode="auto">
            <a:xfrm>
              <a:off x="862" y="2029"/>
              <a:ext cx="522" cy="249"/>
            </a:xfrm>
            <a:prstGeom prst="rect">
              <a:avLst/>
            </a:prstGeom>
            <a:noFill/>
            <a:ln>
              <a:noFill/>
            </a:ln>
            <a:effectLst/>
          </p:spPr>
          <p:txBody>
            <a:bodyPr/>
            <a:lstStyle/>
            <a:p>
              <a:pPr>
                <a:defRPr/>
              </a:pPr>
              <a:r>
                <a:rPr lang="en-US" sz="2000">
                  <a:latin typeface="Times New Roman"/>
                  <a:cs typeface="Times New Roman"/>
                </a:rPr>
                <a:t>0</a:t>
              </a:r>
              <a:endParaRPr lang="en-US" sz="2000" b="0">
                <a:latin typeface="Arial"/>
              </a:endParaRPr>
            </a:p>
          </p:txBody>
        </p:sp>
        <p:sp>
          <p:nvSpPr>
            <p:cNvPr id="399452" name="Rectangle 92"/>
            <p:cNvSpPr>
              <a:spLocks noChangeArrowheads="1"/>
            </p:cNvSpPr>
            <p:nvPr/>
          </p:nvSpPr>
          <p:spPr bwMode="auto">
            <a:xfrm>
              <a:off x="5219" y="1778"/>
              <a:ext cx="383" cy="251"/>
            </a:xfrm>
            <a:prstGeom prst="rect">
              <a:avLst/>
            </a:prstGeom>
            <a:noFill/>
            <a:ln>
              <a:noFill/>
            </a:ln>
            <a:effectLst/>
          </p:spPr>
          <p:txBody>
            <a:bodyPr/>
            <a:lstStyle/>
            <a:p>
              <a:pPr algn="l">
                <a:defRPr/>
              </a:pPr>
              <a:r>
                <a:rPr lang="en-US" sz="2000" b="0" i="1">
                  <a:latin typeface="Times New Roman"/>
                  <a:cs typeface="Times New Roman"/>
                </a:rPr>
                <a:t>Y</a:t>
              </a:r>
              <a:endParaRPr/>
            </a:p>
          </p:txBody>
        </p:sp>
        <p:sp>
          <p:nvSpPr>
            <p:cNvPr id="399453" name="Rectangle 93"/>
            <p:cNvSpPr>
              <a:spLocks noChangeArrowheads="1"/>
            </p:cNvSpPr>
            <p:nvPr/>
          </p:nvSpPr>
          <p:spPr bwMode="auto">
            <a:xfrm>
              <a:off x="4385" y="1778"/>
              <a:ext cx="834" cy="251"/>
            </a:xfrm>
            <a:prstGeom prst="rect">
              <a:avLst/>
            </a:prstGeom>
            <a:noFill/>
            <a:ln>
              <a:noFill/>
            </a:ln>
            <a:effectLst/>
          </p:spPr>
          <p:txBody>
            <a:bodyPr/>
            <a:lstStyle/>
            <a:p>
              <a:pPr>
                <a:defRPr/>
              </a:pPr>
              <a:r>
                <a:rPr lang="en-US" sz="2000" b="0">
                  <a:latin typeface="Times New Roman"/>
                  <a:cs typeface="Times New Roman"/>
                </a:rPr>
                <a:t>         (</a:t>
              </a:r>
              <a:r>
                <a:rPr lang="en-US" sz="2000" b="0" i="1">
                  <a:latin typeface="Times New Roman"/>
                  <a:cs typeface="Times New Roman"/>
                </a:rPr>
                <a:t>D</a:t>
              </a:r>
              <a:r>
                <a:rPr lang="en-US" sz="2000" b="0" baseline="-25000">
                  <a:latin typeface="Times New Roman"/>
                  <a:cs typeface="Times New Roman"/>
                </a:rPr>
                <a:t>0</a:t>
              </a:r>
              <a:r>
                <a:rPr lang="en-US" sz="2000" b="0">
                  <a:latin typeface="Times New Roman"/>
                  <a:cs typeface="Times New Roman"/>
                </a:rPr>
                <a:t>)</a:t>
              </a:r>
              <a:endParaRPr lang="en-US" sz="2000" b="0">
                <a:latin typeface="Arial"/>
              </a:endParaRPr>
            </a:p>
          </p:txBody>
        </p:sp>
        <p:sp>
          <p:nvSpPr>
            <p:cNvPr id="399454" name="Rectangle 94"/>
            <p:cNvSpPr>
              <a:spLocks noChangeArrowheads="1"/>
            </p:cNvSpPr>
            <p:nvPr/>
          </p:nvSpPr>
          <p:spPr bwMode="auto">
            <a:xfrm>
              <a:off x="3542" y="1778"/>
              <a:ext cx="843" cy="251"/>
            </a:xfrm>
            <a:prstGeom prst="rect">
              <a:avLst/>
            </a:prstGeom>
            <a:noFill/>
            <a:ln>
              <a:noFill/>
            </a:ln>
            <a:effectLst/>
          </p:spPr>
          <p:txBody>
            <a:bodyPr/>
            <a:lstStyle/>
            <a:p>
              <a:pPr>
                <a:defRPr/>
              </a:pPr>
              <a:r>
                <a:rPr lang="en-US" sz="2000" b="0">
                  <a:latin typeface="Times New Roman"/>
                  <a:cs typeface="Times New Roman"/>
                </a:rPr>
                <a:t>        (</a:t>
              </a:r>
              <a:r>
                <a:rPr lang="en-US" sz="2000" b="0" i="1">
                  <a:latin typeface="Times New Roman"/>
                  <a:cs typeface="Times New Roman"/>
                </a:rPr>
                <a:t>D</a:t>
              </a:r>
              <a:r>
                <a:rPr lang="en-US" sz="2000" b="0" baseline="-25000">
                  <a:latin typeface="Times New Roman"/>
                  <a:cs typeface="Times New Roman"/>
                </a:rPr>
                <a:t>1</a:t>
              </a:r>
              <a:r>
                <a:rPr lang="en-US" sz="2000" b="0">
                  <a:latin typeface="Times New Roman"/>
                  <a:cs typeface="Times New Roman"/>
                </a:rPr>
                <a:t>)</a:t>
              </a:r>
              <a:endParaRPr lang="en-US" sz="2000" b="0">
                <a:latin typeface="Arial"/>
              </a:endParaRPr>
            </a:p>
          </p:txBody>
        </p:sp>
        <p:sp>
          <p:nvSpPr>
            <p:cNvPr id="399455" name="Rectangle 95"/>
            <p:cNvSpPr>
              <a:spLocks noChangeArrowheads="1"/>
            </p:cNvSpPr>
            <p:nvPr/>
          </p:nvSpPr>
          <p:spPr bwMode="auto">
            <a:xfrm>
              <a:off x="2802" y="1778"/>
              <a:ext cx="740" cy="251"/>
            </a:xfrm>
            <a:prstGeom prst="rect">
              <a:avLst/>
            </a:prstGeom>
            <a:noFill/>
            <a:ln>
              <a:noFill/>
            </a:ln>
            <a:effectLst/>
          </p:spPr>
          <p:txBody>
            <a:bodyPr/>
            <a:lstStyle/>
            <a:p>
              <a:pPr>
                <a:defRPr/>
              </a:pPr>
              <a:r>
                <a:rPr lang="en-US" sz="2000" b="0">
                  <a:latin typeface="Times New Roman"/>
                  <a:cs typeface="Times New Roman"/>
                </a:rPr>
                <a:t>     (</a:t>
              </a:r>
              <a:r>
                <a:rPr lang="en-US" sz="2000" b="0" i="1">
                  <a:latin typeface="Times New Roman"/>
                  <a:cs typeface="Times New Roman"/>
                </a:rPr>
                <a:t>D</a:t>
              </a:r>
              <a:r>
                <a:rPr lang="en-US" sz="2000" b="0" baseline="-25000">
                  <a:latin typeface="Times New Roman"/>
                  <a:cs typeface="Times New Roman"/>
                </a:rPr>
                <a:t>2</a:t>
              </a:r>
              <a:r>
                <a:rPr lang="en-US" sz="2000" b="0">
                  <a:latin typeface="Times New Roman"/>
                  <a:cs typeface="Times New Roman"/>
                </a:rPr>
                <a:t>)</a:t>
              </a:r>
              <a:endParaRPr lang="en-US" sz="2000" b="0">
                <a:latin typeface="Arial"/>
              </a:endParaRPr>
            </a:p>
          </p:txBody>
        </p:sp>
        <p:sp>
          <p:nvSpPr>
            <p:cNvPr id="399456" name="Rectangle 96"/>
            <p:cNvSpPr>
              <a:spLocks noChangeArrowheads="1"/>
            </p:cNvSpPr>
            <p:nvPr/>
          </p:nvSpPr>
          <p:spPr bwMode="auto">
            <a:xfrm>
              <a:off x="2412" y="1778"/>
              <a:ext cx="390" cy="251"/>
            </a:xfrm>
            <a:prstGeom prst="rect">
              <a:avLst/>
            </a:prstGeom>
            <a:noFill/>
            <a:ln>
              <a:noFill/>
            </a:ln>
            <a:effectLst/>
          </p:spPr>
          <p:txBody>
            <a:bodyPr/>
            <a:lstStyle/>
            <a:p>
              <a:pPr algn="l">
                <a:defRPr/>
              </a:pPr>
              <a:r>
                <a:rPr lang="en-US" sz="2000" b="0" i="1">
                  <a:latin typeface="Times New Roman"/>
                  <a:cs typeface="Times New Roman"/>
                </a:rPr>
                <a:t>A</a:t>
              </a:r>
              <a:endParaRPr/>
            </a:p>
          </p:txBody>
        </p:sp>
        <p:sp>
          <p:nvSpPr>
            <p:cNvPr id="399457" name="Rectangle 97"/>
            <p:cNvSpPr>
              <a:spLocks noChangeArrowheads="1"/>
            </p:cNvSpPr>
            <p:nvPr/>
          </p:nvSpPr>
          <p:spPr bwMode="auto">
            <a:xfrm>
              <a:off x="1905" y="1778"/>
              <a:ext cx="507" cy="251"/>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en-GB" sz="2000"/>
            </a:p>
          </p:txBody>
        </p:sp>
        <p:sp>
          <p:nvSpPr>
            <p:cNvPr id="399458" name="Rectangle 98"/>
            <p:cNvSpPr>
              <a:spLocks noChangeArrowheads="1"/>
            </p:cNvSpPr>
            <p:nvPr/>
          </p:nvSpPr>
          <p:spPr bwMode="auto">
            <a:xfrm>
              <a:off x="1384" y="1778"/>
              <a:ext cx="521" cy="251"/>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en-GB" sz="2000"/>
            </a:p>
          </p:txBody>
        </p:sp>
        <p:sp>
          <p:nvSpPr>
            <p:cNvPr id="399459" name="Rectangle 99"/>
            <p:cNvSpPr>
              <a:spLocks noChangeArrowheads="1"/>
            </p:cNvSpPr>
            <p:nvPr/>
          </p:nvSpPr>
          <p:spPr bwMode="auto">
            <a:xfrm>
              <a:off x="862" y="1778"/>
              <a:ext cx="522" cy="251"/>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en-GB" sz="2000"/>
            </a:p>
          </p:txBody>
        </p:sp>
        <p:sp>
          <p:nvSpPr>
            <p:cNvPr id="399460" name="Line 100"/>
            <p:cNvSpPr>
              <a:spLocks noChangeShapeType="1"/>
            </p:cNvSpPr>
            <p:nvPr/>
          </p:nvSpPr>
          <p:spPr bwMode="auto">
            <a:xfrm>
              <a:off x="862" y="1778"/>
              <a:ext cx="4740" cy="0"/>
            </a:xfrm>
            <a:prstGeom prst="line">
              <a:avLst/>
            </a:prstGeom>
            <a:noFill/>
            <a:ln w="25400" cap="rnd">
              <a:solidFill>
                <a:srgbClr val="000000"/>
              </a:solidFill>
              <a:round/>
              <a:headEnd/>
              <a:tailEnd/>
            </a:ln>
            <a:effectLst/>
          </p:spPr>
          <p:txBody>
            <a:bodyPr/>
            <a:lstStyle/>
            <a:p>
              <a:pPr>
                <a:defRPr/>
              </a:pPr>
              <a:endParaRPr lang="zh-CN"/>
            </a:p>
          </p:txBody>
        </p:sp>
        <p:sp>
          <p:nvSpPr>
            <p:cNvPr id="399461" name="Line 101"/>
            <p:cNvSpPr>
              <a:spLocks noChangeShapeType="1"/>
            </p:cNvSpPr>
            <p:nvPr/>
          </p:nvSpPr>
          <p:spPr bwMode="auto">
            <a:xfrm>
              <a:off x="862" y="4519"/>
              <a:ext cx="4740" cy="0"/>
            </a:xfrm>
            <a:prstGeom prst="line">
              <a:avLst/>
            </a:prstGeom>
            <a:noFill/>
            <a:ln w="25400" cap="rnd">
              <a:solidFill>
                <a:srgbClr val="000000"/>
              </a:solidFill>
              <a:round/>
              <a:headEnd/>
              <a:tailEnd/>
            </a:ln>
            <a:effectLst/>
          </p:spPr>
          <p:txBody>
            <a:bodyPr/>
            <a:lstStyle/>
            <a:p>
              <a:pPr>
                <a:defRPr/>
              </a:pPr>
              <a:endParaRPr lang="zh-CN"/>
            </a:p>
          </p:txBody>
        </p:sp>
        <p:sp>
          <p:nvSpPr>
            <p:cNvPr id="399462" name="Line 102"/>
            <p:cNvSpPr>
              <a:spLocks noChangeShapeType="1"/>
            </p:cNvSpPr>
            <p:nvPr/>
          </p:nvSpPr>
          <p:spPr bwMode="auto">
            <a:xfrm>
              <a:off x="862" y="1778"/>
              <a:ext cx="0" cy="2741"/>
            </a:xfrm>
            <a:prstGeom prst="line">
              <a:avLst/>
            </a:prstGeom>
            <a:noFill/>
            <a:ln w="9525" cap="rnd">
              <a:solidFill>
                <a:srgbClr val="000000"/>
              </a:solidFill>
              <a:round/>
              <a:headEnd/>
              <a:tailEnd/>
            </a:ln>
            <a:effectLst/>
          </p:spPr>
          <p:txBody>
            <a:bodyPr/>
            <a:lstStyle/>
            <a:p>
              <a:pPr>
                <a:defRPr/>
              </a:pPr>
              <a:endParaRPr lang="zh-CN"/>
            </a:p>
          </p:txBody>
        </p:sp>
        <p:sp>
          <p:nvSpPr>
            <p:cNvPr id="399463" name="Line 103"/>
            <p:cNvSpPr>
              <a:spLocks noChangeShapeType="1"/>
            </p:cNvSpPr>
            <p:nvPr/>
          </p:nvSpPr>
          <p:spPr bwMode="auto">
            <a:xfrm>
              <a:off x="5602" y="1778"/>
              <a:ext cx="0" cy="2741"/>
            </a:xfrm>
            <a:prstGeom prst="line">
              <a:avLst/>
            </a:prstGeom>
            <a:noFill/>
            <a:ln w="9525" cap="rnd">
              <a:solidFill>
                <a:srgbClr val="000000"/>
              </a:solidFill>
              <a:round/>
              <a:headEnd/>
              <a:tailEnd/>
            </a:ln>
            <a:effectLst/>
          </p:spPr>
          <p:txBody>
            <a:bodyPr/>
            <a:lstStyle/>
            <a:p>
              <a:pPr>
                <a:defRPr/>
              </a:pPr>
              <a:endParaRPr lang="zh-CN"/>
            </a:p>
          </p:txBody>
        </p:sp>
        <p:sp>
          <p:nvSpPr>
            <p:cNvPr id="399464" name="Line 104"/>
            <p:cNvSpPr>
              <a:spLocks noChangeShapeType="1"/>
            </p:cNvSpPr>
            <p:nvPr/>
          </p:nvSpPr>
          <p:spPr bwMode="auto">
            <a:xfrm>
              <a:off x="862" y="2029"/>
              <a:ext cx="4740" cy="0"/>
            </a:xfrm>
            <a:prstGeom prst="line">
              <a:avLst/>
            </a:prstGeom>
            <a:noFill/>
            <a:ln w="12700" cap="rnd">
              <a:solidFill>
                <a:srgbClr val="000000"/>
              </a:solidFill>
              <a:round/>
              <a:headEnd/>
              <a:tailEnd/>
            </a:ln>
            <a:effectLst/>
          </p:spPr>
          <p:txBody>
            <a:bodyPr/>
            <a:lstStyle/>
            <a:p>
              <a:pPr>
                <a:defRPr/>
              </a:pPr>
              <a:endParaRPr lang="zh-CN"/>
            </a:p>
          </p:txBody>
        </p:sp>
        <p:sp>
          <p:nvSpPr>
            <p:cNvPr id="399465" name="Line 105"/>
            <p:cNvSpPr>
              <a:spLocks noChangeShapeType="1"/>
            </p:cNvSpPr>
            <p:nvPr/>
          </p:nvSpPr>
          <p:spPr bwMode="auto">
            <a:xfrm>
              <a:off x="1384" y="1778"/>
              <a:ext cx="0" cy="2741"/>
            </a:xfrm>
            <a:prstGeom prst="line">
              <a:avLst/>
            </a:prstGeom>
            <a:noFill/>
            <a:ln w="9525" cap="rnd">
              <a:solidFill>
                <a:srgbClr val="000000"/>
              </a:solidFill>
              <a:round/>
              <a:headEnd/>
              <a:tailEnd/>
            </a:ln>
            <a:effectLst/>
          </p:spPr>
          <p:txBody>
            <a:bodyPr/>
            <a:lstStyle/>
            <a:p>
              <a:pPr>
                <a:defRPr/>
              </a:pPr>
              <a:endParaRPr lang="zh-CN"/>
            </a:p>
          </p:txBody>
        </p:sp>
        <p:sp>
          <p:nvSpPr>
            <p:cNvPr id="399466" name="Line 106"/>
            <p:cNvSpPr>
              <a:spLocks noChangeShapeType="1"/>
            </p:cNvSpPr>
            <p:nvPr/>
          </p:nvSpPr>
          <p:spPr bwMode="auto">
            <a:xfrm>
              <a:off x="1905" y="1778"/>
              <a:ext cx="0" cy="2741"/>
            </a:xfrm>
            <a:prstGeom prst="line">
              <a:avLst/>
            </a:prstGeom>
            <a:noFill/>
            <a:ln w="9525" cap="rnd">
              <a:solidFill>
                <a:srgbClr val="000000"/>
              </a:solidFill>
              <a:round/>
              <a:headEnd/>
              <a:tailEnd/>
            </a:ln>
            <a:effectLst/>
          </p:spPr>
          <p:txBody>
            <a:bodyPr/>
            <a:lstStyle/>
            <a:p>
              <a:pPr>
                <a:defRPr/>
              </a:pPr>
              <a:endParaRPr lang="zh-CN"/>
            </a:p>
          </p:txBody>
        </p:sp>
        <p:sp>
          <p:nvSpPr>
            <p:cNvPr id="399467" name="Line 107"/>
            <p:cNvSpPr>
              <a:spLocks noChangeShapeType="1"/>
            </p:cNvSpPr>
            <p:nvPr/>
          </p:nvSpPr>
          <p:spPr bwMode="auto">
            <a:xfrm>
              <a:off x="2412" y="1778"/>
              <a:ext cx="0" cy="2741"/>
            </a:xfrm>
            <a:prstGeom prst="line">
              <a:avLst/>
            </a:prstGeom>
            <a:noFill/>
            <a:ln w="9525" cap="rnd">
              <a:solidFill>
                <a:srgbClr val="000000"/>
              </a:solidFill>
              <a:round/>
              <a:headEnd/>
              <a:tailEnd/>
            </a:ln>
            <a:effectLst/>
          </p:spPr>
          <p:txBody>
            <a:bodyPr/>
            <a:lstStyle/>
            <a:p>
              <a:pPr>
                <a:defRPr/>
              </a:pPr>
              <a:endParaRPr lang="zh-CN"/>
            </a:p>
          </p:txBody>
        </p:sp>
        <p:sp>
          <p:nvSpPr>
            <p:cNvPr id="399468" name="Line 108"/>
            <p:cNvSpPr>
              <a:spLocks noChangeShapeType="1"/>
            </p:cNvSpPr>
            <p:nvPr/>
          </p:nvSpPr>
          <p:spPr bwMode="auto">
            <a:xfrm>
              <a:off x="2802" y="1778"/>
              <a:ext cx="0" cy="2741"/>
            </a:xfrm>
            <a:prstGeom prst="line">
              <a:avLst/>
            </a:prstGeom>
            <a:noFill/>
            <a:ln w="12700" cap="rnd">
              <a:solidFill>
                <a:srgbClr val="000000"/>
              </a:solidFill>
              <a:round/>
              <a:headEnd/>
              <a:tailEnd/>
            </a:ln>
            <a:effectLst/>
          </p:spPr>
          <p:txBody>
            <a:bodyPr/>
            <a:lstStyle/>
            <a:p>
              <a:pPr>
                <a:defRPr/>
              </a:pPr>
              <a:endParaRPr lang="zh-CN"/>
            </a:p>
          </p:txBody>
        </p:sp>
        <p:sp>
          <p:nvSpPr>
            <p:cNvPr id="399469" name="Line 109"/>
            <p:cNvSpPr>
              <a:spLocks noChangeShapeType="1"/>
            </p:cNvSpPr>
            <p:nvPr/>
          </p:nvSpPr>
          <p:spPr bwMode="auto">
            <a:xfrm>
              <a:off x="3542" y="1778"/>
              <a:ext cx="0" cy="2741"/>
            </a:xfrm>
            <a:prstGeom prst="line">
              <a:avLst/>
            </a:prstGeom>
            <a:noFill/>
            <a:ln w="9525" cap="rnd">
              <a:solidFill>
                <a:srgbClr val="000000"/>
              </a:solidFill>
              <a:round/>
              <a:headEnd/>
              <a:tailEnd/>
            </a:ln>
            <a:effectLst/>
          </p:spPr>
          <p:txBody>
            <a:bodyPr/>
            <a:lstStyle/>
            <a:p>
              <a:pPr>
                <a:defRPr/>
              </a:pPr>
              <a:endParaRPr lang="zh-CN"/>
            </a:p>
          </p:txBody>
        </p:sp>
        <p:sp>
          <p:nvSpPr>
            <p:cNvPr id="399470" name="Line 110"/>
            <p:cNvSpPr>
              <a:spLocks noChangeShapeType="1"/>
            </p:cNvSpPr>
            <p:nvPr/>
          </p:nvSpPr>
          <p:spPr bwMode="auto">
            <a:xfrm>
              <a:off x="4385" y="1778"/>
              <a:ext cx="0" cy="2741"/>
            </a:xfrm>
            <a:prstGeom prst="line">
              <a:avLst/>
            </a:prstGeom>
            <a:noFill/>
            <a:ln w="9525" cap="rnd">
              <a:solidFill>
                <a:srgbClr val="000000"/>
              </a:solidFill>
              <a:round/>
              <a:headEnd/>
              <a:tailEnd/>
            </a:ln>
            <a:effectLst/>
          </p:spPr>
          <p:txBody>
            <a:bodyPr/>
            <a:lstStyle/>
            <a:p>
              <a:pPr>
                <a:defRPr/>
              </a:pPr>
              <a:endParaRPr lang="zh-CN"/>
            </a:p>
          </p:txBody>
        </p:sp>
        <p:sp>
          <p:nvSpPr>
            <p:cNvPr id="399471" name="Line 111"/>
            <p:cNvSpPr>
              <a:spLocks noChangeShapeType="1"/>
            </p:cNvSpPr>
            <p:nvPr/>
          </p:nvSpPr>
          <p:spPr bwMode="auto">
            <a:xfrm>
              <a:off x="5219" y="1778"/>
              <a:ext cx="0" cy="2741"/>
            </a:xfrm>
            <a:prstGeom prst="line">
              <a:avLst/>
            </a:prstGeom>
            <a:noFill/>
            <a:ln w="9525" cap="rnd">
              <a:solidFill>
                <a:srgbClr val="000000"/>
              </a:solidFill>
              <a:round/>
              <a:headEnd/>
              <a:tailEnd/>
            </a:ln>
            <a:effectLst/>
          </p:spPr>
          <p:txBody>
            <a:bodyPr/>
            <a:lstStyle/>
            <a:p>
              <a:pPr>
                <a:defRPr/>
              </a:pPr>
              <a:endParaRPr lang="zh-CN"/>
            </a:p>
          </p:txBody>
        </p:sp>
        <p:sp>
          <p:nvSpPr>
            <p:cNvPr id="399472" name="Line 112"/>
            <p:cNvSpPr>
              <a:spLocks noChangeShapeType="1"/>
            </p:cNvSpPr>
            <p:nvPr/>
          </p:nvSpPr>
          <p:spPr bwMode="auto">
            <a:xfrm>
              <a:off x="862" y="2278"/>
              <a:ext cx="4740" cy="0"/>
            </a:xfrm>
            <a:prstGeom prst="line">
              <a:avLst/>
            </a:prstGeom>
            <a:noFill/>
            <a:ln w="9525" cap="rnd">
              <a:solidFill>
                <a:srgbClr val="000000"/>
              </a:solidFill>
              <a:round/>
              <a:headEnd/>
              <a:tailEnd/>
            </a:ln>
            <a:effectLst/>
          </p:spPr>
          <p:txBody>
            <a:bodyPr/>
            <a:lstStyle/>
            <a:p>
              <a:pPr>
                <a:defRPr/>
              </a:pPr>
              <a:endParaRPr lang="zh-CN"/>
            </a:p>
          </p:txBody>
        </p:sp>
        <p:sp>
          <p:nvSpPr>
            <p:cNvPr id="399473" name="Line 113"/>
            <p:cNvSpPr>
              <a:spLocks noChangeShapeType="1"/>
            </p:cNvSpPr>
            <p:nvPr/>
          </p:nvSpPr>
          <p:spPr bwMode="auto">
            <a:xfrm>
              <a:off x="862" y="2527"/>
              <a:ext cx="4740" cy="0"/>
            </a:xfrm>
            <a:prstGeom prst="line">
              <a:avLst/>
            </a:prstGeom>
            <a:noFill/>
            <a:ln w="9525" cap="rnd">
              <a:solidFill>
                <a:srgbClr val="000000"/>
              </a:solidFill>
              <a:round/>
              <a:headEnd/>
              <a:tailEnd/>
            </a:ln>
            <a:effectLst/>
          </p:spPr>
          <p:txBody>
            <a:bodyPr/>
            <a:lstStyle/>
            <a:p>
              <a:pPr>
                <a:defRPr/>
              </a:pPr>
              <a:endParaRPr lang="zh-CN"/>
            </a:p>
          </p:txBody>
        </p:sp>
        <p:sp>
          <p:nvSpPr>
            <p:cNvPr id="399474" name="Line 114"/>
            <p:cNvSpPr>
              <a:spLocks noChangeShapeType="1"/>
            </p:cNvSpPr>
            <p:nvPr/>
          </p:nvSpPr>
          <p:spPr bwMode="auto">
            <a:xfrm>
              <a:off x="862" y="2776"/>
              <a:ext cx="4740" cy="0"/>
            </a:xfrm>
            <a:prstGeom prst="line">
              <a:avLst/>
            </a:prstGeom>
            <a:noFill/>
            <a:ln w="9525" cap="rnd">
              <a:solidFill>
                <a:srgbClr val="000000"/>
              </a:solidFill>
              <a:round/>
              <a:headEnd/>
              <a:tailEnd/>
            </a:ln>
            <a:effectLst/>
          </p:spPr>
          <p:txBody>
            <a:bodyPr/>
            <a:lstStyle/>
            <a:p>
              <a:pPr>
                <a:defRPr/>
              </a:pPr>
              <a:endParaRPr lang="zh-CN"/>
            </a:p>
          </p:txBody>
        </p:sp>
        <p:sp>
          <p:nvSpPr>
            <p:cNvPr id="399475" name="Line 115"/>
            <p:cNvSpPr>
              <a:spLocks noChangeShapeType="1"/>
            </p:cNvSpPr>
            <p:nvPr/>
          </p:nvSpPr>
          <p:spPr bwMode="auto">
            <a:xfrm>
              <a:off x="862" y="3025"/>
              <a:ext cx="4740" cy="0"/>
            </a:xfrm>
            <a:prstGeom prst="line">
              <a:avLst/>
            </a:prstGeom>
            <a:noFill/>
            <a:ln w="9525" cap="rnd">
              <a:solidFill>
                <a:srgbClr val="000000"/>
              </a:solidFill>
              <a:round/>
              <a:headEnd/>
              <a:tailEnd/>
            </a:ln>
            <a:effectLst/>
          </p:spPr>
          <p:txBody>
            <a:bodyPr/>
            <a:lstStyle/>
            <a:p>
              <a:pPr>
                <a:defRPr/>
              </a:pPr>
              <a:endParaRPr lang="zh-CN"/>
            </a:p>
          </p:txBody>
        </p:sp>
        <p:sp>
          <p:nvSpPr>
            <p:cNvPr id="399476" name="Line 116"/>
            <p:cNvSpPr>
              <a:spLocks noChangeShapeType="1"/>
            </p:cNvSpPr>
            <p:nvPr/>
          </p:nvSpPr>
          <p:spPr bwMode="auto">
            <a:xfrm>
              <a:off x="862" y="3274"/>
              <a:ext cx="4740" cy="0"/>
            </a:xfrm>
            <a:prstGeom prst="line">
              <a:avLst/>
            </a:prstGeom>
            <a:noFill/>
            <a:ln w="9525" cap="rnd">
              <a:solidFill>
                <a:srgbClr val="000000"/>
              </a:solidFill>
              <a:round/>
              <a:headEnd/>
              <a:tailEnd/>
            </a:ln>
            <a:effectLst/>
          </p:spPr>
          <p:txBody>
            <a:bodyPr/>
            <a:lstStyle/>
            <a:p>
              <a:pPr>
                <a:defRPr/>
              </a:pPr>
              <a:endParaRPr lang="zh-CN"/>
            </a:p>
          </p:txBody>
        </p:sp>
        <p:sp>
          <p:nvSpPr>
            <p:cNvPr id="399477" name="Line 117"/>
            <p:cNvSpPr>
              <a:spLocks noChangeShapeType="1"/>
            </p:cNvSpPr>
            <p:nvPr/>
          </p:nvSpPr>
          <p:spPr bwMode="auto">
            <a:xfrm>
              <a:off x="862" y="3523"/>
              <a:ext cx="4740" cy="0"/>
            </a:xfrm>
            <a:prstGeom prst="line">
              <a:avLst/>
            </a:prstGeom>
            <a:noFill/>
            <a:ln w="9525" cap="rnd">
              <a:solidFill>
                <a:srgbClr val="000000"/>
              </a:solidFill>
              <a:round/>
              <a:headEnd/>
              <a:tailEnd/>
            </a:ln>
            <a:effectLst/>
          </p:spPr>
          <p:txBody>
            <a:bodyPr/>
            <a:lstStyle/>
            <a:p>
              <a:pPr>
                <a:defRPr/>
              </a:pPr>
              <a:endParaRPr lang="zh-CN"/>
            </a:p>
          </p:txBody>
        </p:sp>
        <p:sp>
          <p:nvSpPr>
            <p:cNvPr id="399478" name="Line 118"/>
            <p:cNvSpPr>
              <a:spLocks noChangeShapeType="1"/>
            </p:cNvSpPr>
            <p:nvPr/>
          </p:nvSpPr>
          <p:spPr bwMode="auto">
            <a:xfrm>
              <a:off x="862" y="3772"/>
              <a:ext cx="4740" cy="0"/>
            </a:xfrm>
            <a:prstGeom prst="line">
              <a:avLst/>
            </a:prstGeom>
            <a:noFill/>
            <a:ln w="9525" cap="rnd">
              <a:solidFill>
                <a:srgbClr val="000000"/>
              </a:solidFill>
              <a:round/>
              <a:headEnd/>
              <a:tailEnd/>
            </a:ln>
            <a:effectLst/>
          </p:spPr>
          <p:txBody>
            <a:bodyPr/>
            <a:lstStyle/>
            <a:p>
              <a:pPr>
                <a:defRPr/>
              </a:pPr>
              <a:endParaRPr lang="zh-CN"/>
            </a:p>
          </p:txBody>
        </p:sp>
        <p:sp>
          <p:nvSpPr>
            <p:cNvPr id="399479" name="Line 119"/>
            <p:cNvSpPr>
              <a:spLocks noChangeShapeType="1"/>
            </p:cNvSpPr>
            <p:nvPr/>
          </p:nvSpPr>
          <p:spPr bwMode="auto">
            <a:xfrm>
              <a:off x="862" y="4021"/>
              <a:ext cx="4740" cy="0"/>
            </a:xfrm>
            <a:prstGeom prst="line">
              <a:avLst/>
            </a:prstGeom>
            <a:noFill/>
            <a:ln w="9525" cap="rnd">
              <a:solidFill>
                <a:srgbClr val="000000"/>
              </a:solidFill>
              <a:round/>
              <a:headEnd/>
              <a:tailEnd/>
            </a:ln>
            <a:effectLst/>
          </p:spPr>
          <p:txBody>
            <a:bodyPr/>
            <a:lstStyle/>
            <a:p>
              <a:pPr>
                <a:defRPr/>
              </a:pPr>
              <a:endParaRPr lang="zh-CN"/>
            </a:p>
          </p:txBody>
        </p:sp>
        <p:sp>
          <p:nvSpPr>
            <p:cNvPr id="399480" name="Line 120"/>
            <p:cNvSpPr>
              <a:spLocks noChangeShapeType="1"/>
            </p:cNvSpPr>
            <p:nvPr/>
          </p:nvSpPr>
          <p:spPr bwMode="auto">
            <a:xfrm>
              <a:off x="862" y="4270"/>
              <a:ext cx="4740" cy="0"/>
            </a:xfrm>
            <a:prstGeom prst="line">
              <a:avLst/>
            </a:prstGeom>
            <a:noFill/>
            <a:ln w="9525" cap="rnd">
              <a:solidFill>
                <a:srgbClr val="000000"/>
              </a:solidFill>
              <a:round/>
              <a:headEnd/>
              <a:tailEnd/>
            </a:ln>
            <a:effectLst/>
          </p:spPr>
          <p:txBody>
            <a:bodyPr/>
            <a:lstStyle/>
            <a:p>
              <a:pPr>
                <a:defRPr/>
              </a:pPr>
              <a:endParaRPr lang="zh-CN"/>
            </a:p>
          </p:txBody>
        </p:sp>
      </p:grpSp>
      <p:sp>
        <p:nvSpPr>
          <p:cNvPr id="399481" name="Rectangle 121"/>
          <p:cNvSpPr>
            <a:spLocks noChangeArrowheads="1"/>
          </p:cNvSpPr>
          <p:nvPr/>
        </p:nvSpPr>
        <p:spPr bwMode="auto">
          <a:xfrm>
            <a:off x="1331913" y="657225"/>
            <a:ext cx="3724275" cy="457200"/>
          </a:xfrm>
          <a:prstGeom prst="rect">
            <a:avLst/>
          </a:prstGeom>
          <a:noFill/>
          <a:ln>
            <a:noFill/>
          </a:ln>
          <a:effectLst/>
        </p:spPr>
        <p:txBody>
          <a:bodyPr wrap="none">
            <a:spAutoFit/>
          </a:bodyPr>
          <a:lstStyle/>
          <a:p>
            <a:pPr algn="l">
              <a:defRPr/>
            </a:pPr>
            <a:r>
              <a:rPr lang="en-US" sz="2400">
                <a:solidFill>
                  <a:srgbClr val="000066"/>
                </a:solidFill>
                <a:latin typeface="Arial"/>
                <a:ea typeface="楷体_GB2312"/>
                <a:cs typeface="Arial"/>
              </a:rPr>
              <a:t>4</a:t>
            </a:r>
            <a:r>
              <a:rPr lang="zh-CN" sz="2400">
                <a:solidFill>
                  <a:srgbClr val="000066"/>
                </a:solidFill>
                <a:latin typeface="Arial"/>
                <a:ea typeface="楷体_GB2312"/>
                <a:cs typeface="Arial"/>
              </a:rPr>
              <a:t>、求激励方程、输出方程</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400388" name="Object 4"/>
          <p:cNvGraphicFramePr>
            <a:graphicFrameLocks xmlns:a="http://schemas.openxmlformats.org/drawingml/2006/main" noChangeAspect="1"/>
          </p:cNvGraphicFramePr>
          <p:nvPr/>
        </p:nvGraphicFramePr>
        <p:xfrm>
          <a:off x="3275013" y="908050"/>
          <a:ext cx="5868986" cy="5651500"/>
        </p:xfrm>
        <a:graphic>
          <a:graphicData uri="http://schemas.openxmlformats.org/presentationml/2006/ole">
            <p:oleObj name="oleObj" r:id="rId4" imgW="3629025" imgH="3505200" progId="Word.Picture.8">
              <p:embed/>
              <p:pic>
                <p:nvPicPr>
                  <p:cNvPr id="400388" name="Object 4"/>
                  <p:cNvPicPr/>
                  <p:nvPr/>
                </p:nvPicPr>
                <p:blipFill>
                  <a:blip r:embed="rId3"/>
                  <a:stretch/>
                </p:blipFill>
                <p:spPr bwMode="auto">
                  <a:xfrm>
                    <a:off x="3275013" y="908050"/>
                    <a:ext cx="5868986" cy="5651500"/>
                  </a:xfrm>
                  <a:prstGeom prst="rect">
                    <a:avLst/>
                  </a:prstGeom>
                </p:spPr>
              </p:pic>
            </p:oleObj>
          </a:graphicData>
        </a:graphic>
      </p:graphicFrame>
      <p:graphicFrame>
        <p:nvGraphicFramePr>
          <p:cNvPr id="400389" name="Object 5"/>
          <p:cNvGraphicFramePr>
            <a:graphicFrameLocks xmlns:a="http://schemas.openxmlformats.org/drawingml/2006/main" noChangeAspect="1"/>
          </p:cNvGraphicFramePr>
          <p:nvPr/>
        </p:nvGraphicFramePr>
        <p:xfrm>
          <a:off x="107949" y="2492375"/>
          <a:ext cx="2771775" cy="450850"/>
        </p:xfrm>
        <a:graphic>
          <a:graphicData uri="http://schemas.openxmlformats.org/presentationml/2006/ole">
            <p:oleObj name="oleObj" r:id="rId6" imgW="1942465" imgH="354965" progId="Equation.3">
              <p:embed/>
              <p:pic>
                <p:nvPicPr>
                  <p:cNvPr id="400389" name="Object 5"/>
                  <p:cNvPicPr/>
                  <p:nvPr/>
                </p:nvPicPr>
                <p:blipFill>
                  <a:blip r:embed="rId5"/>
                  <a:stretch/>
                </p:blipFill>
                <p:spPr bwMode="auto">
                  <a:xfrm>
                    <a:off x="107949" y="2492375"/>
                    <a:ext cx="2771775" cy="450850"/>
                  </a:xfrm>
                  <a:prstGeom prst="rect">
                    <a:avLst/>
                  </a:prstGeom>
                </p:spPr>
              </p:pic>
            </p:oleObj>
          </a:graphicData>
        </a:graphic>
      </p:graphicFrame>
      <p:graphicFrame>
        <p:nvGraphicFramePr>
          <p:cNvPr id="400390" name="Object 6"/>
          <p:cNvGraphicFramePr>
            <a:graphicFrameLocks xmlns:a="http://schemas.openxmlformats.org/drawingml/2006/main" noChangeAspect="1"/>
          </p:cNvGraphicFramePr>
          <p:nvPr/>
        </p:nvGraphicFramePr>
        <p:xfrm>
          <a:off x="107949" y="3284538"/>
          <a:ext cx="3270250" cy="465137"/>
        </p:xfrm>
        <a:graphic>
          <a:graphicData uri="http://schemas.openxmlformats.org/presentationml/2006/ole">
            <p:oleObj name="oleObj" r:id="rId8" imgW="2501265" imgH="354965" progId="Equation.3">
              <p:embed/>
              <p:pic>
                <p:nvPicPr>
                  <p:cNvPr id="400390" name="Object 6"/>
                  <p:cNvPicPr/>
                  <p:nvPr/>
                </p:nvPicPr>
                <p:blipFill>
                  <a:blip r:embed="rId7"/>
                  <a:stretch/>
                </p:blipFill>
                <p:spPr bwMode="auto">
                  <a:xfrm>
                    <a:off x="107949" y="3284538"/>
                    <a:ext cx="3270250" cy="465137"/>
                  </a:xfrm>
                  <a:prstGeom prst="rect">
                    <a:avLst/>
                  </a:prstGeom>
                </p:spPr>
              </p:pic>
            </p:oleObj>
          </a:graphicData>
        </a:graphic>
      </p:graphicFrame>
      <p:graphicFrame>
        <p:nvGraphicFramePr>
          <p:cNvPr id="400391" name="Object 7"/>
          <p:cNvGraphicFramePr>
            <a:graphicFrameLocks xmlns:a="http://schemas.openxmlformats.org/drawingml/2006/main" noChangeAspect="1"/>
          </p:cNvGraphicFramePr>
          <p:nvPr/>
        </p:nvGraphicFramePr>
        <p:xfrm>
          <a:off x="323850" y="4797425"/>
          <a:ext cx="2551113" cy="538163"/>
        </p:xfrm>
        <a:graphic>
          <a:graphicData uri="http://schemas.openxmlformats.org/presentationml/2006/ole">
            <p:oleObj name="oleObj" r:id="rId10" imgW="1143000" imgH="240665" progId="Equation.3">
              <p:embed/>
              <p:pic>
                <p:nvPicPr>
                  <p:cNvPr id="400391" name="Object 7"/>
                  <p:cNvPicPr/>
                  <p:nvPr/>
                </p:nvPicPr>
                <p:blipFill>
                  <a:blip r:embed="rId9"/>
                  <a:stretch/>
                </p:blipFill>
                <p:spPr bwMode="auto">
                  <a:xfrm>
                    <a:off x="323850" y="4797425"/>
                    <a:ext cx="2551113" cy="538163"/>
                  </a:xfrm>
                  <a:prstGeom prst="rect">
                    <a:avLst/>
                  </a:prstGeom>
                </p:spPr>
              </p:pic>
            </p:oleObj>
          </a:graphicData>
        </a:graphic>
      </p:graphicFrame>
      <p:graphicFrame>
        <p:nvGraphicFramePr>
          <p:cNvPr id="400392" name="Object 8"/>
          <p:cNvGraphicFramePr>
            <a:graphicFrameLocks xmlns:a="http://schemas.openxmlformats.org/drawingml/2006/main" noChangeAspect="1"/>
          </p:cNvGraphicFramePr>
          <p:nvPr/>
        </p:nvGraphicFramePr>
        <p:xfrm>
          <a:off x="107949" y="4149725"/>
          <a:ext cx="1711325" cy="406400"/>
        </p:xfrm>
        <a:graphic>
          <a:graphicData uri="http://schemas.openxmlformats.org/presentationml/2006/ole">
            <p:oleObj name="oleObj" r:id="rId12" imgW="1396365" imgH="329565" progId="Equation.3">
              <p:embed/>
              <p:pic>
                <p:nvPicPr>
                  <p:cNvPr id="400392" name="Object 8"/>
                  <p:cNvPicPr/>
                  <p:nvPr/>
                </p:nvPicPr>
                <p:blipFill>
                  <a:blip r:embed="rId11"/>
                  <a:stretch/>
                </p:blipFill>
                <p:spPr bwMode="auto">
                  <a:xfrm>
                    <a:off x="107949" y="4149725"/>
                    <a:ext cx="1711325" cy="406400"/>
                  </a:xfrm>
                  <a:prstGeom prst="rect">
                    <a:avLst/>
                  </a:prstGeom>
                </p:spPr>
              </p:pic>
            </p:oleObj>
          </a:graphicData>
        </a:graphic>
      </p:graphicFrame>
      <p:sp>
        <p:nvSpPr>
          <p:cNvPr id="400393" name="Rectangle 9"/>
          <p:cNvSpPr>
            <a:spLocks noChangeArrowheads="1"/>
          </p:cNvSpPr>
          <p:nvPr/>
        </p:nvSpPr>
        <p:spPr bwMode="auto">
          <a:xfrm>
            <a:off x="3279775" y="2406650"/>
            <a:ext cx="215899" cy="244475"/>
          </a:xfrm>
          <a:prstGeom prst="rect">
            <a:avLst/>
          </a:prstGeom>
          <a:noFill/>
          <a:ln>
            <a:noFill/>
          </a:ln>
          <a:effectLst/>
        </p:spPr>
        <p:txBody>
          <a:bodyPr wrap="none" anchor="ctr">
            <a:spAutoFit/>
          </a:bodyPr>
          <a:lstStyle/>
          <a:p>
            <a:pPr algn="l">
              <a:defRPr/>
            </a:pPr>
            <a:r>
              <a:rPr lang="en-US" sz="1000" b="0">
                <a:latin typeface="Times New Roman"/>
                <a:cs typeface="Times New Roman"/>
              </a:rPr>
              <a:t> </a:t>
            </a:r>
            <a:endParaRPr lang="en-US" b="0">
              <a:latin typeface="Arial"/>
            </a:endParaRPr>
          </a:p>
        </p:txBody>
      </p:sp>
      <p:sp>
        <p:nvSpPr>
          <p:cNvPr id="400394" name="Rectangle 10"/>
          <p:cNvSpPr>
            <a:spLocks noChangeArrowheads="1"/>
          </p:cNvSpPr>
          <p:nvPr/>
        </p:nvSpPr>
        <p:spPr bwMode="auto">
          <a:xfrm>
            <a:off x="3638550" y="3940175"/>
            <a:ext cx="438149" cy="244475"/>
          </a:xfrm>
          <a:prstGeom prst="rect">
            <a:avLst/>
          </a:prstGeom>
          <a:noFill/>
          <a:ln>
            <a:noFill/>
          </a:ln>
          <a:effectLst/>
        </p:spPr>
        <p:txBody>
          <a:bodyPr wrap="none" anchor="ctr">
            <a:spAutoFit/>
          </a:bodyPr>
          <a:lstStyle/>
          <a:p>
            <a:pPr algn="l">
              <a:defRPr/>
            </a:pPr>
            <a:r>
              <a:rPr lang="en-US" sz="1000" b="0">
                <a:latin typeface="Times New Roman"/>
                <a:cs typeface="Times New Roman"/>
              </a:rPr>
              <a:t>        </a:t>
            </a:r>
            <a:endParaRPr lang="en-US" b="0">
              <a:latin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01413" name="Rectangle 5"/>
          <p:cNvSpPr>
            <a:spLocks noChangeArrowheads="1"/>
          </p:cNvSpPr>
          <p:nvPr/>
        </p:nvSpPr>
        <p:spPr bwMode="auto">
          <a:xfrm>
            <a:off x="2051050" y="549275"/>
            <a:ext cx="2022475" cy="457200"/>
          </a:xfrm>
          <a:prstGeom prst="rect">
            <a:avLst/>
          </a:prstGeom>
          <a:noFill/>
          <a:ln>
            <a:noFill/>
          </a:ln>
          <a:effectLst/>
        </p:spPr>
        <p:txBody>
          <a:bodyPr wrap="none">
            <a:spAutoFit/>
          </a:bodyPr>
          <a:lstStyle/>
          <a:p>
            <a:pPr algn="l">
              <a:defRPr/>
            </a:pPr>
            <a:r>
              <a:rPr lang="zh-CN" sz="2400">
                <a:solidFill>
                  <a:srgbClr val="000066"/>
                </a:solidFill>
                <a:latin typeface="Arial"/>
                <a:ea typeface="楷体_GB2312"/>
                <a:cs typeface="Arial"/>
              </a:rPr>
              <a:t>画出逻辑电路</a:t>
            </a:r>
            <a:endParaRPr/>
          </a:p>
        </p:txBody>
      </p:sp>
      <p:graphicFrame>
        <p:nvGraphicFramePr>
          <p:cNvPr id="401415" name="Object 7"/>
          <p:cNvGraphicFramePr>
            <a:graphicFrameLocks xmlns:a="http://schemas.openxmlformats.org/drawingml/2006/main" noChangeAspect="1"/>
          </p:cNvGraphicFramePr>
          <p:nvPr/>
        </p:nvGraphicFramePr>
        <p:xfrm>
          <a:off x="900113" y="1495425"/>
          <a:ext cx="6985000" cy="4481513"/>
        </p:xfrm>
        <a:graphic>
          <a:graphicData uri="http://schemas.openxmlformats.org/presentationml/2006/ole">
            <p:oleObj name="oleObj" r:id="rId4" imgW="4742815" imgH="3048000" progId="Word.Picture.8">
              <p:embed/>
              <p:pic>
                <p:nvPicPr>
                  <p:cNvPr id="401415" name="Object 7"/>
                  <p:cNvPicPr/>
                  <p:nvPr/>
                </p:nvPicPr>
                <p:blipFill>
                  <a:blip r:embed="rId3"/>
                  <a:stretch/>
                </p:blipFill>
                <p:spPr bwMode="auto">
                  <a:xfrm>
                    <a:off x="900113" y="1495425"/>
                    <a:ext cx="6985000" cy="4481513"/>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02436" name="Rectangle 4"/>
          <p:cNvSpPr>
            <a:spLocks noChangeArrowheads="1"/>
          </p:cNvSpPr>
          <p:nvPr/>
        </p:nvSpPr>
        <p:spPr bwMode="auto">
          <a:xfrm>
            <a:off x="1042988" y="549275"/>
            <a:ext cx="7326312" cy="457200"/>
          </a:xfrm>
          <a:prstGeom prst="rect">
            <a:avLst/>
          </a:prstGeom>
          <a:noFill/>
          <a:ln>
            <a:noFill/>
          </a:ln>
          <a:effectLst/>
        </p:spPr>
        <p:txBody>
          <a:bodyPr wrap="none" anchor="ctr">
            <a:spAutoFit/>
          </a:bodyPr>
          <a:lstStyle/>
          <a:p>
            <a:pPr algn="l">
              <a:defRPr/>
            </a:pPr>
            <a:r>
              <a:rPr lang="zh-CN" sz="2400">
                <a:solidFill>
                  <a:srgbClr val="000066"/>
                </a:solidFill>
                <a:latin typeface="Tahoma"/>
                <a:ea typeface="楷体_GB2312"/>
              </a:rPr>
              <a:t>画出完整的状态图，检查所设计的计数器能否自启动</a:t>
            </a:r>
            <a:r>
              <a:rPr lang="en-US" sz="2400">
                <a:solidFill>
                  <a:srgbClr val="000066"/>
                </a:solidFill>
                <a:latin typeface="Tahoma"/>
                <a:ea typeface="楷体_GB2312"/>
              </a:rPr>
              <a:t>.</a:t>
            </a:r>
            <a:endParaRPr/>
          </a:p>
        </p:txBody>
      </p:sp>
      <p:sp>
        <p:nvSpPr>
          <p:cNvPr id="402437" name="Rectangle 5"/>
          <p:cNvSpPr>
            <a:spLocks noChangeArrowheads="1"/>
          </p:cNvSpPr>
          <p:nvPr/>
        </p:nvSpPr>
        <p:spPr bwMode="auto">
          <a:xfrm>
            <a:off x="0" y="2638425"/>
            <a:ext cx="9144000" cy="0"/>
          </a:xfrm>
          <a:prstGeom prst="rect">
            <a:avLst/>
          </a:prstGeom>
          <a:noFill/>
          <a:ln>
            <a:noFill/>
          </a:ln>
          <a:effectLst/>
        </p:spPr>
        <p:txBody>
          <a:bodyPr wrap="none" anchor="ctr">
            <a:spAutoFit/>
          </a:bodyPr>
          <a:lstStyle/>
          <a:p>
            <a:pPr>
              <a:defRPr/>
            </a:pPr>
            <a:endParaRPr lang="zh-CN"/>
          </a:p>
        </p:txBody>
      </p:sp>
      <p:sp>
        <p:nvSpPr>
          <p:cNvPr id="402438" name="Rectangle 6"/>
          <p:cNvSpPr>
            <a:spLocks noChangeArrowheads="1"/>
          </p:cNvSpPr>
          <p:nvPr/>
        </p:nvSpPr>
        <p:spPr bwMode="auto">
          <a:xfrm>
            <a:off x="0" y="2414588"/>
            <a:ext cx="9144000" cy="0"/>
          </a:xfrm>
          <a:prstGeom prst="rect">
            <a:avLst/>
          </a:prstGeom>
          <a:noFill/>
          <a:ln>
            <a:noFill/>
          </a:ln>
          <a:effectLst/>
        </p:spPr>
        <p:txBody>
          <a:bodyPr wrap="none" anchor="ctr">
            <a:spAutoFit/>
          </a:bodyPr>
          <a:lstStyle/>
          <a:p>
            <a:pPr>
              <a:defRPr/>
            </a:pPr>
            <a:endParaRPr lang="zh-CN"/>
          </a:p>
        </p:txBody>
      </p:sp>
      <p:graphicFrame>
        <p:nvGraphicFramePr>
          <p:cNvPr id="402439" name="Object 7"/>
          <p:cNvGraphicFramePr>
            <a:graphicFrameLocks xmlns:a="http://schemas.openxmlformats.org/drawingml/2006/main" noChangeAspect="1"/>
          </p:cNvGraphicFramePr>
          <p:nvPr/>
        </p:nvGraphicFramePr>
        <p:xfrm>
          <a:off x="2195513" y="1484313"/>
          <a:ext cx="5113337" cy="4357687"/>
        </p:xfrm>
        <a:graphic>
          <a:graphicData uri="http://schemas.openxmlformats.org/presentationml/2006/ole">
            <p:oleObj name="oleObj" r:id="rId4" imgW="2847340" imgH="2428875" progId="Word.Picture.8">
              <p:embed/>
              <p:pic>
                <p:nvPicPr>
                  <p:cNvPr id="402439" name="Object 7"/>
                  <p:cNvPicPr/>
                  <p:nvPr/>
                </p:nvPicPr>
                <p:blipFill>
                  <a:blip r:embed="rId3"/>
                  <a:stretch/>
                </p:blipFill>
                <p:spPr bwMode="auto">
                  <a:xfrm>
                    <a:off x="2195513" y="1484313"/>
                    <a:ext cx="5113337" cy="4357687"/>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7" name="Object 7"/>
          <p:cNvGraphicFramePr>
            <a:graphicFrameLocks xmlns:a="http://schemas.openxmlformats.org/drawingml/2006/main" noChangeAspect="1"/>
          </p:cNvGraphicFramePr>
          <p:nvPr/>
        </p:nvGraphicFramePr>
        <p:xfrm>
          <a:off x="5618162" y="6196"/>
          <a:ext cx="3525838" cy="4357688"/>
        </p:xfrm>
        <a:graphic>
          <a:graphicData uri="http://schemas.openxmlformats.org/presentationml/2006/ole">
            <p:oleObj name="oleObj" r:id="rId4" imgW="1964055" imgH="2428875" progId="Word.Picture.8">
              <p:embed/>
              <p:pic>
                <p:nvPicPr>
                  <p:cNvPr id="7" name="Object 7"/>
                  <p:cNvPicPr/>
                  <p:nvPr/>
                </p:nvPicPr>
                <p:blipFill>
                  <a:blip r:embed="rId3"/>
                  <a:stretch/>
                </p:blipFill>
                <p:spPr bwMode="auto">
                  <a:xfrm>
                    <a:off x="5618162" y="6196"/>
                    <a:ext cx="3525838" cy="4357688"/>
                  </a:xfrm>
                  <a:prstGeom prst="rect">
                    <a:avLst/>
                  </a:prstGeom>
                </p:spPr>
              </p:pic>
            </p:oleObj>
          </a:graphicData>
        </a:graphic>
      </p:graphicFrame>
      <p:sp>
        <p:nvSpPr>
          <p:cNvPr id="403458" name="Rectangle 2"/>
          <p:cNvSpPr>
            <a:spLocks noChangeArrowheads="1"/>
          </p:cNvSpPr>
          <p:nvPr/>
        </p:nvSpPr>
        <p:spPr bwMode="auto">
          <a:xfrm>
            <a:off x="684213" y="351031"/>
            <a:ext cx="2875211" cy="1015614"/>
          </a:xfrm>
          <a:prstGeom prst="rect">
            <a:avLst/>
          </a:prstGeom>
          <a:noFill/>
          <a:ln>
            <a:noFill/>
          </a:ln>
          <a:effectLst/>
        </p:spPr>
        <p:txBody>
          <a:bodyPr wrap="none" tIns="76176" bIns="76176" anchor="ctr">
            <a:spAutoFit/>
          </a:bodyPr>
          <a:lstStyle/>
          <a:p>
            <a:pPr algn="l">
              <a:defRPr/>
            </a:pPr>
            <a:r>
              <a:rPr lang="en-US" sz="2800">
                <a:solidFill>
                  <a:srgbClr val="CC0000"/>
                </a:solidFill>
                <a:latin typeface="Times New Roman"/>
                <a:ea typeface="楷体_GB2312"/>
              </a:rPr>
              <a:t>Verilog HDL</a:t>
            </a:r>
            <a:r>
              <a:rPr lang="zh-CN" sz="2800">
                <a:solidFill>
                  <a:srgbClr val="CC0000"/>
                </a:solidFill>
                <a:latin typeface="Times New Roman"/>
                <a:ea typeface="楷体_GB2312"/>
              </a:rPr>
              <a:t>建模</a:t>
            </a:r>
            <a:endParaRPr lang="zh-CN" sz="2800">
              <a:solidFill>
                <a:srgbClr val="CC0000"/>
              </a:solidFill>
              <a:latin typeface="楷体_GB2312"/>
              <a:ea typeface="楷体_GB2312"/>
            </a:endParaRPr>
          </a:p>
          <a:p>
            <a:pPr algn="l">
              <a:defRPr/>
            </a:pPr>
            <a:endParaRPr lang="en-US" sz="2800">
              <a:solidFill>
                <a:srgbClr val="CC0000"/>
              </a:solidFill>
              <a:latin typeface="楷体_GB2312"/>
              <a:ea typeface="楷体_GB2312"/>
            </a:endParaRPr>
          </a:p>
        </p:txBody>
      </p:sp>
      <p:sp>
        <p:nvSpPr>
          <p:cNvPr id="403459" name="Rectangle 3"/>
          <p:cNvSpPr>
            <a:spLocks noChangeArrowheads="1"/>
          </p:cNvSpPr>
          <p:nvPr/>
        </p:nvSpPr>
        <p:spPr bwMode="auto">
          <a:xfrm>
            <a:off x="278689" y="1484730"/>
            <a:ext cx="8713788" cy="4524315"/>
          </a:xfrm>
          <a:prstGeom prst="rect">
            <a:avLst/>
          </a:prstGeom>
          <a:noFill/>
          <a:ln>
            <a:noFill/>
          </a:ln>
          <a:effectLst/>
        </p:spPr>
        <p:txBody>
          <a:bodyPr anchor="ctr">
            <a:spAutoFit/>
          </a:bodyPr>
          <a:lstStyle/>
          <a:p>
            <a:pPr algn="l">
              <a:defRPr/>
            </a:pPr>
            <a:r>
              <a:rPr lang="en-US" sz="2400">
                <a:solidFill>
                  <a:srgbClr val="000066"/>
                </a:solidFill>
                <a:latin typeface="Times New Roman"/>
                <a:ea typeface="楷体_GB2312"/>
              </a:rPr>
              <a:t>module  </a:t>
            </a:r>
            <a:r>
              <a:rPr lang="en-US" sz="2400">
                <a:solidFill>
                  <a:srgbClr val="000066"/>
                </a:solidFill>
                <a:latin typeface="Times New Roman"/>
                <a:ea typeface="楷体_GB2312"/>
              </a:rPr>
              <a:t>state_diagram</a:t>
            </a:r>
            <a:r>
              <a:rPr lang="en-US" sz="2400">
                <a:solidFill>
                  <a:srgbClr val="000066"/>
                </a:solidFill>
                <a:latin typeface="Times New Roman"/>
                <a:ea typeface="楷体_GB2312"/>
              </a:rPr>
              <a:t> (A, CP, R, Y);</a:t>
            </a:r>
            <a:endParaRPr/>
          </a:p>
          <a:p>
            <a:pPr algn="l">
              <a:defRPr/>
            </a:pPr>
            <a:r>
              <a:rPr lang="en-US" sz="2400">
                <a:solidFill>
                  <a:srgbClr val="000066"/>
                </a:solidFill>
                <a:latin typeface="Times New Roman"/>
                <a:ea typeface="楷体_GB2312"/>
              </a:rPr>
              <a:t>     input A, CP, R;</a:t>
            </a:r>
            <a:endParaRPr/>
          </a:p>
          <a:p>
            <a:pPr algn="l">
              <a:defRPr/>
            </a:pPr>
            <a:r>
              <a:rPr lang="en-US" sz="2400">
                <a:solidFill>
                  <a:srgbClr val="000066"/>
                </a:solidFill>
                <a:latin typeface="Times New Roman"/>
                <a:ea typeface="楷体_GB2312"/>
              </a:rPr>
              <a:t>     output Y;</a:t>
            </a:r>
            <a:endParaRPr/>
          </a:p>
          <a:p>
            <a:pPr algn="l">
              <a:defRPr/>
            </a:pPr>
            <a:r>
              <a:rPr lang="en-US" sz="2400">
                <a:solidFill>
                  <a:srgbClr val="000066"/>
                </a:solidFill>
                <a:latin typeface="Times New Roman"/>
                <a:ea typeface="楷体_GB2312"/>
              </a:rPr>
              <a:t>     </a:t>
            </a:r>
            <a:r>
              <a:rPr lang="en-US" sz="2400">
                <a:solidFill>
                  <a:srgbClr val="000066"/>
                </a:solidFill>
                <a:latin typeface="Times New Roman"/>
                <a:ea typeface="楷体_GB2312"/>
              </a:rPr>
              <a:t>reg</a:t>
            </a:r>
            <a:r>
              <a:rPr lang="en-US" sz="2400">
                <a:solidFill>
                  <a:srgbClr val="000066"/>
                </a:solidFill>
                <a:latin typeface="Times New Roman"/>
                <a:ea typeface="楷体_GB2312"/>
              </a:rPr>
              <a:t> Y;		</a:t>
            </a:r>
            <a:endParaRPr/>
          </a:p>
          <a:p>
            <a:pPr algn="l">
              <a:defRPr/>
            </a:pPr>
            <a:r>
              <a:rPr lang="en-US" sz="2400">
                <a:solidFill>
                  <a:srgbClr val="000066"/>
                </a:solidFill>
                <a:latin typeface="Times New Roman"/>
                <a:ea typeface="楷体_GB2312"/>
              </a:rPr>
              <a:t>     </a:t>
            </a:r>
            <a:r>
              <a:rPr lang="en-US" sz="2400">
                <a:solidFill>
                  <a:srgbClr val="000066"/>
                </a:solidFill>
                <a:latin typeface="Times New Roman"/>
                <a:ea typeface="楷体_GB2312"/>
              </a:rPr>
              <a:t>reg</a:t>
            </a:r>
            <a:r>
              <a:rPr lang="en-US" sz="2400">
                <a:solidFill>
                  <a:srgbClr val="000066"/>
                </a:solidFill>
                <a:latin typeface="Times New Roman"/>
                <a:ea typeface="楷体_GB2312"/>
              </a:rPr>
              <a:t> [2:0] </a:t>
            </a:r>
            <a:r>
              <a:rPr lang="en-US" sz="2400">
                <a:solidFill>
                  <a:srgbClr val="000066"/>
                </a:solidFill>
                <a:latin typeface="Times New Roman"/>
                <a:ea typeface="楷体_GB2312"/>
              </a:rPr>
              <a:t>current_state</a:t>
            </a:r>
            <a:r>
              <a:rPr lang="en-US" sz="2400">
                <a:solidFill>
                  <a:srgbClr val="000066"/>
                </a:solidFill>
                <a:latin typeface="Times New Roman"/>
                <a:ea typeface="楷体_GB2312"/>
              </a:rPr>
              <a:t>, </a:t>
            </a:r>
            <a:r>
              <a:rPr lang="en-US" sz="2400">
                <a:solidFill>
                  <a:srgbClr val="000066"/>
                </a:solidFill>
                <a:latin typeface="Times New Roman"/>
                <a:ea typeface="楷体_GB2312"/>
              </a:rPr>
              <a:t>next_state</a:t>
            </a:r>
            <a:r>
              <a:rPr lang="en-US" sz="2400">
                <a:solidFill>
                  <a:srgbClr val="000066"/>
                </a:solidFill>
                <a:latin typeface="Times New Roman"/>
                <a:ea typeface="楷体_GB2312"/>
              </a:rPr>
              <a:t>;</a:t>
            </a:r>
            <a:endParaRPr/>
          </a:p>
          <a:p>
            <a:pPr algn="l">
              <a:defRPr/>
            </a:pPr>
            <a:r>
              <a:rPr lang="en-US" sz="2400">
                <a:solidFill>
                  <a:srgbClr val="000066"/>
                </a:solidFill>
                <a:latin typeface="Times New Roman"/>
                <a:ea typeface="楷体_GB2312"/>
              </a:rPr>
              <a:t>     parameter  S0=2’b000, S1=2’b001, </a:t>
            </a:r>
            <a:br>
              <a:rPr lang="en-US" sz="2400">
                <a:solidFill>
                  <a:srgbClr val="000066"/>
                </a:solidFill>
                <a:latin typeface="Times New Roman"/>
                <a:ea typeface="楷体_GB2312"/>
              </a:rPr>
            </a:br>
            <a:r>
              <a:rPr lang="en-US" sz="2400">
                <a:solidFill>
                  <a:srgbClr val="000066"/>
                </a:solidFill>
                <a:latin typeface="Times New Roman"/>
                <a:ea typeface="楷体_GB2312"/>
              </a:rPr>
              <a:t>	S2=2’b010, S3=2’b011, S4=2’b100;</a:t>
            </a:r>
            <a:endParaRPr/>
          </a:p>
          <a:p>
            <a:pPr algn="l">
              <a:defRPr/>
            </a:pPr>
            <a:r>
              <a:rPr lang="en-US" sz="2400">
                <a:solidFill>
                  <a:srgbClr val="000066"/>
                </a:solidFill>
                <a:latin typeface="Times New Roman"/>
                <a:ea typeface="楷体_GB2312"/>
              </a:rPr>
              <a:t>     always @( </a:t>
            </a:r>
            <a:r>
              <a:rPr lang="en-US" sz="2400">
                <a:solidFill>
                  <a:srgbClr val="000066"/>
                </a:solidFill>
                <a:latin typeface="Times New Roman"/>
                <a:ea typeface="楷体_GB2312"/>
              </a:rPr>
              <a:t>negedge</a:t>
            </a:r>
            <a:r>
              <a:rPr lang="en-US" sz="2400">
                <a:solidFill>
                  <a:srgbClr val="000066"/>
                </a:solidFill>
                <a:latin typeface="Times New Roman"/>
                <a:ea typeface="楷体_GB2312"/>
              </a:rPr>
              <a:t> CP or </a:t>
            </a:r>
            <a:r>
              <a:rPr lang="en-US" sz="2400">
                <a:solidFill>
                  <a:srgbClr val="000066"/>
                </a:solidFill>
                <a:latin typeface="Times New Roman"/>
                <a:ea typeface="楷体_GB2312"/>
              </a:rPr>
              <a:t>negedge</a:t>
            </a:r>
            <a:r>
              <a:rPr lang="en-US" sz="2400">
                <a:solidFill>
                  <a:srgbClr val="000066"/>
                </a:solidFill>
                <a:latin typeface="Times New Roman"/>
                <a:ea typeface="楷体_GB2312"/>
              </a:rPr>
              <a:t> CR)</a:t>
            </a:r>
            <a:endParaRPr/>
          </a:p>
          <a:p>
            <a:pPr algn="l">
              <a:defRPr/>
            </a:pPr>
            <a:r>
              <a:rPr lang="en-US" sz="2400">
                <a:solidFill>
                  <a:srgbClr val="000066"/>
                </a:solidFill>
                <a:latin typeface="Times New Roman"/>
                <a:ea typeface="楷体_GB2312"/>
              </a:rPr>
              <a:t>     begin</a:t>
            </a:r>
            <a:endParaRPr/>
          </a:p>
          <a:p>
            <a:pPr algn="l">
              <a:defRPr/>
            </a:pPr>
            <a:r>
              <a:rPr lang="en-US" sz="2400">
                <a:solidFill>
                  <a:srgbClr val="000066"/>
                </a:solidFill>
                <a:latin typeface="Times New Roman"/>
                <a:ea typeface="楷体_GB2312"/>
              </a:rPr>
              <a:t>         if (~CR)  </a:t>
            </a:r>
            <a:r>
              <a:rPr lang="en-US" sz="2400">
                <a:solidFill>
                  <a:srgbClr val="000066"/>
                </a:solidFill>
                <a:latin typeface="Times New Roman"/>
                <a:ea typeface="楷体_GB2312"/>
              </a:rPr>
              <a:t>current_state</a:t>
            </a:r>
            <a:r>
              <a:rPr lang="en-US" sz="2400">
                <a:solidFill>
                  <a:srgbClr val="000066"/>
                </a:solidFill>
                <a:latin typeface="Times New Roman"/>
                <a:ea typeface="楷体_GB2312"/>
              </a:rPr>
              <a:t> &lt;=S0; </a:t>
            </a:r>
            <a:r>
              <a:rPr lang="zh-CN" sz="2400">
                <a:solidFill>
                  <a:srgbClr val="000066"/>
                </a:solidFill>
                <a:latin typeface="Times New Roman"/>
                <a:ea typeface="楷体_GB2312"/>
              </a:rPr>
              <a:t>　</a:t>
            </a:r>
            <a:r>
              <a:rPr lang="en-US" sz="2400">
                <a:solidFill>
                  <a:srgbClr val="000066"/>
                </a:solidFill>
                <a:latin typeface="Times New Roman"/>
                <a:ea typeface="楷体_GB2312"/>
              </a:rPr>
              <a:t>//</a:t>
            </a:r>
            <a:r>
              <a:rPr lang="zh-CN" sz="2400">
                <a:solidFill>
                  <a:srgbClr val="000066"/>
                </a:solidFill>
                <a:latin typeface="Times New Roman"/>
                <a:ea typeface="楷体_GB2312"/>
              </a:rPr>
              <a:t>在</a:t>
            </a:r>
            <a:r>
              <a:rPr lang="en-US" sz="2400">
                <a:solidFill>
                  <a:srgbClr val="000066"/>
                </a:solidFill>
                <a:latin typeface="Times New Roman"/>
                <a:ea typeface="楷体_GB2312"/>
              </a:rPr>
              <a:t>CR</a:t>
            </a:r>
            <a:r>
              <a:rPr lang="zh-CN" sz="2400">
                <a:solidFill>
                  <a:srgbClr val="000066"/>
                </a:solidFill>
                <a:latin typeface="Times New Roman"/>
                <a:ea typeface="楷体_GB2312"/>
              </a:rPr>
              <a:t>下降沿设</a:t>
            </a:r>
            <a:r>
              <a:rPr lang="en-US" sz="2400">
                <a:solidFill>
                  <a:srgbClr val="000066"/>
                </a:solidFill>
                <a:latin typeface="Times New Roman"/>
                <a:ea typeface="楷体_GB2312"/>
              </a:rPr>
              <a:t>s0</a:t>
            </a:r>
            <a:r>
              <a:rPr lang="zh-CN" sz="2400">
                <a:solidFill>
                  <a:srgbClr val="000066"/>
                </a:solidFill>
                <a:latin typeface="Times New Roman"/>
                <a:ea typeface="楷体_GB2312"/>
              </a:rPr>
              <a:t>为初态</a:t>
            </a:r>
            <a:endParaRPr/>
          </a:p>
          <a:p>
            <a:pPr algn="l">
              <a:defRPr/>
            </a:pPr>
            <a:r>
              <a:rPr lang="zh-CN" sz="2400">
                <a:solidFill>
                  <a:srgbClr val="000066"/>
                </a:solidFill>
                <a:latin typeface="Times New Roman"/>
                <a:ea typeface="楷体_GB2312"/>
              </a:rPr>
              <a:t>         </a:t>
            </a:r>
            <a:r>
              <a:rPr lang="en-US" sz="2400">
                <a:solidFill>
                  <a:srgbClr val="000066"/>
                </a:solidFill>
                <a:latin typeface="Times New Roman"/>
                <a:ea typeface="楷体_GB2312"/>
              </a:rPr>
              <a:t>else          </a:t>
            </a:r>
            <a:r>
              <a:rPr lang="en-US" sz="2400">
                <a:solidFill>
                  <a:srgbClr val="000066"/>
                </a:solidFill>
                <a:latin typeface="Times New Roman"/>
                <a:ea typeface="楷体_GB2312"/>
              </a:rPr>
              <a:t>current_state</a:t>
            </a:r>
            <a:r>
              <a:rPr lang="en-US" sz="2400">
                <a:solidFill>
                  <a:srgbClr val="000066"/>
                </a:solidFill>
                <a:latin typeface="Times New Roman"/>
                <a:ea typeface="楷体_GB2312"/>
              </a:rPr>
              <a:t> &lt;= </a:t>
            </a:r>
            <a:r>
              <a:rPr lang="en-US" sz="2400">
                <a:solidFill>
                  <a:srgbClr val="000066"/>
                </a:solidFill>
                <a:latin typeface="Times New Roman"/>
                <a:ea typeface="楷体_GB2312"/>
              </a:rPr>
              <a:t>next_state</a:t>
            </a:r>
            <a:r>
              <a:rPr lang="en-US" sz="2400">
                <a:solidFill>
                  <a:srgbClr val="000066"/>
                </a:solidFill>
                <a:latin typeface="Times New Roman"/>
                <a:ea typeface="楷体_GB2312"/>
              </a:rPr>
              <a:t>;</a:t>
            </a:r>
            <a:endParaRPr/>
          </a:p>
          <a:p>
            <a:pPr algn="l">
              <a:defRPr/>
            </a:pPr>
            <a:r>
              <a:rPr lang="en-US" sz="2400">
                <a:solidFill>
                  <a:srgbClr val="000066"/>
                </a:solidFill>
                <a:latin typeface="Times New Roman"/>
                <a:ea typeface="楷体_GB2312"/>
              </a:rPr>
              <a:t>     end</a:t>
            </a:r>
            <a:endParaRPr/>
          </a:p>
        </p:txBody>
      </p:sp>
      <p:sp>
        <p:nvSpPr>
          <p:cNvPr id="403462" name="Rectangle 6"/>
          <p:cNvSpPr>
            <a:spLocks noChangeArrowheads="1"/>
          </p:cNvSpPr>
          <p:nvPr/>
        </p:nvSpPr>
        <p:spPr bwMode="auto">
          <a:xfrm>
            <a:off x="0" y="2795588"/>
            <a:ext cx="9144000" cy="0"/>
          </a:xfrm>
          <a:prstGeom prst="rect">
            <a:avLst/>
          </a:prstGeom>
          <a:noFill/>
          <a:ln>
            <a:noFill/>
          </a:ln>
          <a:effectLst/>
        </p:spPr>
        <p:txBody>
          <a:bodyPr wrap="none" anchor="ctr">
            <a:spAutoFit/>
          </a:bodyPr>
          <a:lstStyle/>
          <a:p>
            <a:pPr>
              <a:defRPr/>
            </a:pPr>
            <a:endParaRPr lang="zh-CN"/>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3459"/>
                                        </p:tgtEl>
                                        <p:attrNameLst>
                                          <p:attrName>style.visibility</p:attrName>
                                        </p:attrNameLst>
                                      </p:cBhvr>
                                      <p:to>
                                        <p:strVal val="visible"/>
                                      </p:to>
                                    </p:set>
                                    <p:animEffect transition="in" filter="strips(downRight)">
                                      <p:cBhvr>
                                        <p:cTn id="7" dur="2000"/>
                                        <p:tgtEl>
                                          <p:spTgt spid="403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3459" grpId="0"/>
    </p:bldLst>
  </p:timing>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05507" name="Rectangle 3"/>
          <p:cNvSpPr>
            <a:spLocks noChangeArrowheads="1"/>
          </p:cNvSpPr>
          <p:nvPr/>
        </p:nvSpPr>
        <p:spPr bwMode="auto">
          <a:xfrm>
            <a:off x="755470" y="2524606"/>
            <a:ext cx="6120100" cy="3046988"/>
          </a:xfrm>
          <a:prstGeom prst="rect">
            <a:avLst/>
          </a:prstGeom>
          <a:noFill/>
          <a:ln>
            <a:noFill/>
          </a:ln>
          <a:effectLst/>
        </p:spPr>
        <p:txBody>
          <a:bodyPr wrap="square" anchor="ctr">
            <a:spAutoFit/>
          </a:bodyPr>
          <a:lstStyle/>
          <a:p>
            <a:pPr algn="l">
              <a:defRPr/>
            </a:pPr>
            <a:r>
              <a:rPr lang="en-US" sz="2400">
                <a:solidFill>
                  <a:srgbClr val="000066"/>
                </a:solidFill>
                <a:latin typeface="Times New Roman"/>
                <a:ea typeface="楷体_GB2312"/>
              </a:rPr>
              <a:t>always @(</a:t>
            </a:r>
            <a:r>
              <a:rPr lang="en-US" sz="2400">
                <a:solidFill>
                  <a:srgbClr val="000066"/>
                </a:solidFill>
                <a:latin typeface="Times New Roman"/>
                <a:ea typeface="楷体_GB2312"/>
              </a:rPr>
              <a:t>current_state</a:t>
            </a:r>
            <a:r>
              <a:rPr lang="en-US" sz="2400">
                <a:solidFill>
                  <a:srgbClr val="000066"/>
                </a:solidFill>
                <a:latin typeface="Times New Roman"/>
                <a:ea typeface="楷体_GB2312"/>
              </a:rPr>
              <a:t> or A)</a:t>
            </a:r>
            <a:endParaRPr/>
          </a:p>
          <a:p>
            <a:pPr algn="l">
              <a:defRPr/>
            </a:pPr>
            <a:r>
              <a:rPr lang="en-US" sz="2400">
                <a:solidFill>
                  <a:srgbClr val="000066"/>
                </a:solidFill>
                <a:latin typeface="Times New Roman"/>
                <a:ea typeface="楷体_GB2312"/>
              </a:rPr>
              <a:t>  begin	</a:t>
            </a:r>
            <a:endParaRPr/>
          </a:p>
          <a:p>
            <a:pPr algn="l">
              <a:defRPr/>
            </a:pPr>
            <a:r>
              <a:rPr lang="en-US" sz="2400">
                <a:solidFill>
                  <a:srgbClr val="000066"/>
                </a:solidFill>
                <a:latin typeface="Times New Roman"/>
                <a:ea typeface="楷体_GB2312"/>
              </a:rPr>
              <a:t>    case(</a:t>
            </a:r>
            <a:r>
              <a:rPr lang="en-US" sz="2400">
                <a:solidFill>
                  <a:srgbClr val="000066"/>
                </a:solidFill>
                <a:latin typeface="Times New Roman"/>
                <a:ea typeface="楷体_GB2312"/>
              </a:rPr>
              <a:t>current_state</a:t>
            </a:r>
            <a:r>
              <a:rPr lang="en-US" sz="2400">
                <a:solidFill>
                  <a:srgbClr val="000066"/>
                </a:solidFill>
                <a:latin typeface="Times New Roman"/>
                <a:ea typeface="楷体_GB2312"/>
              </a:rPr>
              <a:t>)</a:t>
            </a:r>
            <a:endParaRPr/>
          </a:p>
          <a:p>
            <a:pPr algn="l">
              <a:defRPr/>
            </a:pPr>
            <a:r>
              <a:rPr lang="en-US" sz="2400">
                <a:solidFill>
                  <a:srgbClr val="000066"/>
                </a:solidFill>
                <a:latin typeface="Times New Roman"/>
                <a:ea typeface="楷体_GB2312"/>
              </a:rPr>
              <a:t>      </a:t>
            </a:r>
            <a:r>
              <a:rPr lang="zh-CN" sz="2400">
                <a:solidFill>
                  <a:srgbClr val="000066"/>
                </a:solidFill>
                <a:latin typeface="Times New Roman"/>
                <a:ea typeface="楷体_GB2312"/>
              </a:rPr>
              <a:t>　</a:t>
            </a:r>
            <a:r>
              <a:rPr lang="en-US" sz="2400">
                <a:solidFill>
                  <a:srgbClr val="000066"/>
                </a:solidFill>
                <a:latin typeface="Times New Roman"/>
                <a:ea typeface="楷体_GB2312"/>
              </a:rPr>
              <a:t>S0: </a:t>
            </a:r>
            <a:endParaRPr/>
          </a:p>
          <a:p>
            <a:pPr algn="l">
              <a:defRPr/>
            </a:pPr>
            <a:r>
              <a:rPr lang="en-US" sz="2400">
                <a:solidFill>
                  <a:srgbClr val="000066"/>
                </a:solidFill>
                <a:latin typeface="Times New Roman"/>
                <a:ea typeface="楷体_GB2312"/>
              </a:rPr>
              <a:t>	begin </a:t>
            </a:r>
            <a:endParaRPr/>
          </a:p>
          <a:p>
            <a:pPr algn="l">
              <a:defRPr/>
            </a:pPr>
            <a:r>
              <a:rPr lang="en-US" sz="2400">
                <a:solidFill>
                  <a:srgbClr val="000066"/>
                </a:solidFill>
                <a:latin typeface="Times New Roman"/>
                <a:ea typeface="楷体_GB2312"/>
              </a:rPr>
              <a:t>		Y&lt;=0; </a:t>
            </a:r>
            <a:endParaRPr/>
          </a:p>
          <a:p>
            <a:pPr algn="l">
              <a:defRPr/>
            </a:pPr>
            <a:r>
              <a:rPr lang="en-US" sz="2400">
                <a:solidFill>
                  <a:srgbClr val="000066"/>
                </a:solidFill>
                <a:latin typeface="Times New Roman"/>
                <a:ea typeface="楷体_GB2312"/>
              </a:rPr>
              <a:t>		</a:t>
            </a:r>
            <a:r>
              <a:rPr lang="en-US" sz="2400">
                <a:solidFill>
                  <a:srgbClr val="000066"/>
                </a:solidFill>
                <a:latin typeface="Times New Roman"/>
                <a:ea typeface="楷体_GB2312"/>
              </a:rPr>
              <a:t>next_state</a:t>
            </a:r>
            <a:r>
              <a:rPr lang="en-US" sz="2400">
                <a:solidFill>
                  <a:srgbClr val="000066"/>
                </a:solidFill>
                <a:latin typeface="Times New Roman"/>
                <a:ea typeface="楷体_GB2312"/>
              </a:rPr>
              <a:t>&lt;=(A==1)? S1: S0; </a:t>
            </a:r>
            <a:endParaRPr/>
          </a:p>
          <a:p>
            <a:pPr algn="l">
              <a:defRPr/>
            </a:pPr>
            <a:r>
              <a:rPr lang="en-US" sz="2400">
                <a:solidFill>
                  <a:srgbClr val="000066"/>
                </a:solidFill>
                <a:latin typeface="Times New Roman"/>
                <a:ea typeface="楷体_GB2312"/>
              </a:rPr>
              <a:t>	end</a:t>
            </a:r>
            <a:endParaRPr/>
          </a:p>
        </p:txBody>
      </p:sp>
      <p:graphicFrame>
        <p:nvGraphicFramePr>
          <p:cNvPr id="5" name="Object 7"/>
          <p:cNvGraphicFramePr>
            <a:graphicFrameLocks xmlns:a="http://schemas.openxmlformats.org/drawingml/2006/main" noChangeAspect="1"/>
          </p:cNvGraphicFramePr>
          <p:nvPr/>
        </p:nvGraphicFramePr>
        <p:xfrm>
          <a:off x="5618162" y="6196"/>
          <a:ext cx="3525838" cy="4357688"/>
        </p:xfrm>
        <a:graphic>
          <a:graphicData uri="http://schemas.openxmlformats.org/presentationml/2006/ole">
            <p:oleObj name="oleObj" r:id="rId4" imgW="1964055" imgH="2428875" progId="Word.Picture.8">
              <p:embed/>
              <p:pic>
                <p:nvPicPr>
                  <p:cNvPr id="5" name="Object 7"/>
                  <p:cNvPicPr/>
                  <p:nvPr/>
                </p:nvPicPr>
                <p:blipFill>
                  <a:blip r:embed="rId3"/>
                  <a:stretch/>
                </p:blipFill>
                <p:spPr bwMode="auto">
                  <a:xfrm>
                    <a:off x="5618162" y="6196"/>
                    <a:ext cx="3525838" cy="4357688"/>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5507"/>
                                        </p:tgtEl>
                                        <p:attrNameLst>
                                          <p:attrName>style.visibility</p:attrName>
                                        </p:attrNameLst>
                                      </p:cBhvr>
                                      <p:to>
                                        <p:strVal val="visible"/>
                                      </p:to>
                                    </p:set>
                                    <p:animEffect transition="in" filter="strips(downRight)">
                                      <p:cBhvr>
                                        <p:cTn id="7" dur="2000"/>
                                        <p:tgtEl>
                                          <p:spTgt spid="405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07" grpId="0"/>
    </p:bldLst>
  </p:timing>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05507" name="Rectangle 3"/>
          <p:cNvSpPr>
            <a:spLocks noChangeArrowheads="1"/>
          </p:cNvSpPr>
          <p:nvPr/>
        </p:nvSpPr>
        <p:spPr bwMode="auto">
          <a:xfrm>
            <a:off x="539440" y="3078604"/>
            <a:ext cx="6048090" cy="1938992"/>
          </a:xfrm>
          <a:prstGeom prst="rect">
            <a:avLst/>
          </a:prstGeom>
          <a:noFill/>
          <a:ln>
            <a:noFill/>
          </a:ln>
          <a:effectLst/>
        </p:spPr>
        <p:txBody>
          <a:bodyPr wrap="square" anchor="ctr">
            <a:spAutoFit/>
          </a:bodyPr>
          <a:lstStyle/>
          <a:p>
            <a:pPr algn="l">
              <a:defRPr/>
            </a:pPr>
            <a:r>
              <a:rPr lang="en-US" sz="2400">
                <a:solidFill>
                  <a:srgbClr val="000066"/>
                </a:solidFill>
                <a:latin typeface="Times New Roman"/>
                <a:ea typeface="楷体_GB2312"/>
              </a:rPr>
              <a:t>          S1: </a:t>
            </a:r>
            <a:endParaRPr/>
          </a:p>
          <a:p>
            <a:pPr algn="l">
              <a:defRPr/>
            </a:pPr>
            <a:r>
              <a:rPr lang="en-US" sz="2400">
                <a:solidFill>
                  <a:srgbClr val="000066"/>
                </a:solidFill>
                <a:latin typeface="Times New Roman"/>
                <a:ea typeface="楷体_GB2312"/>
              </a:rPr>
              <a:t>	begin </a:t>
            </a:r>
            <a:endParaRPr/>
          </a:p>
          <a:p>
            <a:pPr algn="l">
              <a:defRPr/>
            </a:pPr>
            <a:r>
              <a:rPr lang="en-US" sz="2400">
                <a:solidFill>
                  <a:srgbClr val="000066"/>
                </a:solidFill>
                <a:latin typeface="Times New Roman"/>
                <a:ea typeface="楷体_GB2312"/>
              </a:rPr>
              <a:t>		Y&lt;=0; </a:t>
            </a:r>
            <a:endParaRPr/>
          </a:p>
          <a:p>
            <a:pPr algn="l">
              <a:defRPr/>
            </a:pPr>
            <a:r>
              <a:rPr lang="en-US" sz="2400">
                <a:solidFill>
                  <a:srgbClr val="000066"/>
                </a:solidFill>
                <a:latin typeface="Times New Roman"/>
                <a:ea typeface="楷体_GB2312"/>
              </a:rPr>
              <a:t>		</a:t>
            </a:r>
            <a:r>
              <a:rPr lang="en-US" sz="2400">
                <a:solidFill>
                  <a:srgbClr val="000066"/>
                </a:solidFill>
                <a:latin typeface="Times New Roman"/>
                <a:ea typeface="楷体_GB2312"/>
              </a:rPr>
              <a:t>next_state</a:t>
            </a:r>
            <a:r>
              <a:rPr lang="en-US" sz="2400">
                <a:solidFill>
                  <a:srgbClr val="000066"/>
                </a:solidFill>
                <a:latin typeface="Times New Roman"/>
                <a:ea typeface="楷体_GB2312"/>
              </a:rPr>
              <a:t>&lt;=(A==1)? S2: S3; </a:t>
            </a:r>
            <a:endParaRPr/>
          </a:p>
          <a:p>
            <a:pPr algn="l">
              <a:defRPr/>
            </a:pPr>
            <a:r>
              <a:rPr lang="en-US" sz="2400">
                <a:solidFill>
                  <a:srgbClr val="000066"/>
                </a:solidFill>
                <a:latin typeface="Times New Roman"/>
                <a:ea typeface="楷体_GB2312"/>
              </a:rPr>
              <a:t>	end</a:t>
            </a:r>
            <a:endParaRPr/>
          </a:p>
        </p:txBody>
      </p:sp>
      <p:graphicFrame>
        <p:nvGraphicFramePr>
          <p:cNvPr id="5" name="Object 7"/>
          <p:cNvGraphicFramePr>
            <a:graphicFrameLocks xmlns:a="http://schemas.openxmlformats.org/drawingml/2006/main" noChangeAspect="1"/>
          </p:cNvGraphicFramePr>
          <p:nvPr/>
        </p:nvGraphicFramePr>
        <p:xfrm>
          <a:off x="5618162" y="6196"/>
          <a:ext cx="3525838" cy="4357688"/>
        </p:xfrm>
        <a:graphic>
          <a:graphicData uri="http://schemas.openxmlformats.org/presentationml/2006/ole">
            <p:oleObj name="oleObj" r:id="rId4" imgW="1964055" imgH="2428875" progId="Word.Picture.8">
              <p:embed/>
              <p:pic>
                <p:nvPicPr>
                  <p:cNvPr id="5" name="Object 7"/>
                  <p:cNvPicPr/>
                  <p:nvPr/>
                </p:nvPicPr>
                <p:blipFill>
                  <a:blip r:embed="rId3"/>
                  <a:stretch/>
                </p:blipFill>
                <p:spPr bwMode="auto">
                  <a:xfrm>
                    <a:off x="5618162" y="6196"/>
                    <a:ext cx="3525838" cy="4357688"/>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5507"/>
                                        </p:tgtEl>
                                        <p:attrNameLst>
                                          <p:attrName>style.visibility</p:attrName>
                                        </p:attrNameLst>
                                      </p:cBhvr>
                                      <p:to>
                                        <p:strVal val="visible"/>
                                      </p:to>
                                    </p:set>
                                    <p:animEffect transition="in" filter="strips(downRight)">
                                      <p:cBhvr>
                                        <p:cTn id="7" dur="2000"/>
                                        <p:tgtEl>
                                          <p:spTgt spid="405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07" grpId="0"/>
    </p:bldLst>
  </p:timing>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05507" name="Rectangle 3"/>
          <p:cNvSpPr>
            <a:spLocks noChangeArrowheads="1"/>
          </p:cNvSpPr>
          <p:nvPr/>
        </p:nvSpPr>
        <p:spPr bwMode="auto">
          <a:xfrm>
            <a:off x="540190" y="3078604"/>
            <a:ext cx="6624170" cy="1938992"/>
          </a:xfrm>
          <a:prstGeom prst="rect">
            <a:avLst/>
          </a:prstGeom>
          <a:noFill/>
          <a:ln>
            <a:noFill/>
          </a:ln>
          <a:effectLst/>
        </p:spPr>
        <p:txBody>
          <a:bodyPr wrap="square" anchor="ctr">
            <a:spAutoFit/>
          </a:bodyPr>
          <a:lstStyle/>
          <a:p>
            <a:pPr algn="l">
              <a:defRPr/>
            </a:pPr>
            <a:r>
              <a:rPr lang="en-US" sz="2400">
                <a:solidFill>
                  <a:srgbClr val="000066"/>
                </a:solidFill>
                <a:latin typeface="Times New Roman"/>
                <a:ea typeface="楷体_GB2312"/>
              </a:rPr>
              <a:t>          S2: </a:t>
            </a:r>
            <a:endParaRPr/>
          </a:p>
          <a:p>
            <a:pPr algn="l">
              <a:defRPr/>
            </a:pPr>
            <a:r>
              <a:rPr lang="en-US" sz="2400">
                <a:solidFill>
                  <a:srgbClr val="000066"/>
                </a:solidFill>
                <a:latin typeface="Times New Roman"/>
                <a:ea typeface="楷体_GB2312"/>
              </a:rPr>
              <a:t>	begin </a:t>
            </a:r>
            <a:endParaRPr/>
          </a:p>
          <a:p>
            <a:pPr algn="l">
              <a:defRPr/>
            </a:pPr>
            <a:r>
              <a:rPr lang="en-US" sz="2400">
                <a:solidFill>
                  <a:srgbClr val="000066"/>
                </a:solidFill>
                <a:latin typeface="Times New Roman"/>
                <a:ea typeface="楷体_GB2312"/>
              </a:rPr>
              <a:t>		Y&lt;=0; </a:t>
            </a:r>
            <a:endParaRPr/>
          </a:p>
          <a:p>
            <a:pPr algn="l">
              <a:defRPr/>
            </a:pPr>
            <a:r>
              <a:rPr lang="en-US" sz="2400">
                <a:solidFill>
                  <a:srgbClr val="000066"/>
                </a:solidFill>
                <a:latin typeface="Times New Roman"/>
                <a:ea typeface="楷体_GB2312"/>
              </a:rPr>
              <a:t>		</a:t>
            </a:r>
            <a:r>
              <a:rPr lang="en-US" sz="2400">
                <a:solidFill>
                  <a:srgbClr val="000066"/>
                </a:solidFill>
                <a:latin typeface="Times New Roman"/>
                <a:ea typeface="楷体_GB2312"/>
              </a:rPr>
              <a:t>next_state</a:t>
            </a:r>
            <a:r>
              <a:rPr lang="en-US" sz="2400">
                <a:solidFill>
                  <a:srgbClr val="000066"/>
                </a:solidFill>
                <a:latin typeface="Times New Roman"/>
                <a:ea typeface="楷体_GB2312"/>
              </a:rPr>
              <a:t>&lt;=(A==1)? S3: S0; </a:t>
            </a:r>
            <a:endParaRPr/>
          </a:p>
          <a:p>
            <a:pPr algn="l">
              <a:defRPr/>
            </a:pPr>
            <a:r>
              <a:rPr lang="en-US" sz="2400">
                <a:solidFill>
                  <a:srgbClr val="000066"/>
                </a:solidFill>
                <a:latin typeface="Times New Roman"/>
                <a:ea typeface="楷体_GB2312"/>
              </a:rPr>
              <a:t>	end</a:t>
            </a:r>
            <a:endParaRPr/>
          </a:p>
        </p:txBody>
      </p:sp>
      <p:graphicFrame>
        <p:nvGraphicFramePr>
          <p:cNvPr id="5" name="Object 7"/>
          <p:cNvGraphicFramePr>
            <a:graphicFrameLocks xmlns:a="http://schemas.openxmlformats.org/drawingml/2006/main" noChangeAspect="1"/>
          </p:cNvGraphicFramePr>
          <p:nvPr/>
        </p:nvGraphicFramePr>
        <p:xfrm>
          <a:off x="5618162" y="6196"/>
          <a:ext cx="3525838" cy="4357688"/>
        </p:xfrm>
        <a:graphic>
          <a:graphicData uri="http://schemas.openxmlformats.org/presentationml/2006/ole">
            <p:oleObj name="oleObj" r:id="rId4" imgW="1964055" imgH="2428875" progId="Word.Picture.8">
              <p:embed/>
              <p:pic>
                <p:nvPicPr>
                  <p:cNvPr id="5" name="Object 7"/>
                  <p:cNvPicPr/>
                  <p:nvPr/>
                </p:nvPicPr>
                <p:blipFill>
                  <a:blip r:embed="rId3"/>
                  <a:stretch/>
                </p:blipFill>
                <p:spPr bwMode="auto">
                  <a:xfrm>
                    <a:off x="5618162" y="6196"/>
                    <a:ext cx="3525838" cy="4357688"/>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5507"/>
                                        </p:tgtEl>
                                        <p:attrNameLst>
                                          <p:attrName>style.visibility</p:attrName>
                                        </p:attrNameLst>
                                      </p:cBhvr>
                                      <p:to>
                                        <p:strVal val="visible"/>
                                      </p:to>
                                    </p:set>
                                    <p:animEffect transition="in" filter="strips(downRight)">
                                      <p:cBhvr>
                                        <p:cTn id="7" dur="2000"/>
                                        <p:tgtEl>
                                          <p:spTgt spid="405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07" grpId="0"/>
    </p:bldLst>
  </p:timing>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05507" name="Rectangle 3"/>
          <p:cNvSpPr>
            <a:spLocks noChangeArrowheads="1"/>
          </p:cNvSpPr>
          <p:nvPr/>
        </p:nvSpPr>
        <p:spPr bwMode="auto">
          <a:xfrm>
            <a:off x="539440" y="3078604"/>
            <a:ext cx="6336130" cy="1938992"/>
          </a:xfrm>
          <a:prstGeom prst="rect">
            <a:avLst/>
          </a:prstGeom>
          <a:noFill/>
          <a:ln>
            <a:noFill/>
          </a:ln>
          <a:effectLst/>
        </p:spPr>
        <p:txBody>
          <a:bodyPr wrap="square" anchor="ctr">
            <a:spAutoFit/>
          </a:bodyPr>
          <a:lstStyle/>
          <a:p>
            <a:pPr algn="l">
              <a:defRPr/>
            </a:pPr>
            <a:r>
              <a:rPr lang="en-US" sz="2400">
                <a:solidFill>
                  <a:srgbClr val="000066"/>
                </a:solidFill>
                <a:latin typeface="Times New Roman"/>
                <a:ea typeface="楷体_GB2312"/>
              </a:rPr>
              <a:t>          S3: </a:t>
            </a:r>
            <a:endParaRPr/>
          </a:p>
          <a:p>
            <a:pPr algn="l">
              <a:defRPr/>
            </a:pPr>
            <a:r>
              <a:rPr lang="en-US" sz="2400">
                <a:solidFill>
                  <a:srgbClr val="000066"/>
                </a:solidFill>
                <a:latin typeface="Times New Roman"/>
                <a:ea typeface="楷体_GB2312"/>
              </a:rPr>
              <a:t>	begin</a:t>
            </a:r>
            <a:endParaRPr/>
          </a:p>
          <a:p>
            <a:pPr algn="l">
              <a:defRPr/>
            </a:pPr>
            <a:r>
              <a:rPr lang="en-US" sz="2400">
                <a:solidFill>
                  <a:srgbClr val="000066"/>
                </a:solidFill>
                <a:latin typeface="Times New Roman"/>
                <a:ea typeface="楷体_GB2312"/>
              </a:rPr>
              <a:t>		Y&lt;=A;</a:t>
            </a:r>
            <a:endParaRPr/>
          </a:p>
          <a:p>
            <a:pPr algn="l">
              <a:defRPr/>
            </a:pPr>
            <a:r>
              <a:rPr lang="en-US" sz="2400">
                <a:solidFill>
                  <a:srgbClr val="000066"/>
                </a:solidFill>
                <a:latin typeface="Times New Roman"/>
                <a:ea typeface="楷体_GB2312"/>
              </a:rPr>
              <a:t>		</a:t>
            </a:r>
            <a:r>
              <a:rPr lang="en-US" sz="2400">
                <a:solidFill>
                  <a:srgbClr val="000066"/>
                </a:solidFill>
                <a:latin typeface="Times New Roman"/>
                <a:ea typeface="楷体_GB2312"/>
              </a:rPr>
              <a:t>next_state</a:t>
            </a:r>
            <a:r>
              <a:rPr lang="en-US" sz="2400">
                <a:solidFill>
                  <a:srgbClr val="000066"/>
                </a:solidFill>
                <a:latin typeface="Times New Roman"/>
                <a:ea typeface="楷体_GB2312"/>
              </a:rPr>
              <a:t>&lt;=(A==1)? S3: S4;</a:t>
            </a:r>
            <a:endParaRPr/>
          </a:p>
          <a:p>
            <a:pPr algn="l">
              <a:defRPr/>
            </a:pPr>
            <a:r>
              <a:rPr lang="en-US" sz="2400">
                <a:solidFill>
                  <a:srgbClr val="000066"/>
                </a:solidFill>
                <a:latin typeface="Times New Roman"/>
                <a:ea typeface="楷体_GB2312"/>
              </a:rPr>
              <a:t>	end</a:t>
            </a:r>
            <a:endParaRPr/>
          </a:p>
        </p:txBody>
      </p:sp>
      <p:graphicFrame>
        <p:nvGraphicFramePr>
          <p:cNvPr id="5" name="Object 7"/>
          <p:cNvGraphicFramePr>
            <a:graphicFrameLocks xmlns:a="http://schemas.openxmlformats.org/drawingml/2006/main" noChangeAspect="1"/>
          </p:cNvGraphicFramePr>
          <p:nvPr/>
        </p:nvGraphicFramePr>
        <p:xfrm>
          <a:off x="5618162" y="6196"/>
          <a:ext cx="3525838" cy="4357688"/>
        </p:xfrm>
        <a:graphic>
          <a:graphicData uri="http://schemas.openxmlformats.org/presentationml/2006/ole">
            <p:oleObj name="oleObj" r:id="rId4" imgW="1964055" imgH="2428875" progId="Word.Picture.8">
              <p:embed/>
              <p:pic>
                <p:nvPicPr>
                  <p:cNvPr id="5" name="Object 7"/>
                  <p:cNvPicPr/>
                  <p:nvPr/>
                </p:nvPicPr>
                <p:blipFill>
                  <a:blip r:embed="rId3"/>
                  <a:stretch/>
                </p:blipFill>
                <p:spPr bwMode="auto">
                  <a:xfrm>
                    <a:off x="5618162" y="6196"/>
                    <a:ext cx="3525838" cy="4357688"/>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5507"/>
                                        </p:tgtEl>
                                        <p:attrNameLst>
                                          <p:attrName>style.visibility</p:attrName>
                                        </p:attrNameLst>
                                      </p:cBhvr>
                                      <p:to>
                                        <p:strVal val="visible"/>
                                      </p:to>
                                    </p:set>
                                    <p:animEffect transition="in" filter="strips(downRight)">
                                      <p:cBhvr>
                                        <p:cTn id="7" dur="2000"/>
                                        <p:tgtEl>
                                          <p:spTgt spid="405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07" grpId="0"/>
    </p:bldLst>
  </p:timing>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05507" name="Rectangle 3"/>
          <p:cNvSpPr>
            <a:spLocks noChangeArrowheads="1"/>
          </p:cNvSpPr>
          <p:nvPr/>
        </p:nvSpPr>
        <p:spPr bwMode="auto">
          <a:xfrm>
            <a:off x="539440" y="3078604"/>
            <a:ext cx="6336130" cy="1938992"/>
          </a:xfrm>
          <a:prstGeom prst="rect">
            <a:avLst/>
          </a:prstGeom>
          <a:noFill/>
          <a:ln>
            <a:noFill/>
          </a:ln>
          <a:effectLst/>
        </p:spPr>
        <p:txBody>
          <a:bodyPr wrap="square" anchor="ctr">
            <a:spAutoFit/>
          </a:bodyPr>
          <a:lstStyle/>
          <a:p>
            <a:pPr algn="l">
              <a:defRPr/>
            </a:pPr>
            <a:r>
              <a:rPr lang="en-US" sz="2400">
                <a:solidFill>
                  <a:srgbClr val="000066"/>
                </a:solidFill>
                <a:latin typeface="Times New Roman"/>
                <a:ea typeface="楷体_GB2312"/>
              </a:rPr>
              <a:t>          S4: </a:t>
            </a:r>
            <a:endParaRPr/>
          </a:p>
          <a:p>
            <a:pPr algn="l">
              <a:defRPr/>
            </a:pPr>
            <a:r>
              <a:rPr lang="en-US" sz="2400">
                <a:solidFill>
                  <a:srgbClr val="000066"/>
                </a:solidFill>
                <a:latin typeface="Times New Roman"/>
                <a:ea typeface="楷体_GB2312"/>
              </a:rPr>
              <a:t>	begin</a:t>
            </a:r>
            <a:endParaRPr/>
          </a:p>
          <a:p>
            <a:pPr algn="l">
              <a:defRPr/>
            </a:pPr>
            <a:r>
              <a:rPr lang="en-US" sz="2400">
                <a:solidFill>
                  <a:srgbClr val="000066"/>
                </a:solidFill>
                <a:latin typeface="Times New Roman"/>
                <a:ea typeface="楷体_GB2312"/>
              </a:rPr>
              <a:t>		Y&lt;=A;</a:t>
            </a:r>
            <a:endParaRPr/>
          </a:p>
          <a:p>
            <a:pPr algn="l">
              <a:defRPr/>
            </a:pPr>
            <a:r>
              <a:rPr lang="en-US" sz="2400">
                <a:solidFill>
                  <a:srgbClr val="000066"/>
                </a:solidFill>
                <a:latin typeface="Times New Roman"/>
                <a:ea typeface="楷体_GB2312"/>
              </a:rPr>
              <a:t>		</a:t>
            </a:r>
            <a:r>
              <a:rPr lang="en-US" sz="2400">
                <a:solidFill>
                  <a:srgbClr val="000066"/>
                </a:solidFill>
                <a:latin typeface="Times New Roman"/>
                <a:ea typeface="楷体_GB2312"/>
              </a:rPr>
              <a:t>next_state</a:t>
            </a:r>
            <a:r>
              <a:rPr lang="en-US" sz="2400">
                <a:solidFill>
                  <a:srgbClr val="000066"/>
                </a:solidFill>
                <a:latin typeface="Times New Roman"/>
                <a:ea typeface="楷体_GB2312"/>
              </a:rPr>
              <a:t>&lt;=(A==1)? S3: S0;</a:t>
            </a:r>
            <a:endParaRPr/>
          </a:p>
          <a:p>
            <a:pPr algn="l">
              <a:defRPr/>
            </a:pPr>
            <a:r>
              <a:rPr lang="en-US" sz="2400">
                <a:solidFill>
                  <a:srgbClr val="000066"/>
                </a:solidFill>
                <a:latin typeface="Times New Roman"/>
                <a:ea typeface="楷体_GB2312"/>
              </a:rPr>
              <a:t>	end</a:t>
            </a:r>
            <a:endParaRPr/>
          </a:p>
        </p:txBody>
      </p:sp>
      <p:graphicFrame>
        <p:nvGraphicFramePr>
          <p:cNvPr id="4" name="Object 7"/>
          <p:cNvGraphicFramePr>
            <a:graphicFrameLocks xmlns:a="http://schemas.openxmlformats.org/drawingml/2006/main" noChangeAspect="1"/>
          </p:cNvGraphicFramePr>
          <p:nvPr/>
        </p:nvGraphicFramePr>
        <p:xfrm>
          <a:off x="5618162" y="6196"/>
          <a:ext cx="3525838" cy="4357688"/>
        </p:xfrm>
        <a:graphic>
          <a:graphicData uri="http://schemas.openxmlformats.org/presentationml/2006/ole">
            <p:oleObj name="oleObj" r:id="rId4" imgW="1964055" imgH="2428875" progId="Word.Picture.8">
              <p:embed/>
              <p:pic>
                <p:nvPicPr>
                  <p:cNvPr id="4" name="Object 7"/>
                  <p:cNvPicPr/>
                  <p:nvPr/>
                </p:nvPicPr>
                <p:blipFill>
                  <a:blip r:embed="rId3"/>
                  <a:stretch/>
                </p:blipFill>
                <p:spPr bwMode="auto">
                  <a:xfrm>
                    <a:off x="5618162" y="6196"/>
                    <a:ext cx="3525838" cy="4357688"/>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5507"/>
                                        </p:tgtEl>
                                        <p:attrNameLst>
                                          <p:attrName>style.visibility</p:attrName>
                                        </p:attrNameLst>
                                      </p:cBhvr>
                                      <p:to>
                                        <p:strVal val="visible"/>
                                      </p:to>
                                    </p:set>
                                    <p:animEffect transition="in" filter="strips(downRight)">
                                      <p:cBhvr>
                                        <p:cTn id="7" dur="2000"/>
                                        <p:tgtEl>
                                          <p:spTgt spid="405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07" grpId="0"/>
    </p:bldLst>
  </p:timing>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05507" name="Rectangle 3"/>
          <p:cNvSpPr>
            <a:spLocks noChangeArrowheads="1"/>
          </p:cNvSpPr>
          <p:nvPr/>
        </p:nvSpPr>
        <p:spPr bwMode="auto">
          <a:xfrm>
            <a:off x="831759" y="2636889"/>
            <a:ext cx="6552159" cy="3046988"/>
          </a:xfrm>
          <a:prstGeom prst="rect">
            <a:avLst/>
          </a:prstGeom>
          <a:noFill/>
          <a:ln>
            <a:noFill/>
          </a:ln>
          <a:effectLst/>
        </p:spPr>
        <p:txBody>
          <a:bodyPr wrap="square" anchor="ctr">
            <a:spAutoFit/>
          </a:bodyPr>
          <a:lstStyle/>
          <a:p>
            <a:pPr algn="l">
              <a:defRPr/>
            </a:pPr>
            <a:r>
              <a:rPr lang="en-US" sz="2400">
                <a:solidFill>
                  <a:srgbClr val="000066"/>
                </a:solidFill>
                <a:latin typeface="Times New Roman"/>
                <a:ea typeface="楷体_GB2312"/>
              </a:rPr>
              <a:t>          default: </a:t>
            </a:r>
            <a:endParaRPr/>
          </a:p>
          <a:p>
            <a:pPr algn="l">
              <a:defRPr/>
            </a:pPr>
            <a:r>
              <a:rPr lang="en-US" sz="2400">
                <a:solidFill>
                  <a:srgbClr val="000066"/>
                </a:solidFill>
                <a:latin typeface="Times New Roman"/>
                <a:ea typeface="楷体_GB2312"/>
              </a:rPr>
              <a:t>	begin </a:t>
            </a:r>
            <a:endParaRPr/>
          </a:p>
          <a:p>
            <a:pPr algn="l">
              <a:defRPr/>
            </a:pPr>
            <a:r>
              <a:rPr lang="en-US" sz="2400">
                <a:solidFill>
                  <a:srgbClr val="000066"/>
                </a:solidFill>
                <a:latin typeface="Times New Roman"/>
                <a:ea typeface="楷体_GB2312"/>
              </a:rPr>
              <a:t>		Y&lt;=0; </a:t>
            </a:r>
            <a:endParaRPr/>
          </a:p>
          <a:p>
            <a:pPr algn="l">
              <a:defRPr/>
            </a:pPr>
            <a:r>
              <a:rPr lang="en-US" sz="2400">
                <a:solidFill>
                  <a:srgbClr val="000066"/>
                </a:solidFill>
                <a:latin typeface="Times New Roman"/>
                <a:ea typeface="楷体_GB2312"/>
              </a:rPr>
              <a:t>		</a:t>
            </a:r>
            <a:r>
              <a:rPr lang="en-US" sz="2400">
                <a:solidFill>
                  <a:srgbClr val="000066"/>
                </a:solidFill>
                <a:latin typeface="Times New Roman"/>
                <a:ea typeface="楷体_GB2312"/>
              </a:rPr>
              <a:t>next_state</a:t>
            </a:r>
            <a:r>
              <a:rPr lang="en-US" sz="2400">
                <a:solidFill>
                  <a:srgbClr val="000066"/>
                </a:solidFill>
                <a:latin typeface="Times New Roman"/>
                <a:ea typeface="楷体_GB2312"/>
              </a:rPr>
              <a:t>&lt;=S0; </a:t>
            </a:r>
            <a:endParaRPr/>
          </a:p>
          <a:p>
            <a:pPr algn="l">
              <a:defRPr/>
            </a:pPr>
            <a:r>
              <a:rPr lang="en-US" sz="2400">
                <a:solidFill>
                  <a:srgbClr val="000066"/>
                </a:solidFill>
                <a:latin typeface="Times New Roman"/>
                <a:ea typeface="楷体_GB2312"/>
              </a:rPr>
              <a:t>	end</a:t>
            </a:r>
            <a:endParaRPr/>
          </a:p>
          <a:p>
            <a:pPr algn="l">
              <a:defRPr/>
            </a:pPr>
            <a:r>
              <a:rPr lang="en-US" sz="2400">
                <a:solidFill>
                  <a:srgbClr val="000066"/>
                </a:solidFill>
                <a:latin typeface="Times New Roman"/>
                <a:ea typeface="楷体_GB2312"/>
              </a:rPr>
              <a:t>    </a:t>
            </a:r>
            <a:r>
              <a:rPr lang="en-US" sz="2400">
                <a:solidFill>
                  <a:srgbClr val="000066"/>
                </a:solidFill>
                <a:latin typeface="Times New Roman"/>
                <a:ea typeface="楷体_GB2312"/>
              </a:rPr>
              <a:t>endcase</a:t>
            </a:r>
            <a:endParaRPr lang="en-US" sz="2400">
              <a:solidFill>
                <a:srgbClr val="000066"/>
              </a:solidFill>
              <a:latin typeface="Times New Roman"/>
              <a:ea typeface="楷体_GB2312"/>
            </a:endParaRPr>
          </a:p>
          <a:p>
            <a:pPr algn="l">
              <a:defRPr/>
            </a:pPr>
            <a:r>
              <a:rPr lang="en-US" sz="2400">
                <a:solidFill>
                  <a:srgbClr val="000066"/>
                </a:solidFill>
                <a:latin typeface="Times New Roman"/>
                <a:ea typeface="楷体_GB2312"/>
              </a:rPr>
              <a:t>  end	</a:t>
            </a:r>
            <a:endParaRPr/>
          </a:p>
          <a:p>
            <a:pPr algn="l">
              <a:defRPr/>
            </a:pPr>
            <a:r>
              <a:rPr lang="en-US" sz="2400">
                <a:solidFill>
                  <a:srgbClr val="000066"/>
                </a:solidFill>
                <a:latin typeface="Times New Roman"/>
                <a:ea typeface="楷体_GB2312"/>
              </a:rPr>
              <a:t>endmodule</a:t>
            </a:r>
            <a:r>
              <a:rPr lang="en-US" sz="2400">
                <a:solidFill>
                  <a:srgbClr val="000066"/>
                </a:solidFill>
                <a:latin typeface="Times New Roman"/>
                <a:ea typeface="楷体_GB2312"/>
              </a:rPr>
              <a:t> </a:t>
            </a:r>
            <a:endParaRPr/>
          </a:p>
        </p:txBody>
      </p:sp>
      <p:graphicFrame>
        <p:nvGraphicFramePr>
          <p:cNvPr id="5" name="Object 7"/>
          <p:cNvGraphicFramePr>
            <a:graphicFrameLocks xmlns:a="http://schemas.openxmlformats.org/drawingml/2006/main" noChangeAspect="1"/>
          </p:cNvGraphicFramePr>
          <p:nvPr/>
        </p:nvGraphicFramePr>
        <p:xfrm>
          <a:off x="5618162" y="-16107"/>
          <a:ext cx="3525838" cy="4357688"/>
        </p:xfrm>
        <a:graphic>
          <a:graphicData uri="http://schemas.openxmlformats.org/presentationml/2006/ole">
            <p:oleObj name="oleObj" r:id="rId4" imgW="1964055" imgH="2428875" progId="Word.Picture.8">
              <p:embed/>
              <p:pic>
                <p:nvPicPr>
                  <p:cNvPr id="5" name="Object 7"/>
                  <p:cNvPicPr/>
                  <p:nvPr/>
                </p:nvPicPr>
                <p:blipFill>
                  <a:blip r:embed="rId3"/>
                  <a:stretch/>
                </p:blipFill>
                <p:spPr bwMode="auto">
                  <a:xfrm>
                    <a:off x="5618162" y="-16107"/>
                    <a:ext cx="3525838" cy="4357688"/>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5507"/>
                                        </p:tgtEl>
                                        <p:attrNameLst>
                                          <p:attrName>style.visibility</p:attrName>
                                        </p:attrNameLst>
                                      </p:cBhvr>
                                      <p:to>
                                        <p:strVal val="visible"/>
                                      </p:to>
                                    </p:set>
                                    <p:animEffect transition="in" filter="strips(downRight)">
                                      <p:cBhvr>
                                        <p:cTn id="7" dur="2000"/>
                                        <p:tgtEl>
                                          <p:spTgt spid="405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07" grpId="0"/>
    </p:bldLst>
  </p:timing>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0">
  <p:cSld name="">
    <p:spTree>
      <p:nvGrpSpPr>
        <p:cNvPr id="1" name=""/>
        <p:cNvGrpSpPr/>
        <p:nvPr/>
      </p:nvGrpSpPr>
      <p:grpSpPr bwMode="auto">
        <a:xfrm>
          <a:off x="0" y="0"/>
          <a:ext cx="0" cy="0"/>
          <a:chOff x="0" y="0"/>
          <a:chExt cx="0" cy="0"/>
        </a:xfrm>
      </p:grpSpPr>
      <p:sp>
        <p:nvSpPr>
          <p:cNvPr id="2" name="标题 1"/>
          <p:cNvSpPr>
            <a:spLocks noGrp="1"/>
          </p:cNvSpPr>
          <p:nvPr>
            <p:ph type="title"/>
          </p:nvPr>
        </p:nvSpPr>
        <p:spPr bwMode="auto"/>
        <p:txBody>
          <a:bodyPr/>
          <a:lstStyle/>
          <a:p>
            <a:pPr>
              <a:defRPr/>
            </a:pPr>
            <a:r>
              <a:rPr lang="zh-CN"/>
              <a:t>阻塞与非阻塞的使用区分</a:t>
            </a:r>
            <a:endParaRPr/>
          </a:p>
        </p:txBody>
      </p:sp>
      <p:sp>
        <p:nvSpPr>
          <p:cNvPr id="3" name="内容占位符 2"/>
          <p:cNvSpPr>
            <a:spLocks noGrp="1"/>
          </p:cNvSpPr>
          <p:nvPr>
            <p:ph idx="1"/>
          </p:nvPr>
        </p:nvSpPr>
        <p:spPr bwMode="auto"/>
        <p:txBody>
          <a:bodyPr/>
          <a:lstStyle/>
          <a:p>
            <a:pPr>
              <a:defRPr/>
            </a:pPr>
            <a:r>
              <a:rPr lang="zh-CN"/>
              <a:t>不含时序成分的组合逻辑一律使用阻塞赋值；</a:t>
            </a:r>
            <a:endParaRPr lang="en-US"/>
          </a:p>
          <a:p>
            <a:pPr>
              <a:defRPr/>
            </a:pPr>
            <a:r>
              <a:rPr lang="zh-CN"/>
              <a:t>时序赋值如与组合逻辑切分，即特性方程归特性方程，激励方程归激励方程，那么时序赋值为非阻塞赋值，组合部分需要阻塞赋值；</a:t>
            </a:r>
            <a:endParaRPr lang="en-US"/>
          </a:p>
          <a:p>
            <a:pPr>
              <a:defRPr/>
            </a:pPr>
            <a:r>
              <a:rPr lang="zh-CN"/>
              <a:t>时序赋值号右侧包含组合逻辑，使用非阻塞（实际上逻辑表达式的先后运算顺序就是阻塞过程）；</a:t>
            </a:r>
            <a:endParaRPr lang="en-US"/>
          </a:p>
          <a:p>
            <a:pPr>
              <a:defRPr/>
            </a:pPr>
            <a:r>
              <a:rPr lang="zh-CN"/>
              <a:t>利用时序赋值结果的组合（比如输出函数），使用阻塞赋值</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0">
  <p:cSld name="">
    <p:spTree>
      <p:nvGrpSpPr>
        <p:cNvPr id="1" name=""/>
        <p:cNvGrpSpPr/>
        <p:nvPr/>
      </p:nvGrpSpPr>
      <p:grpSpPr bwMode="auto">
        <a:xfrm>
          <a:off x="0" y="0"/>
          <a:ext cx="0" cy="0"/>
          <a:chOff x="0" y="0"/>
          <a:chExt cx="0" cy="0"/>
        </a:xfrm>
      </p:grpSpPr>
      <p:sp>
        <p:nvSpPr>
          <p:cNvPr id="365622" name="Rectangle 54"/>
          <p:cNvSpPr>
            <a:spLocks noChangeArrowheads="1"/>
          </p:cNvSpPr>
          <p:nvPr/>
        </p:nvSpPr>
        <p:spPr bwMode="auto">
          <a:xfrm>
            <a:off x="684213" y="404813"/>
            <a:ext cx="6553200" cy="715962"/>
          </a:xfrm>
          <a:prstGeom prst="rect">
            <a:avLst/>
          </a:prstGeom>
          <a:noFill/>
          <a:ln>
            <a:noFill/>
          </a:ln>
          <a:effectLst/>
        </p:spPr>
        <p:txBody>
          <a:bodyPr anchor="ctr"/>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a:defRPr/>
            </a:pPr>
            <a:r>
              <a:rPr lang="en-US" sz="3200">
                <a:solidFill>
                  <a:schemeClr val="accent2"/>
                </a:solidFill>
                <a:latin typeface="Times New Roman"/>
              </a:rPr>
              <a:t>6. 4  </a:t>
            </a:r>
            <a:r>
              <a:rPr lang="zh-CN" sz="3200">
                <a:solidFill>
                  <a:schemeClr val="accent2"/>
                </a:solidFill>
                <a:latin typeface="Times New Roman"/>
              </a:rPr>
              <a:t>异步时序逻辑电路的分析</a:t>
            </a:r>
            <a:endParaRPr/>
          </a:p>
        </p:txBody>
      </p:sp>
      <p:sp>
        <p:nvSpPr>
          <p:cNvPr id="365623" name="Rectangle 55"/>
          <p:cNvSpPr>
            <a:spLocks noChangeArrowheads="1"/>
          </p:cNvSpPr>
          <p:nvPr/>
        </p:nvSpPr>
        <p:spPr bwMode="auto">
          <a:xfrm>
            <a:off x="611188" y="1341438"/>
            <a:ext cx="5832475" cy="457200"/>
          </a:xfrm>
          <a:prstGeom prst="rect">
            <a:avLst/>
          </a:prstGeom>
          <a:noFill/>
          <a:ln>
            <a:noFill/>
          </a:ln>
          <a:effectLst/>
        </p:spPr>
        <p:txBody>
          <a:bodyPr anchor="ctr">
            <a:spAutoFit/>
          </a:bodyPr>
          <a:lstStyle/>
          <a:p>
            <a:pPr algn="l">
              <a:defRPr/>
            </a:pPr>
            <a:r>
              <a:rPr lang="zh-CN" sz="2400">
                <a:solidFill>
                  <a:srgbClr val="000066"/>
                </a:solidFill>
                <a:latin typeface="楷体_GB2312"/>
                <a:ea typeface="楷体_GB2312"/>
              </a:rPr>
              <a:t>一</a:t>
            </a:r>
            <a:r>
              <a:rPr lang="en-US" sz="2400">
                <a:solidFill>
                  <a:srgbClr val="000066"/>
                </a:solidFill>
                <a:latin typeface="楷体_GB2312"/>
                <a:ea typeface="楷体_GB2312"/>
              </a:rPr>
              <a:t>. </a:t>
            </a:r>
            <a:r>
              <a:rPr lang="zh-CN" sz="2400">
                <a:solidFill>
                  <a:srgbClr val="000066"/>
                </a:solidFill>
                <a:latin typeface="楷体_GB2312"/>
                <a:ea typeface="楷体_GB2312"/>
              </a:rPr>
              <a:t>异步时序逻辑电路的分析方法：</a:t>
            </a:r>
            <a:endParaRPr/>
          </a:p>
        </p:txBody>
      </p:sp>
      <p:sp>
        <p:nvSpPr>
          <p:cNvPr id="365625" name="Text Box 57"/>
          <p:cNvSpPr txBox="1">
            <a:spLocks noChangeArrowheads="1"/>
          </p:cNvSpPr>
          <p:nvPr/>
        </p:nvSpPr>
        <p:spPr bwMode="auto">
          <a:xfrm>
            <a:off x="539750" y="1960562"/>
            <a:ext cx="2514600" cy="457200"/>
          </a:xfrm>
          <a:prstGeom prst="rect">
            <a:avLst/>
          </a:prstGeom>
          <a:noFill/>
          <a:ln>
            <a:noFill/>
          </a:ln>
          <a:effectLst/>
        </p:spPr>
        <p:txBody>
          <a:bodyPr>
            <a:spAutoFit/>
          </a:bodyPr>
          <a:lstStyle/>
          <a:p>
            <a:pPr algn="l">
              <a:spcBef>
                <a:spcPts val="0"/>
              </a:spcBef>
              <a:defRPr/>
            </a:pPr>
            <a:r>
              <a:rPr lang="zh-CN" sz="2400">
                <a:solidFill>
                  <a:srgbClr val="000066"/>
                </a:solidFill>
                <a:latin typeface="楷体_GB2312"/>
                <a:ea typeface="楷体_GB2312"/>
              </a:rPr>
              <a:t>分析步骤</a:t>
            </a:r>
            <a:r>
              <a:rPr lang="en-US" sz="2400">
                <a:solidFill>
                  <a:srgbClr val="000066"/>
                </a:solidFill>
                <a:latin typeface="楷体_GB2312"/>
                <a:ea typeface="楷体_GB2312"/>
              </a:rPr>
              <a:t>:</a:t>
            </a:r>
            <a:endParaRPr/>
          </a:p>
        </p:txBody>
      </p:sp>
      <p:sp>
        <p:nvSpPr>
          <p:cNvPr id="365627" name="Rectangle 59"/>
          <p:cNvSpPr>
            <a:spLocks noChangeArrowheads="1"/>
          </p:cNvSpPr>
          <p:nvPr/>
        </p:nvSpPr>
        <p:spPr bwMode="auto">
          <a:xfrm>
            <a:off x="676275" y="5492750"/>
            <a:ext cx="6416675" cy="457200"/>
          </a:xfrm>
          <a:prstGeom prst="rect">
            <a:avLst/>
          </a:prstGeom>
          <a:noFill/>
          <a:ln>
            <a:noFill/>
          </a:ln>
          <a:effectLst/>
        </p:spPr>
        <p:txBody>
          <a:bodyPr anchor="ctr">
            <a:spAutoFit/>
          </a:bodyPr>
          <a:lstStyle/>
          <a:p>
            <a:pPr algn="l">
              <a:defRPr/>
            </a:pPr>
            <a:r>
              <a:rPr lang="en-US" sz="2400">
                <a:solidFill>
                  <a:srgbClr val="000066"/>
                </a:solidFill>
                <a:latin typeface="楷体_GB2312"/>
                <a:ea typeface="楷体_GB2312"/>
              </a:rPr>
              <a:t>3.</a:t>
            </a:r>
            <a:r>
              <a:rPr lang="zh-CN" sz="2400">
                <a:solidFill>
                  <a:srgbClr val="000066"/>
                </a:solidFill>
                <a:latin typeface="楷体_GB2312"/>
                <a:ea typeface="楷体_GB2312"/>
              </a:rPr>
              <a:t>确定电路的逻辑功能。</a:t>
            </a:r>
            <a:endParaRPr/>
          </a:p>
        </p:txBody>
      </p:sp>
      <p:sp>
        <p:nvSpPr>
          <p:cNvPr id="365628" name="Rectangle 60"/>
          <p:cNvSpPr>
            <a:spLocks noChangeArrowheads="1"/>
          </p:cNvSpPr>
          <p:nvPr/>
        </p:nvSpPr>
        <p:spPr bwMode="auto">
          <a:xfrm>
            <a:off x="684213" y="4984750"/>
            <a:ext cx="6257925" cy="466725"/>
          </a:xfrm>
          <a:prstGeom prst="rect">
            <a:avLst/>
          </a:prstGeom>
          <a:noFill/>
          <a:ln w="9525">
            <a:solidFill>
              <a:schemeClr val="bg1"/>
            </a:solidFill>
            <a:miter lim="800000"/>
            <a:headEnd/>
            <a:tailEnd/>
          </a:ln>
          <a:effectLst/>
        </p:spPr>
        <p:txBody>
          <a:bodyPr>
            <a:spAutoFit/>
          </a:bodyPr>
          <a:lstStyle/>
          <a:p>
            <a:pPr algn="l">
              <a:defRPr/>
            </a:pPr>
            <a:r>
              <a:rPr lang="en-US" sz="2400">
                <a:solidFill>
                  <a:srgbClr val="000066"/>
                </a:solidFill>
                <a:latin typeface="楷体_GB2312"/>
                <a:ea typeface="楷体_GB2312"/>
              </a:rPr>
              <a:t>2.</a:t>
            </a:r>
            <a:r>
              <a:rPr lang="zh-CN" sz="2400">
                <a:solidFill>
                  <a:srgbClr val="000066"/>
                </a:solidFill>
                <a:latin typeface="楷体_GB2312"/>
                <a:ea typeface="楷体_GB2312"/>
              </a:rPr>
              <a:t>列出状态转换表或画出状态图和波形图；</a:t>
            </a:r>
            <a:endParaRPr/>
          </a:p>
        </p:txBody>
      </p:sp>
      <p:sp>
        <p:nvSpPr>
          <p:cNvPr id="365629" name="Rectangle 61"/>
          <p:cNvSpPr>
            <a:spLocks noChangeArrowheads="1"/>
          </p:cNvSpPr>
          <p:nvPr/>
        </p:nvSpPr>
        <p:spPr bwMode="auto">
          <a:xfrm>
            <a:off x="395288" y="2392363"/>
            <a:ext cx="4392612" cy="457200"/>
          </a:xfrm>
          <a:prstGeom prst="rect">
            <a:avLst/>
          </a:prstGeom>
          <a:noFill/>
          <a:ln>
            <a:noFill/>
          </a:ln>
          <a:effectLst/>
        </p:spPr>
        <p:txBody>
          <a:bodyPr>
            <a:spAutoFit/>
          </a:bodyPr>
          <a:lstStyle/>
          <a:p>
            <a:pPr algn="just">
              <a:defRPr/>
            </a:pPr>
            <a:r>
              <a:rPr lang="en-US" sz="2400">
                <a:solidFill>
                  <a:srgbClr val="000066"/>
                </a:solidFill>
                <a:latin typeface="楷体_GB2312"/>
                <a:ea typeface="楷体_GB2312"/>
              </a:rPr>
              <a:t>  1. </a:t>
            </a:r>
            <a:r>
              <a:rPr lang="zh-CN" sz="2400">
                <a:solidFill>
                  <a:srgbClr val="000066"/>
                </a:solidFill>
                <a:latin typeface="楷体_GB2312"/>
                <a:ea typeface="楷体_GB2312"/>
              </a:rPr>
              <a:t>写出下列各逻辑方程式：</a:t>
            </a:r>
            <a:endParaRPr/>
          </a:p>
        </p:txBody>
      </p:sp>
      <p:sp>
        <p:nvSpPr>
          <p:cNvPr id="365630" name="Rectangle 62"/>
          <p:cNvSpPr>
            <a:spLocks noChangeArrowheads="1"/>
          </p:cNvSpPr>
          <p:nvPr/>
        </p:nvSpPr>
        <p:spPr bwMode="auto">
          <a:xfrm>
            <a:off x="371475" y="3327400"/>
            <a:ext cx="3600450" cy="1625600"/>
          </a:xfrm>
          <a:prstGeom prst="rect">
            <a:avLst/>
          </a:prstGeom>
          <a:noFill/>
          <a:ln>
            <a:noFill/>
          </a:ln>
          <a:effectLst/>
        </p:spPr>
        <p:txBody>
          <a:bodyPr anchor="ctr">
            <a:spAutoFit/>
          </a:bodyPr>
          <a:lstStyle>
            <a:lvl1pPr indent="276225" algn="l">
              <a:tabLst>
                <a:tab pos="5221288" algn="r"/>
              </a:tabLst>
              <a:defRPr sz="2400">
                <a:solidFill>
                  <a:schemeClr val="tx1"/>
                </a:solidFill>
                <a:latin typeface="Times New Roman"/>
                <a:ea typeface="宋体"/>
              </a:defRPr>
            </a:lvl1pPr>
            <a:lvl2pPr algn="l">
              <a:tabLst>
                <a:tab pos="5221288" algn="r"/>
              </a:tabLst>
              <a:defRPr sz="2400">
                <a:solidFill>
                  <a:schemeClr val="tx1"/>
                </a:solidFill>
                <a:latin typeface="Times New Roman"/>
                <a:ea typeface="宋体"/>
              </a:defRPr>
            </a:lvl2pPr>
            <a:lvl3pPr algn="l">
              <a:tabLst>
                <a:tab pos="5221288" algn="r"/>
              </a:tabLst>
              <a:defRPr sz="2400">
                <a:solidFill>
                  <a:schemeClr val="tx1"/>
                </a:solidFill>
                <a:latin typeface="Times New Roman"/>
                <a:ea typeface="宋体"/>
              </a:defRPr>
            </a:lvl3pPr>
            <a:lvl4pPr algn="l">
              <a:tabLst>
                <a:tab pos="5221288" algn="r"/>
              </a:tabLst>
              <a:defRPr sz="2400">
                <a:solidFill>
                  <a:schemeClr val="tx1"/>
                </a:solidFill>
                <a:latin typeface="Times New Roman"/>
                <a:ea typeface="宋体"/>
              </a:defRPr>
            </a:lvl4pPr>
            <a:lvl5pPr algn="l">
              <a:tabLst>
                <a:tab pos="5221288" algn="r"/>
              </a:tabLst>
              <a:defRPr sz="2400">
                <a:solidFill>
                  <a:schemeClr val="tx1"/>
                </a:solidFill>
                <a:latin typeface="Times New Roman"/>
                <a:ea typeface="宋体"/>
              </a:defRPr>
            </a:lvl5pPr>
            <a:lvl6pPr>
              <a:spcBef>
                <a:spcPts val="0"/>
              </a:spcBef>
              <a:spcAft>
                <a:spcPts val="0"/>
              </a:spcAft>
              <a:tabLst>
                <a:tab pos="5221288" algn="r"/>
              </a:tabLst>
              <a:defRPr sz="2400">
                <a:solidFill>
                  <a:schemeClr val="tx1"/>
                </a:solidFill>
                <a:latin typeface="Times New Roman"/>
                <a:ea typeface="宋体"/>
              </a:defRPr>
            </a:lvl6pPr>
            <a:lvl7pPr>
              <a:spcBef>
                <a:spcPts val="0"/>
              </a:spcBef>
              <a:spcAft>
                <a:spcPts val="0"/>
              </a:spcAft>
              <a:tabLst>
                <a:tab pos="5221288" algn="r"/>
              </a:tabLst>
              <a:defRPr sz="2400">
                <a:solidFill>
                  <a:schemeClr val="tx1"/>
                </a:solidFill>
                <a:latin typeface="Times New Roman"/>
                <a:ea typeface="宋体"/>
              </a:defRPr>
            </a:lvl7pPr>
            <a:lvl8pPr>
              <a:spcBef>
                <a:spcPts val="0"/>
              </a:spcBef>
              <a:spcAft>
                <a:spcPts val="0"/>
              </a:spcAft>
              <a:tabLst>
                <a:tab pos="5221288" algn="r"/>
              </a:tabLst>
              <a:defRPr sz="2400">
                <a:solidFill>
                  <a:schemeClr val="tx1"/>
                </a:solidFill>
                <a:latin typeface="Times New Roman"/>
                <a:ea typeface="宋体"/>
              </a:defRPr>
            </a:lvl8pPr>
            <a:lvl9pPr>
              <a:spcBef>
                <a:spcPts val="0"/>
              </a:spcBef>
              <a:spcAft>
                <a:spcPts val="0"/>
              </a:spcAft>
              <a:tabLst>
                <a:tab pos="5221288" algn="r"/>
              </a:tabLst>
              <a:defRPr sz="2400">
                <a:solidFill>
                  <a:schemeClr val="tx1"/>
                </a:solidFill>
                <a:latin typeface="Times New Roman"/>
                <a:ea typeface="宋体"/>
              </a:defRPr>
            </a:lvl9pPr>
          </a:lstStyle>
          <a:p>
            <a:pPr>
              <a:lnSpc>
                <a:spcPct val="140000"/>
              </a:lnSpc>
              <a:defRPr/>
            </a:pPr>
            <a:r>
              <a:rPr lang="en-US">
                <a:solidFill>
                  <a:srgbClr val="000066"/>
                </a:solidFill>
                <a:latin typeface="楷体_GB2312"/>
                <a:ea typeface="楷体_GB2312"/>
              </a:rPr>
              <a:t>b)</a:t>
            </a:r>
            <a:r>
              <a:rPr lang="zh-CN">
                <a:solidFill>
                  <a:srgbClr val="000066"/>
                </a:solidFill>
                <a:latin typeface="楷体_GB2312"/>
                <a:ea typeface="楷体_GB2312"/>
              </a:rPr>
              <a:t>触发器的激励方程；</a:t>
            </a:r>
            <a:endParaRPr/>
          </a:p>
          <a:p>
            <a:pPr>
              <a:lnSpc>
                <a:spcPct val="140000"/>
              </a:lnSpc>
              <a:defRPr/>
            </a:pPr>
            <a:r>
              <a:rPr lang="en-US">
                <a:solidFill>
                  <a:srgbClr val="000066"/>
                </a:solidFill>
                <a:latin typeface="楷体_GB2312"/>
                <a:ea typeface="楷体_GB2312"/>
              </a:rPr>
              <a:t>c) </a:t>
            </a:r>
            <a:r>
              <a:rPr lang="zh-CN">
                <a:solidFill>
                  <a:srgbClr val="000066"/>
                </a:solidFill>
                <a:latin typeface="楷体_GB2312"/>
                <a:ea typeface="楷体_GB2312"/>
              </a:rPr>
              <a:t>输出方程</a:t>
            </a:r>
            <a:endParaRPr/>
          </a:p>
          <a:p>
            <a:pPr>
              <a:lnSpc>
                <a:spcPct val="140000"/>
              </a:lnSpc>
              <a:defRPr/>
            </a:pPr>
            <a:r>
              <a:rPr lang="en-US">
                <a:solidFill>
                  <a:srgbClr val="000066"/>
                </a:solidFill>
                <a:latin typeface="楷体_GB2312"/>
                <a:ea typeface="楷体_GB2312"/>
              </a:rPr>
              <a:t>d)</a:t>
            </a:r>
            <a:r>
              <a:rPr lang="zh-CN">
                <a:solidFill>
                  <a:srgbClr val="000066"/>
                </a:solidFill>
                <a:latin typeface="楷体_GB2312"/>
                <a:ea typeface="楷体_GB2312"/>
              </a:rPr>
              <a:t>状态方程</a:t>
            </a:r>
            <a:endParaRPr/>
          </a:p>
        </p:txBody>
      </p:sp>
      <p:sp>
        <p:nvSpPr>
          <p:cNvPr id="365634" name="Rectangle 66"/>
          <p:cNvSpPr>
            <a:spLocks noChangeArrowheads="1"/>
          </p:cNvSpPr>
          <p:nvPr/>
        </p:nvSpPr>
        <p:spPr bwMode="auto">
          <a:xfrm>
            <a:off x="323850" y="2752725"/>
            <a:ext cx="2160588" cy="631825"/>
          </a:xfrm>
          <a:prstGeom prst="rect">
            <a:avLst/>
          </a:prstGeom>
          <a:noFill/>
          <a:ln w="28575" algn="ctr">
            <a:solidFill>
              <a:schemeClr val="bg1"/>
            </a:solidFill>
            <a:miter lim="800000"/>
            <a:headEnd/>
            <a:tailEnd/>
          </a:ln>
          <a:effectLst/>
        </p:spPr>
        <p:txBody>
          <a:bodyPr anchor="ctr">
            <a:spAutoFit/>
          </a:bodyPr>
          <a:lstStyle>
            <a:lvl1pPr indent="276225" algn="l">
              <a:tabLst>
                <a:tab pos="5221288" algn="r"/>
              </a:tabLst>
              <a:defRPr sz="2400">
                <a:solidFill>
                  <a:schemeClr val="tx1"/>
                </a:solidFill>
                <a:latin typeface="Times New Roman"/>
                <a:ea typeface="宋体"/>
              </a:defRPr>
            </a:lvl1pPr>
            <a:lvl2pPr algn="l">
              <a:tabLst>
                <a:tab pos="5221288" algn="r"/>
              </a:tabLst>
              <a:defRPr sz="2400">
                <a:solidFill>
                  <a:schemeClr val="tx1"/>
                </a:solidFill>
                <a:latin typeface="Times New Roman"/>
                <a:ea typeface="宋体"/>
              </a:defRPr>
            </a:lvl2pPr>
            <a:lvl3pPr algn="l">
              <a:tabLst>
                <a:tab pos="5221288" algn="r"/>
              </a:tabLst>
              <a:defRPr sz="2400">
                <a:solidFill>
                  <a:schemeClr val="tx1"/>
                </a:solidFill>
                <a:latin typeface="Times New Roman"/>
                <a:ea typeface="宋体"/>
              </a:defRPr>
            </a:lvl3pPr>
            <a:lvl4pPr algn="l">
              <a:tabLst>
                <a:tab pos="5221288" algn="r"/>
              </a:tabLst>
              <a:defRPr sz="2400">
                <a:solidFill>
                  <a:schemeClr val="tx1"/>
                </a:solidFill>
                <a:latin typeface="Times New Roman"/>
                <a:ea typeface="宋体"/>
              </a:defRPr>
            </a:lvl4pPr>
            <a:lvl5pPr algn="l">
              <a:tabLst>
                <a:tab pos="5221288" algn="r"/>
              </a:tabLst>
              <a:defRPr sz="2400">
                <a:solidFill>
                  <a:schemeClr val="tx1"/>
                </a:solidFill>
                <a:latin typeface="Times New Roman"/>
                <a:ea typeface="宋体"/>
              </a:defRPr>
            </a:lvl5pPr>
            <a:lvl6pPr>
              <a:spcBef>
                <a:spcPts val="0"/>
              </a:spcBef>
              <a:spcAft>
                <a:spcPts val="0"/>
              </a:spcAft>
              <a:tabLst>
                <a:tab pos="5221288" algn="r"/>
              </a:tabLst>
              <a:defRPr sz="2400">
                <a:solidFill>
                  <a:schemeClr val="tx1"/>
                </a:solidFill>
                <a:latin typeface="Times New Roman"/>
                <a:ea typeface="宋体"/>
              </a:defRPr>
            </a:lvl6pPr>
            <a:lvl7pPr>
              <a:spcBef>
                <a:spcPts val="0"/>
              </a:spcBef>
              <a:spcAft>
                <a:spcPts val="0"/>
              </a:spcAft>
              <a:tabLst>
                <a:tab pos="5221288" algn="r"/>
              </a:tabLst>
              <a:defRPr sz="2400">
                <a:solidFill>
                  <a:schemeClr val="tx1"/>
                </a:solidFill>
                <a:latin typeface="Times New Roman"/>
                <a:ea typeface="宋体"/>
              </a:defRPr>
            </a:lvl7pPr>
            <a:lvl8pPr>
              <a:spcBef>
                <a:spcPts val="0"/>
              </a:spcBef>
              <a:spcAft>
                <a:spcPts val="0"/>
              </a:spcAft>
              <a:tabLst>
                <a:tab pos="5221288" algn="r"/>
              </a:tabLst>
              <a:defRPr sz="2400">
                <a:solidFill>
                  <a:schemeClr val="tx1"/>
                </a:solidFill>
                <a:latin typeface="Times New Roman"/>
                <a:ea typeface="宋体"/>
              </a:defRPr>
            </a:lvl8pPr>
            <a:lvl9pPr>
              <a:spcBef>
                <a:spcPts val="0"/>
              </a:spcBef>
              <a:spcAft>
                <a:spcPts val="0"/>
              </a:spcAft>
              <a:tabLst>
                <a:tab pos="5221288" algn="r"/>
              </a:tabLst>
              <a:defRPr sz="2400">
                <a:solidFill>
                  <a:schemeClr val="tx1"/>
                </a:solidFill>
                <a:latin typeface="Times New Roman"/>
                <a:ea typeface="宋体"/>
              </a:defRPr>
            </a:lvl9pPr>
          </a:lstStyle>
          <a:p>
            <a:pPr>
              <a:lnSpc>
                <a:spcPct val="140000"/>
              </a:lnSpc>
              <a:defRPr/>
            </a:pPr>
            <a:r>
              <a:rPr lang="en-US">
                <a:solidFill>
                  <a:srgbClr val="000066"/>
                </a:solidFill>
                <a:latin typeface="楷体_GB2312"/>
                <a:ea typeface="楷体_GB2312"/>
              </a:rPr>
              <a:t>a)</a:t>
            </a:r>
            <a:r>
              <a:rPr lang="zh-CN">
                <a:solidFill>
                  <a:srgbClr val="000066"/>
                </a:solidFill>
                <a:latin typeface="楷体_GB2312"/>
                <a:ea typeface="楷体_GB2312"/>
              </a:rPr>
              <a:t>时钟方程</a:t>
            </a:r>
            <a:endParaRPr/>
          </a:p>
        </p:txBody>
      </p:sp>
      <p:sp>
        <p:nvSpPr>
          <p:cNvPr id="365635" name="AutoShape 67"/>
          <p:cNvSpPr>
            <a:spLocks noChangeArrowheads="1"/>
          </p:cNvSpPr>
          <p:nvPr/>
        </p:nvSpPr>
        <p:spPr bwMode="auto">
          <a:xfrm>
            <a:off x="395288" y="2968625"/>
            <a:ext cx="2303462" cy="358775"/>
          </a:xfrm>
          <a:prstGeom prst="roundRect">
            <a:avLst>
              <a:gd name="adj" fmla="val 16667"/>
            </a:avLst>
          </a:prstGeom>
          <a:noFill/>
          <a:ln w="28575" algn="ctr">
            <a:solidFill>
              <a:srgbClr val="FF0066"/>
            </a:solidFill>
            <a:prstDash val="dash"/>
            <a:round/>
            <a:headEnd/>
            <a:tailEnd/>
          </a:ln>
          <a:effectLst/>
        </p:spPr>
        <p:txBody>
          <a:bodyPr wrap="none" anchor="ctr"/>
          <a:lstStyle/>
          <a:p>
            <a:pPr>
              <a:defRPr/>
            </a:pPr>
            <a:endParaRPr lang="zh-CN" sz="2400">
              <a:solidFill>
                <a:srgbClr val="000066"/>
              </a:solidFill>
              <a:latin typeface="Tahoma"/>
              <a:ea typeface="楷体_GB2312"/>
            </a:endParaRPr>
          </a:p>
        </p:txBody>
      </p:sp>
      <p:graphicFrame>
        <p:nvGraphicFramePr>
          <p:cNvPr id="365636" name="Object 68"/>
          <p:cNvGraphicFramePr>
            <a:graphicFrameLocks xmlns:a="http://schemas.openxmlformats.org/drawingml/2006/main" noChangeAspect="1"/>
          </p:cNvGraphicFramePr>
          <p:nvPr/>
        </p:nvGraphicFramePr>
        <p:xfrm>
          <a:off x="3563938" y="2897188"/>
          <a:ext cx="5578475" cy="1866900"/>
        </p:xfrm>
        <a:graphic>
          <a:graphicData uri="http://schemas.openxmlformats.org/presentationml/2006/ole">
            <p:oleObj name="oleObj" r:id="rId4" imgW="3399790" imgH="990600" progId="Word.Picture.8">
              <p:embed/>
              <p:pic>
                <p:nvPicPr>
                  <p:cNvPr id="365636" name="Object 68"/>
                  <p:cNvPicPr/>
                  <p:nvPr/>
                </p:nvPicPr>
                <p:blipFill>
                  <a:blip r:embed="rId3"/>
                  <a:stretch/>
                </p:blipFill>
                <p:spPr bwMode="auto">
                  <a:xfrm>
                    <a:off x="3563938" y="2897188"/>
                    <a:ext cx="5578475" cy="1866900"/>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65622"/>
                                        </p:tgtEl>
                                        <p:attrNameLst>
                                          <p:attrName>style.visibility</p:attrName>
                                        </p:attrNameLst>
                                      </p:cBhvr>
                                      <p:to>
                                        <p:strVal val="visible"/>
                                      </p:to>
                                    </p:set>
                                    <p:animEffect transition="in" filter="strips(downRight)">
                                      <p:cBhvr>
                                        <p:cTn id="7" dur="500"/>
                                        <p:tgtEl>
                                          <p:spTgt spid="3656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365636"/>
                                        </p:tgtEl>
                                        <p:attrNameLst>
                                          <p:attrName>style.visibility</p:attrName>
                                        </p:attrNameLst>
                                      </p:cBhvr>
                                      <p:to>
                                        <p:strVal val="visible"/>
                                      </p:to>
                                    </p:set>
                                    <p:animEffect transition="in" filter="box(in)">
                                      <p:cBhvr>
                                        <p:cTn id="12" dur="500"/>
                                        <p:tgtEl>
                                          <p:spTgt spid="36563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65623"/>
                                        </p:tgtEl>
                                        <p:attrNameLst>
                                          <p:attrName>style.visibility</p:attrName>
                                        </p:attrNameLst>
                                      </p:cBhvr>
                                      <p:to>
                                        <p:strVal val="visible"/>
                                      </p:to>
                                    </p:set>
                                    <p:animEffect transition="in" filter="strips(downRight)">
                                      <p:cBhvr>
                                        <p:cTn id="17" dur="500"/>
                                        <p:tgtEl>
                                          <p:spTgt spid="36562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65625"/>
                                        </p:tgtEl>
                                        <p:attrNameLst>
                                          <p:attrName>style.visibility</p:attrName>
                                        </p:attrNameLst>
                                      </p:cBhvr>
                                      <p:to>
                                        <p:strVal val="visible"/>
                                      </p:to>
                                    </p:set>
                                    <p:animEffect transition="in" filter="strips(downRight)">
                                      <p:cBhvr>
                                        <p:cTn id="22" dur="500"/>
                                        <p:tgtEl>
                                          <p:spTgt spid="36562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65629"/>
                                        </p:tgtEl>
                                        <p:attrNameLst>
                                          <p:attrName>style.visibility</p:attrName>
                                        </p:attrNameLst>
                                      </p:cBhvr>
                                      <p:to>
                                        <p:strVal val="visible"/>
                                      </p:to>
                                    </p:set>
                                    <p:animEffect transition="in" filter="strips(downRight)">
                                      <p:cBhvr>
                                        <p:cTn id="27" dur="500"/>
                                        <p:tgtEl>
                                          <p:spTgt spid="36562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65634"/>
                                        </p:tgtEl>
                                        <p:attrNameLst>
                                          <p:attrName>style.visibility</p:attrName>
                                        </p:attrNameLst>
                                      </p:cBhvr>
                                      <p:to>
                                        <p:strVal val="visible"/>
                                      </p:to>
                                    </p:set>
                                    <p:animEffect transition="in" filter="strips(downRight)">
                                      <p:cBhvr>
                                        <p:cTn id="32" dur="500"/>
                                        <p:tgtEl>
                                          <p:spTgt spid="36563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365630"/>
                                        </p:tgtEl>
                                        <p:attrNameLst>
                                          <p:attrName>style.visibility</p:attrName>
                                        </p:attrNameLst>
                                      </p:cBhvr>
                                      <p:to>
                                        <p:strVal val="visible"/>
                                      </p:to>
                                    </p:set>
                                    <p:animEffect transition="in" filter="strips(downRight)">
                                      <p:cBhvr>
                                        <p:cTn id="37" dur="500"/>
                                        <p:tgtEl>
                                          <p:spTgt spid="36563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65635"/>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26" presetClass="emph" presetSubtype="0" fill="hold" grpId="1" nodeType="clickEffect" nodePh="1">
                                  <p:stCondLst>
                                    <p:cond delay="0"/>
                                  </p:stCondLst>
                                  <p:endCondLst>
                                    <p:cond evt="begin" delay="0">
                                      <p:tn val="44"/>
                                    </p:cond>
                                  </p:endCondLst>
                                  <p:childTnLst>
                                    <p:animEffect transition="out" filter="fade">
                                      <p:cBhvr>
                                        <p:cTn id="45" dur="500" tmFilter="0, 0; .2, .5; .8, .5; 1, 0"/>
                                        <p:tgtEl>
                                          <p:spTgt spid="365635">
                                            <p:txEl>
                                              <p:charRg st="4294967295" end="4294967295"/>
                                            </p:txEl>
                                          </p:spTgt>
                                        </p:tgtEl>
                                      </p:cBhvr>
                                    </p:animEffect>
                                    <p:animScale>
                                      <p:cBhvr>
                                        <p:cTn id="46" dur="250" autoRev="1" fill="hold"/>
                                        <p:tgtEl>
                                          <p:spTgt spid="365635">
                                            <p:txEl>
                                              <p:charRg st="4294967295" end="4294967295"/>
                                            </p:txEl>
                                          </p:spTgt>
                                        </p:tgtEl>
                                      </p:cBhvr>
                                      <p:by x="105000" y="105000"/>
                                    </p:animScale>
                                  </p:childTnLst>
                                </p:cTn>
                              </p:par>
                            </p:childTnLst>
                          </p:cTn>
                        </p:par>
                      </p:childTnLst>
                    </p:cTn>
                  </p:par>
                  <p:par>
                    <p:cTn id="47" fill="hold" nodeType="clickPar">
                      <p:stCondLst>
                        <p:cond delay="indefinite"/>
                      </p:stCondLst>
                      <p:childTnLst>
                        <p:par>
                          <p:cTn id="48" fill="hold" nodeType="withGroup">
                            <p:stCondLst>
                              <p:cond delay="0"/>
                            </p:stCondLst>
                            <p:childTnLst>
                              <p:par>
                                <p:cTn id="49" presetID="18" presetClass="entr" presetSubtype="6" fill="hold" grpId="0" nodeType="clickEffect">
                                  <p:stCondLst>
                                    <p:cond delay="0"/>
                                  </p:stCondLst>
                                  <p:childTnLst>
                                    <p:set>
                                      <p:cBhvr>
                                        <p:cTn id="50" dur="1" fill="hold">
                                          <p:stCondLst>
                                            <p:cond delay="0"/>
                                          </p:stCondLst>
                                        </p:cTn>
                                        <p:tgtEl>
                                          <p:spTgt spid="365628"/>
                                        </p:tgtEl>
                                        <p:attrNameLst>
                                          <p:attrName>style.visibility</p:attrName>
                                        </p:attrNameLst>
                                      </p:cBhvr>
                                      <p:to>
                                        <p:strVal val="visible"/>
                                      </p:to>
                                    </p:set>
                                    <p:animEffect transition="in" filter="strips(downRight)">
                                      <p:cBhvr>
                                        <p:cTn id="51" dur="500"/>
                                        <p:tgtEl>
                                          <p:spTgt spid="365628"/>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8" presetClass="entr" presetSubtype="6" fill="hold" grpId="0" nodeType="clickEffect">
                                  <p:stCondLst>
                                    <p:cond delay="0"/>
                                  </p:stCondLst>
                                  <p:childTnLst>
                                    <p:set>
                                      <p:cBhvr>
                                        <p:cTn id="55" dur="1" fill="hold">
                                          <p:stCondLst>
                                            <p:cond delay="0"/>
                                          </p:stCondLst>
                                        </p:cTn>
                                        <p:tgtEl>
                                          <p:spTgt spid="365627"/>
                                        </p:tgtEl>
                                        <p:attrNameLst>
                                          <p:attrName>style.visibility</p:attrName>
                                        </p:attrNameLst>
                                      </p:cBhvr>
                                      <p:to>
                                        <p:strVal val="visible"/>
                                      </p:to>
                                    </p:set>
                                    <p:animEffect transition="in" filter="strips(downRight)">
                                      <p:cBhvr>
                                        <p:cTn id="56" dur="500"/>
                                        <p:tgtEl>
                                          <p:spTgt spid="3656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622" grpId="0" autoUpdateAnimBg="0"/>
      <p:bldP spid="365623" grpId="0" autoUpdateAnimBg="0"/>
      <p:bldP spid="365625" grpId="0" autoUpdateAnimBg="0"/>
      <p:bldP spid="365627" grpId="0" autoUpdateAnimBg="0"/>
      <p:bldP spid="365628" grpId="0" animBg="1" autoUpdateAnimBg="0"/>
      <p:bldP spid="365629" grpId="0" autoUpdateAnimBg="0"/>
      <p:bldP spid="365630" grpId="0" autoUpdateAnimBg="0"/>
      <p:bldP spid="365634" grpId="0" animBg="1" autoUpdateAnimBg="0"/>
      <p:bldP spid="365635" grpId="0" animBg="1"/>
      <p:bldP spid="365635" grpId="1"/>
    </p:bldLst>
  </p:timing>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0">
  <p:cSld name="">
    <p:spTree>
      <p:nvGrpSpPr>
        <p:cNvPr id="1" name=""/>
        <p:cNvGrpSpPr/>
        <p:nvPr/>
      </p:nvGrpSpPr>
      <p:grpSpPr bwMode="auto">
        <a:xfrm>
          <a:off x="0" y="0"/>
          <a:ext cx="0" cy="0"/>
          <a:chOff x="0" y="0"/>
          <a:chExt cx="0" cy="0"/>
        </a:xfrm>
      </p:grpSpPr>
      <p:sp>
        <p:nvSpPr>
          <p:cNvPr id="395268" name="Rectangle 4"/>
          <p:cNvSpPr>
            <a:spLocks noChangeArrowheads="1"/>
          </p:cNvSpPr>
          <p:nvPr/>
        </p:nvSpPr>
        <p:spPr bwMode="auto">
          <a:xfrm>
            <a:off x="179388" y="1270000"/>
            <a:ext cx="8261350" cy="457200"/>
          </a:xfrm>
          <a:prstGeom prst="rect">
            <a:avLst/>
          </a:prstGeom>
          <a:noFill/>
          <a:ln>
            <a:noFill/>
          </a:ln>
          <a:effectLst/>
        </p:spPr>
        <p:txBody>
          <a:bodyPr wrap="none" anchor="ctr">
            <a:spAutoFit/>
          </a:bodyPr>
          <a:lstStyle/>
          <a:p>
            <a:pPr algn="l">
              <a:defRPr/>
            </a:pPr>
            <a:r>
              <a:rPr lang="zh-CN" sz="2400">
                <a:solidFill>
                  <a:srgbClr val="000066"/>
                </a:solidFill>
                <a:latin typeface="Times New Roman"/>
                <a:ea typeface="楷体_GB2312"/>
              </a:rPr>
              <a:t>（</a:t>
            </a:r>
            <a:r>
              <a:rPr lang="en-US" sz="2400">
                <a:solidFill>
                  <a:srgbClr val="000066"/>
                </a:solidFill>
                <a:latin typeface="Times New Roman"/>
                <a:ea typeface="楷体_GB2312"/>
              </a:rPr>
              <a:t>1</a:t>
            </a:r>
            <a:r>
              <a:rPr lang="zh-CN" sz="2400">
                <a:solidFill>
                  <a:srgbClr val="000066"/>
                </a:solidFill>
                <a:latin typeface="Times New Roman"/>
                <a:ea typeface="楷体_GB2312"/>
              </a:rPr>
              <a:t>）分析状态转换时必须考虑各触发器的时钟信号作用情况</a:t>
            </a:r>
            <a:endParaRPr/>
          </a:p>
        </p:txBody>
      </p:sp>
      <p:sp>
        <p:nvSpPr>
          <p:cNvPr id="395269" name="Rectangle 5"/>
          <p:cNvSpPr>
            <a:spLocks noChangeArrowheads="1"/>
          </p:cNvSpPr>
          <p:nvPr/>
        </p:nvSpPr>
        <p:spPr bwMode="auto">
          <a:xfrm>
            <a:off x="611188" y="1681163"/>
            <a:ext cx="8302625" cy="1187450"/>
          </a:xfrm>
          <a:prstGeom prst="rect">
            <a:avLst/>
          </a:prstGeom>
          <a:noFill/>
          <a:ln>
            <a:noFill/>
          </a:ln>
          <a:effectLst/>
        </p:spPr>
        <p:txBody>
          <a:bodyPr wrap="none" anchor="ctr">
            <a:spAutoFit/>
          </a:bodyPr>
          <a:lstStyle>
            <a:lvl1pPr indent="266700"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a:spcBef>
                <a:spcPts val="0"/>
              </a:spcBef>
              <a:spcAft>
                <a:spcPts val="0"/>
              </a:spcAft>
              <a:defRPr sz="2400">
                <a:solidFill>
                  <a:schemeClr val="tx1"/>
                </a:solidFill>
                <a:latin typeface="Times New Roman"/>
                <a:ea typeface="宋体"/>
              </a:defRPr>
            </a:lvl6pPr>
            <a:lvl7pPr>
              <a:spcBef>
                <a:spcPts val="0"/>
              </a:spcBef>
              <a:spcAft>
                <a:spcPts val="0"/>
              </a:spcAft>
              <a:defRPr sz="2400">
                <a:solidFill>
                  <a:schemeClr val="tx1"/>
                </a:solidFill>
                <a:latin typeface="Times New Roman"/>
                <a:ea typeface="宋体"/>
              </a:defRPr>
            </a:lvl7pPr>
            <a:lvl8pPr>
              <a:spcBef>
                <a:spcPts val="0"/>
              </a:spcBef>
              <a:spcAft>
                <a:spcPts val="0"/>
              </a:spcAft>
              <a:defRPr sz="2400">
                <a:solidFill>
                  <a:schemeClr val="tx1"/>
                </a:solidFill>
                <a:latin typeface="Times New Roman"/>
                <a:ea typeface="宋体"/>
              </a:defRPr>
            </a:lvl8pPr>
            <a:lvl9pPr>
              <a:spcBef>
                <a:spcPts val="0"/>
              </a:spcBef>
              <a:spcAft>
                <a:spcPts val="0"/>
              </a:spcAft>
              <a:defRPr sz="2400">
                <a:solidFill>
                  <a:schemeClr val="tx1"/>
                </a:solidFill>
                <a:latin typeface="Times New Roman"/>
                <a:ea typeface="宋体"/>
              </a:defRPr>
            </a:lvl9pPr>
          </a:lstStyle>
          <a:p>
            <a:pPr>
              <a:defRPr/>
            </a:pPr>
            <a:r>
              <a:rPr lang="zh-CN">
                <a:solidFill>
                  <a:srgbClr val="000066"/>
                </a:solidFill>
                <a:ea typeface="楷体_GB2312"/>
              </a:rPr>
              <a:t>有作用，则令</a:t>
            </a:r>
            <a:r>
              <a:rPr lang="en-US" i="1">
                <a:solidFill>
                  <a:srgbClr val="000066"/>
                </a:solidFill>
                <a:ea typeface="楷体_GB2312"/>
              </a:rPr>
              <a:t>cp</a:t>
            </a:r>
            <a:r>
              <a:rPr lang="en-US" i="1" baseline="-25000">
                <a:solidFill>
                  <a:srgbClr val="000066"/>
                </a:solidFill>
                <a:ea typeface="楷体_GB2312"/>
              </a:rPr>
              <a:t>n</a:t>
            </a:r>
            <a:r>
              <a:rPr lang="en-US">
                <a:solidFill>
                  <a:srgbClr val="000066"/>
                </a:solidFill>
                <a:ea typeface="楷体_GB2312"/>
              </a:rPr>
              <a:t>=1</a:t>
            </a:r>
            <a:r>
              <a:rPr lang="zh-CN">
                <a:solidFill>
                  <a:srgbClr val="000066"/>
                </a:solidFill>
                <a:ea typeface="楷体_GB2312"/>
              </a:rPr>
              <a:t>；否则</a:t>
            </a:r>
            <a:r>
              <a:rPr lang="en-US" i="1">
                <a:solidFill>
                  <a:srgbClr val="000066"/>
                </a:solidFill>
                <a:ea typeface="楷体_GB2312"/>
              </a:rPr>
              <a:t>cp</a:t>
            </a:r>
            <a:r>
              <a:rPr lang="en-US" i="1" baseline="-25000">
                <a:solidFill>
                  <a:srgbClr val="000066"/>
                </a:solidFill>
                <a:ea typeface="楷体_GB2312"/>
              </a:rPr>
              <a:t>n</a:t>
            </a:r>
            <a:r>
              <a:rPr lang="en-US">
                <a:solidFill>
                  <a:srgbClr val="000066"/>
                </a:solidFill>
                <a:ea typeface="楷体_GB2312"/>
              </a:rPr>
              <a:t>=0</a:t>
            </a:r>
            <a:endParaRPr/>
          </a:p>
          <a:p>
            <a:pPr>
              <a:defRPr/>
            </a:pPr>
            <a:r>
              <a:rPr lang="zh-CN">
                <a:solidFill>
                  <a:srgbClr val="000066"/>
                </a:solidFill>
                <a:ea typeface="楷体_GB2312"/>
              </a:rPr>
              <a:t>根据激励信号确定那些</a:t>
            </a:r>
            <a:r>
              <a:rPr lang="en-US" i="1">
                <a:solidFill>
                  <a:srgbClr val="000066"/>
                </a:solidFill>
                <a:ea typeface="楷体_GB2312"/>
              </a:rPr>
              <a:t>cp</a:t>
            </a:r>
            <a:r>
              <a:rPr lang="en-US" i="1" baseline="-25000">
                <a:solidFill>
                  <a:srgbClr val="000066"/>
                </a:solidFill>
                <a:ea typeface="楷体_GB2312"/>
              </a:rPr>
              <a:t>n</a:t>
            </a:r>
            <a:r>
              <a:rPr lang="en-US">
                <a:solidFill>
                  <a:srgbClr val="000066"/>
                </a:solidFill>
                <a:ea typeface="楷体_GB2312"/>
              </a:rPr>
              <a:t>=1</a:t>
            </a:r>
            <a:r>
              <a:rPr lang="zh-CN">
                <a:solidFill>
                  <a:srgbClr val="000066"/>
                </a:solidFill>
                <a:ea typeface="楷体_GB2312"/>
              </a:rPr>
              <a:t>的触发器的次态，</a:t>
            </a:r>
            <a:r>
              <a:rPr lang="en-US" i="1">
                <a:solidFill>
                  <a:srgbClr val="000066"/>
                </a:solidFill>
                <a:ea typeface="楷体_GB2312"/>
              </a:rPr>
              <a:t>cp</a:t>
            </a:r>
            <a:r>
              <a:rPr lang="en-US" i="1" baseline="-25000">
                <a:solidFill>
                  <a:srgbClr val="000066"/>
                </a:solidFill>
                <a:ea typeface="楷体_GB2312"/>
              </a:rPr>
              <a:t>n</a:t>
            </a:r>
            <a:r>
              <a:rPr lang="en-US">
                <a:solidFill>
                  <a:srgbClr val="000066"/>
                </a:solidFill>
                <a:ea typeface="楷体_GB2312"/>
              </a:rPr>
              <a:t>=0</a:t>
            </a:r>
            <a:r>
              <a:rPr lang="zh-CN">
                <a:solidFill>
                  <a:srgbClr val="000066"/>
                </a:solidFill>
                <a:ea typeface="楷体_GB2312"/>
              </a:rPr>
              <a:t>的触发</a:t>
            </a:r>
            <a:endParaRPr/>
          </a:p>
          <a:p>
            <a:pPr>
              <a:defRPr/>
            </a:pPr>
            <a:r>
              <a:rPr lang="zh-CN">
                <a:solidFill>
                  <a:srgbClr val="000066"/>
                </a:solidFill>
                <a:ea typeface="楷体_GB2312"/>
              </a:rPr>
              <a:t>器则保持原有状态不变。</a:t>
            </a:r>
            <a:endParaRPr/>
          </a:p>
        </p:txBody>
      </p:sp>
      <p:sp>
        <p:nvSpPr>
          <p:cNvPr id="395270" name="Rectangle 6"/>
          <p:cNvSpPr>
            <a:spLocks noChangeArrowheads="1"/>
          </p:cNvSpPr>
          <p:nvPr/>
        </p:nvSpPr>
        <p:spPr bwMode="auto">
          <a:xfrm>
            <a:off x="179388" y="2867025"/>
            <a:ext cx="8566150" cy="822325"/>
          </a:xfrm>
          <a:prstGeom prst="rect">
            <a:avLst/>
          </a:prstGeom>
          <a:noFill/>
          <a:ln>
            <a:noFill/>
          </a:ln>
          <a:effectLst/>
        </p:spPr>
        <p:txBody>
          <a:bodyPr wrap="none" anchor="ctr">
            <a:spAutoFit/>
          </a:bodyPr>
          <a:lstStyle/>
          <a:p>
            <a:pPr algn="l">
              <a:defRPr/>
            </a:pPr>
            <a:r>
              <a:rPr lang="zh-CN" sz="2400">
                <a:solidFill>
                  <a:srgbClr val="000066"/>
                </a:solidFill>
                <a:latin typeface="Times New Roman"/>
                <a:ea typeface="楷体_GB2312"/>
              </a:rPr>
              <a:t>（</a:t>
            </a:r>
            <a:r>
              <a:rPr lang="en-US" sz="2400">
                <a:solidFill>
                  <a:srgbClr val="000066"/>
                </a:solidFill>
                <a:latin typeface="Times New Roman"/>
                <a:ea typeface="楷体_GB2312"/>
              </a:rPr>
              <a:t>2</a:t>
            </a:r>
            <a:r>
              <a:rPr lang="zh-CN" sz="2400">
                <a:solidFill>
                  <a:srgbClr val="000066"/>
                </a:solidFill>
                <a:latin typeface="Times New Roman"/>
                <a:ea typeface="楷体_GB2312"/>
              </a:rPr>
              <a:t>）每一次状态转换必须从输入信号所能触发的第一个触发器</a:t>
            </a:r>
            <a:endParaRPr/>
          </a:p>
          <a:p>
            <a:pPr algn="l">
              <a:defRPr/>
            </a:pPr>
            <a:r>
              <a:rPr lang="zh-CN" sz="2400">
                <a:solidFill>
                  <a:srgbClr val="000066"/>
                </a:solidFill>
                <a:latin typeface="Times New Roman"/>
                <a:ea typeface="楷体_GB2312"/>
              </a:rPr>
              <a:t>开始逐级确定</a:t>
            </a:r>
            <a:endParaRPr/>
          </a:p>
        </p:txBody>
      </p:sp>
      <p:grpSp>
        <p:nvGrpSpPr>
          <p:cNvPr id="395274" name="Group 10"/>
          <p:cNvGrpSpPr/>
          <p:nvPr/>
        </p:nvGrpSpPr>
        <p:grpSpPr bwMode="auto">
          <a:xfrm>
            <a:off x="179388" y="3697288"/>
            <a:ext cx="8970962" cy="2395537"/>
            <a:chOff x="109" y="2329"/>
            <a:chExt cx="5651" cy="1509"/>
          </a:xfrm>
        </p:grpSpPr>
        <p:sp>
          <p:nvSpPr>
            <p:cNvPr id="395271" name="Rectangle 7"/>
            <p:cNvSpPr>
              <a:spLocks noChangeArrowheads="1"/>
            </p:cNvSpPr>
            <p:nvPr/>
          </p:nvSpPr>
          <p:spPr bwMode="auto">
            <a:xfrm>
              <a:off x="109" y="2329"/>
              <a:ext cx="3668" cy="288"/>
            </a:xfrm>
            <a:prstGeom prst="rect">
              <a:avLst/>
            </a:prstGeom>
            <a:noFill/>
            <a:ln>
              <a:noFill/>
            </a:ln>
            <a:effectLst/>
          </p:spPr>
          <p:txBody>
            <a:bodyPr wrap="none" anchor="ctr">
              <a:spAutoFit/>
            </a:bodyPr>
            <a:lstStyle/>
            <a:p>
              <a:pPr algn="l">
                <a:defRPr/>
              </a:pPr>
              <a:r>
                <a:rPr lang="zh-CN" sz="2400">
                  <a:solidFill>
                    <a:srgbClr val="000066"/>
                  </a:solidFill>
                  <a:latin typeface="Times New Roman"/>
                  <a:ea typeface="楷体_GB2312"/>
                </a:rPr>
                <a:t>（</a:t>
              </a:r>
              <a:r>
                <a:rPr lang="en-US" sz="2400">
                  <a:solidFill>
                    <a:srgbClr val="000066"/>
                  </a:solidFill>
                  <a:latin typeface="Times New Roman"/>
                  <a:ea typeface="楷体_GB2312"/>
                </a:rPr>
                <a:t>3</a:t>
              </a:r>
              <a:r>
                <a:rPr lang="zh-CN" sz="2400">
                  <a:solidFill>
                    <a:srgbClr val="000066"/>
                  </a:solidFill>
                  <a:latin typeface="Times New Roman"/>
                  <a:ea typeface="楷体_GB2312"/>
                </a:rPr>
                <a:t>）每一次状态转换都有一定的时间延迟</a:t>
              </a:r>
              <a:endParaRPr/>
            </a:p>
          </p:txBody>
        </p:sp>
        <p:sp>
          <p:nvSpPr>
            <p:cNvPr id="395272" name="Rectangle 8"/>
            <p:cNvSpPr>
              <a:spLocks noChangeArrowheads="1"/>
            </p:cNvSpPr>
            <p:nvPr/>
          </p:nvSpPr>
          <p:spPr bwMode="auto">
            <a:xfrm>
              <a:off x="340" y="2630"/>
              <a:ext cx="5420" cy="1208"/>
            </a:xfrm>
            <a:prstGeom prst="rect">
              <a:avLst/>
            </a:prstGeom>
            <a:noFill/>
            <a:ln>
              <a:noFill/>
            </a:ln>
            <a:effectLst/>
          </p:spPr>
          <p:txBody>
            <a:bodyPr anchor="ctr">
              <a:spAutoFit/>
            </a:bodyPr>
            <a:lstStyle/>
            <a:p>
              <a:pPr algn="l">
                <a:defRPr/>
              </a:pPr>
              <a:r>
                <a:rPr lang="zh-CN" sz="2400">
                  <a:solidFill>
                    <a:srgbClr val="000066"/>
                  </a:solidFill>
                  <a:latin typeface="Times New Roman"/>
                  <a:ea typeface="楷体_GB2312"/>
                </a:rPr>
                <a:t>同步时序电路的所有触发器是同时转换状态的，与之不同，异步时序电路各个触发器之间的状态转换存在一定的延迟，也就是说，从现态</a:t>
              </a:r>
              <a:r>
                <a:rPr lang="en-US" sz="2400" i="1">
                  <a:solidFill>
                    <a:srgbClr val="000066"/>
                  </a:solidFill>
                  <a:latin typeface="Times New Roman"/>
                  <a:ea typeface="楷体_GB2312"/>
                </a:rPr>
                <a:t>S</a:t>
              </a:r>
              <a:r>
                <a:rPr lang="en-US" sz="2400" i="1" baseline="30000">
                  <a:solidFill>
                    <a:srgbClr val="000066"/>
                  </a:solidFill>
                  <a:latin typeface="Times New Roman"/>
                  <a:ea typeface="楷体_GB2312"/>
                </a:rPr>
                <a:t>n</a:t>
              </a:r>
              <a:r>
                <a:rPr lang="zh-CN" sz="2400">
                  <a:solidFill>
                    <a:srgbClr val="000066"/>
                  </a:solidFill>
                  <a:latin typeface="Times New Roman"/>
                  <a:ea typeface="楷体_GB2312"/>
                </a:rPr>
                <a:t>到次态</a:t>
              </a:r>
              <a:r>
                <a:rPr lang="en-US" sz="2400" i="1">
                  <a:solidFill>
                    <a:srgbClr val="000066"/>
                  </a:solidFill>
                  <a:latin typeface="Times New Roman"/>
                  <a:ea typeface="楷体_GB2312"/>
                </a:rPr>
                <a:t>S</a:t>
              </a:r>
              <a:r>
                <a:rPr lang="en-US" sz="2400" i="1" baseline="30000">
                  <a:solidFill>
                    <a:srgbClr val="000066"/>
                  </a:solidFill>
                  <a:latin typeface="Times New Roman"/>
                  <a:ea typeface="楷体_GB2312"/>
                </a:rPr>
                <a:t>n</a:t>
              </a:r>
              <a:r>
                <a:rPr lang="en-US" sz="2400" baseline="30000">
                  <a:solidFill>
                    <a:srgbClr val="000066"/>
                  </a:solidFill>
                  <a:latin typeface="Times New Roman"/>
                  <a:ea typeface="楷体_GB2312"/>
                </a:rPr>
                <a:t>+1</a:t>
              </a:r>
              <a:r>
                <a:rPr lang="zh-CN" sz="2400">
                  <a:solidFill>
                    <a:srgbClr val="000066"/>
                  </a:solidFill>
                  <a:latin typeface="Times New Roman"/>
                  <a:ea typeface="楷体_GB2312"/>
                </a:rPr>
                <a:t>的转换过程中有一段“不稳定”的时间。在此期间，电路的状态是不确定的。只有当全部触发器状态转换完毕，电路才进入新的“稳定”状态，即次态</a:t>
              </a:r>
              <a:r>
                <a:rPr lang="en-US" sz="2400" i="1">
                  <a:solidFill>
                    <a:srgbClr val="000066"/>
                  </a:solidFill>
                  <a:latin typeface="Times New Roman"/>
                  <a:ea typeface="楷体_GB2312"/>
                </a:rPr>
                <a:t>S</a:t>
              </a:r>
              <a:r>
                <a:rPr lang="en-US" sz="2400" i="1" baseline="30000">
                  <a:solidFill>
                    <a:srgbClr val="000066"/>
                  </a:solidFill>
                  <a:latin typeface="Times New Roman"/>
                  <a:ea typeface="楷体_GB2312"/>
                </a:rPr>
                <a:t>n</a:t>
              </a:r>
              <a:r>
                <a:rPr lang="en-US" sz="2400" baseline="30000">
                  <a:solidFill>
                    <a:srgbClr val="000066"/>
                  </a:solidFill>
                  <a:latin typeface="Times New Roman"/>
                  <a:ea typeface="楷体_GB2312"/>
                </a:rPr>
                <a:t>+1</a:t>
              </a:r>
              <a:r>
                <a:rPr lang="zh-CN" sz="2400">
                  <a:solidFill>
                    <a:srgbClr val="000066"/>
                  </a:solidFill>
                  <a:latin typeface="Times New Roman"/>
                  <a:ea typeface="楷体_GB2312"/>
                </a:rPr>
                <a:t>。 </a:t>
              </a:r>
              <a:endParaRPr/>
            </a:p>
          </p:txBody>
        </p:sp>
      </p:grpSp>
      <p:sp>
        <p:nvSpPr>
          <p:cNvPr id="395273" name="Rectangle 9"/>
          <p:cNvSpPr>
            <a:spLocks noChangeArrowheads="1"/>
          </p:cNvSpPr>
          <p:nvPr/>
        </p:nvSpPr>
        <p:spPr bwMode="auto">
          <a:xfrm>
            <a:off x="900113" y="539750"/>
            <a:ext cx="898525" cy="457200"/>
          </a:xfrm>
          <a:prstGeom prst="rect">
            <a:avLst/>
          </a:prstGeom>
          <a:noFill/>
          <a:ln>
            <a:noFill/>
          </a:ln>
          <a:effectLst/>
        </p:spPr>
        <p:txBody>
          <a:bodyPr wrap="none">
            <a:spAutoFit/>
          </a:bodyPr>
          <a:lstStyle/>
          <a:p>
            <a:pPr>
              <a:defRPr/>
            </a:pPr>
            <a:r>
              <a:rPr lang="zh-CN" sz="2400">
                <a:solidFill>
                  <a:srgbClr val="000066"/>
                </a:solidFill>
                <a:latin typeface="Times New Roman"/>
                <a:ea typeface="楷体_GB2312"/>
              </a:rPr>
              <a:t>注意</a:t>
            </a:r>
            <a:r>
              <a:rPr lang="en-US" sz="2400">
                <a:solidFill>
                  <a:srgbClr val="000066"/>
                </a:solidFill>
                <a:latin typeface="Times New Roman"/>
                <a:ea typeface="楷体_GB2312"/>
              </a:rPr>
              <a: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95268"/>
                                        </p:tgtEl>
                                        <p:attrNameLst>
                                          <p:attrName>style.visibility</p:attrName>
                                        </p:attrNameLst>
                                      </p:cBhvr>
                                      <p:to>
                                        <p:strVal val="visible"/>
                                      </p:to>
                                    </p:set>
                                    <p:animEffect transition="in" filter="strips(downRight)">
                                      <p:cBhvr>
                                        <p:cTn id="7" dur="500"/>
                                        <p:tgtEl>
                                          <p:spTgt spid="3952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95269"/>
                                        </p:tgtEl>
                                        <p:attrNameLst>
                                          <p:attrName>style.visibility</p:attrName>
                                        </p:attrNameLst>
                                      </p:cBhvr>
                                      <p:to>
                                        <p:strVal val="visible"/>
                                      </p:to>
                                    </p:set>
                                    <p:animEffect transition="in" filter="wipe(up)">
                                      <p:cBhvr>
                                        <p:cTn id="12" dur="500"/>
                                        <p:tgtEl>
                                          <p:spTgt spid="39526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95270"/>
                                        </p:tgtEl>
                                        <p:attrNameLst>
                                          <p:attrName>style.visibility</p:attrName>
                                        </p:attrNameLst>
                                      </p:cBhvr>
                                      <p:to>
                                        <p:strVal val="visible"/>
                                      </p:to>
                                    </p:set>
                                    <p:animEffect transition="in" filter="strips(downRight)">
                                      <p:cBhvr>
                                        <p:cTn id="17" dur="500"/>
                                        <p:tgtEl>
                                          <p:spTgt spid="39527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395274"/>
                                        </p:tgtEl>
                                        <p:attrNameLst>
                                          <p:attrName>style.visibility</p:attrName>
                                        </p:attrNameLst>
                                      </p:cBhvr>
                                      <p:to>
                                        <p:strVal val="visible"/>
                                      </p:to>
                                    </p:set>
                                    <p:animEffect transition="in" filter="wipe(up)">
                                      <p:cBhvr>
                                        <p:cTn id="22" dur="500"/>
                                        <p:tgtEl>
                                          <p:spTgt spid="3952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68" grpId="0"/>
      <p:bldP spid="395269" grpId="0"/>
      <p:bldP spid="395270" grpId="0"/>
    </p:bldLst>
  </p:timing>
</p:sld>
</file>

<file path=ppt/slides/slide9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0">
  <p:cSld name="">
    <p:spTree>
      <p:nvGrpSpPr>
        <p:cNvPr id="1" name=""/>
        <p:cNvGrpSpPr/>
        <p:nvPr/>
      </p:nvGrpSpPr>
      <p:grpSpPr bwMode="auto">
        <a:xfrm>
          <a:off x="0" y="0"/>
          <a:ext cx="0" cy="0"/>
          <a:chOff x="0" y="0"/>
          <a:chExt cx="0" cy="0"/>
        </a:xfrm>
      </p:grpSpPr>
      <p:sp>
        <p:nvSpPr>
          <p:cNvPr id="366613" name="Rectangle 21"/>
          <p:cNvSpPr>
            <a:spLocks noChangeArrowheads="1"/>
          </p:cNvSpPr>
          <p:nvPr/>
        </p:nvSpPr>
        <p:spPr bwMode="auto">
          <a:xfrm>
            <a:off x="0" y="981075"/>
            <a:ext cx="3924300" cy="563563"/>
          </a:xfrm>
          <a:prstGeom prst="rect">
            <a:avLst/>
          </a:prstGeom>
          <a:solidFill>
            <a:schemeClr val="bg1">
              <a:alpha val="0"/>
            </a:schemeClr>
          </a:solidFill>
          <a:ln>
            <a:noFill/>
          </a:ln>
          <a:effectLst/>
        </p:spPr>
        <p:txBody>
          <a:bodyPr anchor="ctr"/>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a:defRPr/>
            </a:pPr>
            <a:r>
              <a:rPr lang="zh-CN" sz="2400">
                <a:solidFill>
                  <a:srgbClr val="000066"/>
                </a:solidFill>
                <a:latin typeface="楷体_GB2312"/>
              </a:rPr>
              <a:t>例</a:t>
            </a:r>
            <a:r>
              <a:rPr lang="en-US" sz="2400">
                <a:solidFill>
                  <a:srgbClr val="000066"/>
                </a:solidFill>
                <a:latin typeface="楷体_GB2312"/>
              </a:rPr>
              <a:t>1 </a:t>
            </a:r>
            <a:r>
              <a:rPr lang="zh-CN" sz="2400">
                <a:solidFill>
                  <a:srgbClr val="000066"/>
                </a:solidFill>
                <a:latin typeface="楷体_GB2312"/>
              </a:rPr>
              <a:t>分析如图所示异步电路</a:t>
            </a:r>
            <a:endParaRPr/>
          </a:p>
        </p:txBody>
      </p:sp>
      <p:sp>
        <p:nvSpPr>
          <p:cNvPr id="366614" name="Rectangle 22"/>
          <p:cNvSpPr>
            <a:spLocks noChangeArrowheads="1"/>
          </p:cNvSpPr>
          <p:nvPr/>
        </p:nvSpPr>
        <p:spPr bwMode="auto">
          <a:xfrm>
            <a:off x="611188" y="1628775"/>
            <a:ext cx="2944812" cy="457200"/>
          </a:xfrm>
          <a:prstGeom prst="rect">
            <a:avLst/>
          </a:prstGeom>
          <a:solidFill>
            <a:schemeClr val="bg1">
              <a:alpha val="0"/>
            </a:schemeClr>
          </a:solidFill>
          <a:ln>
            <a:noFill/>
          </a:ln>
          <a:effectLst/>
        </p:spPr>
        <p:txBody>
          <a:bodyPr wrap="none" anchor="ctr">
            <a:spAutoFit/>
          </a:bodyPr>
          <a:lstStyle/>
          <a:p>
            <a:pPr algn="l">
              <a:defRPr/>
            </a:pPr>
            <a:r>
              <a:rPr lang="en-US" sz="2400">
                <a:solidFill>
                  <a:srgbClr val="000066"/>
                </a:solidFill>
                <a:latin typeface="楷体_GB2312"/>
                <a:ea typeface="楷体_GB2312"/>
              </a:rPr>
              <a:t>1. </a:t>
            </a:r>
            <a:r>
              <a:rPr lang="zh-CN" sz="2400">
                <a:solidFill>
                  <a:srgbClr val="000066"/>
                </a:solidFill>
                <a:latin typeface="楷体_GB2312"/>
                <a:ea typeface="楷体_GB2312"/>
              </a:rPr>
              <a:t>写出电路方程式 </a:t>
            </a:r>
            <a:endParaRPr/>
          </a:p>
        </p:txBody>
      </p:sp>
      <p:sp>
        <p:nvSpPr>
          <p:cNvPr id="366615" name="Rectangle 23"/>
          <p:cNvSpPr>
            <a:spLocks noChangeArrowheads="1"/>
          </p:cNvSpPr>
          <p:nvPr/>
        </p:nvSpPr>
        <p:spPr bwMode="auto">
          <a:xfrm>
            <a:off x="539750" y="2133600"/>
            <a:ext cx="2255838" cy="457200"/>
          </a:xfrm>
          <a:prstGeom prst="rect">
            <a:avLst/>
          </a:prstGeom>
          <a:noFill/>
          <a:ln>
            <a:noFill/>
          </a:ln>
          <a:effectLst/>
        </p:spPr>
        <p:txBody>
          <a:bodyPr anchor="ctr">
            <a:spAutoFit/>
          </a:bodyPr>
          <a:lstStyle/>
          <a:p>
            <a:pPr algn="l">
              <a:defRPr/>
            </a:pPr>
            <a:r>
              <a:rPr lang="en-US" sz="2400">
                <a:solidFill>
                  <a:schemeClr val="accent2"/>
                </a:solidFill>
                <a:latin typeface="楷体_GB2312"/>
                <a:ea typeface="楷体_GB2312"/>
              </a:rPr>
              <a:t>① </a:t>
            </a:r>
            <a:r>
              <a:rPr lang="zh-CN" sz="2400">
                <a:solidFill>
                  <a:schemeClr val="accent2"/>
                </a:solidFill>
                <a:latin typeface="楷体_GB2312"/>
                <a:ea typeface="楷体_GB2312"/>
              </a:rPr>
              <a:t>时钟方程</a:t>
            </a:r>
            <a:endParaRPr lang="zh-CN" sz="2400">
              <a:solidFill>
                <a:schemeClr val="accent2"/>
              </a:solidFill>
              <a:latin typeface="楷体_GB2312"/>
              <a:ea typeface="楷体_GB2312"/>
            </a:endParaRPr>
          </a:p>
        </p:txBody>
      </p:sp>
      <p:sp>
        <p:nvSpPr>
          <p:cNvPr id="366616" name="Rectangle 24"/>
          <p:cNvSpPr>
            <a:spLocks noChangeArrowheads="1"/>
          </p:cNvSpPr>
          <p:nvPr/>
        </p:nvSpPr>
        <p:spPr bwMode="auto">
          <a:xfrm>
            <a:off x="466725" y="3160713"/>
            <a:ext cx="2062163" cy="457200"/>
          </a:xfrm>
          <a:prstGeom prst="rect">
            <a:avLst/>
          </a:prstGeom>
          <a:noFill/>
          <a:ln>
            <a:noFill/>
          </a:ln>
          <a:effectLst/>
        </p:spPr>
        <p:txBody>
          <a:bodyPr anchor="ctr">
            <a:spAutoFit/>
          </a:bodyPr>
          <a:lstStyle/>
          <a:p>
            <a:pPr algn="l">
              <a:defRPr/>
            </a:pPr>
            <a:r>
              <a:rPr lang="en-US" sz="2400">
                <a:solidFill>
                  <a:srgbClr val="000066"/>
                </a:solidFill>
                <a:latin typeface="楷体_GB2312"/>
                <a:ea typeface="楷体_GB2312"/>
                <a:cs typeface="Times New Roman"/>
              </a:rPr>
              <a:t>②</a:t>
            </a:r>
            <a:r>
              <a:rPr lang="zh-CN" sz="2400">
                <a:solidFill>
                  <a:srgbClr val="000066"/>
                </a:solidFill>
                <a:latin typeface="楷体_GB2312"/>
                <a:ea typeface="楷体_GB2312"/>
                <a:cs typeface="Times New Roman"/>
              </a:rPr>
              <a:t>输出方程</a:t>
            </a:r>
            <a:endParaRPr/>
          </a:p>
        </p:txBody>
      </p:sp>
      <p:sp>
        <p:nvSpPr>
          <p:cNvPr id="366617" name="Rectangle 25"/>
          <p:cNvSpPr>
            <a:spLocks noChangeArrowheads="1"/>
          </p:cNvSpPr>
          <p:nvPr/>
        </p:nvSpPr>
        <p:spPr bwMode="auto">
          <a:xfrm>
            <a:off x="466725" y="3716338"/>
            <a:ext cx="1870074" cy="457200"/>
          </a:xfrm>
          <a:prstGeom prst="rect">
            <a:avLst/>
          </a:prstGeom>
          <a:noFill/>
          <a:ln>
            <a:noFill/>
          </a:ln>
          <a:effectLst/>
        </p:spPr>
        <p:txBody>
          <a:bodyPr wrap="none" anchor="ctr">
            <a:spAutoFit/>
          </a:bodyPr>
          <a:lstStyle/>
          <a:p>
            <a:pPr algn="l">
              <a:defRPr/>
            </a:pPr>
            <a:r>
              <a:rPr lang="en-US" sz="2400">
                <a:solidFill>
                  <a:srgbClr val="000066"/>
                </a:solidFill>
                <a:latin typeface="楷体_GB2312"/>
                <a:ea typeface="楷体_GB2312"/>
                <a:cs typeface="Times New Roman"/>
              </a:rPr>
              <a:t>③</a:t>
            </a:r>
            <a:r>
              <a:rPr lang="zh-CN" sz="2400">
                <a:solidFill>
                  <a:srgbClr val="000066"/>
                </a:solidFill>
                <a:latin typeface="楷体_GB2312"/>
                <a:ea typeface="楷体_GB2312"/>
                <a:cs typeface="Times New Roman"/>
              </a:rPr>
              <a:t>激励方程 </a:t>
            </a:r>
            <a:endParaRPr/>
          </a:p>
        </p:txBody>
      </p:sp>
      <p:sp>
        <p:nvSpPr>
          <p:cNvPr id="366618" name="Rectangle 26"/>
          <p:cNvSpPr>
            <a:spLocks noChangeArrowheads="1"/>
          </p:cNvSpPr>
          <p:nvPr/>
        </p:nvSpPr>
        <p:spPr bwMode="auto">
          <a:xfrm>
            <a:off x="466725" y="2565400"/>
            <a:ext cx="1439863" cy="457200"/>
          </a:xfrm>
          <a:prstGeom prst="rect">
            <a:avLst/>
          </a:prstGeom>
          <a:noFill/>
          <a:ln>
            <a:noFill/>
          </a:ln>
          <a:effectLst/>
        </p:spPr>
        <p:txBody>
          <a:bodyPr wrap="none" anchor="ctr">
            <a:spAutoFit/>
          </a:bodyPr>
          <a:lstStyle/>
          <a:p>
            <a:pPr algn="l">
              <a:defRPr/>
            </a:pPr>
            <a:r>
              <a:rPr lang="en-US" sz="2400" i="1">
                <a:solidFill>
                  <a:srgbClr val="000066"/>
                </a:solidFill>
                <a:latin typeface="Times New Roman"/>
                <a:ea typeface="楷体_GB2312"/>
              </a:rPr>
              <a:t>CP</a:t>
            </a:r>
            <a:r>
              <a:rPr lang="en-US" sz="2400" baseline="-25000">
                <a:solidFill>
                  <a:srgbClr val="000066"/>
                </a:solidFill>
                <a:latin typeface="Times New Roman"/>
                <a:ea typeface="楷体_GB2312"/>
              </a:rPr>
              <a:t>0</a:t>
            </a:r>
            <a:r>
              <a:rPr lang="en-US" sz="2400" i="1">
                <a:solidFill>
                  <a:srgbClr val="000066"/>
                </a:solidFill>
                <a:latin typeface="Times New Roman"/>
                <a:ea typeface="楷体_GB2312"/>
              </a:rPr>
              <a:t>=CLK</a:t>
            </a:r>
            <a:endParaRPr lang="en-US" sz="2400" i="1">
              <a:solidFill>
                <a:srgbClr val="000066"/>
              </a:solidFill>
              <a:latin typeface="Times New Roman"/>
              <a:ea typeface="楷体_GB2312"/>
            </a:endParaRPr>
          </a:p>
        </p:txBody>
      </p:sp>
      <p:sp>
        <p:nvSpPr>
          <p:cNvPr id="366621" name="Rectangle 29"/>
          <p:cNvSpPr>
            <a:spLocks noChangeArrowheads="1"/>
          </p:cNvSpPr>
          <p:nvPr/>
        </p:nvSpPr>
        <p:spPr bwMode="auto">
          <a:xfrm>
            <a:off x="485775" y="4292600"/>
            <a:ext cx="2789238" cy="457200"/>
          </a:xfrm>
          <a:prstGeom prst="rect">
            <a:avLst/>
          </a:prstGeom>
          <a:noFill/>
          <a:ln>
            <a:noFill/>
          </a:ln>
          <a:effectLst/>
        </p:spPr>
        <p:txBody>
          <a:bodyPr wrap="none" anchor="ctr">
            <a:spAutoFit/>
          </a:bodyPr>
          <a:lstStyle/>
          <a:p>
            <a:pPr algn="l">
              <a:defRPr/>
            </a:pPr>
            <a:r>
              <a:rPr lang="en-US" sz="2400">
                <a:solidFill>
                  <a:srgbClr val="000066"/>
                </a:solidFill>
                <a:latin typeface="楷体_GB2312"/>
                <a:ea typeface="楷体_GB2312"/>
                <a:cs typeface="Times New Roman"/>
              </a:rPr>
              <a:t>④</a:t>
            </a:r>
            <a:r>
              <a:rPr lang="zh-CN" sz="2400">
                <a:solidFill>
                  <a:srgbClr val="000066"/>
                </a:solidFill>
                <a:latin typeface="楷体_GB2312"/>
                <a:ea typeface="楷体_GB2312"/>
                <a:cs typeface="Times New Roman"/>
              </a:rPr>
              <a:t>求电路状态方程 </a:t>
            </a:r>
            <a:endParaRPr/>
          </a:p>
        </p:txBody>
      </p:sp>
      <p:sp>
        <p:nvSpPr>
          <p:cNvPr id="366622" name="Text Box 30"/>
          <p:cNvSpPr txBox="1">
            <a:spLocks noChangeArrowheads="1"/>
          </p:cNvSpPr>
          <p:nvPr/>
        </p:nvSpPr>
        <p:spPr bwMode="auto">
          <a:xfrm>
            <a:off x="0" y="4689475"/>
            <a:ext cx="8174038" cy="822325"/>
          </a:xfrm>
          <a:prstGeom prst="rect">
            <a:avLst/>
          </a:prstGeom>
          <a:solidFill>
            <a:schemeClr val="bg1">
              <a:alpha val="0"/>
            </a:schemeClr>
          </a:solidFill>
          <a:ln>
            <a:noFill/>
          </a:ln>
          <a:effectLst/>
        </p:spPr>
        <p:txBody>
          <a:bodyPr>
            <a:spAutoFit/>
          </a:bodyPr>
          <a:lstStyle/>
          <a:p>
            <a:pPr algn="l">
              <a:defRPr/>
            </a:pPr>
            <a:r>
              <a:rPr lang="en-US" sz="2400">
                <a:solidFill>
                  <a:srgbClr val="000066"/>
                </a:solidFill>
                <a:latin typeface="楷体_GB2312"/>
                <a:ea typeface="楷体_GB2312"/>
              </a:rPr>
              <a:t>  </a:t>
            </a:r>
            <a:r>
              <a:rPr lang="zh-CN" sz="2400">
                <a:solidFill>
                  <a:schemeClr val="accent2"/>
                </a:solidFill>
                <a:latin typeface="楷体_GB2312"/>
                <a:ea typeface="楷体_GB2312"/>
              </a:rPr>
              <a:t>触发器如有时钟脉冲的上升沿作用时，其状态变化；</a:t>
            </a:r>
            <a:endParaRPr/>
          </a:p>
          <a:p>
            <a:pPr algn="l">
              <a:defRPr/>
            </a:pPr>
            <a:r>
              <a:rPr lang="zh-CN" sz="2400">
                <a:solidFill>
                  <a:schemeClr val="accent2"/>
                </a:solidFill>
                <a:latin typeface="楷体_GB2312"/>
                <a:ea typeface="楷体_GB2312"/>
              </a:rPr>
              <a:t>  如无时钟脉冲上升沿作用时，其状态不变。</a:t>
            </a:r>
            <a:endParaRPr/>
          </a:p>
        </p:txBody>
      </p:sp>
      <p:graphicFrame>
        <p:nvGraphicFramePr>
          <p:cNvPr id="366625" name="Object 33"/>
          <p:cNvGraphicFramePr>
            <a:graphicFrameLocks xmlns:a="http://schemas.openxmlformats.org/drawingml/2006/main" noChangeAspect="1"/>
          </p:cNvGraphicFramePr>
          <p:nvPr/>
        </p:nvGraphicFramePr>
        <p:xfrm>
          <a:off x="2709863" y="3089275"/>
          <a:ext cx="1828800" cy="522287"/>
        </p:xfrm>
        <a:graphic>
          <a:graphicData uri="http://schemas.openxmlformats.org/presentationml/2006/ole">
            <p:oleObj name="oleObj" r:id="rId4" imgW="659765" imgH="240665" progId="Equation.3">
              <p:embed/>
              <p:pic>
                <p:nvPicPr>
                  <p:cNvPr id="366625" name="Object 33"/>
                  <p:cNvPicPr/>
                  <p:nvPr/>
                </p:nvPicPr>
                <p:blipFill>
                  <a:blip r:embed="rId3"/>
                  <a:stretch/>
                </p:blipFill>
                <p:spPr bwMode="auto">
                  <a:xfrm>
                    <a:off x="2709863" y="3089275"/>
                    <a:ext cx="1828800" cy="522287"/>
                  </a:xfrm>
                  <a:prstGeom prst="rect">
                    <a:avLst/>
                  </a:prstGeom>
                </p:spPr>
              </p:pic>
            </p:oleObj>
          </a:graphicData>
        </a:graphic>
      </p:graphicFrame>
      <p:sp>
        <p:nvSpPr>
          <p:cNvPr id="366627" name="Rectangle 35"/>
          <p:cNvSpPr>
            <a:spLocks noChangeArrowheads="1"/>
          </p:cNvSpPr>
          <p:nvPr/>
        </p:nvSpPr>
        <p:spPr bwMode="auto">
          <a:xfrm>
            <a:off x="2411413" y="2565400"/>
            <a:ext cx="1169987" cy="457200"/>
          </a:xfrm>
          <a:prstGeom prst="rect">
            <a:avLst/>
          </a:prstGeom>
          <a:noFill/>
          <a:ln>
            <a:noFill/>
          </a:ln>
          <a:effectLst/>
        </p:spPr>
        <p:txBody>
          <a:bodyPr wrap="none" anchor="ctr">
            <a:spAutoFit/>
          </a:bodyPr>
          <a:lstStyle/>
          <a:p>
            <a:pPr algn="l">
              <a:defRPr/>
            </a:pPr>
            <a:r>
              <a:rPr lang="en-US" sz="2400" i="1">
                <a:solidFill>
                  <a:srgbClr val="000066"/>
                </a:solidFill>
                <a:latin typeface="Times New Roman"/>
                <a:ea typeface="楷体_GB2312"/>
              </a:rPr>
              <a:t>CP</a:t>
            </a:r>
            <a:r>
              <a:rPr lang="en-US" sz="2400" baseline="-25000">
                <a:solidFill>
                  <a:srgbClr val="000066"/>
                </a:solidFill>
                <a:latin typeface="Times New Roman"/>
                <a:ea typeface="楷体_GB2312"/>
              </a:rPr>
              <a:t>1</a:t>
            </a:r>
            <a:r>
              <a:rPr lang="en-US" sz="2400">
                <a:solidFill>
                  <a:srgbClr val="000066"/>
                </a:solidFill>
                <a:latin typeface="Times New Roman"/>
                <a:ea typeface="楷体_GB2312"/>
              </a:rPr>
              <a:t>=</a:t>
            </a:r>
            <a:r>
              <a:rPr lang="en-US" sz="2400" i="1">
                <a:solidFill>
                  <a:srgbClr val="000066"/>
                </a:solidFill>
                <a:latin typeface="Times New Roman"/>
                <a:ea typeface="楷体_GB2312"/>
              </a:rPr>
              <a:t>Q</a:t>
            </a:r>
            <a:r>
              <a:rPr lang="en-US" sz="2400" baseline="-25000">
                <a:solidFill>
                  <a:srgbClr val="000066"/>
                </a:solidFill>
                <a:latin typeface="Times New Roman"/>
                <a:ea typeface="楷体_GB2312"/>
              </a:rPr>
              <a:t>0</a:t>
            </a:r>
            <a:endParaRPr lang="en-US" sz="2400">
              <a:solidFill>
                <a:srgbClr val="000066"/>
              </a:solidFill>
              <a:latin typeface="Times New Roman"/>
              <a:ea typeface="楷体_GB2312"/>
            </a:endParaRPr>
          </a:p>
        </p:txBody>
      </p:sp>
      <p:sp>
        <p:nvSpPr>
          <p:cNvPr id="366628" name="Rectangle 36"/>
          <p:cNvSpPr>
            <a:spLocks noChangeArrowheads="1"/>
          </p:cNvSpPr>
          <p:nvPr/>
        </p:nvSpPr>
        <p:spPr bwMode="auto">
          <a:xfrm>
            <a:off x="466725" y="188913"/>
            <a:ext cx="6553200" cy="715962"/>
          </a:xfrm>
          <a:prstGeom prst="rect">
            <a:avLst/>
          </a:prstGeom>
          <a:noFill/>
          <a:ln>
            <a:noFill/>
          </a:ln>
          <a:effectLst/>
        </p:spPr>
        <p:txBody>
          <a:bodyPr anchor="ctr"/>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a:defRPr/>
            </a:pPr>
            <a:r>
              <a:rPr lang="zh-CN" sz="2400">
                <a:solidFill>
                  <a:srgbClr val="000066"/>
                </a:solidFill>
                <a:latin typeface="楷体_GB2312"/>
              </a:rPr>
              <a:t>二</a:t>
            </a:r>
            <a:r>
              <a:rPr lang="en-US" sz="2400">
                <a:solidFill>
                  <a:srgbClr val="000066"/>
                </a:solidFill>
                <a:latin typeface="楷体_GB2312"/>
              </a:rPr>
              <a:t>.  </a:t>
            </a:r>
            <a:r>
              <a:rPr lang="zh-CN" sz="2400">
                <a:solidFill>
                  <a:srgbClr val="000066"/>
                </a:solidFill>
                <a:latin typeface="楷体_GB2312"/>
              </a:rPr>
              <a:t>异步时序逻辑电路的分析举例</a:t>
            </a:r>
            <a:endParaRPr/>
          </a:p>
        </p:txBody>
      </p:sp>
      <p:graphicFrame>
        <p:nvGraphicFramePr>
          <p:cNvPr id="366629" name="Object 37"/>
          <p:cNvGraphicFramePr>
            <a:graphicFrameLocks xmlns:a="http://schemas.openxmlformats.org/drawingml/2006/main" noChangeAspect="1"/>
          </p:cNvGraphicFramePr>
          <p:nvPr/>
        </p:nvGraphicFramePr>
        <p:xfrm>
          <a:off x="3851275" y="1123950"/>
          <a:ext cx="5203825" cy="1770063"/>
        </p:xfrm>
        <a:graphic>
          <a:graphicData uri="http://schemas.openxmlformats.org/presentationml/2006/ole">
            <p:oleObj name="oleObj" r:id="rId6" imgW="3486785" imgH="990600" progId="Word.Picture.8">
              <p:embed/>
              <p:pic>
                <p:nvPicPr>
                  <p:cNvPr id="366629" name="Object 37"/>
                  <p:cNvPicPr/>
                  <p:nvPr/>
                </p:nvPicPr>
                <p:blipFill>
                  <a:blip r:embed="rId5"/>
                  <a:stretch/>
                </p:blipFill>
                <p:spPr bwMode="auto">
                  <a:xfrm>
                    <a:off x="3851275" y="1123950"/>
                    <a:ext cx="5203825" cy="1770063"/>
                  </a:xfrm>
                  <a:prstGeom prst="rect">
                    <a:avLst/>
                  </a:prstGeom>
                </p:spPr>
              </p:pic>
            </p:oleObj>
          </a:graphicData>
        </a:graphic>
      </p:graphicFrame>
      <p:graphicFrame>
        <p:nvGraphicFramePr>
          <p:cNvPr id="366631" name="Object 39"/>
          <p:cNvGraphicFramePr>
            <a:graphicFrameLocks xmlns:a="http://schemas.openxmlformats.org/drawingml/2006/main" noChangeAspect="1"/>
          </p:cNvGraphicFramePr>
          <p:nvPr/>
        </p:nvGraphicFramePr>
        <p:xfrm>
          <a:off x="2771775" y="3730625"/>
          <a:ext cx="1152525" cy="481013"/>
        </p:xfrm>
        <a:graphic>
          <a:graphicData uri="http://schemas.openxmlformats.org/presentationml/2006/ole">
            <p:oleObj name="oleObj" r:id="rId8" imgW="494665" imgH="215265" progId="Equation.3">
              <p:embed/>
              <p:pic>
                <p:nvPicPr>
                  <p:cNvPr id="366631" name="Object 39"/>
                  <p:cNvPicPr/>
                  <p:nvPr/>
                </p:nvPicPr>
                <p:blipFill>
                  <a:blip r:embed="rId7"/>
                  <a:stretch/>
                </p:blipFill>
                <p:spPr bwMode="auto">
                  <a:xfrm>
                    <a:off x="2771775" y="3730625"/>
                    <a:ext cx="1152525" cy="481013"/>
                  </a:xfrm>
                  <a:prstGeom prst="rect">
                    <a:avLst/>
                  </a:prstGeom>
                </p:spPr>
              </p:pic>
            </p:oleObj>
          </a:graphicData>
        </a:graphic>
      </p:graphicFrame>
      <p:graphicFrame>
        <p:nvGraphicFramePr>
          <p:cNvPr id="366630" name="Object 38"/>
          <p:cNvGraphicFramePr>
            <a:graphicFrameLocks xmlns:a="http://schemas.openxmlformats.org/drawingml/2006/main" noChangeAspect="1"/>
          </p:cNvGraphicFramePr>
          <p:nvPr/>
        </p:nvGraphicFramePr>
        <p:xfrm>
          <a:off x="4643438" y="3730625"/>
          <a:ext cx="1079500" cy="487363"/>
        </p:xfrm>
        <a:graphic>
          <a:graphicData uri="http://schemas.openxmlformats.org/presentationml/2006/ole">
            <p:oleObj name="oleObj" r:id="rId10" imgW="481965" imgH="215265" progId="Equation.3">
              <p:embed/>
              <p:pic>
                <p:nvPicPr>
                  <p:cNvPr id="366630" name="Object 38"/>
                  <p:cNvPicPr/>
                  <p:nvPr/>
                </p:nvPicPr>
                <p:blipFill>
                  <a:blip r:embed="rId9"/>
                  <a:stretch/>
                </p:blipFill>
                <p:spPr bwMode="auto">
                  <a:xfrm>
                    <a:off x="4643438" y="3730625"/>
                    <a:ext cx="1079500" cy="487363"/>
                  </a:xfrm>
                  <a:prstGeom prst="rect">
                    <a:avLst/>
                  </a:prstGeom>
                </p:spPr>
              </p:pic>
            </p:oleObj>
          </a:graphicData>
        </a:graphic>
      </p:graphicFrame>
      <p:sp>
        <p:nvSpPr>
          <p:cNvPr id="366632" name="Rectangle 40"/>
          <p:cNvSpPr>
            <a:spLocks noChangeArrowheads="1"/>
          </p:cNvSpPr>
          <p:nvPr/>
        </p:nvSpPr>
        <p:spPr bwMode="auto">
          <a:xfrm>
            <a:off x="4430713" y="3068638"/>
            <a:ext cx="215899" cy="244475"/>
          </a:xfrm>
          <a:prstGeom prst="rect">
            <a:avLst/>
          </a:prstGeom>
          <a:noFill/>
          <a:ln>
            <a:noFill/>
          </a:ln>
          <a:effectLst/>
        </p:spPr>
        <p:txBody>
          <a:bodyPr wrap="none" anchor="ctr">
            <a:spAutoFit/>
          </a:bodyPr>
          <a:lstStyle/>
          <a:p>
            <a:pPr>
              <a:defRPr/>
            </a:pPr>
            <a:r>
              <a:rPr lang="en-US" sz="1000" b="0">
                <a:latin typeface="Times New Roman"/>
                <a:cs typeface="Times New Roman"/>
              </a:rPr>
              <a:t> </a:t>
            </a:r>
            <a:endParaRPr lang="en-US" sz="2400" b="0">
              <a:latin typeface="Times New Roman"/>
            </a:endParaRPr>
          </a:p>
        </p:txBody>
      </p:sp>
      <p:graphicFrame>
        <p:nvGraphicFramePr>
          <p:cNvPr id="366634" name="Object 42"/>
          <p:cNvGraphicFramePr>
            <a:graphicFrameLocks xmlns:a="http://schemas.openxmlformats.org/drawingml/2006/main" noChangeAspect="1"/>
          </p:cNvGraphicFramePr>
          <p:nvPr/>
        </p:nvGraphicFramePr>
        <p:xfrm>
          <a:off x="755650" y="5445125"/>
          <a:ext cx="5256213" cy="530225"/>
        </p:xfrm>
        <a:graphic>
          <a:graphicData uri="http://schemas.openxmlformats.org/presentationml/2006/ole">
            <p:oleObj name="oleObj" r:id="rId12" imgW="2272665" imgH="228600" progId="Equation.3">
              <p:embed/>
              <p:pic>
                <p:nvPicPr>
                  <p:cNvPr id="366634" name="Object 42"/>
                  <p:cNvPicPr/>
                  <p:nvPr/>
                </p:nvPicPr>
                <p:blipFill>
                  <a:blip r:embed="rId11"/>
                  <a:stretch/>
                </p:blipFill>
                <p:spPr bwMode="auto">
                  <a:xfrm>
                    <a:off x="755650" y="5445125"/>
                    <a:ext cx="5256213" cy="530225"/>
                  </a:xfrm>
                  <a:prstGeom prst="rect">
                    <a:avLst/>
                  </a:prstGeom>
                </p:spPr>
              </p:pic>
            </p:oleObj>
          </a:graphicData>
        </a:graphic>
      </p:graphicFrame>
      <p:graphicFrame>
        <p:nvGraphicFramePr>
          <p:cNvPr id="366636" name="Object 44"/>
          <p:cNvGraphicFramePr>
            <a:graphicFrameLocks xmlns:a="http://schemas.openxmlformats.org/drawingml/2006/main" noChangeAspect="1"/>
          </p:cNvGraphicFramePr>
          <p:nvPr/>
        </p:nvGraphicFramePr>
        <p:xfrm>
          <a:off x="755650" y="6021388"/>
          <a:ext cx="5184775" cy="554037"/>
        </p:xfrm>
        <a:graphic>
          <a:graphicData uri="http://schemas.openxmlformats.org/presentationml/2006/ole">
            <p:oleObj name="oleObj" r:id="rId14" imgW="2247265" imgH="228600" progId="Equation.3">
              <p:embed/>
              <p:pic>
                <p:nvPicPr>
                  <p:cNvPr id="366636" name="Object 44"/>
                  <p:cNvPicPr/>
                  <p:nvPr/>
                </p:nvPicPr>
                <p:blipFill>
                  <a:blip r:embed="rId13"/>
                  <a:stretch/>
                </p:blipFill>
                <p:spPr bwMode="auto">
                  <a:xfrm>
                    <a:off x="755650" y="6021388"/>
                    <a:ext cx="5184775" cy="554037"/>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66614"/>
                                        </p:tgtEl>
                                        <p:attrNameLst>
                                          <p:attrName>style.visibility</p:attrName>
                                        </p:attrNameLst>
                                      </p:cBhvr>
                                      <p:to>
                                        <p:strVal val="visible"/>
                                      </p:to>
                                    </p:set>
                                    <p:animEffect transition="in" filter="strips(downRight)">
                                      <p:cBhvr>
                                        <p:cTn id="7" dur="500"/>
                                        <p:tgtEl>
                                          <p:spTgt spid="3666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66615"/>
                                        </p:tgtEl>
                                        <p:attrNameLst>
                                          <p:attrName>style.visibility</p:attrName>
                                        </p:attrNameLst>
                                      </p:cBhvr>
                                      <p:to>
                                        <p:strVal val="visible"/>
                                      </p:to>
                                    </p:set>
                                    <p:animEffect transition="in" filter="strips(downRight)">
                                      <p:cBhvr>
                                        <p:cTn id="12" dur="500"/>
                                        <p:tgtEl>
                                          <p:spTgt spid="3666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66618"/>
                                        </p:tgtEl>
                                        <p:attrNameLst>
                                          <p:attrName>style.visibility</p:attrName>
                                        </p:attrNameLst>
                                      </p:cBhvr>
                                      <p:to>
                                        <p:strVal val="visible"/>
                                      </p:to>
                                    </p:set>
                                    <p:animEffect transition="in" filter="strips(downRight)">
                                      <p:cBhvr>
                                        <p:cTn id="17" dur="500"/>
                                        <p:tgtEl>
                                          <p:spTgt spid="3666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66627"/>
                                        </p:tgtEl>
                                        <p:attrNameLst>
                                          <p:attrName>style.visibility</p:attrName>
                                        </p:attrNameLst>
                                      </p:cBhvr>
                                      <p:to>
                                        <p:strVal val="visible"/>
                                      </p:to>
                                    </p:set>
                                    <p:animEffect transition="in" filter="strips(downRight)">
                                      <p:cBhvr>
                                        <p:cTn id="22" dur="500"/>
                                        <p:tgtEl>
                                          <p:spTgt spid="36662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66616"/>
                                        </p:tgtEl>
                                        <p:attrNameLst>
                                          <p:attrName>style.visibility</p:attrName>
                                        </p:attrNameLst>
                                      </p:cBhvr>
                                      <p:to>
                                        <p:strVal val="visible"/>
                                      </p:to>
                                    </p:set>
                                    <p:animEffect transition="in" filter="strips(downRight)">
                                      <p:cBhvr>
                                        <p:cTn id="27" dur="500"/>
                                        <p:tgtEl>
                                          <p:spTgt spid="36661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366625"/>
                                        </p:tgtEl>
                                        <p:attrNameLst>
                                          <p:attrName>style.visibility</p:attrName>
                                        </p:attrNameLst>
                                      </p:cBhvr>
                                      <p:to>
                                        <p:strVal val="visible"/>
                                      </p:to>
                                    </p:set>
                                    <p:animEffect transition="in" filter="strips(downRight)">
                                      <p:cBhvr>
                                        <p:cTn id="32" dur="500"/>
                                        <p:tgtEl>
                                          <p:spTgt spid="36662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366617"/>
                                        </p:tgtEl>
                                        <p:attrNameLst>
                                          <p:attrName>style.visibility</p:attrName>
                                        </p:attrNameLst>
                                      </p:cBhvr>
                                      <p:to>
                                        <p:strVal val="visible"/>
                                      </p:to>
                                    </p:set>
                                    <p:animEffect transition="in" filter="strips(downRight)">
                                      <p:cBhvr>
                                        <p:cTn id="37" dur="500"/>
                                        <p:tgtEl>
                                          <p:spTgt spid="36661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nodeType="clickEffect">
                                  <p:stCondLst>
                                    <p:cond delay="0"/>
                                  </p:stCondLst>
                                  <p:childTnLst>
                                    <p:set>
                                      <p:cBhvr>
                                        <p:cTn id="41" dur="1" fill="hold">
                                          <p:stCondLst>
                                            <p:cond delay="0"/>
                                          </p:stCondLst>
                                        </p:cTn>
                                        <p:tgtEl>
                                          <p:spTgt spid="366631"/>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1" presetClass="entr" presetSubtype="0" fill="hold" nodeType="clickEffect">
                                  <p:stCondLst>
                                    <p:cond delay="0"/>
                                  </p:stCondLst>
                                  <p:childTnLst>
                                    <p:set>
                                      <p:cBhvr>
                                        <p:cTn id="45" dur="1" fill="hold">
                                          <p:stCondLst>
                                            <p:cond delay="0"/>
                                          </p:stCondLst>
                                        </p:cTn>
                                        <p:tgtEl>
                                          <p:spTgt spid="366630"/>
                                        </p:tgtEl>
                                        <p:attrNameLst>
                                          <p:attrName>style.visibility</p:attrName>
                                        </p:attrNameLst>
                                      </p:cBhvr>
                                      <p:to>
                                        <p:strVal val="visible"/>
                                      </p:to>
                                    </p:set>
                                  </p:childTnLst>
                                </p:cTn>
                              </p:par>
                            </p:childTnLst>
                          </p:cTn>
                        </p:par>
                      </p:childTnLst>
                    </p:cTn>
                  </p:par>
                  <p:par>
                    <p:cTn id="46" fill="hold" nodeType="clickPar">
                      <p:stCondLst>
                        <p:cond delay="indefinite"/>
                      </p:stCondLst>
                      <p:childTnLst>
                        <p:par>
                          <p:cTn id="47" fill="hold" nodeType="withGroup">
                            <p:stCondLst>
                              <p:cond delay="0"/>
                            </p:stCondLst>
                            <p:childTnLst>
                              <p:par>
                                <p:cTn id="48" presetID="18" presetClass="entr" presetSubtype="6" fill="hold" grpId="0" nodeType="clickEffect">
                                  <p:stCondLst>
                                    <p:cond delay="0"/>
                                  </p:stCondLst>
                                  <p:childTnLst>
                                    <p:set>
                                      <p:cBhvr>
                                        <p:cTn id="49" dur="1" fill="hold">
                                          <p:stCondLst>
                                            <p:cond delay="0"/>
                                          </p:stCondLst>
                                        </p:cTn>
                                        <p:tgtEl>
                                          <p:spTgt spid="366621"/>
                                        </p:tgtEl>
                                        <p:attrNameLst>
                                          <p:attrName>style.visibility</p:attrName>
                                        </p:attrNameLst>
                                      </p:cBhvr>
                                      <p:to>
                                        <p:strVal val="visible"/>
                                      </p:to>
                                    </p:set>
                                    <p:animEffect transition="in" filter="strips(downRight)">
                                      <p:cBhvr>
                                        <p:cTn id="50" dur="500"/>
                                        <p:tgtEl>
                                          <p:spTgt spid="366621"/>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8" presetClass="entr" presetSubtype="6" fill="hold" grpId="0" nodeType="clickEffect">
                                  <p:stCondLst>
                                    <p:cond delay="0"/>
                                  </p:stCondLst>
                                  <p:childTnLst>
                                    <p:set>
                                      <p:cBhvr>
                                        <p:cTn id="54" dur="1" fill="hold">
                                          <p:stCondLst>
                                            <p:cond delay="0"/>
                                          </p:stCondLst>
                                        </p:cTn>
                                        <p:tgtEl>
                                          <p:spTgt spid="366622"/>
                                        </p:tgtEl>
                                        <p:attrNameLst>
                                          <p:attrName>style.visibility</p:attrName>
                                        </p:attrNameLst>
                                      </p:cBhvr>
                                      <p:to>
                                        <p:strVal val="visible"/>
                                      </p:to>
                                    </p:set>
                                    <p:animEffect transition="in" filter="strips(downRight)">
                                      <p:cBhvr>
                                        <p:cTn id="55" dur="500"/>
                                        <p:tgtEl>
                                          <p:spTgt spid="366622"/>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8" presetClass="entr" presetSubtype="6" fill="hold" nodeType="clickEffect">
                                  <p:stCondLst>
                                    <p:cond delay="0"/>
                                  </p:stCondLst>
                                  <p:childTnLst>
                                    <p:set>
                                      <p:cBhvr>
                                        <p:cTn id="59" dur="1" fill="hold">
                                          <p:stCondLst>
                                            <p:cond delay="0"/>
                                          </p:stCondLst>
                                        </p:cTn>
                                        <p:tgtEl>
                                          <p:spTgt spid="366634"/>
                                        </p:tgtEl>
                                        <p:attrNameLst>
                                          <p:attrName>style.visibility</p:attrName>
                                        </p:attrNameLst>
                                      </p:cBhvr>
                                      <p:to>
                                        <p:strVal val="visible"/>
                                      </p:to>
                                    </p:set>
                                    <p:animEffect transition="in" filter="strips(downRight)">
                                      <p:cBhvr>
                                        <p:cTn id="60" dur="500"/>
                                        <p:tgtEl>
                                          <p:spTgt spid="366634"/>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18" presetClass="entr" presetSubtype="6" fill="hold" nodeType="clickEffect">
                                  <p:stCondLst>
                                    <p:cond delay="0"/>
                                  </p:stCondLst>
                                  <p:childTnLst>
                                    <p:set>
                                      <p:cBhvr>
                                        <p:cTn id="64" dur="1" fill="hold">
                                          <p:stCondLst>
                                            <p:cond delay="0"/>
                                          </p:stCondLst>
                                        </p:cTn>
                                        <p:tgtEl>
                                          <p:spTgt spid="366636"/>
                                        </p:tgtEl>
                                        <p:attrNameLst>
                                          <p:attrName>style.visibility</p:attrName>
                                        </p:attrNameLst>
                                      </p:cBhvr>
                                      <p:to>
                                        <p:strVal val="visible"/>
                                      </p:to>
                                    </p:set>
                                    <p:animEffect transition="in" filter="strips(downRight)">
                                      <p:cBhvr>
                                        <p:cTn id="65" dur="500"/>
                                        <p:tgtEl>
                                          <p:spTgt spid="3666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614" grpId="0" animBg="1" autoUpdateAnimBg="0"/>
      <p:bldP spid="366615" grpId="0" autoUpdateAnimBg="0"/>
      <p:bldP spid="366616" grpId="0" autoUpdateAnimBg="0"/>
      <p:bldP spid="366617" grpId="0" autoUpdateAnimBg="0"/>
      <p:bldP spid="366618" grpId="0" autoUpdateAnimBg="0"/>
      <p:bldP spid="366621" grpId="0" autoUpdateAnimBg="0"/>
      <p:bldP spid="366622" grpId="0" animBg="1" autoUpdateAnimBg="0"/>
      <p:bldP spid="366627" grpId="0" autoUpdateAnimBg="0"/>
    </p:bldLst>
  </p:timing>
</p:sld>
</file>

<file path=ppt/slides/slide9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0">
  <p:cSld name="">
    <p:spTree>
      <p:nvGrpSpPr>
        <p:cNvPr id="1" name=""/>
        <p:cNvGrpSpPr/>
        <p:nvPr/>
      </p:nvGrpSpPr>
      <p:grpSpPr bwMode="auto">
        <a:xfrm>
          <a:off x="0" y="0"/>
          <a:ext cx="0" cy="0"/>
          <a:chOff x="0" y="0"/>
          <a:chExt cx="0" cy="0"/>
        </a:xfrm>
      </p:grpSpPr>
      <p:sp>
        <p:nvSpPr>
          <p:cNvPr id="367649" name="Rectangle 33"/>
          <p:cNvSpPr>
            <a:spLocks noChangeArrowheads="1"/>
          </p:cNvSpPr>
          <p:nvPr/>
        </p:nvSpPr>
        <p:spPr bwMode="auto">
          <a:xfrm>
            <a:off x="395288" y="549275"/>
            <a:ext cx="7500937" cy="546100"/>
          </a:xfrm>
          <a:prstGeom prst="rect">
            <a:avLst/>
          </a:prstGeom>
          <a:noFill/>
          <a:ln>
            <a:noFill/>
          </a:ln>
          <a:effectLst/>
        </p:spPr>
        <p:txBody>
          <a:bodyPr anchor="b"/>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a:defRPr/>
            </a:pPr>
            <a:r>
              <a:rPr lang="en-US" sz="2400">
                <a:solidFill>
                  <a:schemeClr val="tx1"/>
                </a:solidFill>
                <a:ea typeface="宋体"/>
              </a:rPr>
              <a:t>    </a:t>
            </a:r>
            <a:r>
              <a:rPr lang="en-US" sz="2400">
                <a:solidFill>
                  <a:schemeClr val="tx1"/>
                </a:solidFill>
                <a:latin typeface="楷体_GB2312"/>
              </a:rPr>
              <a:t>2. </a:t>
            </a:r>
            <a:r>
              <a:rPr lang="zh-CN" sz="2400">
                <a:solidFill>
                  <a:schemeClr val="tx1"/>
                </a:solidFill>
                <a:latin typeface="楷体_GB2312"/>
              </a:rPr>
              <a:t>列状态表、画状态图、波形图</a:t>
            </a:r>
            <a:endParaRPr lang="zh-CN" sz="2400">
              <a:solidFill>
                <a:schemeClr val="tx1"/>
              </a:solidFill>
              <a:latin typeface="楷体_GB2312"/>
            </a:endParaRPr>
          </a:p>
        </p:txBody>
      </p:sp>
      <p:grpSp>
        <p:nvGrpSpPr>
          <p:cNvPr id="367757" name="Group 141"/>
          <p:cNvGrpSpPr/>
          <p:nvPr/>
        </p:nvGrpSpPr>
        <p:grpSpPr bwMode="auto">
          <a:xfrm>
            <a:off x="250825" y="2998788"/>
            <a:ext cx="5040313" cy="2951162"/>
            <a:chOff x="224" y="1804"/>
            <a:chExt cx="2832" cy="1648"/>
          </a:xfrm>
        </p:grpSpPr>
        <p:grpSp>
          <p:nvGrpSpPr>
            <p:cNvPr id="367755" name="Group 139"/>
            <p:cNvGrpSpPr/>
            <p:nvPr/>
          </p:nvGrpSpPr>
          <p:grpSpPr bwMode="auto">
            <a:xfrm>
              <a:off x="224" y="1813"/>
              <a:ext cx="2832" cy="1640"/>
              <a:chOff x="224" y="1813"/>
              <a:chExt cx="2832" cy="1640"/>
            </a:xfrm>
          </p:grpSpPr>
          <p:sp>
            <p:nvSpPr>
              <p:cNvPr id="367651" name="Rectangle 35"/>
              <p:cNvSpPr>
                <a:spLocks noChangeArrowheads="1"/>
              </p:cNvSpPr>
              <p:nvPr/>
            </p:nvSpPr>
            <p:spPr bwMode="auto">
              <a:xfrm>
                <a:off x="2589" y="3196"/>
                <a:ext cx="467"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52" name="Rectangle 36"/>
              <p:cNvSpPr>
                <a:spLocks noChangeArrowheads="1"/>
              </p:cNvSpPr>
              <p:nvPr/>
            </p:nvSpPr>
            <p:spPr bwMode="auto">
              <a:xfrm>
                <a:off x="2151" y="3196"/>
                <a:ext cx="438"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53" name="Rectangle 37"/>
              <p:cNvSpPr>
                <a:spLocks noChangeArrowheads="1"/>
              </p:cNvSpPr>
              <p:nvPr/>
            </p:nvSpPr>
            <p:spPr bwMode="auto">
              <a:xfrm>
                <a:off x="1772" y="3196"/>
                <a:ext cx="379"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54" name="Rectangle 38"/>
              <p:cNvSpPr>
                <a:spLocks noChangeArrowheads="1"/>
              </p:cNvSpPr>
              <p:nvPr/>
            </p:nvSpPr>
            <p:spPr bwMode="auto">
              <a:xfrm>
                <a:off x="1364" y="3196"/>
                <a:ext cx="408"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55" name="Rectangle 39"/>
              <p:cNvSpPr>
                <a:spLocks noChangeArrowheads="1"/>
              </p:cNvSpPr>
              <p:nvPr/>
            </p:nvSpPr>
            <p:spPr bwMode="auto">
              <a:xfrm>
                <a:off x="975" y="3196"/>
                <a:ext cx="389"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56" name="Rectangle 40"/>
              <p:cNvSpPr>
                <a:spLocks noChangeArrowheads="1"/>
              </p:cNvSpPr>
              <p:nvPr/>
            </p:nvSpPr>
            <p:spPr bwMode="auto">
              <a:xfrm>
                <a:off x="603" y="3196"/>
                <a:ext cx="372"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57" name="Rectangle 41"/>
              <p:cNvSpPr>
                <a:spLocks noChangeArrowheads="1"/>
              </p:cNvSpPr>
              <p:nvPr/>
            </p:nvSpPr>
            <p:spPr bwMode="auto">
              <a:xfrm>
                <a:off x="224" y="3196"/>
                <a:ext cx="379"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1700">
                    <a:solidFill>
                      <a:srgbClr val="000066"/>
                    </a:solidFill>
                    <a:ea typeface="宋体"/>
                  </a:rPr>
                  <a:t></a:t>
                </a:r>
                <a:endParaRPr/>
              </a:p>
            </p:txBody>
          </p:sp>
          <p:sp>
            <p:nvSpPr>
              <p:cNvPr id="367658" name="Rectangle 42"/>
              <p:cNvSpPr>
                <a:spLocks noChangeArrowheads="1"/>
              </p:cNvSpPr>
              <p:nvPr/>
            </p:nvSpPr>
            <p:spPr bwMode="auto">
              <a:xfrm>
                <a:off x="2589" y="2939"/>
                <a:ext cx="467"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59" name="Rectangle 43"/>
              <p:cNvSpPr>
                <a:spLocks noChangeArrowheads="1"/>
              </p:cNvSpPr>
              <p:nvPr/>
            </p:nvSpPr>
            <p:spPr bwMode="auto">
              <a:xfrm>
                <a:off x="2151" y="2939"/>
                <a:ext cx="438"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60" name="Rectangle 44"/>
              <p:cNvSpPr>
                <a:spLocks noChangeArrowheads="1"/>
              </p:cNvSpPr>
              <p:nvPr/>
            </p:nvSpPr>
            <p:spPr bwMode="auto">
              <a:xfrm>
                <a:off x="1772" y="2939"/>
                <a:ext cx="379"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61" name="Rectangle 45"/>
              <p:cNvSpPr>
                <a:spLocks noChangeArrowheads="1"/>
              </p:cNvSpPr>
              <p:nvPr/>
            </p:nvSpPr>
            <p:spPr bwMode="auto">
              <a:xfrm>
                <a:off x="1364" y="2939"/>
                <a:ext cx="408"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62" name="Rectangle 46"/>
              <p:cNvSpPr>
                <a:spLocks noChangeArrowheads="1"/>
              </p:cNvSpPr>
              <p:nvPr/>
            </p:nvSpPr>
            <p:spPr bwMode="auto">
              <a:xfrm>
                <a:off x="975" y="2939"/>
                <a:ext cx="389"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63" name="Rectangle 47"/>
              <p:cNvSpPr>
                <a:spLocks noChangeArrowheads="1"/>
              </p:cNvSpPr>
              <p:nvPr/>
            </p:nvSpPr>
            <p:spPr bwMode="auto">
              <a:xfrm>
                <a:off x="603" y="2939"/>
                <a:ext cx="372"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64" name="Rectangle 48"/>
              <p:cNvSpPr>
                <a:spLocks noChangeArrowheads="1"/>
              </p:cNvSpPr>
              <p:nvPr/>
            </p:nvSpPr>
            <p:spPr bwMode="auto">
              <a:xfrm>
                <a:off x="224" y="2939"/>
                <a:ext cx="379"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1700">
                    <a:solidFill>
                      <a:srgbClr val="000066"/>
                    </a:solidFill>
                    <a:ea typeface="宋体"/>
                  </a:rPr>
                  <a:t></a:t>
                </a:r>
                <a:endParaRPr/>
              </a:p>
            </p:txBody>
          </p:sp>
          <p:sp>
            <p:nvSpPr>
              <p:cNvPr id="367665" name="Rectangle 49"/>
              <p:cNvSpPr>
                <a:spLocks noChangeArrowheads="1"/>
              </p:cNvSpPr>
              <p:nvPr/>
            </p:nvSpPr>
            <p:spPr bwMode="auto">
              <a:xfrm>
                <a:off x="2589" y="2682"/>
                <a:ext cx="467"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66" name="Rectangle 50"/>
              <p:cNvSpPr>
                <a:spLocks noChangeArrowheads="1"/>
              </p:cNvSpPr>
              <p:nvPr/>
            </p:nvSpPr>
            <p:spPr bwMode="auto">
              <a:xfrm>
                <a:off x="2151" y="2682"/>
                <a:ext cx="438"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67" name="Rectangle 51"/>
              <p:cNvSpPr>
                <a:spLocks noChangeArrowheads="1"/>
              </p:cNvSpPr>
              <p:nvPr/>
            </p:nvSpPr>
            <p:spPr bwMode="auto">
              <a:xfrm>
                <a:off x="1772" y="2682"/>
                <a:ext cx="379"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68" name="Rectangle 52"/>
              <p:cNvSpPr>
                <a:spLocks noChangeArrowheads="1"/>
              </p:cNvSpPr>
              <p:nvPr/>
            </p:nvSpPr>
            <p:spPr bwMode="auto">
              <a:xfrm>
                <a:off x="1364" y="2682"/>
                <a:ext cx="408"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69" name="Rectangle 53"/>
              <p:cNvSpPr>
                <a:spLocks noChangeArrowheads="1"/>
              </p:cNvSpPr>
              <p:nvPr/>
            </p:nvSpPr>
            <p:spPr bwMode="auto">
              <a:xfrm>
                <a:off x="975" y="2682"/>
                <a:ext cx="389"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70" name="Rectangle 54"/>
              <p:cNvSpPr>
                <a:spLocks noChangeArrowheads="1"/>
              </p:cNvSpPr>
              <p:nvPr/>
            </p:nvSpPr>
            <p:spPr bwMode="auto">
              <a:xfrm>
                <a:off x="603" y="2682"/>
                <a:ext cx="372"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71" name="Rectangle 55"/>
              <p:cNvSpPr>
                <a:spLocks noChangeArrowheads="1"/>
              </p:cNvSpPr>
              <p:nvPr/>
            </p:nvSpPr>
            <p:spPr bwMode="auto">
              <a:xfrm>
                <a:off x="224" y="2682"/>
                <a:ext cx="379"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1700">
                    <a:solidFill>
                      <a:srgbClr val="000066"/>
                    </a:solidFill>
                    <a:ea typeface="宋体"/>
                  </a:rPr>
                  <a:t></a:t>
                </a:r>
                <a:endParaRPr/>
              </a:p>
            </p:txBody>
          </p:sp>
          <p:sp>
            <p:nvSpPr>
              <p:cNvPr id="367672" name="Rectangle 56"/>
              <p:cNvSpPr>
                <a:spLocks noChangeArrowheads="1"/>
              </p:cNvSpPr>
              <p:nvPr/>
            </p:nvSpPr>
            <p:spPr bwMode="auto">
              <a:xfrm>
                <a:off x="2589" y="2425"/>
                <a:ext cx="467"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73" name="Rectangle 57"/>
              <p:cNvSpPr>
                <a:spLocks noChangeArrowheads="1"/>
              </p:cNvSpPr>
              <p:nvPr/>
            </p:nvSpPr>
            <p:spPr bwMode="auto">
              <a:xfrm>
                <a:off x="2151" y="2425"/>
                <a:ext cx="438"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74" name="Rectangle 58"/>
              <p:cNvSpPr>
                <a:spLocks noChangeArrowheads="1"/>
              </p:cNvSpPr>
              <p:nvPr/>
            </p:nvSpPr>
            <p:spPr bwMode="auto">
              <a:xfrm>
                <a:off x="1772" y="2425"/>
                <a:ext cx="379"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75" name="Rectangle 59"/>
              <p:cNvSpPr>
                <a:spLocks noChangeArrowheads="1"/>
              </p:cNvSpPr>
              <p:nvPr/>
            </p:nvSpPr>
            <p:spPr bwMode="auto">
              <a:xfrm>
                <a:off x="1364" y="2425"/>
                <a:ext cx="408"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76" name="Rectangle 60"/>
              <p:cNvSpPr>
                <a:spLocks noChangeArrowheads="1"/>
              </p:cNvSpPr>
              <p:nvPr/>
            </p:nvSpPr>
            <p:spPr bwMode="auto">
              <a:xfrm>
                <a:off x="975" y="2425"/>
                <a:ext cx="389"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77" name="Rectangle 61"/>
              <p:cNvSpPr>
                <a:spLocks noChangeArrowheads="1"/>
              </p:cNvSpPr>
              <p:nvPr/>
            </p:nvSpPr>
            <p:spPr bwMode="auto">
              <a:xfrm>
                <a:off x="603" y="2425"/>
                <a:ext cx="372"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78" name="Rectangle 62"/>
              <p:cNvSpPr>
                <a:spLocks noChangeArrowheads="1"/>
              </p:cNvSpPr>
              <p:nvPr/>
            </p:nvSpPr>
            <p:spPr bwMode="auto">
              <a:xfrm>
                <a:off x="224" y="2425"/>
                <a:ext cx="379"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1700">
                    <a:solidFill>
                      <a:srgbClr val="000066"/>
                    </a:solidFill>
                    <a:ea typeface="宋体"/>
                  </a:rPr>
                  <a:t></a:t>
                </a:r>
                <a:endParaRPr/>
              </a:p>
            </p:txBody>
          </p:sp>
          <p:sp>
            <p:nvSpPr>
              <p:cNvPr id="367679" name="Rectangle 63"/>
              <p:cNvSpPr>
                <a:spLocks noChangeArrowheads="1"/>
              </p:cNvSpPr>
              <p:nvPr/>
            </p:nvSpPr>
            <p:spPr bwMode="auto">
              <a:xfrm>
                <a:off x="2589" y="2168"/>
                <a:ext cx="467"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80" name="Rectangle 64"/>
              <p:cNvSpPr>
                <a:spLocks noChangeArrowheads="1"/>
              </p:cNvSpPr>
              <p:nvPr/>
            </p:nvSpPr>
            <p:spPr bwMode="auto">
              <a:xfrm>
                <a:off x="2151" y="2168"/>
                <a:ext cx="438"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81" name="Rectangle 65"/>
              <p:cNvSpPr>
                <a:spLocks noChangeArrowheads="1"/>
              </p:cNvSpPr>
              <p:nvPr/>
            </p:nvSpPr>
            <p:spPr bwMode="auto">
              <a:xfrm>
                <a:off x="1772" y="2168"/>
                <a:ext cx="379"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82" name="Rectangle 66"/>
              <p:cNvSpPr>
                <a:spLocks noChangeArrowheads="1"/>
              </p:cNvSpPr>
              <p:nvPr/>
            </p:nvSpPr>
            <p:spPr bwMode="auto">
              <a:xfrm>
                <a:off x="1364" y="2168"/>
                <a:ext cx="408"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endParaRPr lang="en-GB" sz="1700">
                  <a:solidFill>
                    <a:srgbClr val="000066"/>
                  </a:solidFill>
                </a:endParaRPr>
              </a:p>
            </p:txBody>
          </p:sp>
          <p:sp>
            <p:nvSpPr>
              <p:cNvPr id="367683" name="Rectangle 67"/>
              <p:cNvSpPr>
                <a:spLocks noChangeArrowheads="1"/>
              </p:cNvSpPr>
              <p:nvPr/>
            </p:nvSpPr>
            <p:spPr bwMode="auto">
              <a:xfrm>
                <a:off x="975" y="2168"/>
                <a:ext cx="389"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000">
                    <a:solidFill>
                      <a:srgbClr val="000066"/>
                    </a:solidFill>
                    <a:ea typeface="宋体"/>
                  </a:rPr>
                  <a:t>0</a:t>
                </a:r>
                <a:endParaRPr/>
              </a:p>
            </p:txBody>
          </p:sp>
          <p:sp>
            <p:nvSpPr>
              <p:cNvPr id="367684" name="Rectangle 68"/>
              <p:cNvSpPr>
                <a:spLocks noChangeArrowheads="1"/>
              </p:cNvSpPr>
              <p:nvPr/>
            </p:nvSpPr>
            <p:spPr bwMode="auto">
              <a:xfrm>
                <a:off x="603" y="2168"/>
                <a:ext cx="372"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000">
                    <a:solidFill>
                      <a:srgbClr val="000066"/>
                    </a:solidFill>
                    <a:ea typeface="宋体"/>
                  </a:rPr>
                  <a:t>0</a:t>
                </a:r>
                <a:endParaRPr/>
              </a:p>
            </p:txBody>
          </p:sp>
          <p:sp>
            <p:nvSpPr>
              <p:cNvPr id="367685" name="Rectangle 69"/>
              <p:cNvSpPr>
                <a:spLocks noChangeArrowheads="1"/>
              </p:cNvSpPr>
              <p:nvPr/>
            </p:nvSpPr>
            <p:spPr bwMode="auto">
              <a:xfrm>
                <a:off x="224" y="2168"/>
                <a:ext cx="379" cy="25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1700">
                    <a:solidFill>
                      <a:srgbClr val="000066"/>
                    </a:solidFill>
                    <a:ea typeface="宋体"/>
                  </a:rPr>
                  <a:t></a:t>
                </a:r>
                <a:endParaRPr lang="en-US" sz="1700">
                  <a:solidFill>
                    <a:srgbClr val="000066"/>
                  </a:solidFill>
                  <a:ea typeface="宋体"/>
                </a:endParaRPr>
              </a:p>
            </p:txBody>
          </p:sp>
          <p:sp>
            <p:nvSpPr>
              <p:cNvPr id="367686" name="Rectangle 70"/>
              <p:cNvSpPr>
                <a:spLocks noChangeArrowheads="1"/>
              </p:cNvSpPr>
              <p:nvPr/>
            </p:nvSpPr>
            <p:spPr bwMode="auto">
              <a:xfrm>
                <a:off x="2589" y="1813"/>
                <a:ext cx="467" cy="355"/>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en-GB" sz="1700">
                  <a:solidFill>
                    <a:srgbClr val="000066"/>
                  </a:solidFill>
                </a:endParaRPr>
              </a:p>
            </p:txBody>
          </p:sp>
          <p:sp>
            <p:nvSpPr>
              <p:cNvPr id="367687" name="Rectangle 71"/>
              <p:cNvSpPr>
                <a:spLocks noChangeArrowheads="1"/>
              </p:cNvSpPr>
              <p:nvPr/>
            </p:nvSpPr>
            <p:spPr bwMode="auto">
              <a:xfrm>
                <a:off x="2151" y="1813"/>
                <a:ext cx="438" cy="355"/>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en-GB" sz="1700">
                  <a:solidFill>
                    <a:srgbClr val="000066"/>
                  </a:solidFill>
                </a:endParaRPr>
              </a:p>
            </p:txBody>
          </p:sp>
          <p:sp>
            <p:nvSpPr>
              <p:cNvPr id="367688" name="Rectangle 72"/>
              <p:cNvSpPr>
                <a:spLocks noChangeArrowheads="1"/>
              </p:cNvSpPr>
              <p:nvPr/>
            </p:nvSpPr>
            <p:spPr bwMode="auto">
              <a:xfrm>
                <a:off x="1772" y="1813"/>
                <a:ext cx="379" cy="355"/>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000" i="1">
                    <a:solidFill>
                      <a:srgbClr val="000066"/>
                    </a:solidFill>
                    <a:ea typeface="宋体"/>
                    <a:cs typeface="Times New Roman"/>
                  </a:rPr>
                  <a:t>CP</a:t>
                </a:r>
                <a:r>
                  <a:rPr lang="en-US" sz="2000" i="1" baseline="-25000">
                    <a:solidFill>
                      <a:srgbClr val="000066"/>
                    </a:solidFill>
                    <a:ea typeface="宋体"/>
                    <a:cs typeface="Times New Roman"/>
                  </a:rPr>
                  <a:t>0</a:t>
                </a:r>
                <a:endParaRPr lang="en-US" sz="2000" i="1">
                  <a:solidFill>
                    <a:srgbClr val="000066"/>
                  </a:solidFill>
                  <a:ea typeface="宋体"/>
                  <a:cs typeface="Times New Roman"/>
                </a:endParaRPr>
              </a:p>
            </p:txBody>
          </p:sp>
          <p:sp>
            <p:nvSpPr>
              <p:cNvPr id="367689" name="Rectangle 73"/>
              <p:cNvSpPr>
                <a:spLocks noChangeArrowheads="1"/>
              </p:cNvSpPr>
              <p:nvPr/>
            </p:nvSpPr>
            <p:spPr bwMode="auto">
              <a:xfrm>
                <a:off x="1364" y="1813"/>
                <a:ext cx="408" cy="355"/>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000" i="1">
                    <a:solidFill>
                      <a:srgbClr val="000066"/>
                    </a:solidFill>
                    <a:ea typeface="宋体"/>
                    <a:cs typeface="Times New Roman"/>
                  </a:rPr>
                  <a:t>CP</a:t>
                </a:r>
                <a:r>
                  <a:rPr lang="en-US" sz="2000" i="1" baseline="-25000">
                    <a:solidFill>
                      <a:srgbClr val="000066"/>
                    </a:solidFill>
                    <a:ea typeface="宋体"/>
                    <a:cs typeface="Times New Roman"/>
                  </a:rPr>
                  <a:t>1</a:t>
                </a:r>
                <a:endParaRPr lang="en-US" sz="2000" i="1">
                  <a:solidFill>
                    <a:srgbClr val="000066"/>
                  </a:solidFill>
                  <a:ea typeface="宋体"/>
                  <a:cs typeface="Times New Roman"/>
                </a:endParaRPr>
              </a:p>
            </p:txBody>
          </p:sp>
          <p:sp>
            <p:nvSpPr>
              <p:cNvPr id="367690" name="Rectangle 74"/>
              <p:cNvSpPr>
                <a:spLocks noChangeArrowheads="1"/>
              </p:cNvSpPr>
              <p:nvPr/>
            </p:nvSpPr>
            <p:spPr bwMode="auto">
              <a:xfrm>
                <a:off x="975" y="1813"/>
                <a:ext cx="389" cy="355"/>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Font typeface="Wingdings"/>
                  <a:buNone/>
                  <a:defRPr/>
                </a:pPr>
                <a:r>
                  <a:rPr lang="en-US" sz="2000" i="1">
                    <a:solidFill>
                      <a:srgbClr val="000066"/>
                    </a:solidFill>
                    <a:ea typeface="宋体"/>
                    <a:cs typeface="Times New Roman"/>
                  </a:rPr>
                  <a:t>Q</a:t>
                </a:r>
                <a:r>
                  <a:rPr lang="en-US" sz="2000" i="1" baseline="-25000">
                    <a:solidFill>
                      <a:srgbClr val="000066"/>
                    </a:solidFill>
                    <a:ea typeface="宋体"/>
                    <a:cs typeface="Times New Roman"/>
                  </a:rPr>
                  <a:t>0</a:t>
                </a:r>
                <a:endParaRPr/>
              </a:p>
            </p:txBody>
          </p:sp>
          <p:sp>
            <p:nvSpPr>
              <p:cNvPr id="367691" name="Rectangle 75"/>
              <p:cNvSpPr>
                <a:spLocks noChangeArrowheads="1"/>
              </p:cNvSpPr>
              <p:nvPr/>
            </p:nvSpPr>
            <p:spPr bwMode="auto">
              <a:xfrm>
                <a:off x="603" y="1813"/>
                <a:ext cx="372" cy="355"/>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buFont typeface="Wingdings"/>
                  <a:buNone/>
                  <a:defRPr/>
                </a:pPr>
                <a:r>
                  <a:rPr lang="en-US" sz="2000" i="1">
                    <a:solidFill>
                      <a:srgbClr val="000066"/>
                    </a:solidFill>
                    <a:ea typeface="宋体"/>
                    <a:cs typeface="Times New Roman"/>
                  </a:rPr>
                  <a:t>Q</a:t>
                </a:r>
                <a:r>
                  <a:rPr lang="en-US" sz="2000" i="1" baseline="-25000">
                    <a:solidFill>
                      <a:srgbClr val="000066"/>
                    </a:solidFill>
                    <a:ea typeface="宋体"/>
                    <a:cs typeface="Times New Roman"/>
                  </a:rPr>
                  <a:t>1</a:t>
                </a:r>
                <a:endParaRPr lang="en-GB" sz="2000" i="1" baseline="-25000">
                  <a:solidFill>
                    <a:srgbClr val="000066"/>
                  </a:solidFill>
                  <a:ea typeface="宋体"/>
                  <a:cs typeface="Times New Roman"/>
                </a:endParaRPr>
              </a:p>
            </p:txBody>
          </p:sp>
          <p:sp>
            <p:nvSpPr>
              <p:cNvPr id="367692" name="Rectangle 76"/>
              <p:cNvSpPr>
                <a:spLocks noChangeArrowheads="1"/>
              </p:cNvSpPr>
              <p:nvPr/>
            </p:nvSpPr>
            <p:spPr bwMode="auto">
              <a:xfrm>
                <a:off x="224" y="1813"/>
                <a:ext cx="379" cy="355"/>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r>
                  <a:rPr lang="en-US" sz="2000" i="1">
                    <a:solidFill>
                      <a:srgbClr val="000066"/>
                    </a:solidFill>
                    <a:ea typeface="宋体"/>
                    <a:cs typeface="Times New Roman"/>
                  </a:rPr>
                  <a:t>CP</a:t>
                </a:r>
                <a:endParaRPr lang="en-GB" sz="2000" i="1" baseline="-25000">
                  <a:solidFill>
                    <a:srgbClr val="000066"/>
                  </a:solidFill>
                  <a:ea typeface="宋体"/>
                  <a:cs typeface="Times New Roman"/>
                </a:endParaRPr>
              </a:p>
            </p:txBody>
          </p:sp>
          <p:sp>
            <p:nvSpPr>
              <p:cNvPr id="367693" name="Line 77"/>
              <p:cNvSpPr>
                <a:spLocks noChangeShapeType="1"/>
              </p:cNvSpPr>
              <p:nvPr/>
            </p:nvSpPr>
            <p:spPr bwMode="auto">
              <a:xfrm>
                <a:off x="224" y="1813"/>
                <a:ext cx="2832" cy="0"/>
              </a:xfrm>
              <a:prstGeom prst="line">
                <a:avLst/>
              </a:prstGeom>
              <a:noFill/>
              <a:ln w="12700" cap="rnd">
                <a:solidFill>
                  <a:srgbClr val="000000"/>
                </a:solidFill>
                <a:round/>
                <a:headEnd/>
                <a:tailEnd/>
              </a:ln>
              <a:effectLst/>
            </p:spPr>
            <p:txBody>
              <a:bodyPr anchor="ctr">
                <a:spAutoFit/>
              </a:bodyPr>
              <a:lstStyle/>
              <a:p>
                <a:pPr>
                  <a:defRPr/>
                </a:pPr>
                <a:endParaRPr lang="zh-CN"/>
              </a:p>
            </p:txBody>
          </p:sp>
          <p:sp>
            <p:nvSpPr>
              <p:cNvPr id="367694" name="Line 78"/>
              <p:cNvSpPr>
                <a:spLocks noChangeShapeType="1"/>
              </p:cNvSpPr>
              <p:nvPr/>
            </p:nvSpPr>
            <p:spPr bwMode="auto">
              <a:xfrm>
                <a:off x="224" y="3453"/>
                <a:ext cx="2832" cy="0"/>
              </a:xfrm>
              <a:prstGeom prst="line">
                <a:avLst/>
              </a:prstGeom>
              <a:noFill/>
              <a:ln w="12700" cap="rnd">
                <a:solidFill>
                  <a:srgbClr val="000000"/>
                </a:solidFill>
                <a:round/>
                <a:headEnd/>
                <a:tailEnd/>
              </a:ln>
              <a:effectLst/>
            </p:spPr>
            <p:txBody>
              <a:bodyPr anchor="ctr">
                <a:spAutoFit/>
              </a:bodyPr>
              <a:lstStyle/>
              <a:p>
                <a:pPr>
                  <a:defRPr/>
                </a:pPr>
                <a:endParaRPr lang="zh-CN"/>
              </a:p>
            </p:txBody>
          </p:sp>
          <p:sp>
            <p:nvSpPr>
              <p:cNvPr id="367695" name="Line 79"/>
              <p:cNvSpPr>
                <a:spLocks noChangeShapeType="1"/>
              </p:cNvSpPr>
              <p:nvPr/>
            </p:nvSpPr>
            <p:spPr bwMode="auto">
              <a:xfrm>
                <a:off x="224" y="1813"/>
                <a:ext cx="0" cy="1640"/>
              </a:xfrm>
              <a:prstGeom prst="line">
                <a:avLst/>
              </a:prstGeom>
              <a:noFill/>
              <a:ln w="9525" cap="rnd">
                <a:solidFill>
                  <a:srgbClr val="000000"/>
                </a:solidFill>
                <a:round/>
                <a:headEnd/>
                <a:tailEnd/>
              </a:ln>
              <a:effectLst/>
            </p:spPr>
            <p:txBody>
              <a:bodyPr anchor="ctr">
                <a:spAutoFit/>
              </a:bodyPr>
              <a:lstStyle/>
              <a:p>
                <a:pPr>
                  <a:defRPr/>
                </a:pPr>
                <a:endParaRPr lang="zh-CN"/>
              </a:p>
            </p:txBody>
          </p:sp>
          <p:sp>
            <p:nvSpPr>
              <p:cNvPr id="367696" name="Line 80"/>
              <p:cNvSpPr>
                <a:spLocks noChangeShapeType="1"/>
              </p:cNvSpPr>
              <p:nvPr/>
            </p:nvSpPr>
            <p:spPr bwMode="auto">
              <a:xfrm>
                <a:off x="3056" y="1813"/>
                <a:ext cx="0" cy="1640"/>
              </a:xfrm>
              <a:prstGeom prst="line">
                <a:avLst/>
              </a:prstGeom>
              <a:noFill/>
              <a:ln w="9525" cap="rnd">
                <a:solidFill>
                  <a:srgbClr val="000000"/>
                </a:solidFill>
                <a:round/>
                <a:headEnd/>
                <a:tailEnd/>
              </a:ln>
              <a:effectLst/>
            </p:spPr>
            <p:txBody>
              <a:bodyPr anchor="ctr">
                <a:spAutoFit/>
              </a:bodyPr>
              <a:lstStyle/>
              <a:p>
                <a:pPr>
                  <a:defRPr/>
                </a:pPr>
                <a:endParaRPr lang="zh-CN"/>
              </a:p>
            </p:txBody>
          </p:sp>
          <p:sp>
            <p:nvSpPr>
              <p:cNvPr id="367697" name="Line 81"/>
              <p:cNvSpPr>
                <a:spLocks noChangeShapeType="1"/>
              </p:cNvSpPr>
              <p:nvPr/>
            </p:nvSpPr>
            <p:spPr bwMode="auto">
              <a:xfrm>
                <a:off x="224" y="2168"/>
                <a:ext cx="2832" cy="0"/>
              </a:xfrm>
              <a:prstGeom prst="line">
                <a:avLst/>
              </a:prstGeom>
              <a:noFill/>
              <a:ln w="12700" cap="rnd">
                <a:solidFill>
                  <a:srgbClr val="000000"/>
                </a:solidFill>
                <a:round/>
                <a:headEnd/>
                <a:tailEnd/>
              </a:ln>
              <a:effectLst/>
            </p:spPr>
            <p:txBody>
              <a:bodyPr anchor="ctr">
                <a:spAutoFit/>
              </a:bodyPr>
              <a:lstStyle/>
              <a:p>
                <a:pPr>
                  <a:defRPr/>
                </a:pPr>
                <a:endParaRPr lang="zh-CN"/>
              </a:p>
            </p:txBody>
          </p:sp>
          <p:sp>
            <p:nvSpPr>
              <p:cNvPr id="367698" name="Line 82"/>
              <p:cNvSpPr>
                <a:spLocks noChangeShapeType="1"/>
              </p:cNvSpPr>
              <p:nvPr/>
            </p:nvSpPr>
            <p:spPr bwMode="auto">
              <a:xfrm>
                <a:off x="603" y="1813"/>
                <a:ext cx="0" cy="355"/>
              </a:xfrm>
              <a:prstGeom prst="line">
                <a:avLst/>
              </a:prstGeom>
              <a:noFill/>
              <a:ln w="12700" cap="rnd">
                <a:solidFill>
                  <a:srgbClr val="000000"/>
                </a:solidFill>
                <a:round/>
                <a:headEnd/>
                <a:tailEnd/>
              </a:ln>
              <a:effectLst/>
            </p:spPr>
            <p:txBody>
              <a:bodyPr anchor="ctr">
                <a:spAutoFit/>
              </a:bodyPr>
              <a:lstStyle/>
              <a:p>
                <a:pPr>
                  <a:defRPr/>
                </a:pPr>
                <a:endParaRPr lang="zh-CN"/>
              </a:p>
            </p:txBody>
          </p:sp>
          <p:sp>
            <p:nvSpPr>
              <p:cNvPr id="367699" name="Line 83"/>
              <p:cNvSpPr>
                <a:spLocks noChangeShapeType="1"/>
              </p:cNvSpPr>
              <p:nvPr/>
            </p:nvSpPr>
            <p:spPr bwMode="auto">
              <a:xfrm>
                <a:off x="975" y="1813"/>
                <a:ext cx="0" cy="1640"/>
              </a:xfrm>
              <a:prstGeom prst="line">
                <a:avLst/>
              </a:prstGeom>
              <a:noFill/>
              <a:ln w="12700" cap="rnd">
                <a:solidFill>
                  <a:srgbClr val="000000"/>
                </a:solidFill>
                <a:round/>
                <a:headEnd/>
                <a:tailEnd/>
              </a:ln>
              <a:effectLst/>
            </p:spPr>
            <p:txBody>
              <a:bodyPr anchor="ctr">
                <a:spAutoFit/>
              </a:bodyPr>
              <a:lstStyle/>
              <a:p>
                <a:pPr>
                  <a:defRPr/>
                </a:pPr>
                <a:endParaRPr lang="zh-CN"/>
              </a:p>
            </p:txBody>
          </p:sp>
          <p:sp>
            <p:nvSpPr>
              <p:cNvPr id="367700" name="Line 84"/>
              <p:cNvSpPr>
                <a:spLocks noChangeShapeType="1"/>
              </p:cNvSpPr>
              <p:nvPr/>
            </p:nvSpPr>
            <p:spPr bwMode="auto">
              <a:xfrm>
                <a:off x="1364" y="1813"/>
                <a:ext cx="0" cy="355"/>
              </a:xfrm>
              <a:prstGeom prst="line">
                <a:avLst/>
              </a:prstGeom>
              <a:noFill/>
              <a:ln w="12700" cap="rnd">
                <a:solidFill>
                  <a:srgbClr val="000000"/>
                </a:solidFill>
                <a:round/>
                <a:headEnd/>
                <a:tailEnd/>
              </a:ln>
              <a:effectLst/>
            </p:spPr>
            <p:txBody>
              <a:bodyPr anchor="ctr">
                <a:spAutoFit/>
              </a:bodyPr>
              <a:lstStyle/>
              <a:p>
                <a:pPr>
                  <a:defRPr/>
                </a:pPr>
                <a:endParaRPr lang="zh-CN"/>
              </a:p>
            </p:txBody>
          </p:sp>
          <p:sp>
            <p:nvSpPr>
              <p:cNvPr id="367701" name="Line 85"/>
              <p:cNvSpPr>
                <a:spLocks noChangeShapeType="1"/>
              </p:cNvSpPr>
              <p:nvPr/>
            </p:nvSpPr>
            <p:spPr bwMode="auto">
              <a:xfrm>
                <a:off x="1772" y="1813"/>
                <a:ext cx="0" cy="1640"/>
              </a:xfrm>
              <a:prstGeom prst="line">
                <a:avLst/>
              </a:prstGeom>
              <a:noFill/>
              <a:ln w="12700" cap="rnd">
                <a:solidFill>
                  <a:srgbClr val="000000"/>
                </a:solidFill>
                <a:round/>
                <a:headEnd/>
                <a:tailEnd/>
              </a:ln>
              <a:effectLst/>
            </p:spPr>
            <p:txBody>
              <a:bodyPr anchor="ctr">
                <a:spAutoFit/>
              </a:bodyPr>
              <a:lstStyle/>
              <a:p>
                <a:pPr>
                  <a:defRPr/>
                </a:pPr>
                <a:endParaRPr lang="zh-CN"/>
              </a:p>
            </p:txBody>
          </p:sp>
          <p:sp>
            <p:nvSpPr>
              <p:cNvPr id="367702" name="Line 86"/>
              <p:cNvSpPr>
                <a:spLocks noChangeShapeType="1"/>
              </p:cNvSpPr>
              <p:nvPr/>
            </p:nvSpPr>
            <p:spPr bwMode="auto">
              <a:xfrm>
                <a:off x="2151" y="1813"/>
                <a:ext cx="0" cy="355"/>
              </a:xfrm>
              <a:prstGeom prst="line">
                <a:avLst/>
              </a:prstGeom>
              <a:noFill/>
              <a:ln w="12700" cap="rnd">
                <a:solidFill>
                  <a:srgbClr val="000000"/>
                </a:solidFill>
                <a:round/>
                <a:headEnd/>
                <a:tailEnd/>
              </a:ln>
              <a:effectLst/>
            </p:spPr>
            <p:txBody>
              <a:bodyPr anchor="ctr">
                <a:spAutoFit/>
              </a:bodyPr>
              <a:lstStyle/>
              <a:p>
                <a:pPr>
                  <a:defRPr/>
                </a:pPr>
                <a:endParaRPr lang="zh-CN"/>
              </a:p>
            </p:txBody>
          </p:sp>
          <p:sp>
            <p:nvSpPr>
              <p:cNvPr id="367703" name="Line 87"/>
              <p:cNvSpPr>
                <a:spLocks noChangeShapeType="1"/>
              </p:cNvSpPr>
              <p:nvPr/>
            </p:nvSpPr>
            <p:spPr bwMode="auto">
              <a:xfrm>
                <a:off x="2589" y="1813"/>
                <a:ext cx="0" cy="1640"/>
              </a:xfrm>
              <a:prstGeom prst="line">
                <a:avLst/>
              </a:prstGeom>
              <a:noFill/>
              <a:ln w="9525" cap="rnd">
                <a:solidFill>
                  <a:srgbClr val="000000"/>
                </a:solidFill>
                <a:round/>
                <a:headEnd/>
                <a:tailEnd/>
              </a:ln>
              <a:effectLst/>
            </p:spPr>
            <p:txBody>
              <a:bodyPr anchor="ctr">
                <a:spAutoFit/>
              </a:bodyPr>
              <a:lstStyle/>
              <a:p>
                <a:pPr>
                  <a:defRPr/>
                </a:pPr>
                <a:endParaRPr lang="zh-CN"/>
              </a:p>
            </p:txBody>
          </p:sp>
          <p:sp>
            <p:nvSpPr>
              <p:cNvPr id="367704" name="Line 88"/>
              <p:cNvSpPr>
                <a:spLocks noChangeShapeType="1"/>
              </p:cNvSpPr>
              <p:nvPr/>
            </p:nvSpPr>
            <p:spPr bwMode="auto">
              <a:xfrm>
                <a:off x="224" y="2425"/>
                <a:ext cx="2832" cy="0"/>
              </a:xfrm>
              <a:prstGeom prst="line">
                <a:avLst/>
              </a:prstGeom>
              <a:noFill/>
              <a:ln w="9525" cap="rnd">
                <a:solidFill>
                  <a:srgbClr val="000000"/>
                </a:solidFill>
                <a:round/>
                <a:headEnd/>
                <a:tailEnd/>
              </a:ln>
              <a:effectLst/>
            </p:spPr>
            <p:txBody>
              <a:bodyPr anchor="ctr">
                <a:spAutoFit/>
              </a:bodyPr>
              <a:lstStyle/>
              <a:p>
                <a:pPr>
                  <a:defRPr/>
                </a:pPr>
                <a:endParaRPr lang="zh-CN"/>
              </a:p>
            </p:txBody>
          </p:sp>
          <p:sp>
            <p:nvSpPr>
              <p:cNvPr id="367705" name="Line 89"/>
              <p:cNvSpPr>
                <a:spLocks noChangeShapeType="1"/>
              </p:cNvSpPr>
              <p:nvPr/>
            </p:nvSpPr>
            <p:spPr bwMode="auto">
              <a:xfrm>
                <a:off x="603" y="2168"/>
                <a:ext cx="0" cy="1285"/>
              </a:xfrm>
              <a:prstGeom prst="line">
                <a:avLst/>
              </a:prstGeom>
              <a:noFill/>
              <a:ln w="9525" cap="rnd">
                <a:solidFill>
                  <a:srgbClr val="000000"/>
                </a:solidFill>
                <a:round/>
                <a:headEnd/>
                <a:tailEnd/>
              </a:ln>
              <a:effectLst/>
            </p:spPr>
            <p:txBody>
              <a:bodyPr anchor="ctr">
                <a:spAutoFit/>
              </a:bodyPr>
              <a:lstStyle/>
              <a:p>
                <a:pPr>
                  <a:defRPr/>
                </a:pPr>
                <a:endParaRPr lang="zh-CN"/>
              </a:p>
            </p:txBody>
          </p:sp>
          <p:sp>
            <p:nvSpPr>
              <p:cNvPr id="367706" name="Line 90"/>
              <p:cNvSpPr>
                <a:spLocks noChangeShapeType="1"/>
              </p:cNvSpPr>
              <p:nvPr/>
            </p:nvSpPr>
            <p:spPr bwMode="auto">
              <a:xfrm>
                <a:off x="1364" y="2168"/>
                <a:ext cx="0" cy="1285"/>
              </a:xfrm>
              <a:prstGeom prst="line">
                <a:avLst/>
              </a:prstGeom>
              <a:noFill/>
              <a:ln w="9525" cap="rnd">
                <a:solidFill>
                  <a:srgbClr val="000000"/>
                </a:solidFill>
                <a:round/>
                <a:headEnd/>
                <a:tailEnd/>
              </a:ln>
              <a:effectLst/>
            </p:spPr>
            <p:txBody>
              <a:bodyPr anchor="ctr">
                <a:spAutoFit/>
              </a:bodyPr>
              <a:lstStyle/>
              <a:p>
                <a:pPr>
                  <a:defRPr/>
                </a:pPr>
                <a:endParaRPr lang="zh-CN"/>
              </a:p>
            </p:txBody>
          </p:sp>
          <p:sp>
            <p:nvSpPr>
              <p:cNvPr id="367707" name="Line 91"/>
              <p:cNvSpPr>
                <a:spLocks noChangeShapeType="1"/>
              </p:cNvSpPr>
              <p:nvPr/>
            </p:nvSpPr>
            <p:spPr bwMode="auto">
              <a:xfrm>
                <a:off x="2151" y="2168"/>
                <a:ext cx="0" cy="1285"/>
              </a:xfrm>
              <a:prstGeom prst="line">
                <a:avLst/>
              </a:prstGeom>
              <a:noFill/>
              <a:ln w="9525" cap="rnd">
                <a:solidFill>
                  <a:srgbClr val="000000"/>
                </a:solidFill>
                <a:round/>
                <a:headEnd/>
                <a:tailEnd/>
              </a:ln>
              <a:effectLst/>
            </p:spPr>
            <p:txBody>
              <a:bodyPr anchor="ctr">
                <a:spAutoFit/>
              </a:bodyPr>
              <a:lstStyle/>
              <a:p>
                <a:pPr>
                  <a:defRPr/>
                </a:pPr>
                <a:endParaRPr lang="zh-CN"/>
              </a:p>
            </p:txBody>
          </p:sp>
          <p:sp>
            <p:nvSpPr>
              <p:cNvPr id="367708" name="Line 92"/>
              <p:cNvSpPr>
                <a:spLocks noChangeShapeType="1"/>
              </p:cNvSpPr>
              <p:nvPr/>
            </p:nvSpPr>
            <p:spPr bwMode="auto">
              <a:xfrm>
                <a:off x="224" y="2682"/>
                <a:ext cx="2832" cy="0"/>
              </a:xfrm>
              <a:prstGeom prst="line">
                <a:avLst/>
              </a:prstGeom>
              <a:noFill/>
              <a:ln w="9525" cap="rnd">
                <a:solidFill>
                  <a:srgbClr val="000000"/>
                </a:solidFill>
                <a:round/>
                <a:headEnd/>
                <a:tailEnd/>
              </a:ln>
              <a:effectLst/>
            </p:spPr>
            <p:txBody>
              <a:bodyPr anchor="ctr">
                <a:spAutoFit/>
              </a:bodyPr>
              <a:lstStyle/>
              <a:p>
                <a:pPr>
                  <a:defRPr/>
                </a:pPr>
                <a:endParaRPr lang="zh-CN"/>
              </a:p>
            </p:txBody>
          </p:sp>
          <p:sp>
            <p:nvSpPr>
              <p:cNvPr id="367709" name="Line 93"/>
              <p:cNvSpPr>
                <a:spLocks noChangeShapeType="1"/>
              </p:cNvSpPr>
              <p:nvPr/>
            </p:nvSpPr>
            <p:spPr bwMode="auto">
              <a:xfrm>
                <a:off x="224" y="2939"/>
                <a:ext cx="2832" cy="0"/>
              </a:xfrm>
              <a:prstGeom prst="line">
                <a:avLst/>
              </a:prstGeom>
              <a:noFill/>
              <a:ln w="9525" cap="rnd">
                <a:solidFill>
                  <a:srgbClr val="000000"/>
                </a:solidFill>
                <a:round/>
                <a:headEnd/>
                <a:tailEnd/>
              </a:ln>
              <a:effectLst/>
            </p:spPr>
            <p:txBody>
              <a:bodyPr anchor="ctr">
                <a:spAutoFit/>
              </a:bodyPr>
              <a:lstStyle/>
              <a:p>
                <a:pPr>
                  <a:defRPr/>
                </a:pPr>
                <a:endParaRPr lang="zh-CN"/>
              </a:p>
            </p:txBody>
          </p:sp>
          <p:sp>
            <p:nvSpPr>
              <p:cNvPr id="367710" name="Line 94"/>
              <p:cNvSpPr>
                <a:spLocks noChangeShapeType="1"/>
              </p:cNvSpPr>
              <p:nvPr/>
            </p:nvSpPr>
            <p:spPr bwMode="auto">
              <a:xfrm>
                <a:off x="224" y="3196"/>
                <a:ext cx="2832" cy="0"/>
              </a:xfrm>
              <a:prstGeom prst="line">
                <a:avLst/>
              </a:prstGeom>
              <a:noFill/>
              <a:ln w="9525" cap="rnd">
                <a:solidFill>
                  <a:srgbClr val="000000"/>
                </a:solidFill>
                <a:round/>
                <a:headEnd/>
                <a:tailEnd/>
              </a:ln>
              <a:effectLst/>
            </p:spPr>
            <p:txBody>
              <a:bodyPr anchor="ctr">
                <a:spAutoFit/>
              </a:bodyPr>
              <a:lstStyle/>
              <a:p>
                <a:pPr>
                  <a:defRPr/>
                </a:pPr>
                <a:endParaRPr lang="zh-CN"/>
              </a:p>
            </p:txBody>
          </p:sp>
        </p:grpSp>
        <p:graphicFrame>
          <p:nvGraphicFramePr>
            <p:cNvPr id="367711" name="Object 95"/>
            <p:cNvGraphicFramePr>
              <a:graphicFrameLocks xmlns:a="http://schemas.openxmlformats.org/drawingml/2006/main" noChangeAspect="1"/>
            </p:cNvGraphicFramePr>
            <p:nvPr/>
          </p:nvGraphicFramePr>
          <p:xfrm>
            <a:off x="2177" y="1804"/>
            <a:ext cx="411" cy="322"/>
          </p:xfrm>
          <a:graphic>
            <a:graphicData uri="http://schemas.openxmlformats.org/presentationml/2006/ole">
              <p:oleObj name="oleObj" r:id="rId4" imgW="290830" imgH="228600" progId="Equation.3">
                <p:embed/>
                <p:pic>
                  <p:nvPicPr>
                    <p:cNvPr id="367711" name="Object 95"/>
                    <p:cNvPicPr/>
                    <p:nvPr/>
                  </p:nvPicPr>
                  <p:blipFill>
                    <a:blip r:embed="rId3"/>
                    <a:stretch/>
                  </p:blipFill>
                  <p:spPr bwMode="auto">
                    <a:xfrm>
                      <a:off x="2177" y="1804"/>
                      <a:ext cx="411" cy="322"/>
                    </a:xfrm>
                    <a:prstGeom prst="rect">
                      <a:avLst/>
                    </a:prstGeom>
                  </p:spPr>
                </p:pic>
              </p:oleObj>
            </a:graphicData>
          </a:graphic>
        </p:graphicFrame>
        <p:graphicFrame>
          <p:nvGraphicFramePr>
            <p:cNvPr id="367712" name="Object 96"/>
            <p:cNvGraphicFramePr>
              <a:graphicFrameLocks xmlns:a="http://schemas.openxmlformats.org/drawingml/2006/main" noChangeAspect="1"/>
            </p:cNvGraphicFramePr>
            <p:nvPr/>
          </p:nvGraphicFramePr>
          <p:xfrm>
            <a:off x="2631" y="1812"/>
            <a:ext cx="412" cy="340"/>
          </p:xfrm>
          <a:graphic>
            <a:graphicData uri="http://schemas.openxmlformats.org/presentationml/2006/ole">
              <p:oleObj name="oleObj" r:id="rId6" imgW="290830" imgH="240665" progId="Equation.3">
                <p:embed/>
                <p:pic>
                  <p:nvPicPr>
                    <p:cNvPr id="367712" name="Object 96"/>
                    <p:cNvPicPr/>
                    <p:nvPr/>
                  </p:nvPicPr>
                  <p:blipFill>
                    <a:blip r:embed="rId5"/>
                    <a:stretch/>
                  </p:blipFill>
                  <p:spPr bwMode="auto">
                    <a:xfrm>
                      <a:off x="2631" y="1812"/>
                      <a:ext cx="412" cy="340"/>
                    </a:xfrm>
                    <a:prstGeom prst="rect">
                      <a:avLst/>
                    </a:prstGeom>
                  </p:spPr>
                </p:pic>
              </p:oleObj>
            </a:graphicData>
          </a:graphic>
        </p:graphicFrame>
        <p:sp>
          <p:nvSpPr>
            <p:cNvPr id="367716" name="Text Box 100"/>
            <p:cNvSpPr txBox="1">
              <a:spLocks noChangeArrowheads="1"/>
            </p:cNvSpPr>
            <p:nvPr/>
          </p:nvSpPr>
          <p:spPr bwMode="auto">
            <a:xfrm>
              <a:off x="1828" y="2194"/>
              <a:ext cx="274" cy="204"/>
            </a:xfrm>
            <a:prstGeom prst="rect">
              <a:avLst/>
            </a:prstGeom>
            <a:noFill/>
            <a:ln>
              <a:noFill/>
            </a:ln>
            <a:effectLst/>
          </p:spPr>
          <p:txBody>
            <a:bodyPr lIns="0" tIns="0" rIns="0" bIns="0">
              <a:spAutoFit/>
            </a:bodyPr>
            <a:lstStyle/>
            <a:p>
              <a:pPr>
                <a:spcBef>
                  <a:spcPts val="0"/>
                </a:spcBef>
                <a:defRPr/>
              </a:pPr>
              <a:r>
                <a:rPr lang="en-US" sz="2400">
                  <a:solidFill>
                    <a:srgbClr val="000066"/>
                  </a:solidFill>
                  <a:latin typeface="Times New Roman"/>
                  <a:ea typeface="楷体_GB2312"/>
                </a:rPr>
                <a:t></a:t>
              </a:r>
              <a:endParaRPr lang="en-US" sz="2400">
                <a:solidFill>
                  <a:srgbClr val="000066"/>
                </a:solidFill>
                <a:latin typeface="Times New Roman"/>
                <a:ea typeface="楷体_GB2312"/>
              </a:endParaRPr>
            </a:p>
          </p:txBody>
        </p:sp>
        <p:sp>
          <p:nvSpPr>
            <p:cNvPr id="367717" name="Text Box 101"/>
            <p:cNvSpPr txBox="1">
              <a:spLocks noChangeArrowheads="1"/>
            </p:cNvSpPr>
            <p:nvPr/>
          </p:nvSpPr>
          <p:spPr bwMode="auto">
            <a:xfrm>
              <a:off x="2631" y="2193"/>
              <a:ext cx="274" cy="204"/>
            </a:xfrm>
            <a:prstGeom prst="rect">
              <a:avLst/>
            </a:prstGeom>
            <a:noFill/>
            <a:ln>
              <a:noFill/>
            </a:ln>
            <a:effectLst/>
          </p:spPr>
          <p:txBody>
            <a:bodyPr lIns="0" tIns="0" rIns="0" bIns="0">
              <a:spAutoFit/>
            </a:bodyPr>
            <a:lstStyle/>
            <a:p>
              <a:pPr>
                <a:spcBef>
                  <a:spcPts val="0"/>
                </a:spcBef>
                <a:defRPr/>
              </a:pPr>
              <a:r>
                <a:rPr lang="en-US" sz="2400">
                  <a:solidFill>
                    <a:srgbClr val="000066"/>
                  </a:solidFill>
                  <a:latin typeface="Times New Roman"/>
                  <a:ea typeface="楷体_GB2312"/>
                </a:rPr>
                <a:t>1</a:t>
              </a:r>
              <a:endParaRPr lang="en-US" sz="2400">
                <a:solidFill>
                  <a:srgbClr val="000066"/>
                </a:solidFill>
                <a:latin typeface="Times New Roman"/>
                <a:ea typeface="楷体_GB2312"/>
              </a:endParaRPr>
            </a:p>
          </p:txBody>
        </p:sp>
        <p:sp>
          <p:nvSpPr>
            <p:cNvPr id="367718" name="Arc 102"/>
            <p:cNvSpPr/>
            <p:nvPr/>
          </p:nvSpPr>
          <p:spPr bwMode="auto">
            <a:xfrm>
              <a:off x="1201" y="2030"/>
              <a:ext cx="1536" cy="186"/>
            </a:xfrm>
            <a:custGeom>
              <a:avLst/>
              <a:gdLst>
                <a:gd name="G0" fmla="+- 21600 0 0"/>
                <a:gd name="G1" fmla="+- 21600 0 0"/>
                <a:gd name="G2" fmla="+- 21600 0 0"/>
                <a:gd name="T0" fmla="*/ 7 w 43200"/>
                <a:gd name="T1" fmla="*/ 22145 h 22145"/>
                <a:gd name="T2" fmla="*/ 43200 w 43200"/>
                <a:gd name="T3" fmla="*/ 21600 h 22145"/>
                <a:gd name="T4" fmla="*/ 21600 w 43200"/>
                <a:gd name="T5" fmla="*/ 21600 h 22145"/>
              </a:gdLst>
              <a:ahLst/>
              <a:cxnLst>
                <a:cxn ang="0">
                  <a:pos x="T0" y="T1"/>
                </a:cxn>
                <a:cxn ang="0">
                  <a:pos x="T2" y="T3"/>
                </a:cxn>
                <a:cxn ang="0">
                  <a:pos x="T4" y="T5"/>
                </a:cxn>
              </a:cxnLst>
              <a:rect l="0" t="0" r="r" b="b"/>
              <a:pathLst>
                <a:path w="43200" h="22145" fill="none" stroke="1" extrusionOk="0">
                  <a:moveTo>
                    <a:pt x="6" y="22145"/>
                  </a:moveTo>
                  <a:cubicBezTo>
                    <a:pt x="2" y="21963"/>
                    <a:pt x="0" y="21781"/>
                    <a:pt x="0" y="21600"/>
                  </a:cubicBezTo>
                  <a:cubicBezTo>
                    <a:pt x="0" y="9670"/>
                    <a:pt x="9670" y="0"/>
                    <a:pt x="21600" y="0"/>
                  </a:cubicBezTo>
                  <a:cubicBezTo>
                    <a:pt x="33529" y="0"/>
                    <a:pt x="43199" y="9670"/>
                    <a:pt x="43199" y="21599"/>
                  </a:cubicBezTo>
                </a:path>
                <a:path w="43200" h="22145" fill="norm" stroke="0" extrusionOk="0">
                  <a:moveTo>
                    <a:pt x="6" y="22145"/>
                  </a:moveTo>
                  <a:cubicBezTo>
                    <a:pt x="2" y="21963"/>
                    <a:pt x="0" y="21781"/>
                    <a:pt x="0" y="21600"/>
                  </a:cubicBezTo>
                  <a:cubicBezTo>
                    <a:pt x="0" y="9670"/>
                    <a:pt x="9670" y="0"/>
                    <a:pt x="21600" y="0"/>
                  </a:cubicBezTo>
                  <a:cubicBezTo>
                    <a:pt x="33529" y="0"/>
                    <a:pt x="43199" y="9670"/>
                    <a:pt x="43199" y="21599"/>
                  </a:cubicBezTo>
                  <a:lnTo>
                    <a:pt x="21600" y="21600"/>
                  </a:lnTo>
                  <a:close/>
                </a:path>
              </a:pathLst>
            </a:custGeom>
            <a:noFill/>
            <a:ln w="28575">
              <a:solidFill>
                <a:schemeClr val="accent2"/>
              </a:solidFill>
              <a:miter lim="800000"/>
              <a:headEnd/>
              <a:tailEnd type="stealth" w="med" len="lg"/>
            </a:ln>
            <a:effectLst/>
          </p:spPr>
          <p:txBody>
            <a:bodyPr wrap="none" anchor="ctr"/>
            <a:lstStyle/>
            <a:p>
              <a:pPr>
                <a:defRPr/>
              </a:pPr>
              <a:endParaRPr lang="zh-CN">
                <a:solidFill>
                  <a:srgbClr val="000066"/>
                </a:solidFill>
                <a:latin typeface="Verdana"/>
              </a:endParaRPr>
            </a:p>
          </p:txBody>
        </p:sp>
        <p:sp>
          <p:nvSpPr>
            <p:cNvPr id="367719" name="Text Box 103"/>
            <p:cNvSpPr txBox="1">
              <a:spLocks noChangeArrowheads="1"/>
            </p:cNvSpPr>
            <p:nvPr/>
          </p:nvSpPr>
          <p:spPr bwMode="auto">
            <a:xfrm>
              <a:off x="1442" y="2194"/>
              <a:ext cx="274" cy="204"/>
            </a:xfrm>
            <a:prstGeom prst="rect">
              <a:avLst/>
            </a:prstGeom>
            <a:noFill/>
            <a:ln>
              <a:noFill/>
            </a:ln>
            <a:effectLst/>
          </p:spPr>
          <p:txBody>
            <a:bodyPr lIns="0" tIns="0" rIns="0" bIns="0">
              <a:spAutoFit/>
            </a:bodyPr>
            <a:lstStyle/>
            <a:p>
              <a:pPr>
                <a:spcBef>
                  <a:spcPts val="0"/>
                </a:spcBef>
                <a:defRPr/>
              </a:pPr>
              <a:r>
                <a:rPr lang="en-US" sz="2400">
                  <a:solidFill>
                    <a:srgbClr val="000066"/>
                  </a:solidFill>
                  <a:latin typeface="Times New Roman"/>
                  <a:ea typeface="楷体_GB2312"/>
                </a:rPr>
                <a:t></a:t>
              </a:r>
              <a:endParaRPr lang="en-US" sz="2400">
                <a:solidFill>
                  <a:srgbClr val="000066"/>
                </a:solidFill>
                <a:latin typeface="Times New Roman"/>
                <a:ea typeface="楷体_GB2312"/>
              </a:endParaRPr>
            </a:p>
          </p:txBody>
        </p:sp>
        <p:sp>
          <p:nvSpPr>
            <p:cNvPr id="367720" name="Text Box 104"/>
            <p:cNvSpPr txBox="1">
              <a:spLocks noChangeArrowheads="1"/>
            </p:cNvSpPr>
            <p:nvPr/>
          </p:nvSpPr>
          <p:spPr bwMode="auto">
            <a:xfrm>
              <a:off x="2241" y="2193"/>
              <a:ext cx="274" cy="204"/>
            </a:xfrm>
            <a:prstGeom prst="rect">
              <a:avLst/>
            </a:prstGeom>
            <a:noFill/>
            <a:ln>
              <a:noFill/>
            </a:ln>
            <a:effectLst/>
          </p:spPr>
          <p:txBody>
            <a:bodyPr lIns="0" tIns="0" rIns="0" bIns="0">
              <a:spAutoFit/>
            </a:bodyPr>
            <a:lstStyle/>
            <a:p>
              <a:pPr>
                <a:spcBef>
                  <a:spcPts val="0"/>
                </a:spcBef>
                <a:defRPr/>
              </a:pPr>
              <a:r>
                <a:rPr lang="en-US" sz="2400">
                  <a:solidFill>
                    <a:srgbClr val="000066"/>
                  </a:solidFill>
                  <a:latin typeface="Times New Roman"/>
                  <a:ea typeface="楷体_GB2312"/>
                </a:rPr>
                <a:t>1</a:t>
              </a:r>
              <a:endParaRPr lang="en-US" sz="2400">
                <a:solidFill>
                  <a:srgbClr val="000066"/>
                </a:solidFill>
                <a:latin typeface="Times New Roman"/>
                <a:ea typeface="楷体_GB2312"/>
              </a:endParaRPr>
            </a:p>
          </p:txBody>
        </p:sp>
        <p:sp>
          <p:nvSpPr>
            <p:cNvPr id="367721" name="Text Box 105"/>
            <p:cNvSpPr txBox="1">
              <a:spLocks noChangeArrowheads="1"/>
            </p:cNvSpPr>
            <p:nvPr/>
          </p:nvSpPr>
          <p:spPr bwMode="auto">
            <a:xfrm>
              <a:off x="635" y="2443"/>
              <a:ext cx="714" cy="204"/>
            </a:xfrm>
            <a:prstGeom prst="rect">
              <a:avLst/>
            </a:prstGeom>
            <a:noFill/>
            <a:ln>
              <a:noFill/>
            </a:ln>
            <a:effectLst/>
          </p:spPr>
          <p:txBody>
            <a:bodyPr lIns="0" tIns="0" rIns="0" bIns="0">
              <a:spAutoFit/>
            </a:bodyPr>
            <a:lstStyle/>
            <a:p>
              <a:pPr>
                <a:spcBef>
                  <a:spcPts val="0"/>
                </a:spcBef>
                <a:defRPr/>
              </a:pPr>
              <a:r>
                <a:rPr lang="en-US" sz="2400">
                  <a:solidFill>
                    <a:srgbClr val="000066"/>
                  </a:solidFill>
                  <a:latin typeface="Times New Roman"/>
                  <a:ea typeface="楷体_GB2312"/>
                </a:rPr>
                <a:t>1      1</a:t>
              </a:r>
              <a:endParaRPr lang="en-US" sz="2400">
                <a:solidFill>
                  <a:srgbClr val="000066"/>
                </a:solidFill>
                <a:latin typeface="Times New Roman"/>
                <a:ea typeface="楷体_GB2312"/>
              </a:endParaRPr>
            </a:p>
          </p:txBody>
        </p:sp>
        <p:sp>
          <p:nvSpPr>
            <p:cNvPr id="367722" name="Text Box 106"/>
            <p:cNvSpPr txBox="1">
              <a:spLocks noChangeArrowheads="1"/>
            </p:cNvSpPr>
            <p:nvPr/>
          </p:nvSpPr>
          <p:spPr bwMode="auto">
            <a:xfrm>
              <a:off x="1828" y="2443"/>
              <a:ext cx="274" cy="204"/>
            </a:xfrm>
            <a:prstGeom prst="rect">
              <a:avLst/>
            </a:prstGeom>
            <a:noFill/>
            <a:ln>
              <a:noFill/>
            </a:ln>
            <a:effectLst/>
          </p:spPr>
          <p:txBody>
            <a:bodyPr lIns="0" tIns="0" rIns="0" bIns="0">
              <a:spAutoFit/>
            </a:bodyPr>
            <a:lstStyle/>
            <a:p>
              <a:pPr>
                <a:spcBef>
                  <a:spcPts val="0"/>
                </a:spcBef>
                <a:defRPr/>
              </a:pPr>
              <a:r>
                <a:rPr lang="en-US" sz="2400">
                  <a:solidFill>
                    <a:srgbClr val="000066"/>
                  </a:solidFill>
                  <a:latin typeface="Times New Roman"/>
                  <a:ea typeface="楷体_GB2312"/>
                </a:rPr>
                <a:t></a:t>
              </a:r>
              <a:endParaRPr lang="en-US" sz="2400">
                <a:solidFill>
                  <a:srgbClr val="000066"/>
                </a:solidFill>
                <a:latin typeface="Times New Roman"/>
                <a:ea typeface="楷体_GB2312"/>
              </a:endParaRPr>
            </a:p>
          </p:txBody>
        </p:sp>
        <p:sp>
          <p:nvSpPr>
            <p:cNvPr id="367723" name="Text Box 107"/>
            <p:cNvSpPr txBox="1">
              <a:spLocks noChangeArrowheads="1"/>
            </p:cNvSpPr>
            <p:nvPr/>
          </p:nvSpPr>
          <p:spPr bwMode="auto">
            <a:xfrm>
              <a:off x="2631" y="2443"/>
              <a:ext cx="274" cy="204"/>
            </a:xfrm>
            <a:prstGeom prst="rect">
              <a:avLst/>
            </a:prstGeom>
            <a:noFill/>
            <a:ln>
              <a:noFill/>
            </a:ln>
            <a:effectLst/>
          </p:spPr>
          <p:txBody>
            <a:bodyPr lIns="0" tIns="0" rIns="0" bIns="0">
              <a:spAutoFit/>
            </a:bodyPr>
            <a:lstStyle/>
            <a:p>
              <a:pPr>
                <a:spcBef>
                  <a:spcPts val="0"/>
                </a:spcBef>
                <a:defRPr/>
              </a:pPr>
              <a:r>
                <a:rPr lang="en-US" sz="2400">
                  <a:solidFill>
                    <a:srgbClr val="000066"/>
                  </a:solidFill>
                  <a:latin typeface="Times New Roman"/>
                  <a:ea typeface="楷体_GB2312"/>
                </a:rPr>
                <a:t>0</a:t>
              </a:r>
              <a:endParaRPr lang="en-US" sz="2400">
                <a:solidFill>
                  <a:srgbClr val="000066"/>
                </a:solidFill>
                <a:latin typeface="Times New Roman"/>
                <a:ea typeface="楷体_GB2312"/>
              </a:endParaRPr>
            </a:p>
          </p:txBody>
        </p:sp>
        <p:sp>
          <p:nvSpPr>
            <p:cNvPr id="367724" name="Text Box 108"/>
            <p:cNvSpPr txBox="1">
              <a:spLocks noChangeArrowheads="1"/>
            </p:cNvSpPr>
            <p:nvPr/>
          </p:nvSpPr>
          <p:spPr bwMode="auto">
            <a:xfrm>
              <a:off x="1442" y="2443"/>
              <a:ext cx="274" cy="204"/>
            </a:xfrm>
            <a:prstGeom prst="rect">
              <a:avLst/>
            </a:prstGeom>
            <a:noFill/>
            <a:ln>
              <a:noFill/>
            </a:ln>
            <a:effectLst/>
          </p:spPr>
          <p:txBody>
            <a:bodyPr lIns="0" tIns="0" rIns="0" bIns="0">
              <a:spAutoFit/>
            </a:bodyPr>
            <a:lstStyle/>
            <a:p>
              <a:pPr>
                <a:spcBef>
                  <a:spcPts val="0"/>
                </a:spcBef>
                <a:defRPr/>
              </a:pPr>
              <a:r>
                <a:rPr lang="en-US" sz="2400">
                  <a:solidFill>
                    <a:srgbClr val="000066"/>
                  </a:solidFill>
                  <a:latin typeface="Times New Roman"/>
                  <a:ea typeface="楷体_GB2312"/>
                </a:rPr>
                <a:t>x</a:t>
              </a:r>
              <a:endParaRPr lang="en-US" sz="2400">
                <a:solidFill>
                  <a:srgbClr val="000066"/>
                </a:solidFill>
                <a:latin typeface="Times New Roman"/>
                <a:ea typeface="楷体_GB2312"/>
              </a:endParaRPr>
            </a:p>
          </p:txBody>
        </p:sp>
        <p:sp>
          <p:nvSpPr>
            <p:cNvPr id="367725" name="Text Box 109"/>
            <p:cNvSpPr txBox="1">
              <a:spLocks noChangeArrowheads="1"/>
            </p:cNvSpPr>
            <p:nvPr/>
          </p:nvSpPr>
          <p:spPr bwMode="auto">
            <a:xfrm>
              <a:off x="2241" y="2443"/>
              <a:ext cx="274" cy="204"/>
            </a:xfrm>
            <a:prstGeom prst="rect">
              <a:avLst/>
            </a:prstGeom>
            <a:noFill/>
            <a:ln>
              <a:noFill/>
            </a:ln>
            <a:effectLst/>
          </p:spPr>
          <p:txBody>
            <a:bodyPr lIns="0" tIns="0" rIns="0" bIns="0">
              <a:spAutoFit/>
            </a:bodyPr>
            <a:lstStyle/>
            <a:p>
              <a:pPr>
                <a:spcBef>
                  <a:spcPts val="0"/>
                </a:spcBef>
                <a:defRPr/>
              </a:pPr>
              <a:r>
                <a:rPr lang="en-US" sz="2400">
                  <a:solidFill>
                    <a:srgbClr val="000066"/>
                  </a:solidFill>
                  <a:latin typeface="Times New Roman"/>
                  <a:ea typeface="楷体_GB2312"/>
                </a:rPr>
                <a:t>1</a:t>
              </a:r>
              <a:endParaRPr lang="en-US" sz="2400">
                <a:solidFill>
                  <a:srgbClr val="000066"/>
                </a:solidFill>
                <a:latin typeface="Times New Roman"/>
                <a:ea typeface="楷体_GB2312"/>
              </a:endParaRPr>
            </a:p>
          </p:txBody>
        </p:sp>
        <p:sp>
          <p:nvSpPr>
            <p:cNvPr id="367726" name="Text Box 110"/>
            <p:cNvSpPr txBox="1">
              <a:spLocks noChangeArrowheads="1"/>
            </p:cNvSpPr>
            <p:nvPr/>
          </p:nvSpPr>
          <p:spPr bwMode="auto">
            <a:xfrm>
              <a:off x="635" y="2689"/>
              <a:ext cx="714" cy="204"/>
            </a:xfrm>
            <a:prstGeom prst="rect">
              <a:avLst/>
            </a:prstGeom>
            <a:noFill/>
            <a:ln>
              <a:noFill/>
            </a:ln>
            <a:effectLst/>
          </p:spPr>
          <p:txBody>
            <a:bodyPr lIns="0" tIns="0" rIns="0" bIns="0">
              <a:spAutoFit/>
            </a:bodyPr>
            <a:lstStyle/>
            <a:p>
              <a:pPr>
                <a:spcBef>
                  <a:spcPts val="0"/>
                </a:spcBef>
                <a:defRPr/>
              </a:pPr>
              <a:r>
                <a:rPr lang="en-US" sz="2400">
                  <a:solidFill>
                    <a:srgbClr val="000066"/>
                  </a:solidFill>
                  <a:latin typeface="Times New Roman"/>
                  <a:ea typeface="楷体_GB2312"/>
                </a:rPr>
                <a:t>1      0</a:t>
              </a:r>
              <a:endParaRPr lang="en-US" sz="2400">
                <a:solidFill>
                  <a:srgbClr val="000066"/>
                </a:solidFill>
                <a:latin typeface="Times New Roman"/>
                <a:ea typeface="楷体_GB2312"/>
              </a:endParaRPr>
            </a:p>
          </p:txBody>
        </p:sp>
        <p:sp>
          <p:nvSpPr>
            <p:cNvPr id="367727" name="Text Box 111"/>
            <p:cNvSpPr txBox="1">
              <a:spLocks noChangeArrowheads="1"/>
            </p:cNvSpPr>
            <p:nvPr/>
          </p:nvSpPr>
          <p:spPr bwMode="auto">
            <a:xfrm>
              <a:off x="1828" y="2689"/>
              <a:ext cx="274" cy="204"/>
            </a:xfrm>
            <a:prstGeom prst="rect">
              <a:avLst/>
            </a:prstGeom>
            <a:noFill/>
            <a:ln>
              <a:noFill/>
            </a:ln>
            <a:effectLst/>
          </p:spPr>
          <p:txBody>
            <a:bodyPr lIns="0" tIns="0" rIns="0" bIns="0">
              <a:spAutoFit/>
            </a:bodyPr>
            <a:lstStyle/>
            <a:p>
              <a:pPr>
                <a:spcBef>
                  <a:spcPts val="0"/>
                </a:spcBef>
                <a:defRPr/>
              </a:pPr>
              <a:r>
                <a:rPr lang="en-US" sz="2400">
                  <a:solidFill>
                    <a:srgbClr val="000066"/>
                  </a:solidFill>
                  <a:latin typeface="Times New Roman"/>
                  <a:ea typeface="楷体_GB2312"/>
                </a:rPr>
                <a:t></a:t>
              </a:r>
              <a:endParaRPr lang="en-US" sz="2400">
                <a:solidFill>
                  <a:srgbClr val="000066"/>
                </a:solidFill>
                <a:latin typeface="Times New Roman"/>
                <a:ea typeface="楷体_GB2312"/>
              </a:endParaRPr>
            </a:p>
          </p:txBody>
        </p:sp>
        <p:sp>
          <p:nvSpPr>
            <p:cNvPr id="367728" name="Text Box 112"/>
            <p:cNvSpPr txBox="1">
              <a:spLocks noChangeArrowheads="1"/>
            </p:cNvSpPr>
            <p:nvPr/>
          </p:nvSpPr>
          <p:spPr bwMode="auto">
            <a:xfrm>
              <a:off x="2631" y="2689"/>
              <a:ext cx="274" cy="204"/>
            </a:xfrm>
            <a:prstGeom prst="rect">
              <a:avLst/>
            </a:prstGeom>
            <a:noFill/>
            <a:ln>
              <a:noFill/>
            </a:ln>
            <a:effectLst/>
          </p:spPr>
          <p:txBody>
            <a:bodyPr lIns="0" tIns="0" rIns="0" bIns="0">
              <a:spAutoFit/>
            </a:bodyPr>
            <a:lstStyle/>
            <a:p>
              <a:pPr>
                <a:spcBef>
                  <a:spcPts val="0"/>
                </a:spcBef>
                <a:defRPr/>
              </a:pPr>
              <a:r>
                <a:rPr lang="en-US" sz="2400">
                  <a:solidFill>
                    <a:srgbClr val="000066"/>
                  </a:solidFill>
                  <a:latin typeface="Times New Roman"/>
                  <a:ea typeface="楷体_GB2312"/>
                </a:rPr>
                <a:t>1</a:t>
              </a:r>
              <a:endParaRPr lang="en-US" sz="2400">
                <a:solidFill>
                  <a:srgbClr val="000066"/>
                </a:solidFill>
                <a:latin typeface="Times New Roman"/>
                <a:ea typeface="楷体_GB2312"/>
              </a:endParaRPr>
            </a:p>
          </p:txBody>
        </p:sp>
        <p:sp>
          <p:nvSpPr>
            <p:cNvPr id="367729" name="Text Box 113"/>
            <p:cNvSpPr txBox="1">
              <a:spLocks noChangeArrowheads="1"/>
            </p:cNvSpPr>
            <p:nvPr/>
          </p:nvSpPr>
          <p:spPr bwMode="auto">
            <a:xfrm>
              <a:off x="1442" y="2689"/>
              <a:ext cx="274" cy="204"/>
            </a:xfrm>
            <a:prstGeom prst="rect">
              <a:avLst/>
            </a:prstGeom>
            <a:noFill/>
            <a:ln>
              <a:noFill/>
            </a:ln>
            <a:effectLst/>
          </p:spPr>
          <p:txBody>
            <a:bodyPr lIns="0" tIns="0" rIns="0" bIns="0">
              <a:spAutoFit/>
            </a:bodyPr>
            <a:lstStyle/>
            <a:p>
              <a:pPr>
                <a:spcBef>
                  <a:spcPts val="0"/>
                </a:spcBef>
                <a:defRPr/>
              </a:pPr>
              <a:r>
                <a:rPr lang="en-US" sz="2400">
                  <a:solidFill>
                    <a:srgbClr val="000066"/>
                  </a:solidFill>
                  <a:latin typeface="Times New Roman"/>
                  <a:ea typeface="楷体_GB2312"/>
                </a:rPr>
                <a:t></a:t>
              </a:r>
              <a:endParaRPr/>
            </a:p>
          </p:txBody>
        </p:sp>
        <p:sp>
          <p:nvSpPr>
            <p:cNvPr id="367730" name="Text Box 114"/>
            <p:cNvSpPr txBox="1">
              <a:spLocks noChangeArrowheads="1"/>
            </p:cNvSpPr>
            <p:nvPr/>
          </p:nvSpPr>
          <p:spPr bwMode="auto">
            <a:xfrm>
              <a:off x="2241" y="2689"/>
              <a:ext cx="274" cy="204"/>
            </a:xfrm>
            <a:prstGeom prst="rect">
              <a:avLst/>
            </a:prstGeom>
            <a:noFill/>
            <a:ln>
              <a:noFill/>
            </a:ln>
            <a:effectLst/>
          </p:spPr>
          <p:txBody>
            <a:bodyPr lIns="0" tIns="0" rIns="0" bIns="0">
              <a:spAutoFit/>
            </a:bodyPr>
            <a:lstStyle/>
            <a:p>
              <a:pPr>
                <a:spcBef>
                  <a:spcPts val="0"/>
                </a:spcBef>
                <a:defRPr/>
              </a:pPr>
              <a:r>
                <a:rPr lang="en-US" sz="2400">
                  <a:solidFill>
                    <a:srgbClr val="000066"/>
                  </a:solidFill>
                  <a:latin typeface="Times New Roman"/>
                  <a:ea typeface="楷体_GB2312"/>
                </a:rPr>
                <a:t>0</a:t>
              </a:r>
              <a:endParaRPr lang="en-US" sz="2400">
                <a:solidFill>
                  <a:srgbClr val="000066"/>
                </a:solidFill>
                <a:latin typeface="Times New Roman"/>
                <a:ea typeface="楷体_GB2312"/>
              </a:endParaRPr>
            </a:p>
          </p:txBody>
        </p:sp>
        <p:sp>
          <p:nvSpPr>
            <p:cNvPr id="367731" name="Arc 115"/>
            <p:cNvSpPr/>
            <p:nvPr/>
          </p:nvSpPr>
          <p:spPr bwMode="auto">
            <a:xfrm>
              <a:off x="1201" y="2580"/>
              <a:ext cx="1536" cy="186"/>
            </a:xfrm>
            <a:custGeom>
              <a:avLst/>
              <a:gdLst>
                <a:gd name="G0" fmla="+- 21600 0 0"/>
                <a:gd name="G1" fmla="+- 21600 0 0"/>
                <a:gd name="G2" fmla="+- 21600 0 0"/>
                <a:gd name="T0" fmla="*/ 7 w 43200"/>
                <a:gd name="T1" fmla="*/ 22145 h 22145"/>
                <a:gd name="T2" fmla="*/ 43200 w 43200"/>
                <a:gd name="T3" fmla="*/ 21600 h 22145"/>
                <a:gd name="T4" fmla="*/ 21600 w 43200"/>
                <a:gd name="T5" fmla="*/ 21600 h 22145"/>
              </a:gdLst>
              <a:ahLst/>
              <a:cxnLst>
                <a:cxn ang="0">
                  <a:pos x="T0" y="T1"/>
                </a:cxn>
                <a:cxn ang="0">
                  <a:pos x="T2" y="T3"/>
                </a:cxn>
                <a:cxn ang="0">
                  <a:pos x="T4" y="T5"/>
                </a:cxn>
              </a:cxnLst>
              <a:rect l="0" t="0" r="r" b="b"/>
              <a:pathLst>
                <a:path w="43200" h="22145" fill="none" stroke="1" extrusionOk="0">
                  <a:moveTo>
                    <a:pt x="6" y="22145"/>
                  </a:moveTo>
                  <a:cubicBezTo>
                    <a:pt x="2" y="21963"/>
                    <a:pt x="0" y="21781"/>
                    <a:pt x="0" y="21600"/>
                  </a:cubicBezTo>
                  <a:cubicBezTo>
                    <a:pt x="0" y="9670"/>
                    <a:pt x="9670" y="0"/>
                    <a:pt x="21600" y="0"/>
                  </a:cubicBezTo>
                  <a:cubicBezTo>
                    <a:pt x="33529" y="0"/>
                    <a:pt x="43199" y="9670"/>
                    <a:pt x="43199" y="21599"/>
                  </a:cubicBezTo>
                </a:path>
                <a:path w="43200" h="22145" fill="norm" stroke="0" extrusionOk="0">
                  <a:moveTo>
                    <a:pt x="6" y="22145"/>
                  </a:moveTo>
                  <a:cubicBezTo>
                    <a:pt x="2" y="21963"/>
                    <a:pt x="0" y="21781"/>
                    <a:pt x="0" y="21600"/>
                  </a:cubicBezTo>
                  <a:cubicBezTo>
                    <a:pt x="0" y="9670"/>
                    <a:pt x="9670" y="0"/>
                    <a:pt x="21600" y="0"/>
                  </a:cubicBezTo>
                  <a:cubicBezTo>
                    <a:pt x="33529" y="0"/>
                    <a:pt x="43199" y="9670"/>
                    <a:pt x="43199" y="21599"/>
                  </a:cubicBezTo>
                  <a:lnTo>
                    <a:pt x="21600" y="21600"/>
                  </a:lnTo>
                  <a:close/>
                </a:path>
              </a:pathLst>
            </a:custGeom>
            <a:noFill/>
            <a:ln w="28575">
              <a:solidFill>
                <a:schemeClr val="accent2"/>
              </a:solidFill>
              <a:miter lim="800000"/>
              <a:headEnd/>
              <a:tailEnd type="stealth" w="med" len="lg"/>
            </a:ln>
            <a:effectLst/>
          </p:spPr>
          <p:txBody>
            <a:bodyPr wrap="none" anchor="ctr"/>
            <a:lstStyle/>
            <a:p>
              <a:pPr>
                <a:defRPr/>
              </a:pPr>
              <a:endParaRPr lang="zh-CN"/>
            </a:p>
          </p:txBody>
        </p:sp>
        <p:sp>
          <p:nvSpPr>
            <p:cNvPr id="367732" name="Text Box 116"/>
            <p:cNvSpPr txBox="1">
              <a:spLocks noChangeArrowheads="1"/>
            </p:cNvSpPr>
            <p:nvPr/>
          </p:nvSpPr>
          <p:spPr bwMode="auto">
            <a:xfrm>
              <a:off x="635" y="2966"/>
              <a:ext cx="714" cy="204"/>
            </a:xfrm>
            <a:prstGeom prst="rect">
              <a:avLst/>
            </a:prstGeom>
            <a:noFill/>
            <a:ln>
              <a:noFill/>
            </a:ln>
            <a:effectLst/>
          </p:spPr>
          <p:txBody>
            <a:bodyPr lIns="0" tIns="0" rIns="0" bIns="0">
              <a:spAutoFit/>
            </a:bodyPr>
            <a:lstStyle/>
            <a:p>
              <a:pPr>
                <a:spcBef>
                  <a:spcPts val="0"/>
                </a:spcBef>
                <a:defRPr/>
              </a:pPr>
              <a:r>
                <a:rPr lang="en-US" sz="2400">
                  <a:solidFill>
                    <a:srgbClr val="000066"/>
                  </a:solidFill>
                  <a:latin typeface="Times New Roman"/>
                  <a:ea typeface="楷体_GB2312"/>
                </a:rPr>
                <a:t>0      1</a:t>
              </a:r>
              <a:endParaRPr lang="en-US" sz="2400">
                <a:solidFill>
                  <a:srgbClr val="000066"/>
                </a:solidFill>
                <a:latin typeface="Times New Roman"/>
                <a:ea typeface="楷体_GB2312"/>
              </a:endParaRPr>
            </a:p>
          </p:txBody>
        </p:sp>
        <p:sp>
          <p:nvSpPr>
            <p:cNvPr id="367733" name="Text Box 117"/>
            <p:cNvSpPr txBox="1">
              <a:spLocks noChangeArrowheads="1"/>
            </p:cNvSpPr>
            <p:nvPr/>
          </p:nvSpPr>
          <p:spPr bwMode="auto">
            <a:xfrm>
              <a:off x="1828" y="2966"/>
              <a:ext cx="274" cy="204"/>
            </a:xfrm>
            <a:prstGeom prst="rect">
              <a:avLst/>
            </a:prstGeom>
            <a:noFill/>
            <a:ln>
              <a:noFill/>
            </a:ln>
            <a:effectLst/>
          </p:spPr>
          <p:txBody>
            <a:bodyPr lIns="0" tIns="0" rIns="0" bIns="0">
              <a:spAutoFit/>
            </a:bodyPr>
            <a:lstStyle/>
            <a:p>
              <a:pPr>
                <a:spcBef>
                  <a:spcPts val="0"/>
                </a:spcBef>
                <a:defRPr/>
              </a:pPr>
              <a:r>
                <a:rPr lang="en-US" sz="2400">
                  <a:solidFill>
                    <a:srgbClr val="000066"/>
                  </a:solidFill>
                  <a:latin typeface="Times New Roman"/>
                  <a:ea typeface="楷体_GB2312"/>
                </a:rPr>
                <a:t></a:t>
              </a:r>
              <a:endParaRPr lang="en-US" sz="2400">
                <a:solidFill>
                  <a:srgbClr val="000066"/>
                </a:solidFill>
                <a:latin typeface="Times New Roman"/>
                <a:ea typeface="楷体_GB2312"/>
              </a:endParaRPr>
            </a:p>
          </p:txBody>
        </p:sp>
        <p:sp>
          <p:nvSpPr>
            <p:cNvPr id="367734" name="Text Box 118"/>
            <p:cNvSpPr txBox="1">
              <a:spLocks noChangeArrowheads="1"/>
            </p:cNvSpPr>
            <p:nvPr/>
          </p:nvSpPr>
          <p:spPr bwMode="auto">
            <a:xfrm>
              <a:off x="2631" y="2966"/>
              <a:ext cx="274" cy="204"/>
            </a:xfrm>
            <a:prstGeom prst="rect">
              <a:avLst/>
            </a:prstGeom>
            <a:noFill/>
            <a:ln>
              <a:noFill/>
            </a:ln>
            <a:effectLst/>
          </p:spPr>
          <p:txBody>
            <a:bodyPr lIns="0" tIns="0" rIns="0" bIns="0">
              <a:spAutoFit/>
            </a:bodyPr>
            <a:lstStyle/>
            <a:p>
              <a:pPr>
                <a:spcBef>
                  <a:spcPts val="0"/>
                </a:spcBef>
                <a:defRPr/>
              </a:pPr>
              <a:r>
                <a:rPr lang="en-US" sz="2400">
                  <a:solidFill>
                    <a:srgbClr val="000066"/>
                  </a:solidFill>
                  <a:latin typeface="Times New Roman"/>
                  <a:ea typeface="楷体_GB2312"/>
                </a:rPr>
                <a:t>0</a:t>
              </a:r>
              <a:endParaRPr lang="en-US" sz="2400">
                <a:solidFill>
                  <a:srgbClr val="000066"/>
                </a:solidFill>
                <a:latin typeface="Times New Roman"/>
                <a:ea typeface="楷体_GB2312"/>
              </a:endParaRPr>
            </a:p>
          </p:txBody>
        </p:sp>
        <p:sp>
          <p:nvSpPr>
            <p:cNvPr id="367735" name="Text Box 119"/>
            <p:cNvSpPr txBox="1">
              <a:spLocks noChangeArrowheads="1"/>
            </p:cNvSpPr>
            <p:nvPr/>
          </p:nvSpPr>
          <p:spPr bwMode="auto">
            <a:xfrm>
              <a:off x="1442" y="2966"/>
              <a:ext cx="274" cy="204"/>
            </a:xfrm>
            <a:prstGeom prst="rect">
              <a:avLst/>
            </a:prstGeom>
            <a:noFill/>
            <a:ln>
              <a:noFill/>
            </a:ln>
            <a:effectLst/>
          </p:spPr>
          <p:txBody>
            <a:bodyPr lIns="0" tIns="0" rIns="0" bIns="0">
              <a:spAutoFit/>
            </a:bodyPr>
            <a:lstStyle/>
            <a:p>
              <a:pPr>
                <a:spcBef>
                  <a:spcPts val="0"/>
                </a:spcBef>
                <a:defRPr/>
              </a:pPr>
              <a:r>
                <a:rPr lang="en-US" sz="2400">
                  <a:solidFill>
                    <a:srgbClr val="000066"/>
                  </a:solidFill>
                  <a:latin typeface="Times New Roman"/>
                  <a:ea typeface="楷体_GB2312"/>
                </a:rPr>
                <a:t>x</a:t>
              </a:r>
              <a:endParaRPr/>
            </a:p>
          </p:txBody>
        </p:sp>
        <p:sp>
          <p:nvSpPr>
            <p:cNvPr id="367736" name="Text Box 120"/>
            <p:cNvSpPr txBox="1">
              <a:spLocks noChangeArrowheads="1"/>
            </p:cNvSpPr>
            <p:nvPr/>
          </p:nvSpPr>
          <p:spPr bwMode="auto">
            <a:xfrm>
              <a:off x="2241" y="2966"/>
              <a:ext cx="274" cy="204"/>
            </a:xfrm>
            <a:prstGeom prst="rect">
              <a:avLst/>
            </a:prstGeom>
            <a:noFill/>
            <a:ln>
              <a:noFill/>
            </a:ln>
            <a:effectLst/>
          </p:spPr>
          <p:txBody>
            <a:bodyPr lIns="0" tIns="0" rIns="0" bIns="0">
              <a:spAutoFit/>
            </a:bodyPr>
            <a:lstStyle/>
            <a:p>
              <a:pPr>
                <a:spcBef>
                  <a:spcPts val="0"/>
                </a:spcBef>
                <a:defRPr/>
              </a:pPr>
              <a:r>
                <a:rPr lang="en-US" sz="2400">
                  <a:solidFill>
                    <a:srgbClr val="000066"/>
                  </a:solidFill>
                  <a:latin typeface="Times New Roman"/>
                  <a:ea typeface="楷体_GB2312"/>
                </a:rPr>
                <a:t>0</a:t>
              </a:r>
              <a:endParaRPr lang="en-US" sz="2400">
                <a:solidFill>
                  <a:srgbClr val="000066"/>
                </a:solidFill>
                <a:latin typeface="Times New Roman"/>
                <a:ea typeface="楷体_GB2312"/>
              </a:endParaRPr>
            </a:p>
          </p:txBody>
        </p:sp>
        <p:sp>
          <p:nvSpPr>
            <p:cNvPr id="367737" name="Text Box 121"/>
            <p:cNvSpPr txBox="1">
              <a:spLocks noChangeArrowheads="1"/>
            </p:cNvSpPr>
            <p:nvPr/>
          </p:nvSpPr>
          <p:spPr bwMode="auto">
            <a:xfrm>
              <a:off x="643" y="3196"/>
              <a:ext cx="714" cy="204"/>
            </a:xfrm>
            <a:prstGeom prst="rect">
              <a:avLst/>
            </a:prstGeom>
            <a:noFill/>
            <a:ln>
              <a:noFill/>
            </a:ln>
            <a:effectLst/>
          </p:spPr>
          <p:txBody>
            <a:bodyPr lIns="0" tIns="0" rIns="0" bIns="0">
              <a:spAutoFit/>
            </a:bodyPr>
            <a:lstStyle/>
            <a:p>
              <a:pPr>
                <a:spcBef>
                  <a:spcPts val="0"/>
                </a:spcBef>
                <a:defRPr/>
              </a:pPr>
              <a:r>
                <a:rPr lang="en-US" sz="2400">
                  <a:solidFill>
                    <a:srgbClr val="000066"/>
                  </a:solidFill>
                  <a:latin typeface="Times New Roman"/>
                  <a:ea typeface="楷体_GB2312"/>
                </a:rPr>
                <a:t>0      0</a:t>
              </a:r>
              <a:endParaRPr lang="en-US" sz="2400">
                <a:solidFill>
                  <a:srgbClr val="000066"/>
                </a:solidFill>
                <a:latin typeface="Times New Roman"/>
                <a:ea typeface="楷体_GB2312"/>
              </a:endParaRPr>
            </a:p>
          </p:txBody>
        </p:sp>
        <p:sp>
          <p:nvSpPr>
            <p:cNvPr id="367738" name="Text Box 122"/>
            <p:cNvSpPr txBox="1">
              <a:spLocks noChangeArrowheads="1"/>
            </p:cNvSpPr>
            <p:nvPr/>
          </p:nvSpPr>
          <p:spPr bwMode="auto">
            <a:xfrm>
              <a:off x="1835" y="3196"/>
              <a:ext cx="274" cy="204"/>
            </a:xfrm>
            <a:prstGeom prst="rect">
              <a:avLst/>
            </a:prstGeom>
            <a:noFill/>
            <a:ln>
              <a:noFill/>
            </a:ln>
            <a:effectLst/>
          </p:spPr>
          <p:txBody>
            <a:bodyPr lIns="0" tIns="0" rIns="0" bIns="0">
              <a:spAutoFit/>
            </a:bodyPr>
            <a:lstStyle/>
            <a:p>
              <a:pPr>
                <a:spcBef>
                  <a:spcPts val="0"/>
                </a:spcBef>
                <a:defRPr/>
              </a:pPr>
              <a:r>
                <a:rPr lang="en-US" sz="2400">
                  <a:solidFill>
                    <a:srgbClr val="000066"/>
                  </a:solidFill>
                  <a:latin typeface="Times New Roman"/>
                  <a:ea typeface="楷体_GB2312"/>
                </a:rPr>
                <a:t></a:t>
              </a:r>
              <a:endParaRPr lang="en-US" sz="2400">
                <a:solidFill>
                  <a:srgbClr val="000066"/>
                </a:solidFill>
                <a:latin typeface="Times New Roman"/>
                <a:ea typeface="楷体_GB2312"/>
              </a:endParaRPr>
            </a:p>
          </p:txBody>
        </p:sp>
        <p:sp>
          <p:nvSpPr>
            <p:cNvPr id="367739" name="Text Box 123"/>
            <p:cNvSpPr txBox="1">
              <a:spLocks noChangeArrowheads="1"/>
            </p:cNvSpPr>
            <p:nvPr/>
          </p:nvSpPr>
          <p:spPr bwMode="auto">
            <a:xfrm>
              <a:off x="2639" y="3196"/>
              <a:ext cx="274" cy="204"/>
            </a:xfrm>
            <a:prstGeom prst="rect">
              <a:avLst/>
            </a:prstGeom>
            <a:noFill/>
            <a:ln>
              <a:noFill/>
            </a:ln>
            <a:effectLst/>
          </p:spPr>
          <p:txBody>
            <a:bodyPr lIns="0" tIns="0" rIns="0" bIns="0">
              <a:spAutoFit/>
            </a:bodyPr>
            <a:lstStyle/>
            <a:p>
              <a:pPr>
                <a:spcBef>
                  <a:spcPts val="0"/>
                </a:spcBef>
                <a:defRPr/>
              </a:pPr>
              <a:r>
                <a:rPr lang="en-US" sz="2400">
                  <a:solidFill>
                    <a:srgbClr val="000066"/>
                  </a:solidFill>
                  <a:latin typeface="Times New Roman"/>
                  <a:ea typeface="楷体_GB2312"/>
                </a:rPr>
                <a:t>1</a:t>
              </a:r>
              <a:endParaRPr lang="en-US" sz="2400">
                <a:solidFill>
                  <a:srgbClr val="000066"/>
                </a:solidFill>
                <a:latin typeface="Times New Roman"/>
                <a:ea typeface="楷体_GB2312"/>
              </a:endParaRPr>
            </a:p>
          </p:txBody>
        </p:sp>
        <p:sp>
          <p:nvSpPr>
            <p:cNvPr id="367740" name="Text Box 124"/>
            <p:cNvSpPr txBox="1">
              <a:spLocks noChangeArrowheads="1"/>
            </p:cNvSpPr>
            <p:nvPr/>
          </p:nvSpPr>
          <p:spPr bwMode="auto">
            <a:xfrm>
              <a:off x="1450" y="3196"/>
              <a:ext cx="274" cy="204"/>
            </a:xfrm>
            <a:prstGeom prst="rect">
              <a:avLst/>
            </a:prstGeom>
            <a:noFill/>
            <a:ln>
              <a:noFill/>
            </a:ln>
            <a:effectLst/>
          </p:spPr>
          <p:txBody>
            <a:bodyPr lIns="0" tIns="0" rIns="0" bIns="0">
              <a:spAutoFit/>
            </a:bodyPr>
            <a:lstStyle/>
            <a:p>
              <a:pPr>
                <a:spcBef>
                  <a:spcPts val="0"/>
                </a:spcBef>
                <a:defRPr/>
              </a:pPr>
              <a:r>
                <a:rPr lang="en-US" sz="2400">
                  <a:solidFill>
                    <a:srgbClr val="000066"/>
                  </a:solidFill>
                  <a:latin typeface="Times New Roman"/>
                  <a:ea typeface="楷体_GB2312"/>
                </a:rPr>
                <a:t></a:t>
              </a:r>
              <a:endParaRPr/>
            </a:p>
          </p:txBody>
        </p:sp>
        <p:sp>
          <p:nvSpPr>
            <p:cNvPr id="367741" name="Text Box 125"/>
            <p:cNvSpPr txBox="1">
              <a:spLocks noChangeArrowheads="1"/>
            </p:cNvSpPr>
            <p:nvPr/>
          </p:nvSpPr>
          <p:spPr bwMode="auto">
            <a:xfrm>
              <a:off x="2249" y="3196"/>
              <a:ext cx="274" cy="204"/>
            </a:xfrm>
            <a:prstGeom prst="rect">
              <a:avLst/>
            </a:prstGeom>
            <a:noFill/>
            <a:ln>
              <a:noFill/>
            </a:ln>
            <a:effectLst/>
          </p:spPr>
          <p:txBody>
            <a:bodyPr lIns="0" tIns="0" rIns="0" bIns="0">
              <a:spAutoFit/>
            </a:bodyPr>
            <a:lstStyle/>
            <a:p>
              <a:pPr>
                <a:spcBef>
                  <a:spcPts val="0"/>
                </a:spcBef>
                <a:defRPr/>
              </a:pPr>
              <a:r>
                <a:rPr lang="en-US" sz="2400">
                  <a:solidFill>
                    <a:srgbClr val="000066"/>
                  </a:solidFill>
                  <a:latin typeface="Times New Roman"/>
                  <a:ea typeface="楷体_GB2312"/>
                </a:rPr>
                <a:t>1</a:t>
              </a:r>
              <a:endParaRPr lang="en-US" sz="2400">
                <a:solidFill>
                  <a:srgbClr val="000066"/>
                </a:solidFill>
                <a:latin typeface="Times New Roman"/>
                <a:ea typeface="楷体_GB2312"/>
              </a:endParaRPr>
            </a:p>
          </p:txBody>
        </p:sp>
        <p:sp>
          <p:nvSpPr>
            <p:cNvPr id="367742" name="Arc 126"/>
            <p:cNvSpPr/>
            <p:nvPr/>
          </p:nvSpPr>
          <p:spPr bwMode="auto">
            <a:xfrm>
              <a:off x="1209" y="3087"/>
              <a:ext cx="1536" cy="186"/>
            </a:xfrm>
            <a:custGeom>
              <a:avLst/>
              <a:gdLst>
                <a:gd name="G0" fmla="+- 21600 0 0"/>
                <a:gd name="G1" fmla="+- 21600 0 0"/>
                <a:gd name="G2" fmla="+- 21600 0 0"/>
                <a:gd name="T0" fmla="*/ 7 w 43200"/>
                <a:gd name="T1" fmla="*/ 22145 h 22145"/>
                <a:gd name="T2" fmla="*/ 43200 w 43200"/>
                <a:gd name="T3" fmla="*/ 21600 h 22145"/>
                <a:gd name="T4" fmla="*/ 21600 w 43200"/>
                <a:gd name="T5" fmla="*/ 21600 h 22145"/>
              </a:gdLst>
              <a:ahLst/>
              <a:cxnLst>
                <a:cxn ang="0">
                  <a:pos x="T0" y="T1"/>
                </a:cxn>
                <a:cxn ang="0">
                  <a:pos x="T2" y="T3"/>
                </a:cxn>
                <a:cxn ang="0">
                  <a:pos x="T4" y="T5"/>
                </a:cxn>
              </a:cxnLst>
              <a:rect l="0" t="0" r="r" b="b"/>
              <a:pathLst>
                <a:path w="43200" h="22145" fill="none" stroke="1" extrusionOk="0">
                  <a:moveTo>
                    <a:pt x="6" y="22145"/>
                  </a:moveTo>
                  <a:cubicBezTo>
                    <a:pt x="2" y="21963"/>
                    <a:pt x="0" y="21781"/>
                    <a:pt x="0" y="21600"/>
                  </a:cubicBezTo>
                  <a:cubicBezTo>
                    <a:pt x="0" y="9670"/>
                    <a:pt x="9670" y="0"/>
                    <a:pt x="21600" y="0"/>
                  </a:cubicBezTo>
                  <a:cubicBezTo>
                    <a:pt x="33529" y="0"/>
                    <a:pt x="43199" y="9670"/>
                    <a:pt x="43199" y="21599"/>
                  </a:cubicBezTo>
                </a:path>
                <a:path w="43200" h="22145" fill="norm" stroke="0" extrusionOk="0">
                  <a:moveTo>
                    <a:pt x="6" y="22145"/>
                  </a:moveTo>
                  <a:cubicBezTo>
                    <a:pt x="2" y="21963"/>
                    <a:pt x="0" y="21781"/>
                    <a:pt x="0" y="21600"/>
                  </a:cubicBezTo>
                  <a:cubicBezTo>
                    <a:pt x="0" y="9670"/>
                    <a:pt x="9670" y="0"/>
                    <a:pt x="21600" y="0"/>
                  </a:cubicBezTo>
                  <a:cubicBezTo>
                    <a:pt x="33529" y="0"/>
                    <a:pt x="43199" y="9670"/>
                    <a:pt x="43199" y="21599"/>
                  </a:cubicBezTo>
                  <a:lnTo>
                    <a:pt x="21600" y="21600"/>
                  </a:lnTo>
                  <a:close/>
                </a:path>
              </a:pathLst>
            </a:custGeom>
            <a:noFill/>
            <a:ln w="28575">
              <a:solidFill>
                <a:schemeClr val="accent2"/>
              </a:solidFill>
              <a:miter lim="800000"/>
              <a:headEnd/>
              <a:tailEnd type="stealth" w="med" len="lg"/>
            </a:ln>
            <a:effectLst/>
          </p:spPr>
          <p:txBody>
            <a:bodyPr wrap="none" anchor="ctr"/>
            <a:lstStyle/>
            <a:p>
              <a:pPr>
                <a:defRPr/>
              </a:pPr>
              <a:endParaRPr lang="zh-CN"/>
            </a:p>
          </p:txBody>
        </p:sp>
      </p:grpSp>
      <p:grpSp>
        <p:nvGrpSpPr>
          <p:cNvPr id="367756" name="Group 140"/>
          <p:cNvGrpSpPr/>
          <p:nvPr/>
        </p:nvGrpSpPr>
        <p:grpSpPr bwMode="auto">
          <a:xfrm>
            <a:off x="323850" y="2133600"/>
            <a:ext cx="4824413" cy="457200"/>
            <a:chOff x="521" y="1026"/>
            <a:chExt cx="3039" cy="288"/>
          </a:xfrm>
        </p:grpSpPr>
        <p:sp>
          <p:nvSpPr>
            <p:cNvPr id="367751" name="Rectangle 135"/>
            <p:cNvSpPr>
              <a:spLocks noChangeArrowheads="1"/>
            </p:cNvSpPr>
            <p:nvPr/>
          </p:nvSpPr>
          <p:spPr bwMode="auto">
            <a:xfrm>
              <a:off x="521" y="1026"/>
              <a:ext cx="1491" cy="288"/>
            </a:xfrm>
            <a:prstGeom prst="rect">
              <a:avLst/>
            </a:prstGeom>
            <a:noFill/>
            <a:ln>
              <a:noFill/>
            </a:ln>
            <a:effectLst/>
          </p:spPr>
          <p:txBody>
            <a:bodyPr wrap="none">
              <a:spAutoFit/>
            </a:bodyPr>
            <a:lstStyle/>
            <a:p>
              <a:pPr algn="l">
                <a:defRPr/>
              </a:pPr>
              <a:r>
                <a:rPr lang="en-US" sz="2400">
                  <a:solidFill>
                    <a:srgbClr val="000066"/>
                  </a:solidFill>
                  <a:latin typeface="Times New Roman"/>
                  <a:ea typeface="楷体_GB2312"/>
                  <a:cs typeface="Times New Roman"/>
                </a:rPr>
                <a:t>(X----</a:t>
              </a:r>
              <a:r>
                <a:rPr lang="zh-CN" sz="2400">
                  <a:solidFill>
                    <a:srgbClr val="000066"/>
                  </a:solidFill>
                  <a:latin typeface="Times New Roman"/>
                  <a:ea typeface="楷体_GB2312"/>
                  <a:cs typeface="Times New Roman"/>
                </a:rPr>
                <a:t>无触发沿  </a:t>
              </a:r>
              <a:r>
                <a:rPr lang="en-US" sz="2400">
                  <a:solidFill>
                    <a:srgbClr val="000066"/>
                  </a:solidFill>
                  <a:latin typeface="Times New Roman"/>
                  <a:ea typeface="楷体_GB2312"/>
                  <a:cs typeface="Times New Roman"/>
                </a:rPr>
                <a:t>,</a:t>
              </a:r>
              <a:endParaRPr/>
            </a:p>
          </p:txBody>
        </p:sp>
        <p:sp>
          <p:nvSpPr>
            <p:cNvPr id="367752" name="Text Box 136"/>
            <p:cNvSpPr txBox="1">
              <a:spLocks noChangeArrowheads="1"/>
            </p:cNvSpPr>
            <p:nvPr/>
          </p:nvSpPr>
          <p:spPr bwMode="auto">
            <a:xfrm>
              <a:off x="1338" y="1071"/>
              <a:ext cx="2222" cy="230"/>
            </a:xfrm>
            <a:prstGeom prst="rect">
              <a:avLst/>
            </a:prstGeom>
            <a:noFill/>
            <a:ln>
              <a:noFill/>
            </a:ln>
            <a:effectLst/>
          </p:spPr>
          <p:txBody>
            <a:bodyPr lIns="0" tIns="0" rIns="0" bIns="0">
              <a:spAutoFit/>
            </a:bodyPr>
            <a:lstStyle/>
            <a:p>
              <a:pPr>
                <a:spcBef>
                  <a:spcPts val="0"/>
                </a:spcBef>
                <a:defRPr/>
              </a:pPr>
              <a:r>
                <a:rPr lang="en-US" sz="2400">
                  <a:solidFill>
                    <a:srgbClr val="000066"/>
                  </a:solidFill>
                  <a:latin typeface="Times New Roman"/>
                  <a:ea typeface="楷体_GB2312"/>
                </a:rPr>
                <a:t>      ----</a:t>
              </a:r>
              <a:r>
                <a:rPr lang="zh-CN" sz="2400">
                  <a:solidFill>
                    <a:srgbClr val="000066"/>
                  </a:solidFill>
                  <a:latin typeface="Times New Roman"/>
                  <a:ea typeface="楷体_GB2312"/>
                </a:rPr>
                <a:t>有</a:t>
              </a:r>
              <a:r>
                <a:rPr lang="zh-CN" sz="2400">
                  <a:solidFill>
                    <a:srgbClr val="000066"/>
                  </a:solidFill>
                  <a:latin typeface="楷体_GB2312"/>
                  <a:ea typeface="楷体_GB2312"/>
                </a:rPr>
                <a:t>触发沿</a:t>
              </a:r>
              <a:r>
                <a:rPr lang="en-US" sz="2400">
                  <a:solidFill>
                    <a:srgbClr val="000066"/>
                  </a:solidFill>
                  <a:latin typeface="楷体_GB2312"/>
                  <a:ea typeface="楷体_GB2312"/>
                </a:rPr>
                <a:t>)</a:t>
              </a:r>
              <a:r>
                <a:rPr lang="en-US" sz="2400">
                  <a:latin typeface="楷体_GB2312"/>
                  <a:ea typeface="楷体_GB2312"/>
                </a:rPr>
                <a:t> </a:t>
              </a:r>
              <a:endParaRPr/>
            </a:p>
          </p:txBody>
        </p:sp>
      </p:grpSp>
      <p:graphicFrame>
        <p:nvGraphicFramePr>
          <p:cNvPr id="367758" name="Object 142"/>
          <p:cNvGraphicFramePr>
            <a:graphicFrameLocks xmlns:a="http://schemas.openxmlformats.org/drawingml/2006/main" noChangeAspect="1"/>
          </p:cNvGraphicFramePr>
          <p:nvPr/>
        </p:nvGraphicFramePr>
        <p:xfrm>
          <a:off x="5651500" y="2566988"/>
          <a:ext cx="3303588" cy="3268662"/>
        </p:xfrm>
        <a:graphic>
          <a:graphicData uri="http://schemas.openxmlformats.org/presentationml/2006/ole">
            <p:oleObj name="oleObj" r:id="rId8" imgW="1666240" imgH="1657350" progId="Word.Picture.8">
              <p:embed/>
              <p:pic>
                <p:nvPicPr>
                  <p:cNvPr id="367758" name="Object 142"/>
                  <p:cNvPicPr/>
                  <p:nvPr/>
                </p:nvPicPr>
                <p:blipFill>
                  <a:blip r:embed="rId7"/>
                  <a:stretch/>
                </p:blipFill>
                <p:spPr bwMode="auto">
                  <a:xfrm>
                    <a:off x="5651500" y="2566988"/>
                    <a:ext cx="3303588" cy="3268662"/>
                  </a:xfrm>
                  <a:prstGeom prst="rect">
                    <a:avLst/>
                  </a:prstGeom>
                </p:spPr>
              </p:pic>
            </p:oleObj>
          </a:graphicData>
        </a:graphic>
      </p:graphicFrame>
      <p:sp>
        <p:nvSpPr>
          <p:cNvPr id="367760" name="Rectangle 144"/>
          <p:cNvSpPr>
            <a:spLocks noChangeArrowheads="1"/>
          </p:cNvSpPr>
          <p:nvPr/>
        </p:nvSpPr>
        <p:spPr bwMode="auto">
          <a:xfrm>
            <a:off x="900113" y="1341438"/>
            <a:ext cx="1439862" cy="457200"/>
          </a:xfrm>
          <a:prstGeom prst="rect">
            <a:avLst/>
          </a:prstGeom>
          <a:noFill/>
          <a:ln>
            <a:noFill/>
          </a:ln>
          <a:effectLst/>
        </p:spPr>
        <p:txBody>
          <a:bodyPr wrap="none" anchor="ctr">
            <a:spAutoFit/>
          </a:bodyPr>
          <a:lstStyle/>
          <a:p>
            <a:pPr algn="l">
              <a:defRPr/>
            </a:pPr>
            <a:r>
              <a:rPr lang="en-US" sz="2400" i="1">
                <a:solidFill>
                  <a:srgbClr val="000066"/>
                </a:solidFill>
                <a:latin typeface="Times New Roman"/>
                <a:ea typeface="楷体_GB2312"/>
              </a:rPr>
              <a:t>CP</a:t>
            </a:r>
            <a:r>
              <a:rPr lang="en-US" sz="2400" baseline="-25000">
                <a:solidFill>
                  <a:srgbClr val="000066"/>
                </a:solidFill>
                <a:latin typeface="Times New Roman"/>
                <a:ea typeface="楷体_GB2312"/>
              </a:rPr>
              <a:t>0</a:t>
            </a:r>
            <a:r>
              <a:rPr lang="en-US" sz="2400" i="1">
                <a:solidFill>
                  <a:srgbClr val="000066"/>
                </a:solidFill>
                <a:latin typeface="Times New Roman"/>
                <a:ea typeface="楷体_GB2312"/>
              </a:rPr>
              <a:t>=CLK</a:t>
            </a:r>
            <a:endParaRPr lang="en-US" sz="2400" i="1">
              <a:solidFill>
                <a:srgbClr val="000066"/>
              </a:solidFill>
              <a:latin typeface="Times New Roman"/>
              <a:ea typeface="楷体_GB2312"/>
            </a:endParaRPr>
          </a:p>
        </p:txBody>
      </p:sp>
      <p:sp>
        <p:nvSpPr>
          <p:cNvPr id="367761" name="Rectangle 145"/>
          <p:cNvSpPr>
            <a:spLocks noChangeArrowheads="1"/>
          </p:cNvSpPr>
          <p:nvPr/>
        </p:nvSpPr>
        <p:spPr bwMode="auto">
          <a:xfrm>
            <a:off x="2844800" y="1341438"/>
            <a:ext cx="1169988" cy="457200"/>
          </a:xfrm>
          <a:prstGeom prst="rect">
            <a:avLst/>
          </a:prstGeom>
          <a:noFill/>
          <a:ln>
            <a:noFill/>
          </a:ln>
          <a:effectLst/>
        </p:spPr>
        <p:txBody>
          <a:bodyPr wrap="none" anchor="ctr">
            <a:spAutoFit/>
          </a:bodyPr>
          <a:lstStyle/>
          <a:p>
            <a:pPr algn="l">
              <a:defRPr/>
            </a:pPr>
            <a:r>
              <a:rPr lang="en-US" sz="2400" i="1">
                <a:solidFill>
                  <a:srgbClr val="000066"/>
                </a:solidFill>
                <a:latin typeface="Times New Roman"/>
                <a:ea typeface="楷体_GB2312"/>
              </a:rPr>
              <a:t>CP</a:t>
            </a:r>
            <a:r>
              <a:rPr lang="en-US" sz="2400" baseline="-25000">
                <a:solidFill>
                  <a:srgbClr val="000066"/>
                </a:solidFill>
                <a:latin typeface="Times New Roman"/>
                <a:ea typeface="楷体_GB2312"/>
              </a:rPr>
              <a:t>1</a:t>
            </a:r>
            <a:r>
              <a:rPr lang="en-US" sz="2400">
                <a:solidFill>
                  <a:srgbClr val="000066"/>
                </a:solidFill>
                <a:latin typeface="Times New Roman"/>
                <a:ea typeface="楷体_GB2312"/>
              </a:rPr>
              <a:t>=</a:t>
            </a:r>
            <a:r>
              <a:rPr lang="en-US" sz="2400" i="1">
                <a:solidFill>
                  <a:srgbClr val="000066"/>
                </a:solidFill>
                <a:latin typeface="Times New Roman"/>
                <a:ea typeface="楷体_GB2312"/>
              </a:rPr>
              <a:t>Q</a:t>
            </a:r>
            <a:r>
              <a:rPr lang="en-US" sz="2400" baseline="-25000">
                <a:solidFill>
                  <a:srgbClr val="000066"/>
                </a:solidFill>
                <a:latin typeface="Times New Roman"/>
                <a:ea typeface="楷体_GB2312"/>
              </a:rPr>
              <a:t>0</a:t>
            </a:r>
            <a:endParaRPr lang="en-US" sz="2400">
              <a:solidFill>
                <a:srgbClr val="000066"/>
              </a:solidFill>
              <a:latin typeface="Times New Roman"/>
              <a:ea typeface="楷体_GB2312"/>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367756"/>
                                        </p:tgtEl>
                                        <p:attrNameLst>
                                          <p:attrName>style.visibility</p:attrName>
                                        </p:attrNameLst>
                                      </p:cBhvr>
                                      <p:to>
                                        <p:strVal val="visible"/>
                                      </p:to>
                                    </p:set>
                                    <p:animEffect transition="in" filter="strips(downRight)">
                                      <p:cBhvr>
                                        <p:cTn id="7" dur="500"/>
                                        <p:tgtEl>
                                          <p:spTgt spid="3677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67757"/>
                                        </p:tgtEl>
                                        <p:attrNameLst>
                                          <p:attrName>style.visibility</p:attrName>
                                        </p:attrNameLst>
                                      </p:cBhvr>
                                      <p:to>
                                        <p:strVal val="visible"/>
                                      </p:to>
                                    </p:set>
                                    <p:animEffect transition="in" filter="wipe(up)">
                                      <p:cBhvr>
                                        <p:cTn id="12" dur="500"/>
                                        <p:tgtEl>
                                          <p:spTgt spid="36775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367758"/>
                                        </p:tgtEl>
                                        <p:attrNameLst>
                                          <p:attrName>style.visibility</p:attrName>
                                        </p:attrNameLst>
                                      </p:cBhvr>
                                      <p:to>
                                        <p:strVal val="visible"/>
                                      </p:to>
                                    </p:set>
                                    <p:animEffect transition="in" filter="box(in)">
                                      <p:cBhvr>
                                        <p:cTn id="17" dur="500"/>
                                        <p:tgtEl>
                                          <p:spTgt spid="3677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0">
  <p:cSld name="">
    <p:spTree>
      <p:nvGrpSpPr>
        <p:cNvPr id="1" name=""/>
        <p:cNvGrpSpPr/>
        <p:nvPr/>
      </p:nvGrpSpPr>
      <p:grpSpPr bwMode="auto">
        <a:xfrm>
          <a:off x="0" y="0"/>
          <a:ext cx="0" cy="0"/>
          <a:chOff x="0" y="0"/>
          <a:chExt cx="0" cy="0"/>
        </a:xfrm>
      </p:grpSpPr>
      <p:sp>
        <p:nvSpPr>
          <p:cNvPr id="370720" name="Rectangle 32"/>
          <p:cNvSpPr>
            <a:spLocks noChangeArrowheads="1"/>
          </p:cNvSpPr>
          <p:nvPr/>
        </p:nvSpPr>
        <p:spPr bwMode="auto">
          <a:xfrm>
            <a:off x="0" y="2647949"/>
            <a:ext cx="9144000" cy="0"/>
          </a:xfrm>
          <a:prstGeom prst="rect">
            <a:avLst/>
          </a:prstGeom>
          <a:noFill/>
          <a:ln>
            <a:noFill/>
          </a:ln>
          <a:effectLst/>
        </p:spPr>
        <p:txBody>
          <a:bodyPr wrap="none" anchor="ctr">
            <a:spAutoFit/>
          </a:bodyPr>
          <a:lstStyle/>
          <a:p>
            <a:pPr>
              <a:defRPr/>
            </a:pPr>
            <a:endParaRPr lang="zh-CN"/>
          </a:p>
        </p:txBody>
      </p:sp>
      <p:graphicFrame>
        <p:nvGraphicFramePr>
          <p:cNvPr id="370719" name="Object 31"/>
          <p:cNvGraphicFramePr>
            <a:graphicFrameLocks xmlns:a="http://schemas.openxmlformats.org/drawingml/2006/main" noChangeAspect="1"/>
          </p:cNvGraphicFramePr>
          <p:nvPr/>
        </p:nvGraphicFramePr>
        <p:xfrm>
          <a:off x="2700338" y="1773238"/>
          <a:ext cx="4178300" cy="3030537"/>
        </p:xfrm>
        <a:graphic>
          <a:graphicData uri="http://schemas.openxmlformats.org/presentationml/2006/ole">
            <p:oleObj name="oleObj" r:id="rId4" imgW="2523490" imgH="1828800" progId="Word.Picture.8">
              <p:embed/>
              <p:pic>
                <p:nvPicPr>
                  <p:cNvPr id="370719" name="Object 31"/>
                  <p:cNvPicPr/>
                  <p:nvPr/>
                </p:nvPicPr>
                <p:blipFill>
                  <a:blip r:embed="rId3"/>
                  <a:stretch/>
                </p:blipFill>
                <p:spPr bwMode="auto">
                  <a:xfrm>
                    <a:off x="2700338" y="1773238"/>
                    <a:ext cx="4178300" cy="3030537"/>
                  </a:xfrm>
                  <a:prstGeom prst="rect">
                    <a:avLst/>
                  </a:prstGeom>
                </p:spPr>
              </p:pic>
            </p:oleObj>
          </a:graphicData>
        </a:graphic>
      </p:graphicFrame>
      <p:sp>
        <p:nvSpPr>
          <p:cNvPr id="370722" name="Rectangle 34"/>
          <p:cNvSpPr>
            <a:spLocks noChangeArrowheads="1"/>
          </p:cNvSpPr>
          <p:nvPr/>
        </p:nvSpPr>
        <p:spPr bwMode="auto">
          <a:xfrm>
            <a:off x="611188" y="404813"/>
            <a:ext cx="7292975" cy="1187450"/>
          </a:xfrm>
          <a:prstGeom prst="rect">
            <a:avLst/>
          </a:prstGeom>
          <a:noFill/>
          <a:ln>
            <a:noFill/>
          </a:ln>
          <a:effectLst/>
        </p:spPr>
        <p:txBody>
          <a:bodyPr wrap="none" anchor="ctr">
            <a:spAutoFit/>
          </a:bodyPr>
          <a:lstStyle/>
          <a:p>
            <a:pPr algn="l">
              <a:lnSpc>
                <a:spcPct val="150000"/>
              </a:lnSpc>
              <a:defRPr/>
            </a:pPr>
            <a:r>
              <a:rPr lang="zh-CN" sz="2400">
                <a:solidFill>
                  <a:srgbClr val="000066"/>
                </a:solidFill>
                <a:latin typeface="Times New Roman"/>
                <a:ea typeface="楷体_GB2312"/>
              </a:rPr>
              <a:t>根据状态图和具体触发器的传输延迟时间</a:t>
            </a:r>
            <a:r>
              <a:rPr lang="en-US" sz="2400" i="1">
                <a:solidFill>
                  <a:srgbClr val="000066"/>
                </a:solidFill>
                <a:latin typeface="Times New Roman"/>
                <a:ea typeface="楷体_GB2312"/>
              </a:rPr>
              <a:t>t</a:t>
            </a:r>
            <a:r>
              <a:rPr lang="en-US" sz="2400" baseline="-25000">
                <a:solidFill>
                  <a:srgbClr val="000066"/>
                </a:solidFill>
                <a:latin typeface="Times New Roman"/>
                <a:ea typeface="楷体_GB2312"/>
              </a:rPr>
              <a:t>pLH</a:t>
            </a:r>
            <a:r>
              <a:rPr lang="zh-CN" sz="2400">
                <a:solidFill>
                  <a:srgbClr val="000066"/>
                </a:solidFill>
                <a:latin typeface="Times New Roman"/>
                <a:ea typeface="楷体_GB2312"/>
              </a:rPr>
              <a:t>和</a:t>
            </a:r>
            <a:r>
              <a:rPr lang="en-US" sz="2400" i="1">
                <a:solidFill>
                  <a:srgbClr val="000066"/>
                </a:solidFill>
                <a:latin typeface="Times New Roman"/>
                <a:ea typeface="楷体_GB2312"/>
              </a:rPr>
              <a:t>t</a:t>
            </a:r>
            <a:r>
              <a:rPr lang="en-US" sz="2400" baseline="-25000">
                <a:solidFill>
                  <a:srgbClr val="000066"/>
                </a:solidFill>
                <a:latin typeface="Times New Roman"/>
                <a:ea typeface="楷体_GB2312"/>
              </a:rPr>
              <a:t>pHL</a:t>
            </a:r>
            <a:r>
              <a:rPr lang="zh-CN" sz="2400">
                <a:solidFill>
                  <a:srgbClr val="000066"/>
                </a:solidFill>
                <a:latin typeface="Times New Roman"/>
                <a:ea typeface="楷体_GB2312"/>
              </a:rPr>
              <a:t>，</a:t>
            </a:r>
            <a:endParaRPr/>
          </a:p>
          <a:p>
            <a:pPr algn="l">
              <a:lnSpc>
                <a:spcPct val="150000"/>
              </a:lnSpc>
              <a:defRPr/>
            </a:pPr>
            <a:r>
              <a:rPr lang="zh-CN" sz="2400">
                <a:solidFill>
                  <a:srgbClr val="000066"/>
                </a:solidFill>
                <a:latin typeface="Times New Roman"/>
                <a:ea typeface="楷体_GB2312"/>
              </a:rPr>
              <a:t>可以画出时序图 </a:t>
            </a:r>
            <a:endParaRPr/>
          </a:p>
        </p:txBody>
      </p:sp>
      <p:sp>
        <p:nvSpPr>
          <p:cNvPr id="370723" name="Rectangle 35"/>
          <p:cNvSpPr>
            <a:spLocks noChangeArrowheads="1"/>
          </p:cNvSpPr>
          <p:nvPr/>
        </p:nvSpPr>
        <p:spPr bwMode="auto">
          <a:xfrm>
            <a:off x="755650" y="4868863"/>
            <a:ext cx="8210550" cy="1187450"/>
          </a:xfrm>
          <a:prstGeom prst="rect">
            <a:avLst/>
          </a:prstGeom>
          <a:noFill/>
          <a:ln>
            <a:noFill/>
          </a:ln>
          <a:effectLst/>
        </p:spPr>
        <p:txBody>
          <a:bodyPr>
            <a:spAutoFit/>
          </a:bodyPr>
          <a:lstStyle/>
          <a:p>
            <a:pPr algn="l">
              <a:defRPr/>
            </a:pPr>
            <a:r>
              <a:rPr lang="en-US" sz="2400">
                <a:solidFill>
                  <a:srgbClr val="000066"/>
                </a:solidFill>
                <a:latin typeface="Times New Roman"/>
                <a:ea typeface="楷体_GB2312"/>
              </a:rPr>
              <a:t>3. </a:t>
            </a:r>
            <a:r>
              <a:rPr lang="zh-CN" sz="2400">
                <a:solidFill>
                  <a:srgbClr val="000066"/>
                </a:solidFill>
                <a:latin typeface="Times New Roman"/>
                <a:ea typeface="楷体_GB2312"/>
              </a:rPr>
              <a:t>逻辑功能分析</a:t>
            </a:r>
            <a:endParaRPr/>
          </a:p>
          <a:p>
            <a:pPr algn="l">
              <a:defRPr/>
            </a:pPr>
            <a:r>
              <a:rPr lang="zh-CN" sz="2400">
                <a:solidFill>
                  <a:srgbClr val="000066"/>
                </a:solidFill>
                <a:latin typeface="Times New Roman"/>
                <a:ea typeface="楷体_GB2312"/>
              </a:rPr>
              <a:t>该电路是一个异步二进制减计数器，</a:t>
            </a:r>
            <a:r>
              <a:rPr lang="en-US" sz="2400" i="1">
                <a:solidFill>
                  <a:srgbClr val="000066"/>
                </a:solidFill>
                <a:latin typeface="Times New Roman"/>
                <a:ea typeface="楷体_GB2312"/>
              </a:rPr>
              <a:t>Z</a:t>
            </a:r>
            <a:r>
              <a:rPr lang="zh-CN" sz="2400">
                <a:solidFill>
                  <a:srgbClr val="000066"/>
                </a:solidFill>
                <a:latin typeface="Times New Roman"/>
                <a:ea typeface="楷体_GB2312"/>
              </a:rPr>
              <a:t>信号的上升沿可触发借位操作。也可把它看作为一个序列信号发生器。</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0722"/>
                                        </p:tgtEl>
                                        <p:attrNameLst>
                                          <p:attrName>style.visibility</p:attrName>
                                        </p:attrNameLst>
                                      </p:cBhvr>
                                      <p:to>
                                        <p:strVal val="visible"/>
                                      </p:to>
                                    </p:set>
                                    <p:animEffect transition="in" filter="strips(downRight)">
                                      <p:cBhvr>
                                        <p:cTn id="7" dur="500"/>
                                        <p:tgtEl>
                                          <p:spTgt spid="3707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70719"/>
                                        </p:tgtEl>
                                        <p:attrNameLst>
                                          <p:attrName>style.visibility</p:attrName>
                                        </p:attrNameLst>
                                      </p:cBhvr>
                                      <p:to>
                                        <p:strVal val="visible"/>
                                      </p:to>
                                    </p:set>
                                    <p:animEffect transition="in" filter="wipe(left)">
                                      <p:cBhvr>
                                        <p:cTn id="12" dur="500"/>
                                        <p:tgtEl>
                                          <p:spTgt spid="3707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70723"/>
                                        </p:tgtEl>
                                        <p:attrNameLst>
                                          <p:attrName>style.visibility</p:attrName>
                                        </p:attrNameLst>
                                      </p:cBhvr>
                                      <p:to>
                                        <p:strVal val="visible"/>
                                      </p:to>
                                    </p:set>
                                    <p:animEffect transition="in" filter="wipe(up)">
                                      <p:cBhvr>
                                        <p:cTn id="17" dur="500"/>
                                        <p:tgtEl>
                                          <p:spTgt spid="3707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722" grpId="0"/>
      <p:bldP spid="370723" grpId="0"/>
    </p:bldLst>
  </p:timing>
</p:sld>
</file>

<file path=ppt/slides/slide9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0">
  <p:cSld name="">
    <p:spTree>
      <p:nvGrpSpPr>
        <p:cNvPr id="1" name=""/>
        <p:cNvGrpSpPr/>
        <p:nvPr/>
      </p:nvGrpSpPr>
      <p:grpSpPr bwMode="auto">
        <a:xfrm>
          <a:off x="0" y="0"/>
          <a:ext cx="0" cy="0"/>
          <a:chOff x="0" y="0"/>
          <a:chExt cx="0" cy="0"/>
        </a:xfrm>
      </p:grpSpPr>
      <p:sp>
        <p:nvSpPr>
          <p:cNvPr id="2" name="矩形 1"/>
          <p:cNvSpPr/>
          <p:nvPr/>
        </p:nvSpPr>
        <p:spPr bwMode="auto">
          <a:xfrm>
            <a:off x="827480" y="1470802"/>
            <a:ext cx="4572000" cy="3539430"/>
          </a:xfrm>
          <a:prstGeom prst="rect">
            <a:avLst/>
          </a:prstGeom>
        </p:spPr>
        <p:txBody>
          <a:bodyPr>
            <a:spAutoFit/>
          </a:bodyPr>
          <a:lstStyle/>
          <a:p>
            <a:pPr algn="l">
              <a:defRPr/>
            </a:pPr>
            <a:r>
              <a:rPr lang="zh-CN" sz="3200"/>
              <a:t>always@(posedge clk)</a:t>
            </a:r>
            <a:endParaRPr/>
          </a:p>
          <a:p>
            <a:pPr algn="l">
              <a:defRPr/>
            </a:pPr>
            <a:r>
              <a:rPr lang="zh-CN" sz="3200"/>
              <a:t>	Q[0]</a:t>
            </a:r>
            <a:r>
              <a:rPr lang="en-US" sz="3200"/>
              <a:t>&lt;</a:t>
            </a:r>
            <a:r>
              <a:rPr lang="zh-CN" sz="3200"/>
              <a:t>=~Q[0];</a:t>
            </a:r>
            <a:endParaRPr/>
          </a:p>
          <a:p>
            <a:pPr algn="l">
              <a:defRPr/>
            </a:pPr>
            <a:r>
              <a:rPr lang="zh-CN" sz="3200"/>
              <a:t>	</a:t>
            </a:r>
            <a:endParaRPr/>
          </a:p>
          <a:p>
            <a:pPr algn="l">
              <a:defRPr/>
            </a:pPr>
            <a:r>
              <a:rPr lang="zh-CN" sz="3200"/>
              <a:t>always@(posedge Q[0])</a:t>
            </a:r>
            <a:endParaRPr/>
          </a:p>
          <a:p>
            <a:pPr algn="l">
              <a:defRPr/>
            </a:pPr>
            <a:r>
              <a:rPr lang="zh-CN" sz="3200"/>
              <a:t>	Q[1]</a:t>
            </a:r>
            <a:r>
              <a:rPr lang="en-US" sz="3200"/>
              <a:t>&lt;</a:t>
            </a:r>
            <a:r>
              <a:rPr lang="zh-CN" sz="3200"/>
              <a:t>=~Q[1];</a:t>
            </a:r>
            <a:endParaRPr/>
          </a:p>
          <a:p>
            <a:pPr algn="l">
              <a:defRPr/>
            </a:pPr>
            <a:r>
              <a:rPr lang="zh-CN" sz="3200"/>
              <a:t>	</a:t>
            </a:r>
            <a:endParaRPr/>
          </a:p>
          <a:p>
            <a:pPr algn="l">
              <a:defRPr/>
            </a:pPr>
            <a:r>
              <a:rPr lang="zh-CN" sz="3200"/>
              <a:t>assign Z=&amp;Q;</a:t>
            </a:r>
            <a:endParaRPr/>
          </a:p>
        </p:txBody>
      </p:sp>
      <p:sp>
        <p:nvSpPr>
          <p:cNvPr id="3" name="标题 2"/>
          <p:cNvSpPr>
            <a:spLocks noGrp="1"/>
          </p:cNvSpPr>
          <p:nvPr>
            <p:ph type="title"/>
          </p:nvPr>
        </p:nvSpPr>
        <p:spPr bwMode="auto"/>
        <p:txBody>
          <a:bodyPr/>
          <a:lstStyle/>
          <a:p>
            <a:pPr>
              <a:defRPr/>
            </a:pPr>
            <a:r>
              <a:rPr lang="en-US"/>
              <a:t>Verilog HDL</a:t>
            </a:r>
            <a:endParaRPr lang="zh-CN"/>
          </a:p>
        </p:txBody>
      </p:sp>
      <p:sp>
        <p:nvSpPr>
          <p:cNvPr id="5" name="矩形 4"/>
          <p:cNvSpPr/>
          <p:nvPr/>
        </p:nvSpPr>
        <p:spPr bwMode="auto">
          <a:xfrm>
            <a:off x="4427980" y="4102291"/>
            <a:ext cx="4873450" cy="1815882"/>
          </a:xfrm>
          <a:prstGeom prst="rect">
            <a:avLst/>
          </a:prstGeom>
        </p:spPr>
        <p:txBody>
          <a:bodyPr wrap="none">
            <a:spAutoFit/>
          </a:bodyPr>
          <a:lstStyle/>
          <a:p>
            <a:pPr algn="l">
              <a:defRPr/>
            </a:pPr>
            <a:r>
              <a:rPr lang="zh-CN" sz="2800"/>
              <a:t>某些场景下，</a:t>
            </a:r>
            <a:endParaRPr lang="en-US" sz="2800"/>
          </a:p>
          <a:p>
            <a:pPr algn="l">
              <a:defRPr/>
            </a:pPr>
            <a:r>
              <a:rPr lang="zh-CN" sz="2800"/>
              <a:t>阻塞和非阻塞并无区别</a:t>
            </a:r>
            <a:endParaRPr lang="en-US" sz="2800"/>
          </a:p>
          <a:p>
            <a:pPr algn="l">
              <a:defRPr/>
            </a:pPr>
            <a:r>
              <a:rPr lang="zh-CN" sz="2800"/>
              <a:t>但仍然需要进行规范性区分，</a:t>
            </a:r>
            <a:endParaRPr lang="en-US" sz="2800"/>
          </a:p>
          <a:p>
            <a:pPr algn="l">
              <a:defRPr/>
            </a:pPr>
            <a:r>
              <a:rPr lang="zh-CN" sz="2800"/>
              <a:t>以保证有区分时不出错。</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0">
  <p:cSld name="">
    <p:spTree>
      <p:nvGrpSpPr>
        <p:cNvPr id="1" name=""/>
        <p:cNvGrpSpPr/>
        <p:nvPr/>
      </p:nvGrpSpPr>
      <p:grpSpPr bwMode="auto">
        <a:xfrm>
          <a:off x="0" y="0"/>
          <a:ext cx="0" cy="0"/>
          <a:chOff x="0" y="0"/>
          <a:chExt cx="0" cy="0"/>
        </a:xfrm>
      </p:grpSpPr>
      <p:sp>
        <p:nvSpPr>
          <p:cNvPr id="369702" name="Rectangle 38"/>
          <p:cNvSpPr>
            <a:spLocks noChangeArrowheads="1"/>
          </p:cNvSpPr>
          <p:nvPr/>
        </p:nvSpPr>
        <p:spPr bwMode="auto">
          <a:xfrm>
            <a:off x="323850" y="333375"/>
            <a:ext cx="7488238" cy="855663"/>
          </a:xfrm>
          <a:prstGeom prst="rect">
            <a:avLst/>
          </a:prstGeom>
          <a:noFill/>
          <a:ln>
            <a:noFill/>
          </a:ln>
          <a:effectLst/>
        </p:spPr>
        <p:txBody>
          <a:bodyPr anchor="ctr"/>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a:defRPr/>
            </a:pPr>
            <a:r>
              <a:rPr lang="zh-CN" sz="2400">
                <a:solidFill>
                  <a:srgbClr val="000066"/>
                </a:solidFill>
                <a:latin typeface="楷体_GB2312"/>
              </a:rPr>
              <a:t>例</a:t>
            </a:r>
            <a:r>
              <a:rPr lang="en-US" sz="2400">
                <a:solidFill>
                  <a:srgbClr val="000066"/>
                </a:solidFill>
                <a:latin typeface="楷体_GB2312"/>
              </a:rPr>
              <a:t>2 </a:t>
            </a:r>
            <a:r>
              <a:rPr lang="zh-CN" sz="2400">
                <a:solidFill>
                  <a:srgbClr val="000066"/>
                </a:solidFill>
                <a:latin typeface="楷体_GB2312"/>
              </a:rPr>
              <a:t>分析如图所示异步时序逻辑电路</a:t>
            </a:r>
            <a:r>
              <a:rPr lang="en-US" sz="2400">
                <a:solidFill>
                  <a:srgbClr val="000066"/>
                </a:solidFill>
                <a:latin typeface="楷体_GB2312"/>
              </a:rPr>
              <a:t>.</a:t>
            </a:r>
            <a:endParaRPr/>
          </a:p>
        </p:txBody>
      </p:sp>
      <p:sp>
        <p:nvSpPr>
          <p:cNvPr id="369703" name="Rectangle 39"/>
          <p:cNvSpPr>
            <a:spLocks noChangeArrowheads="1"/>
          </p:cNvSpPr>
          <p:nvPr/>
        </p:nvSpPr>
        <p:spPr bwMode="auto">
          <a:xfrm>
            <a:off x="4019550" y="2486025"/>
            <a:ext cx="1108075" cy="457200"/>
          </a:xfrm>
          <a:prstGeom prst="rect">
            <a:avLst/>
          </a:prstGeom>
          <a:noFill/>
          <a:ln>
            <a:noFill/>
          </a:ln>
          <a:effectLst/>
        </p:spPr>
        <p:txBody>
          <a:bodyPr wrap="none" anchor="ctr">
            <a:spAutoFit/>
          </a:bodyPr>
          <a:lstStyle/>
          <a:p>
            <a:pPr algn="l">
              <a:defRPr/>
            </a:pPr>
            <a:r>
              <a:rPr lang="en-US" sz="2400">
                <a:solidFill>
                  <a:srgbClr val="000066"/>
                </a:solidFill>
                <a:latin typeface="楷体_GB2312"/>
                <a:ea typeface="楷体_GB2312"/>
                <a:cs typeface="Times New Roman"/>
              </a:rPr>
              <a:t>      </a:t>
            </a:r>
            <a:endParaRPr/>
          </a:p>
        </p:txBody>
      </p:sp>
      <p:sp>
        <p:nvSpPr>
          <p:cNvPr id="369704" name="Rectangle 40"/>
          <p:cNvSpPr>
            <a:spLocks noChangeArrowheads="1"/>
          </p:cNvSpPr>
          <p:nvPr/>
        </p:nvSpPr>
        <p:spPr bwMode="auto">
          <a:xfrm>
            <a:off x="36513" y="2292350"/>
            <a:ext cx="9144000" cy="0"/>
          </a:xfrm>
          <a:prstGeom prst="rect">
            <a:avLst/>
          </a:prstGeom>
          <a:noFill/>
          <a:ln>
            <a:noFill/>
          </a:ln>
          <a:effectLst/>
        </p:spPr>
        <p:txBody>
          <a:bodyPr wrap="none" anchor="ctr">
            <a:spAutoFit/>
          </a:bodyPr>
          <a:lstStyle/>
          <a:p>
            <a:pPr>
              <a:defRPr/>
            </a:pPr>
            <a:endParaRPr lang="zh-CN"/>
          </a:p>
        </p:txBody>
      </p:sp>
      <p:graphicFrame>
        <p:nvGraphicFramePr>
          <p:cNvPr id="369705" name="Object 41"/>
          <p:cNvGraphicFramePr>
            <a:graphicFrameLocks xmlns:a="http://schemas.openxmlformats.org/drawingml/2006/main" noChangeAspect="1"/>
          </p:cNvGraphicFramePr>
          <p:nvPr/>
        </p:nvGraphicFramePr>
        <p:xfrm>
          <a:off x="323850" y="1844675"/>
          <a:ext cx="8064500" cy="3130550"/>
        </p:xfrm>
        <a:graphic>
          <a:graphicData uri="http://schemas.openxmlformats.org/presentationml/2006/ole">
            <p:oleObj name="oleObj" r:id="rId4" imgW="5229225" imgH="1552575" progId="Word.Picture.8">
              <p:embed/>
              <p:pic>
                <p:nvPicPr>
                  <p:cNvPr id="369705" name="Object 41"/>
                  <p:cNvPicPr/>
                  <p:nvPr/>
                </p:nvPicPr>
                <p:blipFill>
                  <a:blip r:embed="rId3"/>
                  <a:stretch/>
                </p:blipFill>
                <p:spPr bwMode="auto">
                  <a:xfrm>
                    <a:off x="323850" y="1844675"/>
                    <a:ext cx="8064500" cy="3130550"/>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0">
  <p:cSld name="">
    <p:spTree>
      <p:nvGrpSpPr>
        <p:cNvPr id="1" name=""/>
        <p:cNvGrpSpPr/>
        <p:nvPr/>
      </p:nvGrpSpPr>
      <p:grpSpPr bwMode="auto">
        <a:xfrm>
          <a:off x="0" y="0"/>
          <a:ext cx="0" cy="0"/>
          <a:chOff x="0" y="0"/>
          <a:chExt cx="0" cy="0"/>
        </a:xfrm>
      </p:grpSpPr>
      <p:graphicFrame>
        <p:nvGraphicFramePr>
          <p:cNvPr id="371731" name="Object 19"/>
          <p:cNvGraphicFramePr>
            <a:graphicFrameLocks xmlns:a="http://schemas.openxmlformats.org/drawingml/2006/main" noChangeAspect="1"/>
          </p:cNvGraphicFramePr>
          <p:nvPr/>
        </p:nvGraphicFramePr>
        <p:xfrm>
          <a:off x="1763713" y="112713"/>
          <a:ext cx="6913562" cy="2730500"/>
        </p:xfrm>
        <a:graphic>
          <a:graphicData uri="http://schemas.openxmlformats.org/presentationml/2006/ole">
            <p:oleObj name="oleObj" r:id="rId4" imgW="5229225" imgH="1552575" progId="Word.Picture.8">
              <p:embed/>
              <p:pic>
                <p:nvPicPr>
                  <p:cNvPr id="371731" name="Object 19"/>
                  <p:cNvPicPr/>
                  <p:nvPr/>
                </p:nvPicPr>
                <p:blipFill>
                  <a:blip r:embed="rId3"/>
                  <a:stretch/>
                </p:blipFill>
                <p:spPr bwMode="auto">
                  <a:xfrm>
                    <a:off x="1763713" y="112713"/>
                    <a:ext cx="6913562" cy="2730500"/>
                  </a:xfrm>
                  <a:prstGeom prst="rect">
                    <a:avLst/>
                  </a:prstGeom>
                </p:spPr>
              </p:pic>
            </p:oleObj>
          </a:graphicData>
        </a:graphic>
      </p:graphicFrame>
      <p:sp>
        <p:nvSpPr>
          <p:cNvPr id="371725" name="Rectangle 13"/>
          <p:cNvSpPr>
            <a:spLocks noChangeArrowheads="1"/>
          </p:cNvSpPr>
          <p:nvPr/>
        </p:nvSpPr>
        <p:spPr bwMode="auto">
          <a:xfrm>
            <a:off x="142875" y="3121025"/>
            <a:ext cx="1503363" cy="466725"/>
          </a:xfrm>
          <a:prstGeom prst="rect">
            <a:avLst/>
          </a:prstGeom>
          <a:noFill/>
          <a:ln w="9525" algn="ctr">
            <a:solidFill>
              <a:srgbClr val="009900"/>
            </a:solidFill>
            <a:miter lim="800000"/>
            <a:headEnd/>
            <a:tailEnd/>
          </a:ln>
          <a:effectLst/>
        </p:spPr>
        <p:txBody>
          <a:bodyPr anchor="ctr">
            <a:spAutoFit/>
          </a:bodyPr>
          <a:lstStyle/>
          <a:p>
            <a:pPr algn="l">
              <a:defRPr/>
            </a:pPr>
            <a:r>
              <a:rPr lang="zh-CN" sz="2400">
                <a:solidFill>
                  <a:srgbClr val="000066"/>
                </a:solidFill>
                <a:latin typeface="楷体_GB2312"/>
                <a:ea typeface="楷体_GB2312"/>
              </a:rPr>
              <a:t>时钟方程   </a:t>
            </a:r>
            <a:endParaRPr lang="zh-CN" sz="2400">
              <a:solidFill>
                <a:srgbClr val="000066"/>
              </a:solidFill>
              <a:latin typeface="楷体_GB2312"/>
              <a:ea typeface="楷体_GB2312"/>
            </a:endParaRPr>
          </a:p>
        </p:txBody>
      </p:sp>
      <p:graphicFrame>
        <p:nvGraphicFramePr>
          <p:cNvPr id="371726" name="Object 14"/>
          <p:cNvGraphicFramePr>
            <a:graphicFrameLocks xmlns:a="http://schemas.openxmlformats.org/drawingml/2006/main" noChangeAspect="1"/>
          </p:cNvGraphicFramePr>
          <p:nvPr/>
        </p:nvGraphicFramePr>
        <p:xfrm>
          <a:off x="2159000" y="3176588"/>
          <a:ext cx="3778250" cy="584200"/>
        </p:xfrm>
        <a:graphic>
          <a:graphicData uri="http://schemas.openxmlformats.org/presentationml/2006/ole">
            <p:oleObj name="oleObj" r:id="rId6" imgW="1536065" imgH="228600" progId="Equation.3">
              <p:embed/>
              <p:pic>
                <p:nvPicPr>
                  <p:cNvPr id="371726" name="Object 14"/>
                  <p:cNvPicPr/>
                  <p:nvPr/>
                </p:nvPicPr>
                <p:blipFill>
                  <a:blip r:embed="rId5"/>
                  <a:stretch/>
                </p:blipFill>
                <p:spPr bwMode="auto">
                  <a:xfrm>
                    <a:off x="2159000" y="3176588"/>
                    <a:ext cx="3778250" cy="584200"/>
                  </a:xfrm>
                  <a:prstGeom prst="rect">
                    <a:avLst/>
                  </a:prstGeom>
                </p:spPr>
              </p:pic>
            </p:oleObj>
          </a:graphicData>
        </a:graphic>
      </p:graphicFrame>
      <p:graphicFrame>
        <p:nvGraphicFramePr>
          <p:cNvPr id="371727" name="Object 15"/>
          <p:cNvGraphicFramePr>
            <a:graphicFrameLocks xmlns:a="http://schemas.openxmlformats.org/drawingml/2006/main" noChangeAspect="1"/>
          </p:cNvGraphicFramePr>
          <p:nvPr/>
        </p:nvGraphicFramePr>
        <p:xfrm>
          <a:off x="2134648" y="4079590"/>
          <a:ext cx="1638300" cy="588962"/>
        </p:xfrm>
        <a:graphic>
          <a:graphicData uri="http://schemas.openxmlformats.org/presentationml/2006/ole">
            <p:oleObj name="oleObj" r:id="rId8" imgW="558165" imgH="228600" progId="Equation.3">
              <p:embed/>
              <p:pic>
                <p:nvPicPr>
                  <p:cNvPr id="371727" name="Object 15"/>
                  <p:cNvPicPr/>
                  <p:nvPr/>
                </p:nvPicPr>
                <p:blipFill>
                  <a:blip r:embed="rId7"/>
                  <a:stretch/>
                </p:blipFill>
                <p:spPr bwMode="auto">
                  <a:xfrm>
                    <a:off x="2134648" y="4079590"/>
                    <a:ext cx="1638300" cy="588962"/>
                  </a:xfrm>
                  <a:prstGeom prst="rect">
                    <a:avLst/>
                  </a:prstGeom>
                </p:spPr>
              </p:pic>
            </p:oleObj>
          </a:graphicData>
        </a:graphic>
      </p:graphicFrame>
      <p:graphicFrame>
        <p:nvGraphicFramePr>
          <p:cNvPr id="371728" name="Object 16"/>
          <p:cNvGraphicFramePr>
            <a:graphicFrameLocks xmlns:a="http://schemas.openxmlformats.org/drawingml/2006/main" noChangeAspect="1"/>
          </p:cNvGraphicFramePr>
          <p:nvPr/>
        </p:nvGraphicFramePr>
        <p:xfrm>
          <a:off x="2159000" y="5056188"/>
          <a:ext cx="6013450" cy="622300"/>
        </p:xfrm>
        <a:graphic>
          <a:graphicData uri="http://schemas.openxmlformats.org/presentationml/2006/ole">
            <p:oleObj name="oleObj" r:id="rId10" imgW="2488565" imgH="252730" progId="Equation.3">
              <p:embed/>
              <p:pic>
                <p:nvPicPr>
                  <p:cNvPr id="371728" name="Object 16"/>
                  <p:cNvPicPr/>
                  <p:nvPr/>
                </p:nvPicPr>
                <p:blipFill>
                  <a:blip r:embed="rId9"/>
                  <a:stretch/>
                </p:blipFill>
                <p:spPr bwMode="auto">
                  <a:xfrm>
                    <a:off x="2159000" y="5056188"/>
                    <a:ext cx="6013450" cy="622300"/>
                  </a:xfrm>
                  <a:prstGeom prst="rect">
                    <a:avLst/>
                  </a:prstGeom>
                </p:spPr>
              </p:pic>
            </p:oleObj>
          </a:graphicData>
        </a:graphic>
      </p:graphicFrame>
      <p:sp>
        <p:nvSpPr>
          <p:cNvPr id="371730" name="Rectangle 18"/>
          <p:cNvSpPr>
            <a:spLocks noChangeArrowheads="1"/>
          </p:cNvSpPr>
          <p:nvPr/>
        </p:nvSpPr>
        <p:spPr bwMode="auto">
          <a:xfrm>
            <a:off x="0" y="2636838"/>
            <a:ext cx="3841750" cy="457200"/>
          </a:xfrm>
          <a:prstGeom prst="rect">
            <a:avLst/>
          </a:prstGeom>
          <a:noFill/>
          <a:ln>
            <a:noFill/>
          </a:ln>
          <a:effectLst/>
        </p:spPr>
        <p:txBody>
          <a:bodyPr wrap="none" anchor="ctr">
            <a:spAutoFit/>
          </a:bodyPr>
          <a:lstStyle/>
          <a:p>
            <a:pPr algn="l">
              <a:defRPr/>
            </a:pPr>
            <a:r>
              <a:rPr lang="en-US" sz="2400">
                <a:solidFill>
                  <a:srgbClr val="000066"/>
                </a:solidFill>
                <a:latin typeface="楷体_GB2312"/>
                <a:ea typeface="楷体_GB2312"/>
              </a:rPr>
              <a:t> </a:t>
            </a:r>
            <a:r>
              <a:rPr lang="zh-CN" sz="2400">
                <a:solidFill>
                  <a:srgbClr val="000066"/>
                </a:solidFill>
                <a:latin typeface="楷体_GB2312"/>
                <a:ea typeface="楷体_GB2312"/>
              </a:rPr>
              <a:t>解</a:t>
            </a:r>
            <a:r>
              <a:rPr lang="zh-CN" sz="2400" b="0">
                <a:solidFill>
                  <a:srgbClr val="000066"/>
                </a:solidFill>
                <a:latin typeface="楷体_GB2312"/>
                <a:ea typeface="楷体_GB2312"/>
              </a:rPr>
              <a:t> </a:t>
            </a:r>
            <a:r>
              <a:rPr lang="en-US" sz="2400" b="0">
                <a:solidFill>
                  <a:srgbClr val="000066"/>
                </a:solidFill>
                <a:latin typeface="楷体_GB2312"/>
                <a:ea typeface="楷体_GB2312"/>
              </a:rPr>
              <a:t>(</a:t>
            </a:r>
            <a:r>
              <a:rPr lang="en-US" sz="2400">
                <a:solidFill>
                  <a:srgbClr val="000066"/>
                </a:solidFill>
                <a:latin typeface="楷体_GB2312"/>
                <a:ea typeface="楷体_GB2312"/>
              </a:rPr>
              <a:t>1) </a:t>
            </a:r>
            <a:r>
              <a:rPr lang="zh-CN" sz="2400">
                <a:solidFill>
                  <a:srgbClr val="000066"/>
                </a:solidFill>
                <a:latin typeface="楷体_GB2312"/>
                <a:ea typeface="楷体_GB2312"/>
              </a:rPr>
              <a:t>列出各逻辑方程组</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d"/>
      </p:transition>
    </mc:Choice>
    <mc:Fallback>
      <p:transition spd="slow" advClick="1">
        <p:wipe dir="d"/>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1730"/>
                                        </p:tgtEl>
                                        <p:attrNameLst>
                                          <p:attrName>style.visibility</p:attrName>
                                        </p:attrNameLst>
                                      </p:cBhvr>
                                      <p:to>
                                        <p:strVal val="visible"/>
                                      </p:to>
                                    </p:set>
                                    <p:animEffect transition="in" filter="strips(downRight)">
                                      <p:cBhvr>
                                        <p:cTn id="7" dur="500"/>
                                        <p:tgtEl>
                                          <p:spTgt spid="3717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71725"/>
                                        </p:tgtEl>
                                        <p:attrNameLst>
                                          <p:attrName>style.visibility</p:attrName>
                                        </p:attrNameLst>
                                      </p:cBhvr>
                                      <p:to>
                                        <p:strVal val="visible"/>
                                      </p:to>
                                    </p:set>
                                    <p:animEffect transition="in" filter="wipe(left)">
                                      <p:cBhvr>
                                        <p:cTn id="12" dur="500"/>
                                        <p:tgtEl>
                                          <p:spTgt spid="3717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71726"/>
                                        </p:tgtEl>
                                        <p:attrNameLst>
                                          <p:attrName>style.visibility</p:attrName>
                                        </p:attrNameLst>
                                      </p:cBhvr>
                                      <p:to>
                                        <p:strVal val="visible"/>
                                      </p:to>
                                    </p:set>
                                    <p:animEffect transition="in" filter="strips(downRight)">
                                      <p:cBhvr>
                                        <p:cTn id="17" dur="500"/>
                                        <p:tgtEl>
                                          <p:spTgt spid="37172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371727"/>
                                        </p:tgtEl>
                                        <p:attrNameLst>
                                          <p:attrName>style.visibility</p:attrName>
                                        </p:attrNameLst>
                                      </p:cBhvr>
                                      <p:to>
                                        <p:strVal val="visible"/>
                                      </p:to>
                                    </p:set>
                                    <p:animEffect transition="in" filter="strips(downRight)">
                                      <p:cBhvr>
                                        <p:cTn id="22" dur="500"/>
                                        <p:tgtEl>
                                          <p:spTgt spid="37172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371728"/>
                                        </p:tgtEl>
                                        <p:attrNameLst>
                                          <p:attrName>style.visibility</p:attrName>
                                        </p:attrNameLst>
                                      </p:cBhvr>
                                      <p:to>
                                        <p:strVal val="visible"/>
                                      </p:to>
                                    </p:set>
                                    <p:animEffect transition="in" filter="strips(downRight)">
                                      <p:cBhvr>
                                        <p:cTn id="27" dur="500"/>
                                        <p:tgtEl>
                                          <p:spTgt spid="3717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25" grpId="0" animBg="1"/>
      <p:bldP spid="371730" grpId="0" autoUpdateAnimBg="0"/>
    </p:bldLst>
  </p:timing>
</p:sld>
</file>

<file path=ppt/slides/slide9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0">
  <p:cSld name="">
    <p:spTree>
      <p:nvGrpSpPr>
        <p:cNvPr id="1" name=""/>
        <p:cNvGrpSpPr/>
        <p:nvPr/>
      </p:nvGrpSpPr>
      <p:grpSpPr bwMode="auto">
        <a:xfrm>
          <a:off x="0" y="0"/>
          <a:ext cx="0" cy="0"/>
          <a:chOff x="0" y="0"/>
          <a:chExt cx="0" cy="0"/>
        </a:xfrm>
      </p:grpSpPr>
      <p:graphicFrame>
        <p:nvGraphicFramePr>
          <p:cNvPr id="371731" name="Object 19"/>
          <p:cNvGraphicFramePr>
            <a:graphicFrameLocks xmlns:a="http://schemas.openxmlformats.org/drawingml/2006/main" noChangeAspect="1"/>
          </p:cNvGraphicFramePr>
          <p:nvPr/>
        </p:nvGraphicFramePr>
        <p:xfrm>
          <a:off x="1763713" y="112713"/>
          <a:ext cx="6913562" cy="2730500"/>
        </p:xfrm>
        <a:graphic>
          <a:graphicData uri="http://schemas.openxmlformats.org/presentationml/2006/ole">
            <p:oleObj name="oleObj" r:id="rId4" imgW="5229225" imgH="1552575" progId="Word.Picture.8">
              <p:embed/>
              <p:pic>
                <p:nvPicPr>
                  <p:cNvPr id="371731" name="Object 19"/>
                  <p:cNvPicPr/>
                  <p:nvPr/>
                </p:nvPicPr>
                <p:blipFill>
                  <a:blip r:embed="rId3"/>
                  <a:stretch/>
                </p:blipFill>
                <p:spPr bwMode="auto">
                  <a:xfrm>
                    <a:off x="1763713" y="112713"/>
                    <a:ext cx="6913562" cy="2730500"/>
                  </a:xfrm>
                  <a:prstGeom prst="rect">
                    <a:avLst/>
                  </a:prstGeom>
                </p:spPr>
              </p:pic>
            </p:oleObj>
          </a:graphicData>
        </a:graphic>
      </p:graphicFrame>
      <p:sp>
        <p:nvSpPr>
          <p:cNvPr id="371721" name="Rectangle 9"/>
          <p:cNvSpPr>
            <a:spLocks noChangeArrowheads="1"/>
          </p:cNvSpPr>
          <p:nvPr/>
        </p:nvSpPr>
        <p:spPr bwMode="auto">
          <a:xfrm>
            <a:off x="179388" y="3435350"/>
            <a:ext cx="1584324" cy="466725"/>
          </a:xfrm>
          <a:prstGeom prst="rect">
            <a:avLst/>
          </a:prstGeom>
          <a:noFill/>
          <a:ln w="9525" algn="ctr">
            <a:solidFill>
              <a:srgbClr val="FF9900"/>
            </a:solidFill>
            <a:miter lim="800000"/>
            <a:headEnd/>
            <a:tailEnd/>
          </a:ln>
          <a:effectLst/>
        </p:spPr>
        <p:txBody>
          <a:bodyPr anchor="ctr">
            <a:spAutoFit/>
          </a:bodyPr>
          <a:lstStyle/>
          <a:p>
            <a:pPr algn="l">
              <a:defRPr/>
            </a:pPr>
            <a:r>
              <a:rPr lang="zh-CN" sz="2400">
                <a:solidFill>
                  <a:srgbClr val="000066"/>
                </a:solidFill>
                <a:latin typeface="楷体_GB2312"/>
                <a:ea typeface="楷体_GB2312"/>
              </a:rPr>
              <a:t>状态方程   </a:t>
            </a:r>
            <a:endParaRPr lang="zh-CN" sz="2400">
              <a:solidFill>
                <a:srgbClr val="000066"/>
              </a:solidFill>
              <a:latin typeface="楷体_GB2312"/>
              <a:ea typeface="楷体_GB2312"/>
            </a:endParaRPr>
          </a:p>
        </p:txBody>
      </p:sp>
      <p:graphicFrame>
        <p:nvGraphicFramePr>
          <p:cNvPr id="371722" name="Object 10"/>
          <p:cNvGraphicFramePr>
            <a:graphicFrameLocks xmlns:a="http://schemas.openxmlformats.org/drawingml/2006/main" noChangeAspect="1"/>
          </p:cNvGraphicFramePr>
          <p:nvPr/>
        </p:nvGraphicFramePr>
        <p:xfrm>
          <a:off x="2195513" y="3435350"/>
          <a:ext cx="3384550" cy="500062"/>
        </p:xfrm>
        <a:graphic>
          <a:graphicData uri="http://schemas.openxmlformats.org/presentationml/2006/ole">
            <p:oleObj name="oleObj" r:id="rId6" imgW="2107565" imgH="354965" progId="Equation.3">
              <p:embed/>
              <p:pic>
                <p:nvPicPr>
                  <p:cNvPr id="371722" name="Object 10"/>
                  <p:cNvPicPr/>
                  <p:nvPr/>
                </p:nvPicPr>
                <p:blipFill>
                  <a:blip r:embed="rId5"/>
                  <a:stretch/>
                </p:blipFill>
                <p:spPr bwMode="auto">
                  <a:xfrm>
                    <a:off x="2195513" y="3435350"/>
                    <a:ext cx="3384550" cy="500062"/>
                  </a:xfrm>
                  <a:prstGeom prst="rect">
                    <a:avLst/>
                  </a:prstGeom>
                </p:spPr>
              </p:pic>
            </p:oleObj>
          </a:graphicData>
        </a:graphic>
      </p:graphicFrame>
      <p:graphicFrame>
        <p:nvGraphicFramePr>
          <p:cNvPr id="371723" name="Object 11"/>
          <p:cNvGraphicFramePr>
            <a:graphicFrameLocks xmlns:a="http://schemas.openxmlformats.org/drawingml/2006/main" noChangeAspect="1"/>
          </p:cNvGraphicFramePr>
          <p:nvPr/>
        </p:nvGraphicFramePr>
        <p:xfrm>
          <a:off x="2202735" y="4276724"/>
          <a:ext cx="2919412" cy="485775"/>
        </p:xfrm>
        <a:graphic>
          <a:graphicData uri="http://schemas.openxmlformats.org/presentationml/2006/ole">
            <p:oleObj name="oleObj" r:id="rId8" imgW="2069465" imgH="342265" progId="Equation.3">
              <p:embed/>
              <p:pic>
                <p:nvPicPr>
                  <p:cNvPr id="371723" name="Object 11"/>
                  <p:cNvPicPr/>
                  <p:nvPr/>
                </p:nvPicPr>
                <p:blipFill>
                  <a:blip r:embed="rId7"/>
                  <a:stretch/>
                </p:blipFill>
                <p:spPr bwMode="auto">
                  <a:xfrm>
                    <a:off x="2202735" y="4276724"/>
                    <a:ext cx="2919412" cy="485775"/>
                  </a:xfrm>
                  <a:prstGeom prst="rect">
                    <a:avLst/>
                  </a:prstGeom>
                </p:spPr>
              </p:pic>
            </p:oleObj>
          </a:graphicData>
        </a:graphic>
      </p:graphicFrame>
      <p:graphicFrame>
        <p:nvGraphicFramePr>
          <p:cNvPr id="371724" name="Object 12"/>
          <p:cNvGraphicFramePr>
            <a:graphicFrameLocks xmlns:a="http://schemas.openxmlformats.org/drawingml/2006/main" noChangeAspect="1"/>
          </p:cNvGraphicFramePr>
          <p:nvPr/>
        </p:nvGraphicFramePr>
        <p:xfrm>
          <a:off x="2195513" y="5006975"/>
          <a:ext cx="3384550" cy="611188"/>
        </p:xfrm>
        <a:graphic>
          <a:graphicData uri="http://schemas.openxmlformats.org/presentationml/2006/ole">
            <p:oleObj name="oleObj" r:id="rId10" imgW="1371600" imgH="240665" progId="Equation.3">
              <p:embed/>
              <p:pic>
                <p:nvPicPr>
                  <p:cNvPr id="371724" name="Object 12"/>
                  <p:cNvPicPr/>
                  <p:nvPr/>
                </p:nvPicPr>
                <p:blipFill>
                  <a:blip r:embed="rId9"/>
                  <a:stretch/>
                </p:blipFill>
                <p:spPr bwMode="auto">
                  <a:xfrm>
                    <a:off x="2195513" y="5006975"/>
                    <a:ext cx="3384550" cy="611188"/>
                  </a:xfrm>
                  <a:prstGeom prst="rect">
                    <a:avLst/>
                  </a:prstGeom>
                </p:spPr>
              </p:pic>
            </p:oleObj>
          </a:graphicData>
        </a:graphic>
      </p:graphicFrame>
      <p:sp>
        <p:nvSpPr>
          <p:cNvPr id="371730" name="Rectangle 18"/>
          <p:cNvSpPr>
            <a:spLocks noChangeArrowheads="1"/>
          </p:cNvSpPr>
          <p:nvPr/>
        </p:nvSpPr>
        <p:spPr bwMode="auto">
          <a:xfrm>
            <a:off x="0" y="2636838"/>
            <a:ext cx="3841750" cy="457200"/>
          </a:xfrm>
          <a:prstGeom prst="rect">
            <a:avLst/>
          </a:prstGeom>
          <a:noFill/>
          <a:ln>
            <a:noFill/>
          </a:ln>
          <a:effectLst/>
        </p:spPr>
        <p:txBody>
          <a:bodyPr wrap="none" anchor="ctr">
            <a:spAutoFit/>
          </a:bodyPr>
          <a:lstStyle/>
          <a:p>
            <a:pPr algn="l">
              <a:defRPr/>
            </a:pPr>
            <a:r>
              <a:rPr lang="en-US" sz="2400">
                <a:solidFill>
                  <a:srgbClr val="000066"/>
                </a:solidFill>
                <a:latin typeface="楷体_GB2312"/>
                <a:ea typeface="楷体_GB2312"/>
              </a:rPr>
              <a:t> </a:t>
            </a:r>
            <a:r>
              <a:rPr lang="zh-CN" sz="2400">
                <a:solidFill>
                  <a:srgbClr val="000066"/>
                </a:solidFill>
                <a:latin typeface="楷体_GB2312"/>
                <a:ea typeface="楷体_GB2312"/>
              </a:rPr>
              <a:t>解</a:t>
            </a:r>
            <a:r>
              <a:rPr lang="zh-CN" sz="2400" b="0">
                <a:solidFill>
                  <a:srgbClr val="000066"/>
                </a:solidFill>
                <a:latin typeface="楷体_GB2312"/>
                <a:ea typeface="楷体_GB2312"/>
              </a:rPr>
              <a:t> </a:t>
            </a:r>
            <a:r>
              <a:rPr lang="en-US" sz="2400" b="0">
                <a:solidFill>
                  <a:srgbClr val="000066"/>
                </a:solidFill>
                <a:latin typeface="楷体_GB2312"/>
                <a:ea typeface="楷体_GB2312"/>
              </a:rPr>
              <a:t>(</a:t>
            </a:r>
            <a:r>
              <a:rPr lang="en-US" sz="2400">
                <a:solidFill>
                  <a:srgbClr val="000066"/>
                </a:solidFill>
                <a:latin typeface="楷体_GB2312"/>
                <a:ea typeface="楷体_GB2312"/>
              </a:rPr>
              <a:t>1) </a:t>
            </a:r>
            <a:r>
              <a:rPr lang="zh-CN" sz="2400">
                <a:solidFill>
                  <a:srgbClr val="000066"/>
                </a:solidFill>
                <a:latin typeface="楷体_GB2312"/>
                <a:ea typeface="楷体_GB2312"/>
              </a:rPr>
              <a:t>列出各逻辑方程组</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d"/>
      </p:transition>
    </mc:Choice>
    <mc:Fallback>
      <p:transition spd="slow" advClick="1">
        <p:wipe dir="d"/>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1730"/>
                                        </p:tgtEl>
                                        <p:attrNameLst>
                                          <p:attrName>style.visibility</p:attrName>
                                        </p:attrNameLst>
                                      </p:cBhvr>
                                      <p:to>
                                        <p:strVal val="visible"/>
                                      </p:to>
                                    </p:set>
                                    <p:animEffect transition="in" filter="strips(downRight)">
                                      <p:cBhvr>
                                        <p:cTn id="7" dur="500"/>
                                        <p:tgtEl>
                                          <p:spTgt spid="3717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71721"/>
                                        </p:tgtEl>
                                        <p:attrNameLst>
                                          <p:attrName>style.visibility</p:attrName>
                                        </p:attrNameLst>
                                      </p:cBhvr>
                                      <p:to>
                                        <p:strVal val="visible"/>
                                      </p:to>
                                    </p:set>
                                    <p:animEffect transition="in" filter="strips(downRight)">
                                      <p:cBhvr>
                                        <p:cTn id="12" dur="500"/>
                                        <p:tgtEl>
                                          <p:spTgt spid="37172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71722"/>
                                        </p:tgtEl>
                                        <p:attrNameLst>
                                          <p:attrName>style.visibility</p:attrName>
                                        </p:attrNameLst>
                                      </p:cBhvr>
                                      <p:to>
                                        <p:strVal val="visible"/>
                                      </p:to>
                                    </p:set>
                                    <p:animEffect transition="in" filter="strips(downRight)">
                                      <p:cBhvr>
                                        <p:cTn id="17" dur="500"/>
                                        <p:tgtEl>
                                          <p:spTgt spid="37172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371723"/>
                                        </p:tgtEl>
                                        <p:attrNameLst>
                                          <p:attrName>style.visibility</p:attrName>
                                        </p:attrNameLst>
                                      </p:cBhvr>
                                      <p:to>
                                        <p:strVal val="visible"/>
                                      </p:to>
                                    </p:set>
                                    <p:animEffect transition="in" filter="strips(downRight)">
                                      <p:cBhvr>
                                        <p:cTn id="22" dur="500"/>
                                        <p:tgtEl>
                                          <p:spTgt spid="37172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371724"/>
                                        </p:tgtEl>
                                        <p:attrNameLst>
                                          <p:attrName>style.visibility</p:attrName>
                                        </p:attrNameLst>
                                      </p:cBhvr>
                                      <p:to>
                                        <p:strVal val="visible"/>
                                      </p:to>
                                    </p:set>
                                    <p:animEffect transition="in" filter="strips(downRight)">
                                      <p:cBhvr>
                                        <p:cTn id="27" dur="500"/>
                                        <p:tgtEl>
                                          <p:spTgt spid="371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21" grpId="0" animBg="1"/>
      <p:bldP spid="371730" grpId="0" autoUpdateAnimBg="0"/>
    </p:bldLst>
  </p:timing>
</p:sld>
</file>

<file path=ppt/slides/slide9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0">
  <p:cSld name="">
    <p:spTree>
      <p:nvGrpSpPr>
        <p:cNvPr id="1" name=""/>
        <p:cNvGrpSpPr/>
        <p:nvPr/>
      </p:nvGrpSpPr>
      <p:grpSpPr bwMode="auto">
        <a:xfrm>
          <a:off x="0" y="0"/>
          <a:ext cx="0" cy="0"/>
          <a:chOff x="0" y="0"/>
          <a:chExt cx="0" cy="0"/>
        </a:xfrm>
      </p:grpSpPr>
      <p:sp>
        <p:nvSpPr>
          <p:cNvPr id="372760" name="Rectangle 24"/>
          <p:cNvSpPr>
            <a:spLocks noChangeArrowheads="1"/>
          </p:cNvSpPr>
          <p:nvPr/>
        </p:nvSpPr>
        <p:spPr bwMode="auto">
          <a:xfrm>
            <a:off x="647700" y="476250"/>
            <a:ext cx="7777163" cy="457200"/>
          </a:xfrm>
          <a:prstGeom prst="rect">
            <a:avLst/>
          </a:prstGeom>
          <a:noFill/>
          <a:ln>
            <a:noFill/>
          </a:ln>
          <a:effectLst/>
        </p:spPr>
        <p:txBody>
          <a:bodyPr anchor="ctr">
            <a:spAutoFit/>
          </a:bodyPr>
          <a:lstStyle/>
          <a:p>
            <a:pPr algn="l">
              <a:defRPr/>
            </a:pPr>
            <a:r>
              <a:rPr lang="en-US" sz="2400">
                <a:solidFill>
                  <a:srgbClr val="000066"/>
                </a:solidFill>
                <a:latin typeface="Arial"/>
                <a:ea typeface="楷体_GB2312"/>
                <a:cs typeface="Times New Roman"/>
              </a:rPr>
              <a:t>  (2) </a:t>
            </a:r>
            <a:r>
              <a:rPr lang="zh-CN" sz="2400">
                <a:solidFill>
                  <a:srgbClr val="000066"/>
                </a:solidFill>
                <a:latin typeface="Arial"/>
                <a:ea typeface="楷体_GB2312"/>
                <a:cs typeface="Times New Roman"/>
              </a:rPr>
              <a:t>列出 状态表</a:t>
            </a:r>
            <a:endParaRPr/>
          </a:p>
        </p:txBody>
      </p:sp>
      <p:grpSp>
        <p:nvGrpSpPr>
          <p:cNvPr id="372761" name="Group 25"/>
          <p:cNvGrpSpPr/>
          <p:nvPr/>
        </p:nvGrpSpPr>
        <p:grpSpPr bwMode="auto">
          <a:xfrm>
            <a:off x="1223963" y="2492375"/>
            <a:ext cx="6775450" cy="4019550"/>
            <a:chOff x="814" y="1196"/>
            <a:chExt cx="4268" cy="2532"/>
          </a:xfrm>
        </p:grpSpPr>
        <p:graphicFrame>
          <p:nvGraphicFramePr>
            <p:cNvPr id="372762" name="Object 26"/>
            <p:cNvGraphicFramePr>
              <a:graphicFrameLocks xmlns:a="http://schemas.openxmlformats.org/drawingml/2006/main" noChangeAspect="1"/>
            </p:cNvGraphicFramePr>
            <p:nvPr/>
          </p:nvGraphicFramePr>
          <p:xfrm>
            <a:off x="884" y="1220"/>
            <a:ext cx="279" cy="321"/>
          </p:xfrm>
          <a:graphic>
            <a:graphicData uri="http://schemas.openxmlformats.org/presentationml/2006/ole">
              <p:oleObj name="oleObj" r:id="rId4" imgW="215265" imgH="227965" progId="Equation.3">
                <p:embed/>
                <p:pic>
                  <p:nvPicPr>
                    <p:cNvPr id="372762" name="Object 26"/>
                    <p:cNvPicPr/>
                    <p:nvPr/>
                  </p:nvPicPr>
                  <p:blipFill>
                    <a:blip r:embed="rId3"/>
                    <a:stretch/>
                  </p:blipFill>
                  <p:spPr bwMode="auto">
                    <a:xfrm>
                      <a:off x="884" y="1220"/>
                      <a:ext cx="279" cy="321"/>
                    </a:xfrm>
                    <a:prstGeom prst="rect">
                      <a:avLst/>
                    </a:prstGeom>
                  </p:spPr>
                </p:pic>
              </p:oleObj>
            </a:graphicData>
          </a:graphic>
        </p:graphicFrame>
        <p:graphicFrame>
          <p:nvGraphicFramePr>
            <p:cNvPr id="372763" name="Object 27"/>
            <p:cNvGraphicFramePr>
              <a:graphicFrameLocks xmlns:a="http://schemas.openxmlformats.org/drawingml/2006/main" noChangeAspect="1"/>
            </p:cNvGraphicFramePr>
            <p:nvPr/>
          </p:nvGraphicFramePr>
          <p:xfrm>
            <a:off x="1352" y="1220"/>
            <a:ext cx="279" cy="321"/>
          </p:xfrm>
          <a:graphic>
            <a:graphicData uri="http://schemas.openxmlformats.org/presentationml/2006/ole">
              <p:oleObj name="oleObj" r:id="rId6" imgW="215265" imgH="227965" progId="Equation.3">
                <p:embed/>
                <p:pic>
                  <p:nvPicPr>
                    <p:cNvPr id="372763" name="Object 27"/>
                    <p:cNvPicPr/>
                    <p:nvPr/>
                  </p:nvPicPr>
                  <p:blipFill>
                    <a:blip r:embed="rId5"/>
                    <a:stretch/>
                  </p:blipFill>
                  <p:spPr bwMode="auto">
                    <a:xfrm>
                      <a:off x="1352" y="1220"/>
                      <a:ext cx="279" cy="321"/>
                    </a:xfrm>
                    <a:prstGeom prst="rect">
                      <a:avLst/>
                    </a:prstGeom>
                  </p:spPr>
                </p:pic>
              </p:oleObj>
            </a:graphicData>
          </a:graphic>
        </p:graphicFrame>
        <p:graphicFrame>
          <p:nvGraphicFramePr>
            <p:cNvPr id="372764" name="Object 28"/>
            <p:cNvGraphicFramePr>
              <a:graphicFrameLocks xmlns:a="http://schemas.openxmlformats.org/drawingml/2006/main" noChangeAspect="1"/>
            </p:cNvGraphicFramePr>
            <p:nvPr/>
          </p:nvGraphicFramePr>
          <p:xfrm>
            <a:off x="1769" y="1220"/>
            <a:ext cx="282" cy="346"/>
          </p:xfrm>
          <a:graphic>
            <a:graphicData uri="http://schemas.openxmlformats.org/presentationml/2006/ole">
              <p:oleObj name="oleObj" r:id="rId8" imgW="215265" imgH="240665" progId="Equation.3">
                <p:embed/>
                <p:pic>
                  <p:nvPicPr>
                    <p:cNvPr id="372764" name="Object 28"/>
                    <p:cNvPicPr/>
                    <p:nvPr/>
                  </p:nvPicPr>
                  <p:blipFill>
                    <a:blip r:embed="rId7"/>
                    <a:stretch/>
                  </p:blipFill>
                  <p:spPr bwMode="auto">
                    <a:xfrm>
                      <a:off x="1769" y="1220"/>
                      <a:ext cx="282" cy="346"/>
                    </a:xfrm>
                    <a:prstGeom prst="rect">
                      <a:avLst/>
                    </a:prstGeom>
                  </p:spPr>
                </p:pic>
              </p:oleObj>
            </a:graphicData>
          </a:graphic>
        </p:graphicFrame>
        <p:graphicFrame>
          <p:nvGraphicFramePr>
            <p:cNvPr id="372765" name="Object 29"/>
            <p:cNvGraphicFramePr>
              <a:graphicFrameLocks xmlns:a="http://schemas.openxmlformats.org/drawingml/2006/main" noChangeAspect="1"/>
            </p:cNvGraphicFramePr>
            <p:nvPr/>
          </p:nvGraphicFramePr>
          <p:xfrm>
            <a:off x="3653" y="1196"/>
            <a:ext cx="408" cy="333"/>
          </p:xfrm>
          <a:graphic>
            <a:graphicData uri="http://schemas.openxmlformats.org/presentationml/2006/ole">
              <p:oleObj name="oleObj" r:id="rId10" imgW="304165" imgH="227965" progId="Equation.3">
                <p:embed/>
                <p:pic>
                  <p:nvPicPr>
                    <p:cNvPr id="372765" name="Object 29"/>
                    <p:cNvPicPr/>
                    <p:nvPr/>
                  </p:nvPicPr>
                  <p:blipFill>
                    <a:blip r:embed="rId9"/>
                    <a:stretch/>
                  </p:blipFill>
                  <p:spPr bwMode="auto">
                    <a:xfrm>
                      <a:off x="3653" y="1196"/>
                      <a:ext cx="408" cy="333"/>
                    </a:xfrm>
                    <a:prstGeom prst="rect">
                      <a:avLst/>
                    </a:prstGeom>
                  </p:spPr>
                </p:pic>
              </p:oleObj>
            </a:graphicData>
          </a:graphic>
        </p:graphicFrame>
        <p:graphicFrame>
          <p:nvGraphicFramePr>
            <p:cNvPr id="372766" name="Object 30"/>
            <p:cNvGraphicFramePr>
              <a:graphicFrameLocks xmlns:a="http://schemas.openxmlformats.org/drawingml/2006/main" noChangeAspect="1"/>
            </p:cNvGraphicFramePr>
            <p:nvPr/>
          </p:nvGraphicFramePr>
          <p:xfrm>
            <a:off x="4152" y="1220"/>
            <a:ext cx="408" cy="333"/>
          </p:xfrm>
          <a:graphic>
            <a:graphicData uri="http://schemas.openxmlformats.org/presentationml/2006/ole">
              <p:oleObj name="oleObj" r:id="rId12" imgW="304165" imgH="227965" progId="Equation.3">
                <p:embed/>
                <p:pic>
                  <p:nvPicPr>
                    <p:cNvPr id="372766" name="Object 30"/>
                    <p:cNvPicPr/>
                    <p:nvPr/>
                  </p:nvPicPr>
                  <p:blipFill>
                    <a:blip r:embed="rId11"/>
                    <a:stretch/>
                  </p:blipFill>
                  <p:spPr bwMode="auto">
                    <a:xfrm>
                      <a:off x="4152" y="1220"/>
                      <a:ext cx="408" cy="333"/>
                    </a:xfrm>
                    <a:prstGeom prst="rect">
                      <a:avLst/>
                    </a:prstGeom>
                  </p:spPr>
                </p:pic>
              </p:oleObj>
            </a:graphicData>
          </a:graphic>
        </p:graphicFrame>
        <p:graphicFrame>
          <p:nvGraphicFramePr>
            <p:cNvPr id="372767" name="Object 31"/>
            <p:cNvGraphicFramePr>
              <a:graphicFrameLocks xmlns:a="http://schemas.openxmlformats.org/drawingml/2006/main" noChangeAspect="1"/>
            </p:cNvGraphicFramePr>
            <p:nvPr/>
          </p:nvGraphicFramePr>
          <p:xfrm>
            <a:off x="4628" y="1220"/>
            <a:ext cx="386" cy="332"/>
          </p:xfrm>
          <a:graphic>
            <a:graphicData uri="http://schemas.openxmlformats.org/presentationml/2006/ole">
              <p:oleObj name="oleObj" r:id="rId14" imgW="304165" imgH="240665" progId="Equation.3">
                <p:embed/>
                <p:pic>
                  <p:nvPicPr>
                    <p:cNvPr id="372767" name="Object 31"/>
                    <p:cNvPicPr/>
                    <p:nvPr/>
                  </p:nvPicPr>
                  <p:blipFill>
                    <a:blip r:embed="rId13"/>
                    <a:stretch/>
                  </p:blipFill>
                  <p:spPr bwMode="auto">
                    <a:xfrm>
                      <a:off x="4628" y="1220"/>
                      <a:ext cx="386" cy="332"/>
                    </a:xfrm>
                    <a:prstGeom prst="rect">
                      <a:avLst/>
                    </a:prstGeom>
                  </p:spPr>
                </p:pic>
              </p:oleObj>
            </a:graphicData>
          </a:graphic>
        </p:graphicFrame>
        <p:sp>
          <p:nvSpPr>
            <p:cNvPr id="372768" name="Rectangle 32"/>
            <p:cNvSpPr>
              <a:spLocks noChangeArrowheads="1"/>
            </p:cNvSpPr>
            <p:nvPr/>
          </p:nvSpPr>
          <p:spPr bwMode="auto">
            <a:xfrm>
              <a:off x="4590" y="2100"/>
              <a:ext cx="492" cy="272"/>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769" name="Rectangle 33"/>
            <p:cNvSpPr>
              <a:spLocks noChangeArrowheads="1"/>
            </p:cNvSpPr>
            <p:nvPr/>
          </p:nvSpPr>
          <p:spPr bwMode="auto">
            <a:xfrm>
              <a:off x="4101" y="2100"/>
              <a:ext cx="489" cy="272"/>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770" name="Rectangle 34"/>
            <p:cNvSpPr>
              <a:spLocks noChangeArrowheads="1"/>
            </p:cNvSpPr>
            <p:nvPr/>
          </p:nvSpPr>
          <p:spPr bwMode="auto">
            <a:xfrm>
              <a:off x="3582" y="2100"/>
              <a:ext cx="519" cy="272"/>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771" name="Rectangle 35"/>
            <p:cNvSpPr>
              <a:spLocks noChangeArrowheads="1"/>
            </p:cNvSpPr>
            <p:nvPr/>
          </p:nvSpPr>
          <p:spPr bwMode="auto">
            <a:xfrm>
              <a:off x="3092" y="2100"/>
              <a:ext cx="489" cy="272"/>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772" name="Rectangle 36"/>
            <p:cNvSpPr>
              <a:spLocks noChangeArrowheads="1"/>
            </p:cNvSpPr>
            <p:nvPr/>
          </p:nvSpPr>
          <p:spPr bwMode="auto">
            <a:xfrm>
              <a:off x="2647" y="2100"/>
              <a:ext cx="445" cy="272"/>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773" name="Rectangle 37"/>
            <p:cNvSpPr>
              <a:spLocks noChangeArrowheads="1"/>
            </p:cNvSpPr>
            <p:nvPr/>
          </p:nvSpPr>
          <p:spPr bwMode="auto">
            <a:xfrm>
              <a:off x="2162" y="2100"/>
              <a:ext cx="485" cy="272"/>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grpSp>
          <p:nvGrpSpPr>
            <p:cNvPr id="372774" name="Group 38"/>
            <p:cNvGrpSpPr/>
            <p:nvPr/>
          </p:nvGrpSpPr>
          <p:grpSpPr bwMode="auto">
            <a:xfrm>
              <a:off x="816" y="2100"/>
              <a:ext cx="1346" cy="272"/>
              <a:chOff x="930" y="2650"/>
              <a:chExt cx="1345" cy="249"/>
            </a:xfrm>
          </p:grpSpPr>
          <p:sp>
            <p:nvSpPr>
              <p:cNvPr id="372775" name="Rectangle 39"/>
              <p:cNvSpPr>
                <a:spLocks noChangeArrowheads="1"/>
              </p:cNvSpPr>
              <p:nvPr/>
            </p:nvSpPr>
            <p:spPr bwMode="auto">
              <a:xfrm>
                <a:off x="1790" y="2650"/>
                <a:ext cx="485"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776" name="Rectangle 40"/>
              <p:cNvSpPr>
                <a:spLocks noChangeArrowheads="1"/>
              </p:cNvSpPr>
              <p:nvPr/>
            </p:nvSpPr>
            <p:spPr bwMode="auto">
              <a:xfrm>
                <a:off x="1383" y="2650"/>
                <a:ext cx="407" cy="249"/>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777" name="Rectangle 41"/>
              <p:cNvSpPr>
                <a:spLocks noChangeArrowheads="1"/>
              </p:cNvSpPr>
              <p:nvPr/>
            </p:nvSpPr>
            <p:spPr bwMode="auto">
              <a:xfrm>
                <a:off x="930" y="2650"/>
                <a:ext cx="453"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grpSp>
        <p:sp>
          <p:nvSpPr>
            <p:cNvPr id="372778" name="Rectangle 42"/>
            <p:cNvSpPr>
              <a:spLocks noChangeArrowheads="1"/>
            </p:cNvSpPr>
            <p:nvPr/>
          </p:nvSpPr>
          <p:spPr bwMode="auto">
            <a:xfrm>
              <a:off x="4590" y="1829"/>
              <a:ext cx="492" cy="271"/>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779" name="Rectangle 43"/>
            <p:cNvSpPr>
              <a:spLocks noChangeArrowheads="1"/>
            </p:cNvSpPr>
            <p:nvPr/>
          </p:nvSpPr>
          <p:spPr bwMode="auto">
            <a:xfrm>
              <a:off x="4101" y="1829"/>
              <a:ext cx="489" cy="271"/>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780" name="Rectangle 44"/>
            <p:cNvSpPr>
              <a:spLocks noChangeArrowheads="1"/>
            </p:cNvSpPr>
            <p:nvPr/>
          </p:nvSpPr>
          <p:spPr bwMode="auto">
            <a:xfrm>
              <a:off x="3582" y="1829"/>
              <a:ext cx="519" cy="271"/>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781" name="Rectangle 45"/>
            <p:cNvSpPr>
              <a:spLocks noChangeArrowheads="1"/>
            </p:cNvSpPr>
            <p:nvPr/>
          </p:nvSpPr>
          <p:spPr bwMode="auto">
            <a:xfrm>
              <a:off x="3092" y="1829"/>
              <a:ext cx="489" cy="271"/>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782" name="Rectangle 46"/>
            <p:cNvSpPr>
              <a:spLocks noChangeArrowheads="1"/>
            </p:cNvSpPr>
            <p:nvPr/>
          </p:nvSpPr>
          <p:spPr bwMode="auto">
            <a:xfrm>
              <a:off x="2647" y="1829"/>
              <a:ext cx="445" cy="271"/>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783" name="Rectangle 47"/>
            <p:cNvSpPr>
              <a:spLocks noChangeArrowheads="1"/>
            </p:cNvSpPr>
            <p:nvPr/>
          </p:nvSpPr>
          <p:spPr bwMode="auto">
            <a:xfrm>
              <a:off x="2162" y="1829"/>
              <a:ext cx="485" cy="271"/>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grpSp>
          <p:nvGrpSpPr>
            <p:cNvPr id="372784" name="Group 48"/>
            <p:cNvGrpSpPr/>
            <p:nvPr/>
          </p:nvGrpSpPr>
          <p:grpSpPr bwMode="auto">
            <a:xfrm>
              <a:off x="816" y="1829"/>
              <a:ext cx="1346" cy="271"/>
              <a:chOff x="930" y="2401"/>
              <a:chExt cx="1345" cy="249"/>
            </a:xfrm>
          </p:grpSpPr>
          <p:sp>
            <p:nvSpPr>
              <p:cNvPr id="372785" name="Rectangle 49"/>
              <p:cNvSpPr>
                <a:spLocks noChangeArrowheads="1"/>
              </p:cNvSpPr>
              <p:nvPr/>
            </p:nvSpPr>
            <p:spPr bwMode="auto">
              <a:xfrm>
                <a:off x="1790" y="2401"/>
                <a:ext cx="485" cy="249"/>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786" name="Rectangle 50"/>
              <p:cNvSpPr>
                <a:spLocks noChangeArrowheads="1"/>
              </p:cNvSpPr>
              <p:nvPr/>
            </p:nvSpPr>
            <p:spPr bwMode="auto">
              <a:xfrm>
                <a:off x="1383" y="2401"/>
                <a:ext cx="407"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787" name="Rectangle 51"/>
              <p:cNvSpPr>
                <a:spLocks noChangeArrowheads="1"/>
              </p:cNvSpPr>
              <p:nvPr/>
            </p:nvSpPr>
            <p:spPr bwMode="auto">
              <a:xfrm>
                <a:off x="930" y="2401"/>
                <a:ext cx="453"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grpSp>
        <p:sp>
          <p:nvSpPr>
            <p:cNvPr id="372788" name="Rectangle 52"/>
            <p:cNvSpPr>
              <a:spLocks noChangeArrowheads="1"/>
            </p:cNvSpPr>
            <p:nvPr/>
          </p:nvSpPr>
          <p:spPr bwMode="auto">
            <a:xfrm>
              <a:off x="4590" y="1558"/>
              <a:ext cx="492" cy="271"/>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789" name="Rectangle 53"/>
            <p:cNvSpPr>
              <a:spLocks noChangeArrowheads="1"/>
            </p:cNvSpPr>
            <p:nvPr/>
          </p:nvSpPr>
          <p:spPr bwMode="auto">
            <a:xfrm>
              <a:off x="4101" y="1558"/>
              <a:ext cx="489" cy="271"/>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790" name="Rectangle 54"/>
            <p:cNvSpPr>
              <a:spLocks noChangeArrowheads="1"/>
            </p:cNvSpPr>
            <p:nvPr/>
          </p:nvSpPr>
          <p:spPr bwMode="auto">
            <a:xfrm>
              <a:off x="3582" y="1558"/>
              <a:ext cx="519" cy="271"/>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791" name="Rectangle 55"/>
            <p:cNvSpPr>
              <a:spLocks noChangeArrowheads="1"/>
            </p:cNvSpPr>
            <p:nvPr/>
          </p:nvSpPr>
          <p:spPr bwMode="auto">
            <a:xfrm>
              <a:off x="3092" y="1558"/>
              <a:ext cx="489" cy="271"/>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792" name="Rectangle 56"/>
            <p:cNvSpPr>
              <a:spLocks noChangeArrowheads="1"/>
            </p:cNvSpPr>
            <p:nvPr/>
          </p:nvSpPr>
          <p:spPr bwMode="auto">
            <a:xfrm>
              <a:off x="2647" y="1558"/>
              <a:ext cx="445" cy="271"/>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793" name="Rectangle 57"/>
            <p:cNvSpPr>
              <a:spLocks noChangeArrowheads="1"/>
            </p:cNvSpPr>
            <p:nvPr/>
          </p:nvSpPr>
          <p:spPr bwMode="auto">
            <a:xfrm>
              <a:off x="2162" y="1558"/>
              <a:ext cx="485" cy="271"/>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grpSp>
          <p:nvGrpSpPr>
            <p:cNvPr id="372794" name="Group 58"/>
            <p:cNvGrpSpPr/>
            <p:nvPr/>
          </p:nvGrpSpPr>
          <p:grpSpPr bwMode="auto">
            <a:xfrm>
              <a:off x="816" y="1558"/>
              <a:ext cx="1346" cy="271"/>
              <a:chOff x="930" y="2152"/>
              <a:chExt cx="1345" cy="249"/>
            </a:xfrm>
          </p:grpSpPr>
          <p:sp>
            <p:nvSpPr>
              <p:cNvPr id="372795" name="Rectangle 59"/>
              <p:cNvSpPr>
                <a:spLocks noChangeArrowheads="1"/>
              </p:cNvSpPr>
              <p:nvPr/>
            </p:nvSpPr>
            <p:spPr bwMode="auto">
              <a:xfrm>
                <a:off x="1790" y="2152"/>
                <a:ext cx="485"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796" name="Rectangle 60"/>
              <p:cNvSpPr>
                <a:spLocks noChangeArrowheads="1"/>
              </p:cNvSpPr>
              <p:nvPr/>
            </p:nvSpPr>
            <p:spPr bwMode="auto">
              <a:xfrm>
                <a:off x="1383" y="2152"/>
                <a:ext cx="407"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797" name="Rectangle 61"/>
              <p:cNvSpPr>
                <a:spLocks noChangeArrowheads="1"/>
              </p:cNvSpPr>
              <p:nvPr/>
            </p:nvSpPr>
            <p:spPr bwMode="auto">
              <a:xfrm>
                <a:off x="930" y="2152"/>
                <a:ext cx="453"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grpSp>
        <p:sp>
          <p:nvSpPr>
            <p:cNvPr id="372798" name="Rectangle 62"/>
            <p:cNvSpPr>
              <a:spLocks noChangeArrowheads="1"/>
            </p:cNvSpPr>
            <p:nvPr/>
          </p:nvSpPr>
          <p:spPr bwMode="auto">
            <a:xfrm>
              <a:off x="4590" y="1245"/>
              <a:ext cx="492" cy="313"/>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en-GB" sz="2000" b="0"/>
            </a:p>
          </p:txBody>
        </p:sp>
        <p:sp>
          <p:nvSpPr>
            <p:cNvPr id="372799" name="Rectangle 63"/>
            <p:cNvSpPr>
              <a:spLocks noChangeArrowheads="1"/>
            </p:cNvSpPr>
            <p:nvPr/>
          </p:nvSpPr>
          <p:spPr bwMode="auto">
            <a:xfrm>
              <a:off x="4101" y="1245"/>
              <a:ext cx="489" cy="313"/>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en-GB" sz="2000" b="0"/>
            </a:p>
          </p:txBody>
        </p:sp>
        <p:sp>
          <p:nvSpPr>
            <p:cNvPr id="372800" name="Rectangle 64"/>
            <p:cNvSpPr>
              <a:spLocks noChangeArrowheads="1"/>
            </p:cNvSpPr>
            <p:nvPr/>
          </p:nvSpPr>
          <p:spPr bwMode="auto">
            <a:xfrm>
              <a:off x="3582" y="1245"/>
              <a:ext cx="519" cy="313"/>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en-GB" sz="2000" b="0"/>
            </a:p>
          </p:txBody>
        </p:sp>
        <p:sp>
          <p:nvSpPr>
            <p:cNvPr id="372801" name="Rectangle 65"/>
            <p:cNvSpPr>
              <a:spLocks noChangeArrowheads="1"/>
            </p:cNvSpPr>
            <p:nvPr/>
          </p:nvSpPr>
          <p:spPr bwMode="auto">
            <a:xfrm>
              <a:off x="3092" y="1245"/>
              <a:ext cx="489" cy="313"/>
            </a:xfrm>
            <a:prstGeom prst="rect">
              <a:avLst/>
            </a:prstGeom>
            <a:noFill/>
            <a:ln>
              <a:noFill/>
            </a:ln>
            <a:effectLst/>
          </p:spPr>
          <p:txBody>
            <a:bodyPr/>
            <a:lstStyle/>
            <a:p>
              <a:pPr>
                <a:defRPr/>
              </a:pPr>
              <a:r>
                <a:rPr lang="en-US" sz="2400" i="1">
                  <a:latin typeface="Times New Roman"/>
                  <a:cs typeface="Times New Roman"/>
                </a:rPr>
                <a:t>cp</a:t>
              </a:r>
              <a:r>
                <a:rPr lang="en-US" sz="2400" baseline="-25000">
                  <a:latin typeface="Times New Roman"/>
                  <a:cs typeface="Times New Roman"/>
                </a:rPr>
                <a:t>0</a:t>
              </a:r>
              <a:endParaRPr lang="en-US" sz="2400">
                <a:latin typeface="Arial"/>
              </a:endParaRPr>
            </a:p>
          </p:txBody>
        </p:sp>
        <p:sp>
          <p:nvSpPr>
            <p:cNvPr id="372802" name="Rectangle 66"/>
            <p:cNvSpPr>
              <a:spLocks noChangeArrowheads="1"/>
            </p:cNvSpPr>
            <p:nvPr/>
          </p:nvSpPr>
          <p:spPr bwMode="auto">
            <a:xfrm>
              <a:off x="2647" y="1245"/>
              <a:ext cx="445" cy="313"/>
            </a:xfrm>
            <a:prstGeom prst="rect">
              <a:avLst/>
            </a:prstGeom>
            <a:noFill/>
            <a:ln>
              <a:noFill/>
            </a:ln>
            <a:effectLst/>
          </p:spPr>
          <p:txBody>
            <a:bodyPr/>
            <a:lstStyle/>
            <a:p>
              <a:pPr>
                <a:defRPr/>
              </a:pPr>
              <a:r>
                <a:rPr lang="en-US" sz="2400" i="1">
                  <a:latin typeface="Times New Roman"/>
                  <a:cs typeface="Times New Roman"/>
                </a:rPr>
                <a:t>cp</a:t>
              </a:r>
              <a:r>
                <a:rPr lang="en-US" sz="2400" baseline="-25000">
                  <a:latin typeface="Times New Roman"/>
                  <a:cs typeface="Times New Roman"/>
                </a:rPr>
                <a:t>1</a:t>
              </a:r>
              <a:endParaRPr lang="en-US" sz="2400">
                <a:latin typeface="Arial"/>
              </a:endParaRPr>
            </a:p>
          </p:txBody>
        </p:sp>
        <p:sp>
          <p:nvSpPr>
            <p:cNvPr id="372803" name="Rectangle 67"/>
            <p:cNvSpPr>
              <a:spLocks noChangeArrowheads="1"/>
            </p:cNvSpPr>
            <p:nvPr/>
          </p:nvSpPr>
          <p:spPr bwMode="auto">
            <a:xfrm>
              <a:off x="2162" y="1245"/>
              <a:ext cx="485" cy="313"/>
            </a:xfrm>
            <a:prstGeom prst="rect">
              <a:avLst/>
            </a:prstGeom>
            <a:noFill/>
            <a:ln>
              <a:noFill/>
            </a:ln>
            <a:effectLst/>
          </p:spPr>
          <p:txBody>
            <a:bodyPr/>
            <a:lstStyle/>
            <a:p>
              <a:pPr>
                <a:defRPr/>
              </a:pPr>
              <a:r>
                <a:rPr lang="en-US" sz="2400" i="1">
                  <a:latin typeface="Times New Roman"/>
                  <a:cs typeface="Times New Roman"/>
                </a:rPr>
                <a:t>cp</a:t>
              </a:r>
              <a:r>
                <a:rPr lang="en-US" sz="2400" baseline="-25000">
                  <a:latin typeface="Times New Roman"/>
                  <a:cs typeface="Times New Roman"/>
                </a:rPr>
                <a:t>2</a:t>
              </a:r>
              <a:endParaRPr lang="en-US" sz="2400">
                <a:latin typeface="Arial"/>
              </a:endParaRPr>
            </a:p>
          </p:txBody>
        </p:sp>
        <p:sp>
          <p:nvSpPr>
            <p:cNvPr id="372804" name="Rectangle 68"/>
            <p:cNvSpPr>
              <a:spLocks noChangeArrowheads="1"/>
            </p:cNvSpPr>
            <p:nvPr/>
          </p:nvSpPr>
          <p:spPr bwMode="auto">
            <a:xfrm>
              <a:off x="1677" y="1245"/>
              <a:ext cx="485" cy="313"/>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en-GB" sz="2000" b="0"/>
            </a:p>
          </p:txBody>
        </p:sp>
        <p:sp>
          <p:nvSpPr>
            <p:cNvPr id="372805" name="Rectangle 69"/>
            <p:cNvSpPr>
              <a:spLocks noChangeArrowheads="1"/>
            </p:cNvSpPr>
            <p:nvPr/>
          </p:nvSpPr>
          <p:spPr bwMode="auto">
            <a:xfrm>
              <a:off x="1268" y="1245"/>
              <a:ext cx="408" cy="313"/>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en-GB" sz="2000" b="0"/>
            </a:p>
          </p:txBody>
        </p:sp>
        <p:sp>
          <p:nvSpPr>
            <p:cNvPr id="372806" name="Rectangle 70"/>
            <p:cNvSpPr>
              <a:spLocks noChangeArrowheads="1"/>
            </p:cNvSpPr>
            <p:nvPr/>
          </p:nvSpPr>
          <p:spPr bwMode="auto">
            <a:xfrm>
              <a:off x="816" y="1245"/>
              <a:ext cx="453" cy="313"/>
            </a:xfrm>
            <a:prstGeom prst="rect">
              <a:avLst/>
            </a:prstGeom>
            <a:noFill/>
            <a:ln>
              <a:noFill/>
            </a:ln>
            <a:effectLst/>
          </p:spPr>
          <p:txBody>
            <a:bodyP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en-GB" sz="2000" b="0"/>
            </a:p>
          </p:txBody>
        </p:sp>
        <p:sp>
          <p:nvSpPr>
            <p:cNvPr id="372807" name="Line 71"/>
            <p:cNvSpPr>
              <a:spLocks noChangeShapeType="1"/>
            </p:cNvSpPr>
            <p:nvPr/>
          </p:nvSpPr>
          <p:spPr bwMode="auto">
            <a:xfrm>
              <a:off x="814" y="1253"/>
              <a:ext cx="4266" cy="0"/>
            </a:xfrm>
            <a:prstGeom prst="line">
              <a:avLst/>
            </a:prstGeom>
            <a:noFill/>
            <a:ln w="25400" cap="rnd">
              <a:solidFill>
                <a:srgbClr val="000000"/>
              </a:solidFill>
              <a:round/>
              <a:headEnd/>
              <a:tailEnd/>
            </a:ln>
            <a:effectLst/>
          </p:spPr>
          <p:txBody>
            <a:bodyPr/>
            <a:lstStyle/>
            <a:p>
              <a:pPr>
                <a:defRPr/>
              </a:pPr>
              <a:endParaRPr lang="zh-CN"/>
            </a:p>
          </p:txBody>
        </p:sp>
        <p:sp>
          <p:nvSpPr>
            <p:cNvPr id="372808" name="Line 72"/>
            <p:cNvSpPr>
              <a:spLocks noChangeShapeType="1"/>
            </p:cNvSpPr>
            <p:nvPr/>
          </p:nvSpPr>
          <p:spPr bwMode="auto">
            <a:xfrm>
              <a:off x="816" y="1245"/>
              <a:ext cx="0" cy="2483"/>
            </a:xfrm>
            <a:prstGeom prst="line">
              <a:avLst/>
            </a:prstGeom>
            <a:noFill/>
            <a:ln w="9525" cap="rnd">
              <a:solidFill>
                <a:srgbClr val="000000"/>
              </a:solidFill>
              <a:round/>
              <a:headEnd/>
              <a:tailEnd/>
            </a:ln>
            <a:effectLst/>
          </p:spPr>
          <p:txBody>
            <a:bodyPr/>
            <a:lstStyle/>
            <a:p>
              <a:pPr>
                <a:defRPr/>
              </a:pPr>
              <a:endParaRPr lang="zh-CN"/>
            </a:p>
          </p:txBody>
        </p:sp>
        <p:sp>
          <p:nvSpPr>
            <p:cNvPr id="372809" name="Line 73"/>
            <p:cNvSpPr>
              <a:spLocks noChangeShapeType="1"/>
            </p:cNvSpPr>
            <p:nvPr/>
          </p:nvSpPr>
          <p:spPr bwMode="auto">
            <a:xfrm>
              <a:off x="5082" y="1245"/>
              <a:ext cx="0" cy="2483"/>
            </a:xfrm>
            <a:prstGeom prst="line">
              <a:avLst/>
            </a:prstGeom>
            <a:noFill/>
            <a:ln w="12700" cap="rnd">
              <a:solidFill>
                <a:srgbClr val="000000"/>
              </a:solidFill>
              <a:round/>
              <a:headEnd/>
              <a:tailEnd/>
            </a:ln>
            <a:effectLst/>
          </p:spPr>
          <p:txBody>
            <a:bodyPr/>
            <a:lstStyle/>
            <a:p>
              <a:pPr>
                <a:defRPr/>
              </a:pPr>
              <a:endParaRPr lang="zh-CN"/>
            </a:p>
          </p:txBody>
        </p:sp>
        <p:sp>
          <p:nvSpPr>
            <p:cNvPr id="372810" name="Line 74"/>
            <p:cNvSpPr>
              <a:spLocks noChangeShapeType="1"/>
            </p:cNvSpPr>
            <p:nvPr/>
          </p:nvSpPr>
          <p:spPr bwMode="auto">
            <a:xfrm>
              <a:off x="816" y="1558"/>
              <a:ext cx="4266" cy="0"/>
            </a:xfrm>
            <a:prstGeom prst="line">
              <a:avLst/>
            </a:prstGeom>
            <a:noFill/>
            <a:ln w="12700" cap="rnd">
              <a:solidFill>
                <a:srgbClr val="000000"/>
              </a:solidFill>
              <a:round/>
              <a:headEnd/>
              <a:tailEnd/>
            </a:ln>
            <a:effectLst/>
          </p:spPr>
          <p:txBody>
            <a:bodyPr/>
            <a:lstStyle/>
            <a:p>
              <a:pPr>
                <a:defRPr/>
              </a:pPr>
              <a:endParaRPr lang="zh-CN"/>
            </a:p>
          </p:txBody>
        </p:sp>
        <p:sp>
          <p:nvSpPr>
            <p:cNvPr id="372811" name="Line 75"/>
            <p:cNvSpPr>
              <a:spLocks noChangeShapeType="1"/>
            </p:cNvSpPr>
            <p:nvPr/>
          </p:nvSpPr>
          <p:spPr bwMode="auto">
            <a:xfrm>
              <a:off x="1268" y="1245"/>
              <a:ext cx="0" cy="2483"/>
            </a:xfrm>
            <a:prstGeom prst="line">
              <a:avLst/>
            </a:prstGeom>
            <a:noFill/>
            <a:ln w="12700" cap="rnd">
              <a:solidFill>
                <a:srgbClr val="000000"/>
              </a:solidFill>
              <a:round/>
              <a:headEnd/>
              <a:tailEnd/>
            </a:ln>
            <a:effectLst/>
          </p:spPr>
          <p:txBody>
            <a:bodyPr/>
            <a:lstStyle/>
            <a:p>
              <a:pPr>
                <a:defRPr/>
              </a:pPr>
              <a:endParaRPr lang="zh-CN"/>
            </a:p>
          </p:txBody>
        </p:sp>
        <p:sp>
          <p:nvSpPr>
            <p:cNvPr id="372812" name="Line 76"/>
            <p:cNvSpPr>
              <a:spLocks noChangeShapeType="1"/>
            </p:cNvSpPr>
            <p:nvPr/>
          </p:nvSpPr>
          <p:spPr bwMode="auto">
            <a:xfrm>
              <a:off x="1677" y="1245"/>
              <a:ext cx="0" cy="2483"/>
            </a:xfrm>
            <a:prstGeom prst="line">
              <a:avLst/>
            </a:prstGeom>
            <a:noFill/>
            <a:ln w="9525" cap="rnd">
              <a:solidFill>
                <a:srgbClr val="000000"/>
              </a:solidFill>
              <a:round/>
              <a:headEnd/>
              <a:tailEnd/>
            </a:ln>
            <a:effectLst/>
          </p:spPr>
          <p:txBody>
            <a:bodyPr/>
            <a:lstStyle/>
            <a:p>
              <a:pPr>
                <a:defRPr/>
              </a:pPr>
              <a:endParaRPr lang="zh-CN"/>
            </a:p>
          </p:txBody>
        </p:sp>
        <p:sp>
          <p:nvSpPr>
            <p:cNvPr id="372813" name="Line 77"/>
            <p:cNvSpPr>
              <a:spLocks noChangeShapeType="1"/>
            </p:cNvSpPr>
            <p:nvPr/>
          </p:nvSpPr>
          <p:spPr bwMode="auto">
            <a:xfrm>
              <a:off x="2162" y="1245"/>
              <a:ext cx="0" cy="2483"/>
            </a:xfrm>
            <a:prstGeom prst="line">
              <a:avLst/>
            </a:prstGeom>
            <a:noFill/>
            <a:ln w="12700" cap="rnd">
              <a:solidFill>
                <a:srgbClr val="000000"/>
              </a:solidFill>
              <a:round/>
              <a:headEnd/>
              <a:tailEnd/>
            </a:ln>
            <a:effectLst/>
          </p:spPr>
          <p:txBody>
            <a:bodyPr/>
            <a:lstStyle/>
            <a:p>
              <a:pPr>
                <a:defRPr/>
              </a:pPr>
              <a:endParaRPr lang="zh-CN"/>
            </a:p>
          </p:txBody>
        </p:sp>
        <p:sp>
          <p:nvSpPr>
            <p:cNvPr id="372814" name="Line 78"/>
            <p:cNvSpPr>
              <a:spLocks noChangeShapeType="1"/>
            </p:cNvSpPr>
            <p:nvPr/>
          </p:nvSpPr>
          <p:spPr bwMode="auto">
            <a:xfrm>
              <a:off x="2647" y="1245"/>
              <a:ext cx="0" cy="2483"/>
            </a:xfrm>
            <a:prstGeom prst="line">
              <a:avLst/>
            </a:prstGeom>
            <a:noFill/>
            <a:ln w="9525" cap="rnd">
              <a:solidFill>
                <a:srgbClr val="000000"/>
              </a:solidFill>
              <a:round/>
              <a:headEnd/>
              <a:tailEnd/>
            </a:ln>
            <a:effectLst/>
          </p:spPr>
          <p:txBody>
            <a:bodyPr/>
            <a:lstStyle/>
            <a:p>
              <a:pPr>
                <a:defRPr/>
              </a:pPr>
              <a:endParaRPr lang="zh-CN"/>
            </a:p>
          </p:txBody>
        </p:sp>
        <p:sp>
          <p:nvSpPr>
            <p:cNvPr id="372815" name="Line 79"/>
            <p:cNvSpPr>
              <a:spLocks noChangeShapeType="1"/>
            </p:cNvSpPr>
            <p:nvPr/>
          </p:nvSpPr>
          <p:spPr bwMode="auto">
            <a:xfrm>
              <a:off x="3092" y="1245"/>
              <a:ext cx="0" cy="2483"/>
            </a:xfrm>
            <a:prstGeom prst="line">
              <a:avLst/>
            </a:prstGeom>
            <a:noFill/>
            <a:ln w="9525" cap="rnd">
              <a:solidFill>
                <a:srgbClr val="000000"/>
              </a:solidFill>
              <a:round/>
              <a:headEnd/>
              <a:tailEnd/>
            </a:ln>
            <a:effectLst/>
          </p:spPr>
          <p:txBody>
            <a:bodyPr/>
            <a:lstStyle/>
            <a:p>
              <a:pPr>
                <a:defRPr/>
              </a:pPr>
              <a:endParaRPr lang="zh-CN"/>
            </a:p>
          </p:txBody>
        </p:sp>
        <p:sp>
          <p:nvSpPr>
            <p:cNvPr id="372816" name="Line 80"/>
            <p:cNvSpPr>
              <a:spLocks noChangeShapeType="1"/>
            </p:cNvSpPr>
            <p:nvPr/>
          </p:nvSpPr>
          <p:spPr bwMode="auto">
            <a:xfrm>
              <a:off x="3582" y="1245"/>
              <a:ext cx="0" cy="2483"/>
            </a:xfrm>
            <a:prstGeom prst="line">
              <a:avLst/>
            </a:prstGeom>
            <a:noFill/>
            <a:ln w="12700" cap="rnd">
              <a:solidFill>
                <a:srgbClr val="000000"/>
              </a:solidFill>
              <a:round/>
              <a:headEnd/>
              <a:tailEnd/>
            </a:ln>
            <a:effectLst/>
          </p:spPr>
          <p:txBody>
            <a:bodyPr/>
            <a:lstStyle/>
            <a:p>
              <a:pPr>
                <a:defRPr/>
              </a:pPr>
              <a:endParaRPr lang="zh-CN"/>
            </a:p>
          </p:txBody>
        </p:sp>
        <p:sp>
          <p:nvSpPr>
            <p:cNvPr id="372817" name="Line 81"/>
            <p:cNvSpPr>
              <a:spLocks noChangeShapeType="1"/>
            </p:cNvSpPr>
            <p:nvPr/>
          </p:nvSpPr>
          <p:spPr bwMode="auto">
            <a:xfrm>
              <a:off x="4101" y="1245"/>
              <a:ext cx="0" cy="2483"/>
            </a:xfrm>
            <a:prstGeom prst="line">
              <a:avLst/>
            </a:prstGeom>
            <a:noFill/>
            <a:ln w="9525" cap="rnd">
              <a:solidFill>
                <a:srgbClr val="000000"/>
              </a:solidFill>
              <a:round/>
              <a:headEnd/>
              <a:tailEnd/>
            </a:ln>
            <a:effectLst/>
          </p:spPr>
          <p:txBody>
            <a:bodyPr/>
            <a:lstStyle/>
            <a:p>
              <a:pPr>
                <a:defRPr/>
              </a:pPr>
              <a:endParaRPr lang="zh-CN"/>
            </a:p>
          </p:txBody>
        </p:sp>
        <p:sp>
          <p:nvSpPr>
            <p:cNvPr id="372818" name="Line 82"/>
            <p:cNvSpPr>
              <a:spLocks noChangeShapeType="1"/>
            </p:cNvSpPr>
            <p:nvPr/>
          </p:nvSpPr>
          <p:spPr bwMode="auto">
            <a:xfrm>
              <a:off x="4590" y="1245"/>
              <a:ext cx="0" cy="2483"/>
            </a:xfrm>
            <a:prstGeom prst="line">
              <a:avLst/>
            </a:prstGeom>
            <a:noFill/>
            <a:ln w="9525" cap="rnd">
              <a:solidFill>
                <a:srgbClr val="000000"/>
              </a:solidFill>
              <a:round/>
              <a:headEnd/>
              <a:tailEnd/>
            </a:ln>
            <a:effectLst/>
          </p:spPr>
          <p:txBody>
            <a:bodyPr/>
            <a:lstStyle/>
            <a:p>
              <a:pPr>
                <a:defRPr/>
              </a:pPr>
              <a:endParaRPr lang="zh-CN"/>
            </a:p>
          </p:txBody>
        </p:sp>
        <p:sp>
          <p:nvSpPr>
            <p:cNvPr id="372819" name="Line 83"/>
            <p:cNvSpPr>
              <a:spLocks noChangeShapeType="1"/>
            </p:cNvSpPr>
            <p:nvPr/>
          </p:nvSpPr>
          <p:spPr bwMode="auto">
            <a:xfrm>
              <a:off x="816" y="1829"/>
              <a:ext cx="4266" cy="0"/>
            </a:xfrm>
            <a:prstGeom prst="line">
              <a:avLst/>
            </a:prstGeom>
            <a:noFill/>
            <a:ln w="9525" cap="rnd">
              <a:solidFill>
                <a:srgbClr val="000000"/>
              </a:solidFill>
              <a:round/>
              <a:headEnd/>
              <a:tailEnd/>
            </a:ln>
            <a:effectLst/>
          </p:spPr>
          <p:txBody>
            <a:bodyPr/>
            <a:lstStyle/>
            <a:p>
              <a:pPr>
                <a:defRPr/>
              </a:pPr>
              <a:endParaRPr lang="zh-CN"/>
            </a:p>
          </p:txBody>
        </p:sp>
        <p:sp>
          <p:nvSpPr>
            <p:cNvPr id="372820" name="Line 84"/>
            <p:cNvSpPr>
              <a:spLocks noChangeShapeType="1"/>
            </p:cNvSpPr>
            <p:nvPr/>
          </p:nvSpPr>
          <p:spPr bwMode="auto">
            <a:xfrm>
              <a:off x="816" y="2100"/>
              <a:ext cx="4266" cy="0"/>
            </a:xfrm>
            <a:prstGeom prst="line">
              <a:avLst/>
            </a:prstGeom>
            <a:noFill/>
            <a:ln w="9525" cap="rnd">
              <a:solidFill>
                <a:srgbClr val="000000"/>
              </a:solidFill>
              <a:round/>
              <a:headEnd/>
              <a:tailEnd/>
            </a:ln>
            <a:effectLst/>
          </p:spPr>
          <p:txBody>
            <a:bodyPr/>
            <a:lstStyle/>
            <a:p>
              <a:pPr>
                <a:defRPr/>
              </a:pPr>
              <a:endParaRPr lang="zh-CN"/>
            </a:p>
          </p:txBody>
        </p:sp>
        <p:grpSp>
          <p:nvGrpSpPr>
            <p:cNvPr id="372821" name="Group 85"/>
            <p:cNvGrpSpPr/>
            <p:nvPr/>
          </p:nvGrpSpPr>
          <p:grpSpPr bwMode="auto">
            <a:xfrm>
              <a:off x="816" y="2372"/>
              <a:ext cx="4266" cy="1356"/>
              <a:chOff x="930" y="2899"/>
              <a:chExt cx="4263" cy="1245"/>
            </a:xfrm>
          </p:grpSpPr>
          <p:sp>
            <p:nvSpPr>
              <p:cNvPr id="372822" name="Rectangle 86"/>
              <p:cNvSpPr>
                <a:spLocks noChangeArrowheads="1"/>
              </p:cNvSpPr>
              <p:nvPr/>
            </p:nvSpPr>
            <p:spPr bwMode="auto">
              <a:xfrm>
                <a:off x="4702" y="3895"/>
                <a:ext cx="491" cy="249"/>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823" name="Rectangle 87"/>
              <p:cNvSpPr>
                <a:spLocks noChangeArrowheads="1"/>
              </p:cNvSpPr>
              <p:nvPr/>
            </p:nvSpPr>
            <p:spPr bwMode="auto">
              <a:xfrm>
                <a:off x="4213" y="3895"/>
                <a:ext cx="489" cy="249"/>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824" name="Rectangle 88"/>
              <p:cNvSpPr>
                <a:spLocks noChangeArrowheads="1"/>
              </p:cNvSpPr>
              <p:nvPr/>
            </p:nvSpPr>
            <p:spPr bwMode="auto">
              <a:xfrm>
                <a:off x="3694" y="3895"/>
                <a:ext cx="519"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825" name="Rectangle 89"/>
              <p:cNvSpPr>
                <a:spLocks noChangeArrowheads="1"/>
              </p:cNvSpPr>
              <p:nvPr/>
            </p:nvSpPr>
            <p:spPr bwMode="auto">
              <a:xfrm>
                <a:off x="3205" y="3895"/>
                <a:ext cx="489"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826" name="Rectangle 90"/>
              <p:cNvSpPr>
                <a:spLocks noChangeArrowheads="1"/>
              </p:cNvSpPr>
              <p:nvPr/>
            </p:nvSpPr>
            <p:spPr bwMode="auto">
              <a:xfrm>
                <a:off x="2760" y="3895"/>
                <a:ext cx="445"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827" name="Rectangle 91"/>
              <p:cNvSpPr>
                <a:spLocks noChangeArrowheads="1"/>
              </p:cNvSpPr>
              <p:nvPr/>
            </p:nvSpPr>
            <p:spPr bwMode="auto">
              <a:xfrm>
                <a:off x="2275" y="3895"/>
                <a:ext cx="485" cy="249"/>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828" name="Rectangle 92"/>
              <p:cNvSpPr>
                <a:spLocks noChangeArrowheads="1"/>
              </p:cNvSpPr>
              <p:nvPr/>
            </p:nvSpPr>
            <p:spPr bwMode="auto">
              <a:xfrm>
                <a:off x="1790" y="3895"/>
                <a:ext cx="485" cy="249"/>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829" name="Rectangle 93"/>
              <p:cNvSpPr>
                <a:spLocks noChangeArrowheads="1"/>
              </p:cNvSpPr>
              <p:nvPr/>
            </p:nvSpPr>
            <p:spPr bwMode="auto">
              <a:xfrm>
                <a:off x="1383" y="3895"/>
                <a:ext cx="407" cy="249"/>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830" name="Rectangle 94"/>
              <p:cNvSpPr>
                <a:spLocks noChangeArrowheads="1"/>
              </p:cNvSpPr>
              <p:nvPr/>
            </p:nvSpPr>
            <p:spPr bwMode="auto">
              <a:xfrm>
                <a:off x="930" y="3895"/>
                <a:ext cx="453" cy="249"/>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831" name="Rectangle 95"/>
              <p:cNvSpPr>
                <a:spLocks noChangeArrowheads="1"/>
              </p:cNvSpPr>
              <p:nvPr/>
            </p:nvSpPr>
            <p:spPr bwMode="auto">
              <a:xfrm>
                <a:off x="4702" y="3646"/>
                <a:ext cx="491"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832" name="Rectangle 96"/>
              <p:cNvSpPr>
                <a:spLocks noChangeArrowheads="1"/>
              </p:cNvSpPr>
              <p:nvPr/>
            </p:nvSpPr>
            <p:spPr bwMode="auto">
              <a:xfrm>
                <a:off x="4213" y="3646"/>
                <a:ext cx="489" cy="249"/>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833" name="Rectangle 97"/>
              <p:cNvSpPr>
                <a:spLocks noChangeArrowheads="1"/>
              </p:cNvSpPr>
              <p:nvPr/>
            </p:nvSpPr>
            <p:spPr bwMode="auto">
              <a:xfrm>
                <a:off x="3694" y="3646"/>
                <a:ext cx="519"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834" name="Rectangle 98"/>
              <p:cNvSpPr>
                <a:spLocks noChangeArrowheads="1"/>
              </p:cNvSpPr>
              <p:nvPr/>
            </p:nvSpPr>
            <p:spPr bwMode="auto">
              <a:xfrm>
                <a:off x="3205" y="3646"/>
                <a:ext cx="489"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835" name="Rectangle 99"/>
              <p:cNvSpPr>
                <a:spLocks noChangeArrowheads="1"/>
              </p:cNvSpPr>
              <p:nvPr/>
            </p:nvSpPr>
            <p:spPr bwMode="auto">
              <a:xfrm>
                <a:off x="2760" y="3646"/>
                <a:ext cx="445"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836" name="Rectangle 100"/>
              <p:cNvSpPr>
                <a:spLocks noChangeArrowheads="1"/>
              </p:cNvSpPr>
              <p:nvPr/>
            </p:nvSpPr>
            <p:spPr bwMode="auto">
              <a:xfrm>
                <a:off x="2275" y="3646"/>
                <a:ext cx="485" cy="249"/>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837" name="Rectangle 101"/>
              <p:cNvSpPr>
                <a:spLocks noChangeArrowheads="1"/>
              </p:cNvSpPr>
              <p:nvPr/>
            </p:nvSpPr>
            <p:spPr bwMode="auto">
              <a:xfrm>
                <a:off x="1790" y="3646"/>
                <a:ext cx="485"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838" name="Rectangle 102"/>
              <p:cNvSpPr>
                <a:spLocks noChangeArrowheads="1"/>
              </p:cNvSpPr>
              <p:nvPr/>
            </p:nvSpPr>
            <p:spPr bwMode="auto">
              <a:xfrm>
                <a:off x="1383" y="3646"/>
                <a:ext cx="407" cy="249"/>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839" name="Rectangle 103"/>
              <p:cNvSpPr>
                <a:spLocks noChangeArrowheads="1"/>
              </p:cNvSpPr>
              <p:nvPr/>
            </p:nvSpPr>
            <p:spPr bwMode="auto">
              <a:xfrm>
                <a:off x="930" y="3646"/>
                <a:ext cx="453" cy="249"/>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840" name="Rectangle 104"/>
              <p:cNvSpPr>
                <a:spLocks noChangeArrowheads="1"/>
              </p:cNvSpPr>
              <p:nvPr/>
            </p:nvSpPr>
            <p:spPr bwMode="auto">
              <a:xfrm>
                <a:off x="4702" y="3397"/>
                <a:ext cx="491" cy="249"/>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841" name="Rectangle 105"/>
              <p:cNvSpPr>
                <a:spLocks noChangeArrowheads="1"/>
              </p:cNvSpPr>
              <p:nvPr/>
            </p:nvSpPr>
            <p:spPr bwMode="auto">
              <a:xfrm>
                <a:off x="4213" y="3397"/>
                <a:ext cx="489"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842" name="Rectangle 106"/>
              <p:cNvSpPr>
                <a:spLocks noChangeArrowheads="1"/>
              </p:cNvSpPr>
              <p:nvPr/>
            </p:nvSpPr>
            <p:spPr bwMode="auto">
              <a:xfrm>
                <a:off x="3694" y="3397"/>
                <a:ext cx="519"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843" name="Rectangle 107"/>
              <p:cNvSpPr>
                <a:spLocks noChangeArrowheads="1"/>
              </p:cNvSpPr>
              <p:nvPr/>
            </p:nvSpPr>
            <p:spPr bwMode="auto">
              <a:xfrm>
                <a:off x="3205" y="3397"/>
                <a:ext cx="489"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844" name="Rectangle 108"/>
              <p:cNvSpPr>
                <a:spLocks noChangeArrowheads="1"/>
              </p:cNvSpPr>
              <p:nvPr/>
            </p:nvSpPr>
            <p:spPr bwMode="auto">
              <a:xfrm>
                <a:off x="2760" y="3397"/>
                <a:ext cx="445"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845" name="Rectangle 109"/>
              <p:cNvSpPr>
                <a:spLocks noChangeArrowheads="1"/>
              </p:cNvSpPr>
              <p:nvPr/>
            </p:nvSpPr>
            <p:spPr bwMode="auto">
              <a:xfrm>
                <a:off x="2275" y="3397"/>
                <a:ext cx="485" cy="249"/>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846" name="Rectangle 110"/>
              <p:cNvSpPr>
                <a:spLocks noChangeArrowheads="1"/>
              </p:cNvSpPr>
              <p:nvPr/>
            </p:nvSpPr>
            <p:spPr bwMode="auto">
              <a:xfrm>
                <a:off x="1790" y="3397"/>
                <a:ext cx="485" cy="249"/>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847" name="Rectangle 111"/>
              <p:cNvSpPr>
                <a:spLocks noChangeArrowheads="1"/>
              </p:cNvSpPr>
              <p:nvPr/>
            </p:nvSpPr>
            <p:spPr bwMode="auto">
              <a:xfrm>
                <a:off x="1383" y="3397"/>
                <a:ext cx="407"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848" name="Rectangle 112"/>
              <p:cNvSpPr>
                <a:spLocks noChangeArrowheads="1"/>
              </p:cNvSpPr>
              <p:nvPr/>
            </p:nvSpPr>
            <p:spPr bwMode="auto">
              <a:xfrm>
                <a:off x="930" y="3397"/>
                <a:ext cx="453" cy="249"/>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849" name="Rectangle 113"/>
              <p:cNvSpPr>
                <a:spLocks noChangeArrowheads="1"/>
              </p:cNvSpPr>
              <p:nvPr/>
            </p:nvSpPr>
            <p:spPr bwMode="auto">
              <a:xfrm>
                <a:off x="4702" y="3148"/>
                <a:ext cx="491"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850" name="Rectangle 114"/>
              <p:cNvSpPr>
                <a:spLocks noChangeArrowheads="1"/>
              </p:cNvSpPr>
              <p:nvPr/>
            </p:nvSpPr>
            <p:spPr bwMode="auto">
              <a:xfrm>
                <a:off x="4213" y="3148"/>
                <a:ext cx="489"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851" name="Rectangle 115"/>
              <p:cNvSpPr>
                <a:spLocks noChangeArrowheads="1"/>
              </p:cNvSpPr>
              <p:nvPr/>
            </p:nvSpPr>
            <p:spPr bwMode="auto">
              <a:xfrm>
                <a:off x="3694" y="3148"/>
                <a:ext cx="519"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852" name="Rectangle 116"/>
              <p:cNvSpPr>
                <a:spLocks noChangeArrowheads="1"/>
              </p:cNvSpPr>
              <p:nvPr/>
            </p:nvSpPr>
            <p:spPr bwMode="auto">
              <a:xfrm>
                <a:off x="3205" y="3148"/>
                <a:ext cx="489"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853" name="Rectangle 117"/>
              <p:cNvSpPr>
                <a:spLocks noChangeArrowheads="1"/>
              </p:cNvSpPr>
              <p:nvPr/>
            </p:nvSpPr>
            <p:spPr bwMode="auto">
              <a:xfrm>
                <a:off x="2760" y="3148"/>
                <a:ext cx="445"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854" name="Rectangle 118"/>
              <p:cNvSpPr>
                <a:spLocks noChangeArrowheads="1"/>
              </p:cNvSpPr>
              <p:nvPr/>
            </p:nvSpPr>
            <p:spPr bwMode="auto">
              <a:xfrm>
                <a:off x="2275" y="3148"/>
                <a:ext cx="485" cy="249"/>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855" name="Rectangle 119"/>
              <p:cNvSpPr>
                <a:spLocks noChangeArrowheads="1"/>
              </p:cNvSpPr>
              <p:nvPr/>
            </p:nvSpPr>
            <p:spPr bwMode="auto">
              <a:xfrm>
                <a:off x="1790" y="3148"/>
                <a:ext cx="485"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856" name="Rectangle 120"/>
              <p:cNvSpPr>
                <a:spLocks noChangeArrowheads="1"/>
              </p:cNvSpPr>
              <p:nvPr/>
            </p:nvSpPr>
            <p:spPr bwMode="auto">
              <a:xfrm>
                <a:off x="1383" y="3148"/>
                <a:ext cx="407"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857" name="Rectangle 121"/>
              <p:cNvSpPr>
                <a:spLocks noChangeArrowheads="1"/>
              </p:cNvSpPr>
              <p:nvPr/>
            </p:nvSpPr>
            <p:spPr bwMode="auto">
              <a:xfrm>
                <a:off x="930" y="3148"/>
                <a:ext cx="453" cy="249"/>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858" name="Rectangle 122"/>
              <p:cNvSpPr>
                <a:spLocks noChangeArrowheads="1"/>
              </p:cNvSpPr>
              <p:nvPr/>
            </p:nvSpPr>
            <p:spPr bwMode="auto">
              <a:xfrm>
                <a:off x="4702" y="2899"/>
                <a:ext cx="491"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859" name="Rectangle 123"/>
              <p:cNvSpPr>
                <a:spLocks noChangeArrowheads="1"/>
              </p:cNvSpPr>
              <p:nvPr/>
            </p:nvSpPr>
            <p:spPr bwMode="auto">
              <a:xfrm>
                <a:off x="4213" y="2899"/>
                <a:ext cx="489"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860" name="Rectangle 124"/>
              <p:cNvSpPr>
                <a:spLocks noChangeArrowheads="1"/>
              </p:cNvSpPr>
              <p:nvPr/>
            </p:nvSpPr>
            <p:spPr bwMode="auto">
              <a:xfrm>
                <a:off x="3694" y="2899"/>
                <a:ext cx="519" cy="249"/>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861" name="Rectangle 125"/>
              <p:cNvSpPr>
                <a:spLocks noChangeArrowheads="1"/>
              </p:cNvSpPr>
              <p:nvPr/>
            </p:nvSpPr>
            <p:spPr bwMode="auto">
              <a:xfrm>
                <a:off x="3205" y="2899"/>
                <a:ext cx="489" cy="249"/>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862" name="Rectangle 126"/>
              <p:cNvSpPr>
                <a:spLocks noChangeArrowheads="1"/>
              </p:cNvSpPr>
              <p:nvPr/>
            </p:nvSpPr>
            <p:spPr bwMode="auto">
              <a:xfrm>
                <a:off x="2760" y="2899"/>
                <a:ext cx="445" cy="249"/>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863" name="Rectangle 127"/>
              <p:cNvSpPr>
                <a:spLocks noChangeArrowheads="1"/>
              </p:cNvSpPr>
              <p:nvPr/>
            </p:nvSpPr>
            <p:spPr bwMode="auto">
              <a:xfrm>
                <a:off x="2275" y="2899"/>
                <a:ext cx="485" cy="249"/>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864" name="Rectangle 128"/>
              <p:cNvSpPr>
                <a:spLocks noChangeArrowheads="1"/>
              </p:cNvSpPr>
              <p:nvPr/>
            </p:nvSpPr>
            <p:spPr bwMode="auto">
              <a:xfrm>
                <a:off x="1790" y="2899"/>
                <a:ext cx="485" cy="249"/>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865" name="Rectangle 129"/>
              <p:cNvSpPr>
                <a:spLocks noChangeArrowheads="1"/>
              </p:cNvSpPr>
              <p:nvPr/>
            </p:nvSpPr>
            <p:spPr bwMode="auto">
              <a:xfrm>
                <a:off x="1383" y="2899"/>
                <a:ext cx="407" cy="249"/>
              </a:xfrm>
              <a:prstGeom prst="rect">
                <a:avLst/>
              </a:prstGeom>
              <a:noFill/>
              <a:ln>
                <a:noFill/>
              </a:ln>
              <a:effectLst/>
            </p:spPr>
            <p:txBody>
              <a:bodyPr/>
              <a:lstStyle/>
              <a:p>
                <a:pPr>
                  <a:defRPr/>
                </a:pPr>
                <a:r>
                  <a:rPr lang="en-US" sz="2000">
                    <a:latin typeface="Times New Roman"/>
                    <a:cs typeface="Times New Roman"/>
                  </a:rPr>
                  <a:t>1</a:t>
                </a:r>
                <a:endParaRPr lang="en-US" sz="2000">
                  <a:latin typeface="Arial"/>
                </a:endParaRPr>
              </a:p>
            </p:txBody>
          </p:sp>
          <p:sp>
            <p:nvSpPr>
              <p:cNvPr id="372866" name="Rectangle 130"/>
              <p:cNvSpPr>
                <a:spLocks noChangeArrowheads="1"/>
              </p:cNvSpPr>
              <p:nvPr/>
            </p:nvSpPr>
            <p:spPr bwMode="auto">
              <a:xfrm>
                <a:off x="930" y="2899"/>
                <a:ext cx="453" cy="249"/>
              </a:xfrm>
              <a:prstGeom prst="rect">
                <a:avLst/>
              </a:prstGeom>
              <a:noFill/>
              <a:ln>
                <a:noFill/>
              </a:ln>
              <a:effectLst/>
            </p:spPr>
            <p:txBody>
              <a:bodyPr/>
              <a:lstStyle/>
              <a:p>
                <a:pPr>
                  <a:defRPr/>
                </a:pPr>
                <a:r>
                  <a:rPr lang="en-US" sz="2000">
                    <a:latin typeface="Times New Roman"/>
                    <a:cs typeface="Times New Roman"/>
                  </a:rPr>
                  <a:t>0</a:t>
                </a:r>
                <a:endParaRPr lang="en-US" sz="2000">
                  <a:latin typeface="Arial"/>
                </a:endParaRPr>
              </a:p>
            </p:txBody>
          </p:sp>
          <p:sp>
            <p:nvSpPr>
              <p:cNvPr id="372867" name="Line 131"/>
              <p:cNvSpPr>
                <a:spLocks noChangeShapeType="1"/>
              </p:cNvSpPr>
              <p:nvPr/>
            </p:nvSpPr>
            <p:spPr bwMode="auto">
              <a:xfrm>
                <a:off x="930" y="4144"/>
                <a:ext cx="4263" cy="0"/>
              </a:xfrm>
              <a:prstGeom prst="line">
                <a:avLst/>
              </a:prstGeom>
              <a:noFill/>
              <a:ln w="25400" cap="rnd">
                <a:solidFill>
                  <a:srgbClr val="000000"/>
                </a:solidFill>
                <a:round/>
                <a:headEnd/>
                <a:tailEnd/>
              </a:ln>
              <a:effectLst/>
            </p:spPr>
            <p:txBody>
              <a:bodyPr/>
              <a:lstStyle/>
              <a:p>
                <a:pPr>
                  <a:defRPr/>
                </a:pPr>
                <a:endParaRPr lang="zh-CN"/>
              </a:p>
            </p:txBody>
          </p:sp>
          <p:sp>
            <p:nvSpPr>
              <p:cNvPr id="372868" name="Line 132"/>
              <p:cNvSpPr>
                <a:spLocks noChangeShapeType="1"/>
              </p:cNvSpPr>
              <p:nvPr/>
            </p:nvSpPr>
            <p:spPr bwMode="auto">
              <a:xfrm>
                <a:off x="930" y="2899"/>
                <a:ext cx="4263" cy="0"/>
              </a:xfrm>
              <a:prstGeom prst="line">
                <a:avLst/>
              </a:prstGeom>
              <a:noFill/>
              <a:ln w="9525" cap="rnd">
                <a:solidFill>
                  <a:srgbClr val="000000"/>
                </a:solidFill>
                <a:round/>
                <a:headEnd/>
                <a:tailEnd/>
              </a:ln>
              <a:effectLst/>
            </p:spPr>
            <p:txBody>
              <a:bodyPr/>
              <a:lstStyle/>
              <a:p>
                <a:pPr>
                  <a:defRPr/>
                </a:pPr>
                <a:endParaRPr lang="zh-CN"/>
              </a:p>
            </p:txBody>
          </p:sp>
          <p:sp>
            <p:nvSpPr>
              <p:cNvPr id="372869" name="Line 133"/>
              <p:cNvSpPr>
                <a:spLocks noChangeShapeType="1"/>
              </p:cNvSpPr>
              <p:nvPr/>
            </p:nvSpPr>
            <p:spPr bwMode="auto">
              <a:xfrm>
                <a:off x="930" y="3148"/>
                <a:ext cx="4263" cy="0"/>
              </a:xfrm>
              <a:prstGeom prst="line">
                <a:avLst/>
              </a:prstGeom>
              <a:noFill/>
              <a:ln w="9525" cap="rnd">
                <a:solidFill>
                  <a:srgbClr val="000000"/>
                </a:solidFill>
                <a:round/>
                <a:headEnd/>
                <a:tailEnd/>
              </a:ln>
              <a:effectLst/>
            </p:spPr>
            <p:txBody>
              <a:bodyPr/>
              <a:lstStyle/>
              <a:p>
                <a:pPr>
                  <a:defRPr/>
                </a:pPr>
                <a:endParaRPr lang="zh-CN"/>
              </a:p>
            </p:txBody>
          </p:sp>
          <p:sp>
            <p:nvSpPr>
              <p:cNvPr id="372870" name="Line 134"/>
              <p:cNvSpPr>
                <a:spLocks noChangeShapeType="1"/>
              </p:cNvSpPr>
              <p:nvPr/>
            </p:nvSpPr>
            <p:spPr bwMode="auto">
              <a:xfrm>
                <a:off x="930" y="3397"/>
                <a:ext cx="4263" cy="0"/>
              </a:xfrm>
              <a:prstGeom prst="line">
                <a:avLst/>
              </a:prstGeom>
              <a:noFill/>
              <a:ln w="9525" cap="rnd">
                <a:solidFill>
                  <a:srgbClr val="000000"/>
                </a:solidFill>
                <a:round/>
                <a:headEnd/>
                <a:tailEnd/>
              </a:ln>
              <a:effectLst/>
            </p:spPr>
            <p:txBody>
              <a:bodyPr/>
              <a:lstStyle/>
              <a:p>
                <a:pPr>
                  <a:defRPr/>
                </a:pPr>
                <a:endParaRPr lang="zh-CN"/>
              </a:p>
            </p:txBody>
          </p:sp>
          <p:sp>
            <p:nvSpPr>
              <p:cNvPr id="372871" name="Line 135"/>
              <p:cNvSpPr>
                <a:spLocks noChangeShapeType="1"/>
              </p:cNvSpPr>
              <p:nvPr/>
            </p:nvSpPr>
            <p:spPr bwMode="auto">
              <a:xfrm>
                <a:off x="930" y="3646"/>
                <a:ext cx="4263" cy="0"/>
              </a:xfrm>
              <a:prstGeom prst="line">
                <a:avLst/>
              </a:prstGeom>
              <a:noFill/>
              <a:ln w="9525" cap="rnd">
                <a:solidFill>
                  <a:srgbClr val="000000"/>
                </a:solidFill>
                <a:round/>
                <a:headEnd/>
                <a:tailEnd/>
              </a:ln>
              <a:effectLst/>
            </p:spPr>
            <p:txBody>
              <a:bodyPr/>
              <a:lstStyle/>
              <a:p>
                <a:pPr>
                  <a:defRPr/>
                </a:pPr>
                <a:endParaRPr lang="zh-CN"/>
              </a:p>
            </p:txBody>
          </p:sp>
          <p:sp>
            <p:nvSpPr>
              <p:cNvPr id="372872" name="Line 136"/>
              <p:cNvSpPr>
                <a:spLocks noChangeShapeType="1"/>
              </p:cNvSpPr>
              <p:nvPr/>
            </p:nvSpPr>
            <p:spPr bwMode="auto">
              <a:xfrm>
                <a:off x="930" y="3895"/>
                <a:ext cx="4263" cy="0"/>
              </a:xfrm>
              <a:prstGeom prst="line">
                <a:avLst/>
              </a:prstGeom>
              <a:noFill/>
              <a:ln w="9525" cap="rnd">
                <a:solidFill>
                  <a:srgbClr val="000000"/>
                </a:solidFill>
                <a:round/>
                <a:headEnd/>
                <a:tailEnd/>
              </a:ln>
              <a:effectLst/>
            </p:spPr>
            <p:txBody>
              <a:bodyPr/>
              <a:lstStyle/>
              <a:p>
                <a:pPr>
                  <a:defRPr/>
                </a:pPr>
                <a:endParaRPr lang="zh-CN"/>
              </a:p>
            </p:txBody>
          </p:sp>
        </p:grpSp>
        <p:sp>
          <p:nvSpPr>
            <p:cNvPr id="372873" name="Arc 137"/>
            <p:cNvSpPr/>
            <p:nvPr/>
          </p:nvSpPr>
          <p:spPr bwMode="auto">
            <a:xfrm>
              <a:off x="1928" y="1369"/>
              <a:ext cx="2903" cy="246"/>
            </a:xfrm>
            <a:custGeom>
              <a:avLst/>
              <a:gdLst>
                <a:gd name="G0" fmla="+- 21600 0 0"/>
                <a:gd name="G1" fmla="+- 21600 0 0"/>
                <a:gd name="G2" fmla="+- 21600 0 0"/>
                <a:gd name="T0" fmla="*/ 7 w 41602"/>
                <a:gd name="T1" fmla="*/ 22145 h 22145"/>
                <a:gd name="T2" fmla="*/ 41602 w 41602"/>
                <a:gd name="T3" fmla="*/ 13446 h 22145"/>
                <a:gd name="T4" fmla="*/ 21600 w 41602"/>
                <a:gd name="T5" fmla="*/ 21600 h 22145"/>
              </a:gdLst>
              <a:ahLst/>
              <a:cxnLst>
                <a:cxn ang="0">
                  <a:pos x="T0" y="T1"/>
                </a:cxn>
                <a:cxn ang="0">
                  <a:pos x="T2" y="T3"/>
                </a:cxn>
                <a:cxn ang="0">
                  <a:pos x="T4" y="T5"/>
                </a:cxn>
              </a:cxnLst>
              <a:rect l="0" t="0" r="r" b="b"/>
              <a:pathLst>
                <a:path w="41602" h="22145" fill="none" stroke="1" extrusionOk="0">
                  <a:moveTo>
                    <a:pt x="6" y="22145"/>
                  </a:moveTo>
                  <a:cubicBezTo>
                    <a:pt x="2" y="21963"/>
                    <a:pt x="0" y="21781"/>
                    <a:pt x="0" y="21600"/>
                  </a:cubicBezTo>
                  <a:cubicBezTo>
                    <a:pt x="0" y="9670"/>
                    <a:pt x="9670" y="0"/>
                    <a:pt x="21600" y="0"/>
                  </a:cubicBezTo>
                  <a:cubicBezTo>
                    <a:pt x="30380" y="0"/>
                    <a:pt x="38287" y="5315"/>
                    <a:pt x="41601" y="13446"/>
                  </a:cubicBezTo>
                </a:path>
                <a:path w="41602" h="22145" fill="norm" stroke="0" extrusionOk="0">
                  <a:moveTo>
                    <a:pt x="6" y="22145"/>
                  </a:moveTo>
                  <a:cubicBezTo>
                    <a:pt x="2" y="21963"/>
                    <a:pt x="0" y="21781"/>
                    <a:pt x="0" y="21600"/>
                  </a:cubicBezTo>
                  <a:cubicBezTo>
                    <a:pt x="0" y="9670"/>
                    <a:pt x="9670" y="0"/>
                    <a:pt x="21600" y="0"/>
                  </a:cubicBezTo>
                  <a:cubicBezTo>
                    <a:pt x="30380" y="0"/>
                    <a:pt x="38287" y="5315"/>
                    <a:pt x="41601" y="13446"/>
                  </a:cubicBezTo>
                  <a:lnTo>
                    <a:pt x="21600" y="21600"/>
                  </a:lnTo>
                  <a:close/>
                </a:path>
              </a:pathLst>
            </a:custGeom>
            <a:noFill/>
            <a:ln w="28575">
              <a:solidFill>
                <a:schemeClr val="hlink"/>
              </a:solidFill>
              <a:miter lim="800000"/>
              <a:headEnd/>
              <a:tailEnd type="stealth" w="med" len="lg"/>
            </a:ln>
            <a:effectLst/>
          </p:spPr>
          <p:txBody>
            <a:bodyPr wrap="none" anchor="ctr"/>
            <a:lstStyle/>
            <a:p>
              <a:pPr>
                <a:defRPr/>
              </a:pPr>
              <a:endParaRPr lang="zh-CN"/>
            </a:p>
          </p:txBody>
        </p:sp>
        <p:sp>
          <p:nvSpPr>
            <p:cNvPr id="372874" name="Arc 138"/>
            <p:cNvSpPr/>
            <p:nvPr/>
          </p:nvSpPr>
          <p:spPr bwMode="auto">
            <a:xfrm>
              <a:off x="1905" y="1690"/>
              <a:ext cx="2903" cy="246"/>
            </a:xfrm>
            <a:custGeom>
              <a:avLst/>
              <a:gdLst>
                <a:gd name="G0" fmla="+- 21600 0 0"/>
                <a:gd name="G1" fmla="+- 21600 0 0"/>
                <a:gd name="G2" fmla="+- 21600 0 0"/>
                <a:gd name="T0" fmla="*/ 7 w 41602"/>
                <a:gd name="T1" fmla="*/ 22145 h 22145"/>
                <a:gd name="T2" fmla="*/ 41602 w 41602"/>
                <a:gd name="T3" fmla="*/ 13446 h 22145"/>
                <a:gd name="T4" fmla="*/ 21600 w 41602"/>
                <a:gd name="T5" fmla="*/ 21600 h 22145"/>
              </a:gdLst>
              <a:ahLst/>
              <a:cxnLst>
                <a:cxn ang="0">
                  <a:pos x="T0" y="T1"/>
                </a:cxn>
                <a:cxn ang="0">
                  <a:pos x="T2" y="T3"/>
                </a:cxn>
                <a:cxn ang="0">
                  <a:pos x="T4" y="T5"/>
                </a:cxn>
              </a:cxnLst>
              <a:rect l="0" t="0" r="r" b="b"/>
              <a:pathLst>
                <a:path w="41602" h="22145" fill="none" stroke="1" extrusionOk="0">
                  <a:moveTo>
                    <a:pt x="6" y="22145"/>
                  </a:moveTo>
                  <a:cubicBezTo>
                    <a:pt x="2" y="21963"/>
                    <a:pt x="0" y="21781"/>
                    <a:pt x="0" y="21600"/>
                  </a:cubicBezTo>
                  <a:cubicBezTo>
                    <a:pt x="0" y="9670"/>
                    <a:pt x="9670" y="0"/>
                    <a:pt x="21600" y="0"/>
                  </a:cubicBezTo>
                  <a:cubicBezTo>
                    <a:pt x="30380" y="0"/>
                    <a:pt x="38287" y="5315"/>
                    <a:pt x="41601" y="13446"/>
                  </a:cubicBezTo>
                </a:path>
                <a:path w="41602" h="22145" fill="norm" stroke="0" extrusionOk="0">
                  <a:moveTo>
                    <a:pt x="6" y="22145"/>
                  </a:moveTo>
                  <a:cubicBezTo>
                    <a:pt x="2" y="21963"/>
                    <a:pt x="0" y="21781"/>
                    <a:pt x="0" y="21600"/>
                  </a:cubicBezTo>
                  <a:cubicBezTo>
                    <a:pt x="0" y="9670"/>
                    <a:pt x="9670" y="0"/>
                    <a:pt x="21600" y="0"/>
                  </a:cubicBezTo>
                  <a:cubicBezTo>
                    <a:pt x="30380" y="0"/>
                    <a:pt x="38287" y="5315"/>
                    <a:pt x="41601" y="13446"/>
                  </a:cubicBezTo>
                  <a:lnTo>
                    <a:pt x="21600" y="21600"/>
                  </a:lnTo>
                  <a:close/>
                </a:path>
              </a:pathLst>
            </a:custGeom>
            <a:noFill/>
            <a:ln w="28575">
              <a:solidFill>
                <a:schemeClr val="hlink"/>
              </a:solidFill>
              <a:miter lim="800000"/>
              <a:headEnd/>
              <a:tailEnd type="stealth" w="med" len="lg"/>
            </a:ln>
            <a:effectLst/>
          </p:spPr>
          <p:txBody>
            <a:bodyPr wrap="none" anchor="ctr"/>
            <a:lstStyle/>
            <a:p>
              <a:pPr>
                <a:defRPr/>
              </a:pPr>
              <a:endParaRPr lang="zh-CN"/>
            </a:p>
          </p:txBody>
        </p:sp>
        <p:sp>
          <p:nvSpPr>
            <p:cNvPr id="372875" name="Arc 139"/>
            <p:cNvSpPr/>
            <p:nvPr/>
          </p:nvSpPr>
          <p:spPr bwMode="auto">
            <a:xfrm>
              <a:off x="1905" y="2011"/>
              <a:ext cx="2903" cy="246"/>
            </a:xfrm>
            <a:custGeom>
              <a:avLst/>
              <a:gdLst>
                <a:gd name="G0" fmla="+- 21600 0 0"/>
                <a:gd name="G1" fmla="+- 21600 0 0"/>
                <a:gd name="G2" fmla="+- 21600 0 0"/>
                <a:gd name="T0" fmla="*/ 7 w 41602"/>
                <a:gd name="T1" fmla="*/ 22145 h 22145"/>
                <a:gd name="T2" fmla="*/ 41602 w 41602"/>
                <a:gd name="T3" fmla="*/ 13446 h 22145"/>
                <a:gd name="T4" fmla="*/ 21600 w 41602"/>
                <a:gd name="T5" fmla="*/ 21600 h 22145"/>
              </a:gdLst>
              <a:ahLst/>
              <a:cxnLst>
                <a:cxn ang="0">
                  <a:pos x="T0" y="T1"/>
                </a:cxn>
                <a:cxn ang="0">
                  <a:pos x="T2" y="T3"/>
                </a:cxn>
                <a:cxn ang="0">
                  <a:pos x="T4" y="T5"/>
                </a:cxn>
              </a:cxnLst>
              <a:rect l="0" t="0" r="r" b="b"/>
              <a:pathLst>
                <a:path w="41602" h="22145" fill="none" stroke="1" extrusionOk="0">
                  <a:moveTo>
                    <a:pt x="6" y="22145"/>
                  </a:moveTo>
                  <a:cubicBezTo>
                    <a:pt x="2" y="21963"/>
                    <a:pt x="0" y="21781"/>
                    <a:pt x="0" y="21600"/>
                  </a:cubicBezTo>
                  <a:cubicBezTo>
                    <a:pt x="0" y="9670"/>
                    <a:pt x="9670" y="0"/>
                    <a:pt x="21600" y="0"/>
                  </a:cubicBezTo>
                  <a:cubicBezTo>
                    <a:pt x="30380" y="0"/>
                    <a:pt x="38287" y="5315"/>
                    <a:pt x="41601" y="13446"/>
                  </a:cubicBezTo>
                </a:path>
                <a:path w="41602" h="22145" fill="norm" stroke="0" extrusionOk="0">
                  <a:moveTo>
                    <a:pt x="6" y="22145"/>
                  </a:moveTo>
                  <a:cubicBezTo>
                    <a:pt x="2" y="21963"/>
                    <a:pt x="0" y="21781"/>
                    <a:pt x="0" y="21600"/>
                  </a:cubicBezTo>
                  <a:cubicBezTo>
                    <a:pt x="0" y="9670"/>
                    <a:pt x="9670" y="0"/>
                    <a:pt x="21600" y="0"/>
                  </a:cubicBezTo>
                  <a:cubicBezTo>
                    <a:pt x="30380" y="0"/>
                    <a:pt x="38287" y="5315"/>
                    <a:pt x="41601" y="13446"/>
                  </a:cubicBezTo>
                  <a:lnTo>
                    <a:pt x="21600" y="21600"/>
                  </a:lnTo>
                  <a:close/>
                </a:path>
              </a:pathLst>
            </a:custGeom>
            <a:noFill/>
            <a:ln w="28575">
              <a:solidFill>
                <a:schemeClr val="hlink"/>
              </a:solidFill>
              <a:miter lim="800000"/>
              <a:headEnd/>
              <a:tailEnd type="stealth" w="med" len="lg"/>
            </a:ln>
            <a:effectLst/>
          </p:spPr>
          <p:txBody>
            <a:bodyPr wrap="none" anchor="ctr"/>
            <a:lstStyle/>
            <a:p>
              <a:pPr>
                <a:defRPr/>
              </a:pPr>
              <a:endParaRPr lang="zh-CN"/>
            </a:p>
          </p:txBody>
        </p:sp>
      </p:grpSp>
      <p:sp>
        <p:nvSpPr>
          <p:cNvPr id="372876" name="Rectangle 140"/>
          <p:cNvSpPr>
            <a:spLocks noChangeArrowheads="1"/>
          </p:cNvSpPr>
          <p:nvPr/>
        </p:nvSpPr>
        <p:spPr bwMode="auto">
          <a:xfrm>
            <a:off x="900113" y="1844675"/>
            <a:ext cx="7777162" cy="457200"/>
          </a:xfrm>
          <a:prstGeom prst="rect">
            <a:avLst/>
          </a:prstGeom>
          <a:noFill/>
          <a:ln>
            <a:noFill/>
          </a:ln>
          <a:effectLst/>
        </p:spPr>
        <p:txBody>
          <a:bodyPr anchor="ctr">
            <a:spAutoFit/>
          </a:bodyPr>
          <a:lstStyle/>
          <a:p>
            <a:pPr algn="l">
              <a:defRPr/>
            </a:pPr>
            <a:r>
              <a:rPr lang="zh-CN" sz="2400">
                <a:solidFill>
                  <a:srgbClr val="000066"/>
                </a:solidFill>
                <a:latin typeface="Arial"/>
                <a:ea typeface="楷体_GB2312"/>
                <a:cs typeface="Times New Roman"/>
              </a:rPr>
              <a:t>（</a:t>
            </a:r>
            <a:r>
              <a:rPr lang="en-US" sz="2400" i="1">
                <a:solidFill>
                  <a:srgbClr val="000066"/>
                </a:solidFill>
                <a:latin typeface="Arial"/>
                <a:ea typeface="楷体_GB2312"/>
                <a:cs typeface="Times New Roman"/>
              </a:rPr>
              <a:t>cp</a:t>
            </a:r>
            <a:r>
              <a:rPr lang="en-US" sz="2400">
                <a:solidFill>
                  <a:srgbClr val="000066"/>
                </a:solidFill>
                <a:latin typeface="Arial"/>
                <a:ea typeface="楷体_GB2312"/>
                <a:cs typeface="Times New Roman"/>
              </a:rPr>
              <a:t>=0</a:t>
            </a:r>
            <a:r>
              <a:rPr lang="zh-CN" sz="2400">
                <a:solidFill>
                  <a:srgbClr val="000066"/>
                </a:solidFill>
                <a:latin typeface="Arial"/>
                <a:ea typeface="楷体_GB2312"/>
                <a:cs typeface="Times New Roman"/>
              </a:rPr>
              <a:t>表示无时钟下降沿，</a:t>
            </a:r>
            <a:r>
              <a:rPr lang="en-US" sz="2400" i="1">
                <a:solidFill>
                  <a:srgbClr val="000066"/>
                </a:solidFill>
                <a:latin typeface="Arial"/>
                <a:ea typeface="楷体_GB2312"/>
                <a:cs typeface="Times New Roman"/>
              </a:rPr>
              <a:t>cp</a:t>
            </a:r>
            <a:r>
              <a:rPr lang="en-US" sz="2400">
                <a:solidFill>
                  <a:srgbClr val="000066"/>
                </a:solidFill>
                <a:latin typeface="Arial"/>
                <a:ea typeface="楷体_GB2312"/>
                <a:cs typeface="Times New Roman"/>
              </a:rPr>
              <a:t>=1</a:t>
            </a:r>
            <a:r>
              <a:rPr lang="zh-CN" sz="2400">
                <a:solidFill>
                  <a:srgbClr val="000066"/>
                </a:solidFill>
                <a:latin typeface="Arial"/>
                <a:ea typeface="楷体_GB2312"/>
                <a:cs typeface="Times New Roman"/>
              </a:rPr>
              <a:t>表示有时钟下降沿）</a:t>
            </a:r>
            <a:endParaRPr/>
          </a:p>
        </p:txBody>
      </p:sp>
      <p:graphicFrame>
        <p:nvGraphicFramePr>
          <p:cNvPr id="372877" name="Object 141"/>
          <p:cNvGraphicFramePr>
            <a:graphicFrameLocks xmlns:a="http://schemas.openxmlformats.org/drawingml/2006/main" noChangeAspect="1"/>
          </p:cNvGraphicFramePr>
          <p:nvPr/>
        </p:nvGraphicFramePr>
        <p:xfrm>
          <a:off x="3348038" y="473075"/>
          <a:ext cx="2347912" cy="660400"/>
        </p:xfrm>
        <a:graphic>
          <a:graphicData uri="http://schemas.openxmlformats.org/presentationml/2006/ole">
            <p:oleObj name="oleObj" r:id="rId16" imgW="939165" imgH="252730" progId="Equation.3">
              <p:embed/>
              <p:pic>
                <p:nvPicPr>
                  <p:cNvPr id="372877" name="Object 141"/>
                  <p:cNvPicPr/>
                  <p:nvPr/>
                </p:nvPicPr>
                <p:blipFill>
                  <a:blip r:embed="rId15"/>
                  <a:stretch/>
                </p:blipFill>
                <p:spPr bwMode="auto">
                  <a:xfrm>
                    <a:off x="3348038" y="473075"/>
                    <a:ext cx="2347912" cy="660400"/>
                  </a:xfrm>
                  <a:prstGeom prst="rect">
                    <a:avLst/>
                  </a:prstGeom>
                </p:spPr>
              </p:pic>
            </p:oleObj>
          </a:graphicData>
        </a:graphic>
      </p:graphicFrame>
      <p:graphicFrame>
        <p:nvGraphicFramePr>
          <p:cNvPr id="372878" name="Object 142"/>
          <p:cNvGraphicFramePr>
            <a:graphicFrameLocks xmlns:a="http://schemas.openxmlformats.org/drawingml/2006/main" noChangeAspect="1"/>
          </p:cNvGraphicFramePr>
          <p:nvPr/>
        </p:nvGraphicFramePr>
        <p:xfrm>
          <a:off x="6588125" y="469900"/>
          <a:ext cx="1728788" cy="620713"/>
        </p:xfrm>
        <a:graphic>
          <a:graphicData uri="http://schemas.openxmlformats.org/presentationml/2006/ole">
            <p:oleObj name="oleObj" r:id="rId18" imgW="558165" imgH="228600" progId="Equation.3">
              <p:embed/>
              <p:pic>
                <p:nvPicPr>
                  <p:cNvPr id="372878" name="Object 142"/>
                  <p:cNvPicPr/>
                  <p:nvPr/>
                </p:nvPicPr>
                <p:blipFill>
                  <a:blip r:embed="rId17"/>
                  <a:stretch/>
                </p:blipFill>
                <p:spPr bwMode="auto">
                  <a:xfrm>
                    <a:off x="6588125" y="469900"/>
                    <a:ext cx="1728788" cy="620713"/>
                  </a:xfrm>
                  <a:prstGeom prst="rect">
                    <a:avLst/>
                  </a:prstGeom>
                </p:spPr>
              </p:pic>
            </p:oleObj>
          </a:graphicData>
        </a:graphic>
      </p:graphicFrame>
      <p:graphicFrame>
        <p:nvGraphicFramePr>
          <p:cNvPr id="372879" name="Object 143"/>
          <p:cNvGraphicFramePr>
            <a:graphicFrameLocks xmlns:a="http://schemas.openxmlformats.org/drawingml/2006/main" noChangeAspect="1"/>
          </p:cNvGraphicFramePr>
          <p:nvPr/>
        </p:nvGraphicFramePr>
        <p:xfrm>
          <a:off x="3276600" y="1262063"/>
          <a:ext cx="3587750" cy="627062"/>
        </p:xfrm>
        <a:graphic>
          <a:graphicData uri="http://schemas.openxmlformats.org/presentationml/2006/ole">
            <p:oleObj name="oleObj" r:id="rId20" imgW="1472565" imgH="252730" progId="Equation.3">
              <p:embed/>
              <p:pic>
                <p:nvPicPr>
                  <p:cNvPr id="372879" name="Object 143"/>
                  <p:cNvPicPr/>
                  <p:nvPr/>
                </p:nvPicPr>
                <p:blipFill>
                  <a:blip r:embed="rId19"/>
                  <a:stretch/>
                </p:blipFill>
                <p:spPr bwMode="auto">
                  <a:xfrm>
                    <a:off x="3276600" y="1262063"/>
                    <a:ext cx="3587750" cy="627062"/>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d"/>
      </p:transition>
    </mc:Choice>
    <mc:Fallback>
      <p:transition spd="slow" advClick="1">
        <p:wipe dir="d"/>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372877"/>
                                        </p:tgtEl>
                                        <p:attrNameLst>
                                          <p:attrName>style.visibility</p:attrName>
                                        </p:attrNameLst>
                                      </p:cBhvr>
                                      <p:to>
                                        <p:strVal val="visible"/>
                                      </p:to>
                                    </p:set>
                                    <p:animEffect transition="in" filter="strips(downRight)">
                                      <p:cBhvr>
                                        <p:cTn id="7" dur="500"/>
                                        <p:tgtEl>
                                          <p:spTgt spid="37287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372878"/>
                                        </p:tgtEl>
                                        <p:attrNameLst>
                                          <p:attrName>style.visibility</p:attrName>
                                        </p:attrNameLst>
                                      </p:cBhvr>
                                      <p:to>
                                        <p:strVal val="visible"/>
                                      </p:to>
                                    </p:set>
                                    <p:animEffect transition="in" filter="strips(downRight)">
                                      <p:cBhvr>
                                        <p:cTn id="12" dur="500"/>
                                        <p:tgtEl>
                                          <p:spTgt spid="37287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72879"/>
                                        </p:tgtEl>
                                        <p:attrNameLst>
                                          <p:attrName>style.visibility</p:attrName>
                                        </p:attrNameLst>
                                      </p:cBhvr>
                                      <p:to>
                                        <p:strVal val="visible"/>
                                      </p:to>
                                    </p:set>
                                    <p:animEffect transition="in" filter="strips(downRight)">
                                      <p:cBhvr>
                                        <p:cTn id="17" dur="500"/>
                                        <p:tgtEl>
                                          <p:spTgt spid="37287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72876"/>
                                        </p:tgtEl>
                                        <p:attrNameLst>
                                          <p:attrName>style.visibility</p:attrName>
                                        </p:attrNameLst>
                                      </p:cBhvr>
                                      <p:to>
                                        <p:strVal val="visible"/>
                                      </p:to>
                                    </p:set>
                                    <p:animEffect transition="in" filter="strips(downRight)">
                                      <p:cBhvr>
                                        <p:cTn id="22" dur="500"/>
                                        <p:tgtEl>
                                          <p:spTgt spid="37287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372761"/>
                                        </p:tgtEl>
                                        <p:attrNameLst>
                                          <p:attrName>style.visibility</p:attrName>
                                        </p:attrNameLst>
                                      </p:cBhvr>
                                      <p:to>
                                        <p:strVal val="visible"/>
                                      </p:to>
                                    </p:set>
                                    <p:animEffect transition="in" filter="wipe(up)">
                                      <p:cBhvr>
                                        <p:cTn id="27" dur="500"/>
                                        <p:tgtEl>
                                          <p:spTgt spid="3727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2876" grpId="0"/>
    </p:bldLst>
  </p:timing>
</p:sld>
</file>

<file path=ppt/slides/slide9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0">
  <p:cSld name="">
    <p:spTree>
      <p:nvGrpSpPr>
        <p:cNvPr id="1" name=""/>
        <p:cNvGrpSpPr/>
        <p:nvPr/>
      </p:nvGrpSpPr>
      <p:grpSpPr bwMode="auto">
        <a:xfrm>
          <a:off x="0" y="0"/>
          <a:ext cx="0" cy="0"/>
          <a:chOff x="0" y="0"/>
          <a:chExt cx="0" cy="0"/>
        </a:xfrm>
      </p:grpSpPr>
      <p:sp>
        <p:nvSpPr>
          <p:cNvPr id="374797" name="Rectangle 13"/>
          <p:cNvSpPr>
            <a:spLocks noChangeArrowheads="1"/>
          </p:cNvSpPr>
          <p:nvPr/>
        </p:nvSpPr>
        <p:spPr bwMode="auto">
          <a:xfrm>
            <a:off x="1619250" y="5157788"/>
            <a:ext cx="5688013" cy="457200"/>
          </a:xfrm>
          <a:prstGeom prst="rect">
            <a:avLst/>
          </a:prstGeom>
          <a:noFill/>
          <a:ln>
            <a:noFill/>
          </a:ln>
          <a:effectLst/>
        </p:spPr>
        <p:txBody>
          <a:bodyPr anchor="ctr">
            <a:spAutoFit/>
          </a:bodyPr>
          <a:lstStyle/>
          <a:p>
            <a:pPr algn="l">
              <a:defRPr/>
            </a:pPr>
            <a:r>
              <a:rPr lang="zh-CN" sz="2400">
                <a:solidFill>
                  <a:srgbClr val="000066"/>
                </a:solidFill>
                <a:latin typeface="Times New Roman"/>
                <a:ea typeface="楷体_GB2312"/>
              </a:rPr>
              <a:t>电路是一个异步五进制加计数电路。</a:t>
            </a:r>
            <a:endParaRPr/>
          </a:p>
        </p:txBody>
      </p:sp>
      <p:sp>
        <p:nvSpPr>
          <p:cNvPr id="374798" name="Rectangle 14"/>
          <p:cNvSpPr>
            <a:spLocks noChangeArrowheads="1"/>
          </p:cNvSpPr>
          <p:nvPr/>
        </p:nvSpPr>
        <p:spPr bwMode="auto">
          <a:xfrm>
            <a:off x="1116013" y="4508500"/>
            <a:ext cx="3419475" cy="457200"/>
          </a:xfrm>
          <a:prstGeom prst="rect">
            <a:avLst/>
          </a:prstGeom>
          <a:noFill/>
          <a:ln>
            <a:noFill/>
          </a:ln>
          <a:effectLst/>
        </p:spPr>
        <p:txBody>
          <a:bodyPr anchor="ctr">
            <a:spAutoFit/>
          </a:bodyPr>
          <a:lstStyle/>
          <a:p>
            <a:pPr algn="l">
              <a:defRPr/>
            </a:pPr>
            <a:r>
              <a:rPr lang="en-US" sz="2400">
                <a:solidFill>
                  <a:srgbClr val="000066"/>
                </a:solidFill>
                <a:latin typeface="Times New Roman"/>
                <a:ea typeface="楷体_GB2312"/>
              </a:rPr>
              <a:t>(4) </a:t>
            </a:r>
            <a:r>
              <a:rPr lang="zh-CN" sz="2400">
                <a:solidFill>
                  <a:srgbClr val="000066"/>
                </a:solidFill>
                <a:latin typeface="Times New Roman"/>
                <a:ea typeface="楷体_GB2312"/>
              </a:rPr>
              <a:t>逻辑功能分析</a:t>
            </a:r>
            <a:endParaRPr/>
          </a:p>
        </p:txBody>
      </p:sp>
      <p:sp>
        <p:nvSpPr>
          <p:cNvPr id="374799" name="Rectangle 15"/>
          <p:cNvSpPr>
            <a:spLocks noChangeArrowheads="1"/>
          </p:cNvSpPr>
          <p:nvPr/>
        </p:nvSpPr>
        <p:spPr bwMode="auto">
          <a:xfrm>
            <a:off x="971550" y="549275"/>
            <a:ext cx="2303463" cy="457200"/>
          </a:xfrm>
          <a:prstGeom prst="rect">
            <a:avLst/>
          </a:prstGeom>
          <a:noFill/>
          <a:ln>
            <a:noFill/>
          </a:ln>
          <a:effectLst/>
        </p:spPr>
        <p:txBody>
          <a:bodyPr anchor="ctr">
            <a:spAutoFit/>
          </a:bodyPr>
          <a:lstStyle/>
          <a:p>
            <a:pPr algn="l">
              <a:defRPr/>
            </a:pPr>
            <a:r>
              <a:rPr lang="en-US" sz="2400">
                <a:solidFill>
                  <a:srgbClr val="000066"/>
                </a:solidFill>
                <a:latin typeface="Arial"/>
                <a:ea typeface="楷体_GB2312"/>
                <a:cs typeface="Times New Roman"/>
              </a:rPr>
              <a:t>(3) </a:t>
            </a:r>
            <a:r>
              <a:rPr lang="zh-CN" sz="2400">
                <a:solidFill>
                  <a:srgbClr val="000066"/>
                </a:solidFill>
                <a:latin typeface="Arial"/>
                <a:ea typeface="楷体_GB2312"/>
                <a:cs typeface="Times New Roman"/>
              </a:rPr>
              <a:t>画出状态图</a:t>
            </a:r>
            <a:endParaRPr/>
          </a:p>
        </p:txBody>
      </p:sp>
      <p:grpSp>
        <p:nvGrpSpPr>
          <p:cNvPr id="374800" name="Group 16"/>
          <p:cNvGrpSpPr/>
          <p:nvPr/>
        </p:nvGrpSpPr>
        <p:grpSpPr bwMode="auto">
          <a:xfrm>
            <a:off x="2266950" y="1196975"/>
            <a:ext cx="4968875" cy="3078163"/>
            <a:chOff x="2381" y="1049"/>
            <a:chExt cx="3033" cy="1842"/>
          </a:xfrm>
        </p:grpSpPr>
        <p:graphicFrame>
          <p:nvGraphicFramePr>
            <p:cNvPr id="374801" name="Object 17"/>
            <p:cNvGraphicFramePr>
              <a:graphicFrameLocks xmlns:a="http://schemas.openxmlformats.org/drawingml/2006/main" noChangeAspect="1"/>
            </p:cNvGraphicFramePr>
            <p:nvPr/>
          </p:nvGraphicFramePr>
          <p:xfrm>
            <a:off x="2381" y="1049"/>
            <a:ext cx="2307" cy="1799"/>
          </p:xfrm>
          <a:graphic>
            <a:graphicData uri="http://schemas.openxmlformats.org/presentationml/2006/ole">
              <p:oleObj name="oleObj" r:id="rId4" imgW="2400300" imgH="1866900" progId="Word.Picture.8">
                <p:embed/>
                <p:pic>
                  <p:nvPicPr>
                    <p:cNvPr id="374801" name="Object 17"/>
                    <p:cNvPicPr/>
                    <p:nvPr/>
                  </p:nvPicPr>
                  <p:blipFill>
                    <a:blip r:embed="rId3"/>
                    <a:stretch/>
                  </p:blipFill>
                  <p:spPr bwMode="auto">
                    <a:xfrm>
                      <a:off x="2381" y="1049"/>
                      <a:ext cx="2307" cy="1799"/>
                    </a:xfrm>
                    <a:prstGeom prst="rect">
                      <a:avLst/>
                    </a:prstGeom>
                  </p:spPr>
                </p:pic>
              </p:oleObj>
            </a:graphicData>
          </a:graphic>
        </p:graphicFrame>
        <p:graphicFrame>
          <p:nvGraphicFramePr>
            <p:cNvPr id="374802" name="Object 18"/>
            <p:cNvGraphicFramePr>
              <a:graphicFrameLocks xmlns:a="http://schemas.openxmlformats.org/drawingml/2006/main" noChangeAspect="1"/>
            </p:cNvGraphicFramePr>
            <p:nvPr/>
          </p:nvGraphicFramePr>
          <p:xfrm>
            <a:off x="4360" y="1276"/>
            <a:ext cx="833" cy="413"/>
          </p:xfrm>
          <a:graphic>
            <a:graphicData uri="http://schemas.openxmlformats.org/presentationml/2006/ole">
              <p:oleObj name="oleObj" r:id="rId6" imgW="866775" imgH="428625" progId="Word.Picture.8">
                <p:embed/>
                <p:pic>
                  <p:nvPicPr>
                    <p:cNvPr id="374802" name="Object 18"/>
                    <p:cNvPicPr/>
                    <p:nvPr/>
                  </p:nvPicPr>
                  <p:blipFill>
                    <a:blip r:embed="rId5"/>
                    <a:stretch/>
                  </p:blipFill>
                  <p:spPr bwMode="auto">
                    <a:xfrm>
                      <a:off x="4360" y="1276"/>
                      <a:ext cx="833" cy="413"/>
                    </a:xfrm>
                    <a:prstGeom prst="rect">
                      <a:avLst/>
                    </a:prstGeom>
                  </p:spPr>
                </p:pic>
              </p:oleObj>
            </a:graphicData>
          </a:graphic>
        </p:graphicFrame>
        <p:graphicFrame>
          <p:nvGraphicFramePr>
            <p:cNvPr id="374803" name="Object 19"/>
            <p:cNvGraphicFramePr>
              <a:graphicFrameLocks xmlns:a="http://schemas.openxmlformats.org/drawingml/2006/main" noChangeAspect="1"/>
            </p:cNvGraphicFramePr>
            <p:nvPr/>
          </p:nvGraphicFramePr>
          <p:xfrm>
            <a:off x="3968" y="2478"/>
            <a:ext cx="833" cy="413"/>
          </p:xfrm>
          <a:graphic>
            <a:graphicData uri="http://schemas.openxmlformats.org/presentationml/2006/ole">
              <p:oleObj name="oleObj" r:id="rId8" imgW="866775" imgH="428625" progId="Word.Picture.8">
                <p:embed/>
                <p:pic>
                  <p:nvPicPr>
                    <p:cNvPr id="374803" name="Object 19"/>
                    <p:cNvPicPr/>
                    <p:nvPr/>
                  </p:nvPicPr>
                  <p:blipFill>
                    <a:blip r:embed="rId7"/>
                    <a:stretch/>
                  </p:blipFill>
                  <p:spPr bwMode="auto">
                    <a:xfrm>
                      <a:off x="3968" y="2478"/>
                      <a:ext cx="833" cy="413"/>
                    </a:xfrm>
                    <a:prstGeom prst="rect">
                      <a:avLst/>
                    </a:prstGeom>
                  </p:spPr>
                </p:pic>
              </p:oleObj>
            </a:graphicData>
          </a:graphic>
        </p:graphicFrame>
        <p:graphicFrame>
          <p:nvGraphicFramePr>
            <p:cNvPr id="374804" name="Object 20"/>
            <p:cNvGraphicFramePr>
              <a:graphicFrameLocks xmlns:a="http://schemas.openxmlformats.org/drawingml/2006/main" noChangeAspect="1"/>
            </p:cNvGraphicFramePr>
            <p:nvPr/>
          </p:nvGraphicFramePr>
          <p:xfrm>
            <a:off x="4581" y="1979"/>
            <a:ext cx="833" cy="413"/>
          </p:xfrm>
          <a:graphic>
            <a:graphicData uri="http://schemas.openxmlformats.org/presentationml/2006/ole">
              <p:oleObj name="oleObj" r:id="rId10" imgW="866775" imgH="428625" progId="Word.Picture.8">
                <p:embed/>
                <p:pic>
                  <p:nvPicPr>
                    <p:cNvPr id="374804" name="Object 20"/>
                    <p:cNvPicPr/>
                    <p:nvPr/>
                  </p:nvPicPr>
                  <p:blipFill>
                    <a:blip r:embed="rId9"/>
                    <a:stretch/>
                  </p:blipFill>
                  <p:spPr bwMode="auto">
                    <a:xfrm>
                      <a:off x="4581" y="1979"/>
                      <a:ext cx="833" cy="413"/>
                    </a:xfrm>
                    <a:prstGeom prst="rect">
                      <a:avLst/>
                    </a:prstGeom>
                  </p:spPr>
                </p:pic>
              </p:oleObj>
            </a:graphicData>
          </a:graphic>
        </p:graphicFrame>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747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4" presetClass="entr" presetSubtype="16" fill="hold" nodeType="clickEffect">
                                  <p:stCondLst>
                                    <p:cond delay="0"/>
                                  </p:stCondLst>
                                  <p:childTnLst>
                                    <p:set>
                                      <p:cBhvr>
                                        <p:cTn id="10" dur="1" fill="hold">
                                          <p:stCondLst>
                                            <p:cond delay="0"/>
                                          </p:stCondLst>
                                        </p:cTn>
                                        <p:tgtEl>
                                          <p:spTgt spid="374800"/>
                                        </p:tgtEl>
                                        <p:attrNameLst>
                                          <p:attrName>style.visibility</p:attrName>
                                        </p:attrNameLst>
                                      </p:cBhvr>
                                      <p:to>
                                        <p:strVal val="visible"/>
                                      </p:to>
                                    </p:set>
                                    <p:animEffect transition="in" filter="box(in)">
                                      <p:cBhvr>
                                        <p:cTn id="11" dur="500"/>
                                        <p:tgtEl>
                                          <p:spTgt spid="37480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74798"/>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747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4797" grpId="0"/>
      <p:bldP spid="374798" grpId="0"/>
    </p:bldLst>
  </p:timing>
</p:sld>
</file>

<file path=ppt/slides/slide10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0">
  <p:cSld name="">
    <p:spTree>
      <p:nvGrpSpPr>
        <p:cNvPr id="1" name=""/>
        <p:cNvGrpSpPr/>
        <p:nvPr/>
      </p:nvGrpSpPr>
      <p:grpSpPr bwMode="auto">
        <a:xfrm>
          <a:off x="0" y="0"/>
          <a:ext cx="0" cy="0"/>
          <a:chOff x="0" y="0"/>
          <a:chExt cx="0" cy="0"/>
        </a:xfrm>
      </p:grpSpPr>
      <p:sp>
        <p:nvSpPr>
          <p:cNvPr id="2" name="标题 1"/>
          <p:cNvSpPr>
            <a:spLocks noGrp="1"/>
          </p:cNvSpPr>
          <p:nvPr>
            <p:ph type="title"/>
          </p:nvPr>
        </p:nvSpPr>
        <p:spPr bwMode="auto"/>
        <p:txBody>
          <a:bodyPr/>
          <a:lstStyle/>
          <a:p>
            <a:pPr>
              <a:defRPr/>
            </a:pPr>
            <a:r>
              <a:rPr lang="en-US"/>
              <a:t>Verilog HDL</a:t>
            </a:r>
            <a:endParaRPr lang="zh-CN"/>
          </a:p>
        </p:txBody>
      </p:sp>
      <p:sp>
        <p:nvSpPr>
          <p:cNvPr id="4" name="矩形 3"/>
          <p:cNvSpPr/>
          <p:nvPr/>
        </p:nvSpPr>
        <p:spPr bwMode="auto">
          <a:xfrm>
            <a:off x="467430" y="1412720"/>
            <a:ext cx="7921100" cy="3970318"/>
          </a:xfrm>
          <a:prstGeom prst="rect">
            <a:avLst/>
          </a:prstGeom>
        </p:spPr>
        <p:txBody>
          <a:bodyPr wrap="square">
            <a:spAutoFit/>
          </a:bodyPr>
          <a:lstStyle/>
          <a:p>
            <a:pPr algn="l">
              <a:defRPr/>
            </a:pPr>
            <a:r>
              <a:rPr lang="zh-CN" sz="2800"/>
              <a:t>assign cp[0]=~(clk | Q[2]);</a:t>
            </a:r>
            <a:endParaRPr/>
          </a:p>
          <a:p>
            <a:pPr algn="l">
              <a:defRPr/>
            </a:pPr>
            <a:r>
              <a:rPr lang="zh-CN" sz="2800"/>
              <a:t>assign cp[1]=Q[0];</a:t>
            </a:r>
            <a:endParaRPr/>
          </a:p>
          <a:p>
            <a:pPr algn="l">
              <a:defRPr/>
            </a:pPr>
            <a:r>
              <a:rPr lang="zh-CN" sz="2800"/>
              <a:t>assign cp[2]=~(clk | ~(Q[2] | Q[1] &amp; </a:t>
            </a:r>
            <a:r>
              <a:rPr lang="en-US" sz="2800"/>
              <a:t>Q</a:t>
            </a:r>
            <a:r>
              <a:rPr lang="zh-CN" sz="2800"/>
              <a:t>[0] ));</a:t>
            </a:r>
            <a:endParaRPr/>
          </a:p>
          <a:p>
            <a:pPr algn="l">
              <a:defRPr/>
            </a:pPr>
            <a:r>
              <a:rPr lang="zh-CN" sz="2800"/>
              <a:t>always@(negedge cp[0])</a:t>
            </a:r>
            <a:endParaRPr/>
          </a:p>
          <a:p>
            <a:pPr algn="l">
              <a:defRPr/>
            </a:pPr>
            <a:r>
              <a:rPr lang="en-US" sz="2800"/>
              <a:t>	Q</a:t>
            </a:r>
            <a:r>
              <a:rPr lang="zh-CN" sz="2800"/>
              <a:t>[0]=~</a:t>
            </a:r>
            <a:r>
              <a:rPr lang="en-US" sz="2800"/>
              <a:t>Q</a:t>
            </a:r>
            <a:r>
              <a:rPr lang="zh-CN" sz="2800"/>
              <a:t>[0];</a:t>
            </a:r>
            <a:endParaRPr/>
          </a:p>
          <a:p>
            <a:pPr algn="l">
              <a:defRPr/>
            </a:pPr>
            <a:r>
              <a:rPr lang="zh-CN" sz="2800"/>
              <a:t>always@(negedge cp[1])</a:t>
            </a:r>
            <a:endParaRPr/>
          </a:p>
          <a:p>
            <a:pPr algn="l">
              <a:defRPr/>
            </a:pPr>
            <a:r>
              <a:rPr lang="en-US" sz="2800"/>
              <a:t>	Q</a:t>
            </a:r>
            <a:r>
              <a:rPr lang="zh-CN" sz="2800"/>
              <a:t>[1]=~</a:t>
            </a:r>
            <a:r>
              <a:rPr lang="en-US" sz="2800"/>
              <a:t>Q</a:t>
            </a:r>
            <a:r>
              <a:rPr lang="zh-CN" sz="2800"/>
              <a:t>[1];</a:t>
            </a:r>
            <a:endParaRPr/>
          </a:p>
          <a:p>
            <a:pPr algn="l">
              <a:defRPr/>
            </a:pPr>
            <a:r>
              <a:rPr lang="zh-CN" sz="2800"/>
              <a:t>always@(negedge cp[2])</a:t>
            </a:r>
            <a:endParaRPr/>
          </a:p>
          <a:p>
            <a:pPr algn="l">
              <a:defRPr/>
            </a:pPr>
            <a:r>
              <a:rPr lang="en-US" sz="2800"/>
              <a:t>	Q</a:t>
            </a:r>
            <a:r>
              <a:rPr lang="zh-CN" sz="2800"/>
              <a:t>[2]=~</a:t>
            </a:r>
            <a:r>
              <a:rPr lang="en-US" sz="2800"/>
              <a:t>Q</a:t>
            </a:r>
            <a:r>
              <a:rPr lang="zh-CN" sz="2800"/>
              <a:t>[2];</a:t>
            </a:r>
            <a:endParaRPr/>
          </a:p>
        </p:txBody>
      </p:sp>
      <p:sp>
        <p:nvSpPr>
          <p:cNvPr id="5" name="文本框 4"/>
          <p:cNvSpPr txBox="1"/>
          <p:nvPr/>
        </p:nvSpPr>
        <p:spPr bwMode="auto">
          <a:xfrm>
            <a:off x="4700077" y="4797190"/>
            <a:ext cx="3826689" cy="830997"/>
          </a:xfrm>
          <a:prstGeom prst="rect">
            <a:avLst/>
          </a:prstGeom>
          <a:noFill/>
        </p:spPr>
        <p:txBody>
          <a:bodyPr wrap="none" rtlCol="0">
            <a:spAutoFit/>
          </a:bodyPr>
          <a:lstStyle/>
          <a:p>
            <a:pPr algn="l">
              <a:defRPr/>
            </a:pPr>
            <a:r>
              <a:rPr lang="zh-CN" sz="2400"/>
              <a:t>问题： </a:t>
            </a:r>
            <a:endParaRPr lang="en-US" sz="2400"/>
          </a:p>
          <a:p>
            <a:pPr algn="l">
              <a:defRPr/>
            </a:pPr>
            <a:r>
              <a:rPr lang="en-US" sz="2400"/>
              <a:t>Q</a:t>
            </a:r>
            <a:r>
              <a:rPr lang="zh-CN" sz="2400"/>
              <a:t>和</a:t>
            </a:r>
            <a:r>
              <a:rPr lang="en-US" sz="2400"/>
              <a:t>CP</a:t>
            </a:r>
            <a:r>
              <a:rPr lang="zh-CN" sz="2400"/>
              <a:t>数据类型声明如何？</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23940" name="Rectangle 4"/>
          <p:cNvSpPr>
            <a:spLocks noChangeArrowheads="1"/>
          </p:cNvSpPr>
          <p:nvPr/>
        </p:nvSpPr>
        <p:spPr bwMode="auto">
          <a:xfrm>
            <a:off x="1042988" y="1268413"/>
            <a:ext cx="7453312" cy="790575"/>
          </a:xfrm>
          <a:prstGeom prst="rect">
            <a:avLst/>
          </a:prstGeom>
          <a:noFill/>
          <a:ln>
            <a:noFill/>
          </a:ln>
          <a:effectLst/>
        </p:spPr>
        <p:txBody>
          <a:bodyPr tIns="165047" bIns="76176" anchor="ctr">
            <a:spAutoFit/>
          </a:bodyPr>
          <a:lstStyle/>
          <a:p>
            <a:pPr algn="l">
              <a:defRPr/>
            </a:pPr>
            <a:r>
              <a:rPr lang="en-US" sz="3600">
                <a:solidFill>
                  <a:schemeClr val="accent2"/>
                </a:solidFill>
                <a:latin typeface="Times New Roman"/>
                <a:ea typeface="楷体_GB2312"/>
              </a:rPr>
              <a:t>6.5  </a:t>
            </a:r>
            <a:r>
              <a:rPr lang="zh-CN" sz="3600">
                <a:solidFill>
                  <a:schemeClr val="accent2"/>
                </a:solidFill>
                <a:latin typeface="Times New Roman"/>
                <a:ea typeface="楷体_GB2312"/>
              </a:rPr>
              <a:t>若干典型的时序逻辑集成电路</a:t>
            </a:r>
            <a:endParaRPr/>
          </a:p>
        </p:txBody>
      </p:sp>
      <p:sp>
        <p:nvSpPr>
          <p:cNvPr id="423941" name="Rectangle 5"/>
          <p:cNvSpPr>
            <a:spLocks noChangeArrowheads="1"/>
          </p:cNvSpPr>
          <p:nvPr/>
        </p:nvSpPr>
        <p:spPr bwMode="auto">
          <a:xfrm>
            <a:off x="250825" y="2924175"/>
            <a:ext cx="6192837" cy="579438"/>
          </a:xfrm>
          <a:prstGeom prst="rect">
            <a:avLst/>
          </a:prstGeom>
          <a:noFill/>
          <a:ln>
            <a:noFill/>
          </a:ln>
          <a:effectLst/>
        </p:spPr>
        <p:txBody>
          <a:bodyPr anchor="ctr">
            <a:spAutoFit/>
          </a:bodyPr>
          <a:lstStyle>
            <a:lvl1pPr indent="266700"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a:spcBef>
                <a:spcPts val="0"/>
              </a:spcBef>
              <a:spcAft>
                <a:spcPts val="0"/>
              </a:spcAft>
              <a:defRPr sz="2400">
                <a:solidFill>
                  <a:schemeClr val="tx1"/>
                </a:solidFill>
                <a:latin typeface="Times New Roman"/>
                <a:ea typeface="宋体"/>
              </a:defRPr>
            </a:lvl6pPr>
            <a:lvl7pPr>
              <a:spcBef>
                <a:spcPts val="0"/>
              </a:spcBef>
              <a:spcAft>
                <a:spcPts val="0"/>
              </a:spcAft>
              <a:defRPr sz="2400">
                <a:solidFill>
                  <a:schemeClr val="tx1"/>
                </a:solidFill>
                <a:latin typeface="Times New Roman"/>
                <a:ea typeface="宋体"/>
              </a:defRPr>
            </a:lvl7pPr>
            <a:lvl8pPr>
              <a:spcBef>
                <a:spcPts val="0"/>
              </a:spcBef>
              <a:spcAft>
                <a:spcPts val="0"/>
              </a:spcAft>
              <a:defRPr sz="2400">
                <a:solidFill>
                  <a:schemeClr val="tx1"/>
                </a:solidFill>
                <a:latin typeface="Times New Roman"/>
                <a:ea typeface="宋体"/>
              </a:defRPr>
            </a:lvl8pPr>
            <a:lvl9pPr>
              <a:spcBef>
                <a:spcPts val="0"/>
              </a:spcBef>
              <a:spcAft>
                <a:spcPts val="0"/>
              </a:spcAft>
              <a:defRPr sz="2400">
                <a:solidFill>
                  <a:schemeClr val="tx1"/>
                </a:solidFill>
                <a:latin typeface="Times New Roman"/>
                <a:ea typeface="宋体"/>
              </a:defRPr>
            </a:lvl9pPr>
          </a:lstStyle>
          <a:p>
            <a:pPr algn="ctr">
              <a:defRPr/>
            </a:pPr>
            <a:r>
              <a:rPr lang="en-US" sz="3200" u="sng">
                <a:solidFill>
                  <a:srgbClr val="000066"/>
                </a:solidFill>
                <a:ea typeface="楷体_GB2312"/>
                <a:hlinkClick r:id="rId3" action="ppaction://hlinksldjump" tooltip="ppaction://hlinksldjumpslide1"/>
              </a:rPr>
              <a:t>6.5.1  </a:t>
            </a:r>
            <a:r>
              <a:rPr lang="zh-CN" sz="3200" u="sng">
                <a:solidFill>
                  <a:srgbClr val="000066"/>
                </a:solidFill>
                <a:ea typeface="楷体_GB2312"/>
                <a:hlinkClick r:id="rId3" action="ppaction://hlinksldjump" tooltip="ppaction://hlinksldjumpslide1"/>
              </a:rPr>
              <a:t>寄存器和移位寄存器</a:t>
            </a:r>
            <a:endParaRPr lang="zh-CN" sz="3200">
              <a:solidFill>
                <a:srgbClr val="000066"/>
              </a:solidFill>
              <a:ea typeface="楷体_GB2312"/>
            </a:endParaRPr>
          </a:p>
        </p:txBody>
      </p:sp>
      <p:sp>
        <p:nvSpPr>
          <p:cNvPr id="423942" name="Rectangle 6"/>
          <p:cNvSpPr>
            <a:spLocks noChangeArrowheads="1"/>
          </p:cNvSpPr>
          <p:nvPr/>
        </p:nvSpPr>
        <p:spPr bwMode="auto">
          <a:xfrm>
            <a:off x="-107949" y="4073525"/>
            <a:ext cx="4465638" cy="579438"/>
          </a:xfrm>
          <a:prstGeom prst="rect">
            <a:avLst/>
          </a:prstGeom>
          <a:noFill/>
          <a:ln>
            <a:noFill/>
          </a:ln>
          <a:effectLst/>
        </p:spPr>
        <p:txBody>
          <a:bodyPr anchor="ctr">
            <a:spAutoFit/>
          </a:bodyPr>
          <a:lstStyle>
            <a:lvl1pPr indent="266700"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a:spcBef>
                <a:spcPts val="0"/>
              </a:spcBef>
              <a:spcAft>
                <a:spcPts val="0"/>
              </a:spcAft>
              <a:defRPr sz="2400">
                <a:solidFill>
                  <a:schemeClr val="tx1"/>
                </a:solidFill>
                <a:latin typeface="Times New Roman"/>
                <a:ea typeface="宋体"/>
              </a:defRPr>
            </a:lvl6pPr>
            <a:lvl7pPr>
              <a:spcBef>
                <a:spcPts val="0"/>
              </a:spcBef>
              <a:spcAft>
                <a:spcPts val="0"/>
              </a:spcAft>
              <a:defRPr sz="2400">
                <a:solidFill>
                  <a:schemeClr val="tx1"/>
                </a:solidFill>
                <a:latin typeface="Times New Roman"/>
                <a:ea typeface="宋体"/>
              </a:defRPr>
            </a:lvl7pPr>
            <a:lvl8pPr>
              <a:spcBef>
                <a:spcPts val="0"/>
              </a:spcBef>
              <a:spcAft>
                <a:spcPts val="0"/>
              </a:spcAft>
              <a:defRPr sz="2400">
                <a:solidFill>
                  <a:schemeClr val="tx1"/>
                </a:solidFill>
                <a:latin typeface="Times New Roman"/>
                <a:ea typeface="宋体"/>
              </a:defRPr>
            </a:lvl8pPr>
            <a:lvl9pPr>
              <a:spcBef>
                <a:spcPts val="0"/>
              </a:spcBef>
              <a:spcAft>
                <a:spcPts val="0"/>
              </a:spcAft>
              <a:defRPr sz="2400">
                <a:solidFill>
                  <a:schemeClr val="tx1"/>
                </a:solidFill>
                <a:latin typeface="Times New Roman"/>
                <a:ea typeface="宋体"/>
              </a:defRPr>
            </a:lvl9pPr>
          </a:lstStyle>
          <a:p>
            <a:pPr algn="ctr">
              <a:defRPr/>
            </a:pPr>
            <a:r>
              <a:rPr lang="en-US" sz="3200" u="sng">
                <a:solidFill>
                  <a:srgbClr val="000066"/>
                </a:solidFill>
                <a:ea typeface="楷体_GB2312"/>
                <a:hlinkClick r:id="rId4" action="ppaction://hlinksldjump" tooltip="ppaction://hlinksldjumpslide19"/>
              </a:rPr>
              <a:t>6.5.2  </a:t>
            </a:r>
            <a:r>
              <a:rPr lang="zh-CN" sz="3200" u="sng">
                <a:solidFill>
                  <a:srgbClr val="000066"/>
                </a:solidFill>
                <a:ea typeface="楷体_GB2312"/>
                <a:hlinkClick r:id="rId4" action="ppaction://hlinksldjump" tooltip="ppaction://hlinksldjumpslide19"/>
              </a:rPr>
              <a:t>计数器</a:t>
            </a:r>
            <a:endParaRPr lang="zh-CN" sz="3200">
              <a:solidFill>
                <a:srgbClr val="000066"/>
              </a:solidFill>
              <a:ea typeface="楷体_GB2312"/>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23941"/>
                                        </p:tgtEl>
                                        <p:attrNameLst>
                                          <p:attrName>style.visibility</p:attrName>
                                        </p:attrNameLst>
                                      </p:cBhvr>
                                      <p:to>
                                        <p:strVal val="visible"/>
                                      </p:to>
                                    </p:set>
                                    <p:animEffect transition="in" filter="strips(downRight)">
                                      <p:cBhvr>
                                        <p:cTn id="7" dur="500"/>
                                        <p:tgtEl>
                                          <p:spTgt spid="42394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23942"/>
                                        </p:tgtEl>
                                        <p:attrNameLst>
                                          <p:attrName>style.visibility</p:attrName>
                                        </p:attrNameLst>
                                      </p:cBhvr>
                                      <p:to>
                                        <p:strVal val="visible"/>
                                      </p:to>
                                    </p:set>
                                    <p:animEffect transition="in" filter="strips(downRight)">
                                      <p:cBhvr>
                                        <p:cTn id="12" dur="500"/>
                                        <p:tgtEl>
                                          <p:spTgt spid="4239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3941" grpId="0"/>
      <p:bldP spid="423942" grpId="0"/>
    </p:bldLst>
  </p:timing>
</p:sld>
</file>

<file path=ppt/slides/slide10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64562" name="Rectangle 18"/>
          <p:cNvSpPr>
            <a:spLocks noChangeArrowheads="1"/>
          </p:cNvSpPr>
          <p:nvPr/>
        </p:nvSpPr>
        <p:spPr bwMode="auto">
          <a:xfrm>
            <a:off x="1008063" y="1125538"/>
            <a:ext cx="7453312" cy="728662"/>
          </a:xfrm>
          <a:prstGeom prst="rect">
            <a:avLst/>
          </a:prstGeom>
          <a:noFill/>
          <a:ln>
            <a:noFill/>
          </a:ln>
          <a:effectLst/>
        </p:spPr>
        <p:txBody>
          <a:bodyPr tIns="165047" bIns="76176" anchor="ctr">
            <a:spAutoFit/>
          </a:bodyPr>
          <a:lstStyle/>
          <a:p>
            <a:pPr algn="l">
              <a:defRPr/>
            </a:pPr>
            <a:r>
              <a:rPr lang="en-US" sz="3200">
                <a:solidFill>
                  <a:schemeClr val="accent2"/>
                </a:solidFill>
                <a:latin typeface="Times New Roman"/>
                <a:ea typeface="楷体_GB2312"/>
              </a:rPr>
              <a:t>6.5  </a:t>
            </a:r>
            <a:r>
              <a:rPr lang="zh-CN" sz="3200">
                <a:solidFill>
                  <a:schemeClr val="accent2"/>
                </a:solidFill>
                <a:latin typeface="Times New Roman"/>
                <a:ea typeface="楷体_GB2312"/>
              </a:rPr>
              <a:t>若干典型的时序逻辑集成电路</a:t>
            </a:r>
            <a:endParaRPr/>
          </a:p>
        </p:txBody>
      </p:sp>
      <p:sp>
        <p:nvSpPr>
          <p:cNvPr id="364563" name="Rectangle 19"/>
          <p:cNvSpPr>
            <a:spLocks noChangeArrowheads="1"/>
          </p:cNvSpPr>
          <p:nvPr/>
        </p:nvSpPr>
        <p:spPr bwMode="auto">
          <a:xfrm>
            <a:off x="250825" y="2997200"/>
            <a:ext cx="3133725" cy="519113"/>
          </a:xfrm>
          <a:prstGeom prst="rect">
            <a:avLst/>
          </a:prstGeom>
          <a:noFill/>
          <a:ln>
            <a:noFill/>
          </a:ln>
          <a:effectLst/>
        </p:spPr>
        <p:txBody>
          <a:bodyPr anchor="ctr">
            <a:spAutoFit/>
          </a:bodyPr>
          <a:lstStyle>
            <a:lvl1pPr indent="266700"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a:spcBef>
                <a:spcPts val="0"/>
              </a:spcBef>
              <a:spcAft>
                <a:spcPts val="0"/>
              </a:spcAft>
              <a:defRPr sz="2400">
                <a:solidFill>
                  <a:schemeClr val="tx1"/>
                </a:solidFill>
                <a:latin typeface="Times New Roman"/>
                <a:ea typeface="宋体"/>
              </a:defRPr>
            </a:lvl6pPr>
            <a:lvl7pPr>
              <a:spcBef>
                <a:spcPts val="0"/>
              </a:spcBef>
              <a:spcAft>
                <a:spcPts val="0"/>
              </a:spcAft>
              <a:defRPr sz="2400">
                <a:solidFill>
                  <a:schemeClr val="tx1"/>
                </a:solidFill>
                <a:latin typeface="Times New Roman"/>
                <a:ea typeface="宋体"/>
              </a:defRPr>
            </a:lvl7pPr>
            <a:lvl8pPr>
              <a:spcBef>
                <a:spcPts val="0"/>
              </a:spcBef>
              <a:spcAft>
                <a:spcPts val="0"/>
              </a:spcAft>
              <a:defRPr sz="2400">
                <a:solidFill>
                  <a:schemeClr val="tx1"/>
                </a:solidFill>
                <a:latin typeface="Times New Roman"/>
                <a:ea typeface="宋体"/>
              </a:defRPr>
            </a:lvl8pPr>
            <a:lvl9pPr>
              <a:spcBef>
                <a:spcPts val="0"/>
              </a:spcBef>
              <a:spcAft>
                <a:spcPts val="0"/>
              </a:spcAft>
              <a:defRPr sz="2400">
                <a:solidFill>
                  <a:schemeClr val="tx1"/>
                </a:solidFill>
                <a:latin typeface="Times New Roman"/>
                <a:ea typeface="宋体"/>
              </a:defRPr>
            </a:lvl9pPr>
          </a:lstStyle>
          <a:p>
            <a:pPr>
              <a:defRPr/>
            </a:pPr>
            <a:r>
              <a:rPr lang="en-US" sz="2800">
                <a:solidFill>
                  <a:srgbClr val="000066"/>
                </a:solidFill>
                <a:latin typeface="楷体_GB2312"/>
                <a:ea typeface="楷体_GB2312"/>
              </a:rPr>
              <a:t>1</a:t>
            </a:r>
            <a:r>
              <a:rPr lang="zh-CN" sz="2800">
                <a:solidFill>
                  <a:srgbClr val="000066"/>
                </a:solidFill>
                <a:latin typeface="楷体_GB2312"/>
                <a:ea typeface="楷体_GB2312"/>
              </a:rPr>
              <a:t>、 寄存器</a:t>
            </a:r>
            <a:endParaRPr/>
          </a:p>
        </p:txBody>
      </p:sp>
      <p:sp>
        <p:nvSpPr>
          <p:cNvPr id="364564" name="Rectangle 20"/>
          <p:cNvSpPr>
            <a:spLocks noChangeArrowheads="1"/>
          </p:cNvSpPr>
          <p:nvPr/>
        </p:nvSpPr>
        <p:spPr bwMode="auto">
          <a:xfrm>
            <a:off x="250825" y="2282825"/>
            <a:ext cx="6192837" cy="579438"/>
          </a:xfrm>
          <a:prstGeom prst="rect">
            <a:avLst/>
          </a:prstGeom>
          <a:noFill/>
          <a:ln>
            <a:noFill/>
          </a:ln>
          <a:effectLst/>
        </p:spPr>
        <p:txBody>
          <a:bodyPr anchor="ctr">
            <a:spAutoFit/>
          </a:bodyPr>
          <a:lstStyle>
            <a:lvl1pPr indent="266700"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a:spcBef>
                <a:spcPts val="0"/>
              </a:spcBef>
              <a:spcAft>
                <a:spcPts val="0"/>
              </a:spcAft>
              <a:defRPr sz="2400">
                <a:solidFill>
                  <a:schemeClr val="tx1"/>
                </a:solidFill>
                <a:latin typeface="Times New Roman"/>
                <a:ea typeface="宋体"/>
              </a:defRPr>
            </a:lvl6pPr>
            <a:lvl7pPr>
              <a:spcBef>
                <a:spcPts val="0"/>
              </a:spcBef>
              <a:spcAft>
                <a:spcPts val="0"/>
              </a:spcAft>
              <a:defRPr sz="2400">
                <a:solidFill>
                  <a:schemeClr val="tx1"/>
                </a:solidFill>
                <a:latin typeface="Times New Roman"/>
                <a:ea typeface="宋体"/>
              </a:defRPr>
            </a:lvl7pPr>
            <a:lvl8pPr>
              <a:spcBef>
                <a:spcPts val="0"/>
              </a:spcBef>
              <a:spcAft>
                <a:spcPts val="0"/>
              </a:spcAft>
              <a:defRPr sz="2400">
                <a:solidFill>
                  <a:schemeClr val="tx1"/>
                </a:solidFill>
                <a:latin typeface="Times New Roman"/>
                <a:ea typeface="宋体"/>
              </a:defRPr>
            </a:lvl8pPr>
            <a:lvl9pPr>
              <a:spcBef>
                <a:spcPts val="0"/>
              </a:spcBef>
              <a:spcAft>
                <a:spcPts val="0"/>
              </a:spcAft>
              <a:defRPr sz="2400">
                <a:solidFill>
                  <a:schemeClr val="tx1"/>
                </a:solidFill>
                <a:latin typeface="Times New Roman"/>
                <a:ea typeface="宋体"/>
              </a:defRPr>
            </a:lvl9pPr>
          </a:lstStyle>
          <a:p>
            <a:pPr algn="ctr">
              <a:defRPr/>
            </a:pPr>
            <a:r>
              <a:rPr lang="en-US" sz="3200">
                <a:solidFill>
                  <a:schemeClr val="accent2"/>
                </a:solidFill>
                <a:ea typeface="楷体_GB2312"/>
              </a:rPr>
              <a:t>6.5.1  </a:t>
            </a:r>
            <a:r>
              <a:rPr lang="zh-CN" sz="3200">
                <a:solidFill>
                  <a:schemeClr val="accent2"/>
                </a:solidFill>
                <a:ea typeface="楷体_GB2312"/>
              </a:rPr>
              <a:t>寄存器和移位寄存器</a:t>
            </a:r>
            <a:endParaRPr/>
          </a:p>
        </p:txBody>
      </p:sp>
      <p:sp>
        <p:nvSpPr>
          <p:cNvPr id="364565" name="Rectangle 21" descr="信纸"/>
          <p:cNvSpPr>
            <a:spLocks noChangeArrowheads="1"/>
          </p:cNvSpPr>
          <p:nvPr/>
        </p:nvSpPr>
        <p:spPr bwMode="auto">
          <a:xfrm>
            <a:off x="287338" y="3743325"/>
            <a:ext cx="8504237" cy="946150"/>
          </a:xfrm>
          <a:prstGeom prst="rect">
            <a:avLst/>
          </a:prstGeom>
          <a:noFill/>
          <a:ln>
            <a:noFill/>
          </a:ln>
          <a:effectLst/>
        </p:spPr>
        <p:txBody>
          <a:bodyPr anchor="ctr">
            <a:spAutoFit/>
          </a:bodyPr>
          <a:lstStyle/>
          <a:p>
            <a:pPr algn="l">
              <a:defRPr/>
            </a:pPr>
            <a:r>
              <a:rPr lang="zh-CN" sz="2800">
                <a:solidFill>
                  <a:srgbClr val="000066"/>
                </a:solidFill>
                <a:latin typeface="Times New Roman"/>
                <a:ea typeface="楷体_GB2312"/>
              </a:rPr>
              <a:t>寄存器</a:t>
            </a:r>
            <a:r>
              <a:rPr lang="en-US" sz="2800">
                <a:solidFill>
                  <a:srgbClr val="000066"/>
                </a:solidFill>
                <a:latin typeface="Times New Roman"/>
                <a:ea typeface="楷体_GB2312"/>
              </a:rPr>
              <a:t>:</a:t>
            </a:r>
            <a:r>
              <a:rPr lang="zh-CN" sz="2800">
                <a:solidFill>
                  <a:srgbClr val="000066"/>
                </a:solidFill>
                <a:latin typeface="Times New Roman"/>
                <a:ea typeface="楷体_GB2312"/>
              </a:rPr>
              <a:t>是数字系统中用来存储代码或数据的逻辑部件。它的主要组成部分是触发器。</a:t>
            </a:r>
            <a:endParaRPr/>
          </a:p>
        </p:txBody>
      </p:sp>
      <p:sp>
        <p:nvSpPr>
          <p:cNvPr id="364566" name="Rectangle 22" descr="信纸"/>
          <p:cNvSpPr>
            <a:spLocks noChangeArrowheads="1"/>
          </p:cNvSpPr>
          <p:nvPr/>
        </p:nvSpPr>
        <p:spPr bwMode="auto">
          <a:xfrm>
            <a:off x="347663" y="5008562"/>
            <a:ext cx="8443912" cy="1373187"/>
          </a:xfrm>
          <a:prstGeom prst="rect">
            <a:avLst/>
          </a:prstGeom>
          <a:noFill/>
          <a:ln>
            <a:noFill/>
          </a:ln>
          <a:effectLst/>
        </p:spPr>
        <p:txBody>
          <a:bodyPr>
            <a:spAutoFit/>
          </a:bodyPr>
          <a:lstStyle/>
          <a:p>
            <a:pPr algn="l">
              <a:defRPr/>
            </a:pPr>
            <a:r>
              <a:rPr lang="en-US" sz="2800">
                <a:solidFill>
                  <a:srgbClr val="000066"/>
                </a:solidFill>
                <a:latin typeface="Times New Roman"/>
                <a:ea typeface="楷体_GB2312"/>
              </a:rPr>
              <a:t>     </a:t>
            </a:r>
            <a:r>
              <a:rPr lang="zh-CN" sz="2800">
                <a:solidFill>
                  <a:srgbClr val="000066"/>
                </a:solidFill>
                <a:latin typeface="Times New Roman"/>
                <a:ea typeface="楷体_GB2312"/>
              </a:rPr>
              <a:t>一个触发器能存储</a:t>
            </a:r>
            <a:r>
              <a:rPr lang="en-US" sz="2800">
                <a:solidFill>
                  <a:srgbClr val="000066"/>
                </a:solidFill>
                <a:latin typeface="Times New Roman"/>
                <a:ea typeface="楷体_GB2312"/>
              </a:rPr>
              <a:t>1</a:t>
            </a:r>
            <a:r>
              <a:rPr lang="zh-CN" sz="2800">
                <a:solidFill>
                  <a:srgbClr val="000066"/>
                </a:solidFill>
                <a:latin typeface="Times New Roman"/>
                <a:ea typeface="楷体_GB2312"/>
              </a:rPr>
              <a:t>位二进制代码，存储 </a:t>
            </a:r>
            <a:r>
              <a:rPr lang="en-US" sz="2800" i="1">
                <a:solidFill>
                  <a:srgbClr val="000066"/>
                </a:solidFill>
                <a:latin typeface="Times New Roman"/>
                <a:ea typeface="楷体_GB2312"/>
              </a:rPr>
              <a:t>n </a:t>
            </a:r>
            <a:r>
              <a:rPr lang="zh-CN" sz="2800">
                <a:solidFill>
                  <a:srgbClr val="000066"/>
                </a:solidFill>
                <a:latin typeface="Times New Roman"/>
                <a:ea typeface="楷体_GB2312"/>
              </a:rPr>
              <a:t>位二进制代码的寄存器需要用 </a:t>
            </a:r>
            <a:r>
              <a:rPr lang="en-US" sz="2800" i="1">
                <a:solidFill>
                  <a:srgbClr val="000066"/>
                </a:solidFill>
                <a:latin typeface="Times New Roman"/>
                <a:ea typeface="楷体_GB2312"/>
              </a:rPr>
              <a:t>n </a:t>
            </a:r>
            <a:r>
              <a:rPr lang="zh-CN" sz="2800">
                <a:solidFill>
                  <a:srgbClr val="000066"/>
                </a:solidFill>
                <a:latin typeface="Times New Roman"/>
                <a:ea typeface="楷体_GB2312"/>
              </a:rPr>
              <a:t>个触发器组成。寄存器实际上是若干触发器的集合。</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64564"/>
                                        </p:tgtEl>
                                        <p:attrNameLst>
                                          <p:attrName>style.visibility</p:attrName>
                                        </p:attrNameLst>
                                      </p:cBhvr>
                                      <p:to>
                                        <p:strVal val="visible"/>
                                      </p:to>
                                    </p:set>
                                    <p:animEffect transition="in" filter="strips(downRight)">
                                      <p:cBhvr>
                                        <p:cTn id="7" dur="500"/>
                                        <p:tgtEl>
                                          <p:spTgt spid="36456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64563"/>
                                        </p:tgtEl>
                                        <p:attrNameLst>
                                          <p:attrName>style.visibility</p:attrName>
                                        </p:attrNameLst>
                                      </p:cBhvr>
                                      <p:to>
                                        <p:strVal val="visible"/>
                                      </p:to>
                                    </p:set>
                                    <p:animEffect transition="in" filter="strips(downRight)">
                                      <p:cBhvr>
                                        <p:cTn id="12" dur="500"/>
                                        <p:tgtEl>
                                          <p:spTgt spid="36456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64565"/>
                                        </p:tgtEl>
                                        <p:attrNameLst>
                                          <p:attrName>style.visibility</p:attrName>
                                        </p:attrNameLst>
                                      </p:cBhvr>
                                      <p:to>
                                        <p:strVal val="visible"/>
                                      </p:to>
                                    </p:set>
                                    <p:animEffect transition="in" filter="wipe(up)">
                                      <p:cBhvr>
                                        <p:cTn id="17" dur="500"/>
                                        <p:tgtEl>
                                          <p:spTgt spid="36456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64566"/>
                                        </p:tgtEl>
                                        <p:attrNameLst>
                                          <p:attrName>style.visibility</p:attrName>
                                        </p:attrNameLst>
                                      </p:cBhvr>
                                      <p:to>
                                        <p:strVal val="visible"/>
                                      </p:to>
                                    </p:set>
                                    <p:animEffect transition="in" filter="wipe(up)">
                                      <p:cBhvr>
                                        <p:cTn id="22" dur="500"/>
                                        <p:tgtEl>
                                          <p:spTgt spid="3645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4563" grpId="0"/>
      <p:bldP spid="364564" grpId="0"/>
      <p:bldP spid="364565" grpId="0" autoUpdateAnimBg="0"/>
      <p:bldP spid="364566" grpId="0" autoUpdateAnimBg="0"/>
    </p:bldLst>
  </p:timing>
</p:sld>
</file>

<file path=ppt/slides/slide10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65624" name="Rectangle 56"/>
          <p:cNvSpPr>
            <a:spLocks noChangeArrowheads="1"/>
          </p:cNvSpPr>
          <p:nvPr/>
        </p:nvSpPr>
        <p:spPr bwMode="auto">
          <a:xfrm>
            <a:off x="827088" y="549275"/>
            <a:ext cx="3706812" cy="466725"/>
          </a:xfrm>
          <a:prstGeom prst="rect">
            <a:avLst/>
          </a:prstGeom>
          <a:solidFill>
            <a:srgbClr val="FFFFFF">
              <a:alpha val="0"/>
            </a:srgbClr>
          </a:solidFill>
          <a:ln w="9525">
            <a:solidFill>
              <a:schemeClr val="bg1"/>
            </a:solidFill>
            <a:miter lim="800000"/>
            <a:headEnd/>
            <a:tailEnd/>
          </a:ln>
          <a:effectLst/>
        </p:spPr>
        <p:txBody>
          <a:bodyPr wrap="none" anchor="ctr">
            <a:spAutoFit/>
          </a:bodyPr>
          <a:lstStyle/>
          <a:p>
            <a:pPr>
              <a:defRPr/>
            </a:pPr>
            <a:r>
              <a:rPr lang="en-US">
                <a:solidFill>
                  <a:srgbClr val="000066"/>
                </a:solidFill>
                <a:latin typeface="Times New Roman"/>
                <a:ea typeface="楷体_GB2312"/>
              </a:rPr>
              <a:t>8</a:t>
            </a:r>
            <a:r>
              <a:rPr lang="zh-CN">
                <a:solidFill>
                  <a:srgbClr val="000066"/>
                </a:solidFill>
                <a:latin typeface="Times New Roman"/>
                <a:ea typeface="楷体_GB2312"/>
              </a:rPr>
              <a:t>位</a:t>
            </a:r>
            <a:r>
              <a:rPr lang="en-US">
                <a:solidFill>
                  <a:srgbClr val="000066"/>
                </a:solidFill>
                <a:latin typeface="Times New Roman"/>
                <a:ea typeface="楷体_GB2312"/>
              </a:rPr>
              <a:t>CMOS</a:t>
            </a:r>
            <a:r>
              <a:rPr lang="zh-CN">
                <a:solidFill>
                  <a:srgbClr val="000066"/>
                </a:solidFill>
                <a:latin typeface="Times New Roman"/>
                <a:ea typeface="楷体_GB2312"/>
              </a:rPr>
              <a:t>寄存器</a:t>
            </a:r>
            <a:r>
              <a:rPr lang="en-US">
                <a:solidFill>
                  <a:srgbClr val="000066"/>
                </a:solidFill>
                <a:latin typeface="Times New Roman"/>
                <a:ea typeface="楷体_GB2312"/>
              </a:rPr>
              <a:t>74HC374</a:t>
            </a:r>
            <a:endParaRPr/>
          </a:p>
        </p:txBody>
      </p:sp>
      <p:sp>
        <p:nvSpPr>
          <p:cNvPr id="365625" name="Rectangle 57"/>
          <p:cNvSpPr>
            <a:spLocks noChangeArrowheads="1"/>
          </p:cNvSpPr>
          <p:nvPr/>
        </p:nvSpPr>
        <p:spPr bwMode="auto">
          <a:xfrm>
            <a:off x="2124075" y="5805488"/>
            <a:ext cx="4275138" cy="457200"/>
          </a:xfrm>
          <a:prstGeom prst="rect">
            <a:avLst/>
          </a:prstGeom>
          <a:noFill/>
          <a:ln>
            <a:noFill/>
          </a:ln>
          <a:effectLst/>
        </p:spPr>
        <p:txBody>
          <a:bodyPr anchor="ctr">
            <a:spAutoFit/>
          </a:bodyPr>
          <a:lstStyle/>
          <a:p>
            <a:pPr>
              <a:defRPr/>
            </a:pPr>
            <a:r>
              <a:rPr lang="zh-CN">
                <a:solidFill>
                  <a:srgbClr val="000066"/>
                </a:solidFill>
                <a:latin typeface="楷体_GB2312"/>
                <a:ea typeface="楷体_GB2312"/>
              </a:rPr>
              <a:t>脉冲边沿敏感的寄存器</a:t>
            </a:r>
            <a:endParaRPr/>
          </a:p>
        </p:txBody>
      </p:sp>
      <p:graphicFrame>
        <p:nvGraphicFramePr>
          <p:cNvPr id="365626" name="Object 58"/>
          <p:cNvGraphicFramePr>
            <a:graphicFrameLocks xmlns:a="http://schemas.openxmlformats.org/drawingml/2006/main" noChangeAspect="1"/>
          </p:cNvGraphicFramePr>
          <p:nvPr/>
        </p:nvGraphicFramePr>
        <p:xfrm>
          <a:off x="2411413" y="1376363"/>
          <a:ext cx="4170362" cy="4464050"/>
        </p:xfrm>
        <a:graphic>
          <a:graphicData uri="http://schemas.openxmlformats.org/presentationml/2006/ole">
            <p:oleObj name="oleObj" r:id="rId4" imgW="2194560" imgH="2362835" progId="Word.Picture.8">
              <p:embed/>
              <p:pic>
                <p:nvPicPr>
                  <p:cNvPr id="365626" name="Object 58"/>
                  <p:cNvPicPr/>
                  <p:nvPr/>
                </p:nvPicPr>
                <p:blipFill>
                  <a:blip r:embed="rId3"/>
                  <a:stretch/>
                </p:blipFill>
                <p:spPr bwMode="auto">
                  <a:xfrm>
                    <a:off x="2411413" y="1376363"/>
                    <a:ext cx="4170362" cy="4464050"/>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65625"/>
                                        </p:tgtEl>
                                        <p:attrNameLst>
                                          <p:attrName>style.visibility</p:attrName>
                                        </p:attrNameLst>
                                      </p:cBhvr>
                                      <p:to>
                                        <p:strVal val="visible"/>
                                      </p:to>
                                    </p:set>
                                    <p:animEffect transition="in" filter="strips(downRight)">
                                      <p:cBhvr>
                                        <p:cTn id="7" dur="500"/>
                                        <p:tgtEl>
                                          <p:spTgt spid="3656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625" grpId="0"/>
    </p:bldLst>
  </p:timing>
</p:sld>
</file>

<file path=ppt/slides/slide10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366642" name="Object 50"/>
          <p:cNvGraphicFramePr>
            <a:graphicFrameLocks xmlns:a="http://schemas.openxmlformats.org/drawingml/2006/main" noChangeAspect="1"/>
          </p:cNvGraphicFramePr>
          <p:nvPr/>
        </p:nvGraphicFramePr>
        <p:xfrm>
          <a:off x="2411413" y="1376363"/>
          <a:ext cx="4170362" cy="4464050"/>
        </p:xfrm>
        <a:graphic>
          <a:graphicData uri="http://schemas.openxmlformats.org/presentationml/2006/ole">
            <p:oleObj name="oleObj" r:id="rId4" imgW="2194560" imgH="2362835" progId="Word.Picture.8">
              <p:embed/>
              <p:pic>
                <p:nvPicPr>
                  <p:cNvPr id="366642" name="Object 50"/>
                  <p:cNvPicPr/>
                  <p:nvPr/>
                </p:nvPicPr>
                <p:blipFill>
                  <a:blip r:embed="rId3"/>
                  <a:stretch/>
                </p:blipFill>
                <p:spPr bwMode="auto">
                  <a:xfrm>
                    <a:off x="2411413" y="1376363"/>
                    <a:ext cx="4170362" cy="4464050"/>
                  </a:xfrm>
                  <a:prstGeom prst="rect">
                    <a:avLst/>
                  </a:prstGeom>
                </p:spPr>
              </p:pic>
            </p:oleObj>
          </a:graphicData>
        </a:graphic>
      </p:graphicFrame>
      <p:sp>
        <p:nvSpPr>
          <p:cNvPr id="366618" name="Rectangle 26"/>
          <p:cNvSpPr>
            <a:spLocks noChangeArrowheads="1"/>
          </p:cNvSpPr>
          <p:nvPr/>
        </p:nvSpPr>
        <p:spPr bwMode="auto">
          <a:xfrm>
            <a:off x="2266950" y="549275"/>
            <a:ext cx="4449763" cy="466725"/>
          </a:xfrm>
          <a:prstGeom prst="rect">
            <a:avLst/>
          </a:prstGeom>
          <a:solidFill>
            <a:srgbClr val="FFFFFF">
              <a:alpha val="0"/>
            </a:srgbClr>
          </a:solidFill>
          <a:ln w="9525">
            <a:solidFill>
              <a:srgbClr val="FFFFFF">
                <a:alpha val="0"/>
              </a:srgbClr>
            </a:solidFill>
            <a:miter lim="800000"/>
            <a:headEnd/>
            <a:tailEnd/>
          </a:ln>
          <a:effectLst/>
        </p:spPr>
        <p:txBody>
          <a:bodyPr wrap="none" anchor="ctr">
            <a:spAutoFit/>
          </a:bodyPr>
          <a:lstStyle/>
          <a:p>
            <a:pPr>
              <a:defRPr/>
            </a:pPr>
            <a:r>
              <a:rPr lang="en-US">
                <a:solidFill>
                  <a:srgbClr val="000066"/>
                </a:solidFill>
                <a:latin typeface="Times New Roman"/>
                <a:ea typeface="楷体_GB2312"/>
              </a:rPr>
              <a:t>8</a:t>
            </a:r>
            <a:r>
              <a:rPr lang="zh-CN">
                <a:solidFill>
                  <a:srgbClr val="000066"/>
                </a:solidFill>
                <a:latin typeface="Times New Roman"/>
                <a:ea typeface="楷体_GB2312"/>
              </a:rPr>
              <a:t>位</a:t>
            </a:r>
            <a:r>
              <a:rPr lang="en-US">
                <a:solidFill>
                  <a:srgbClr val="000066"/>
                </a:solidFill>
                <a:latin typeface="Times New Roman"/>
                <a:ea typeface="楷体_GB2312"/>
              </a:rPr>
              <a:t>CMOS</a:t>
            </a:r>
            <a:r>
              <a:rPr lang="zh-CN">
                <a:solidFill>
                  <a:srgbClr val="000066"/>
                </a:solidFill>
                <a:latin typeface="Times New Roman"/>
                <a:ea typeface="楷体_GB2312"/>
              </a:rPr>
              <a:t>寄存器</a:t>
            </a:r>
            <a:r>
              <a:rPr lang="en-US">
                <a:solidFill>
                  <a:srgbClr val="000066"/>
                </a:solidFill>
                <a:latin typeface="Times New Roman"/>
                <a:ea typeface="楷体_GB2312"/>
              </a:rPr>
              <a:t>74HC/HCT374</a:t>
            </a:r>
            <a:endParaRPr/>
          </a:p>
        </p:txBody>
      </p:sp>
      <p:grpSp>
        <p:nvGrpSpPr>
          <p:cNvPr id="366643" name="Group 51"/>
          <p:cNvGrpSpPr/>
          <p:nvPr/>
        </p:nvGrpSpPr>
        <p:grpSpPr bwMode="auto">
          <a:xfrm>
            <a:off x="2303463" y="2565400"/>
            <a:ext cx="409575" cy="3228975"/>
            <a:chOff x="1451" y="1616"/>
            <a:chExt cx="258" cy="2034"/>
          </a:xfrm>
        </p:grpSpPr>
        <p:sp>
          <p:nvSpPr>
            <p:cNvPr id="366620" name="Rectangle 28"/>
            <p:cNvSpPr>
              <a:spLocks noChangeArrowheads="1"/>
            </p:cNvSpPr>
            <p:nvPr/>
          </p:nvSpPr>
          <p:spPr bwMode="auto">
            <a:xfrm>
              <a:off x="1451" y="1616"/>
              <a:ext cx="212" cy="288"/>
            </a:xfrm>
            <a:prstGeom prst="rect">
              <a:avLst/>
            </a:prstGeom>
            <a:noFill/>
            <a:ln>
              <a:noFill/>
            </a:ln>
            <a:effectLst/>
          </p:spPr>
          <p:txBody>
            <a:bodyPr wrap="none">
              <a:spAutoFit/>
            </a:bodyPr>
            <a:lstStyle/>
            <a:p>
              <a:pPr algn="l">
                <a:defRPr/>
              </a:pPr>
              <a:r>
                <a:rPr lang="en-US">
                  <a:solidFill>
                    <a:schemeClr val="accent2"/>
                  </a:solidFill>
                  <a:latin typeface="Times New Roman"/>
                  <a:ea typeface="楷体_GB2312"/>
                </a:rPr>
                <a:t>1</a:t>
              </a:r>
              <a:endParaRPr/>
            </a:p>
          </p:txBody>
        </p:sp>
        <p:sp>
          <p:nvSpPr>
            <p:cNvPr id="366621" name="Rectangle 29"/>
            <p:cNvSpPr>
              <a:spLocks noChangeArrowheads="1"/>
            </p:cNvSpPr>
            <p:nvPr/>
          </p:nvSpPr>
          <p:spPr bwMode="auto">
            <a:xfrm>
              <a:off x="1474" y="2228"/>
              <a:ext cx="212" cy="288"/>
            </a:xfrm>
            <a:prstGeom prst="rect">
              <a:avLst/>
            </a:prstGeom>
            <a:noFill/>
            <a:ln>
              <a:noFill/>
            </a:ln>
            <a:effectLst/>
          </p:spPr>
          <p:txBody>
            <a:bodyPr wrap="none">
              <a:spAutoFit/>
            </a:bodyPr>
            <a:lstStyle/>
            <a:p>
              <a:pPr algn="l">
                <a:defRPr/>
              </a:pPr>
              <a:r>
                <a:rPr lang="en-US">
                  <a:solidFill>
                    <a:schemeClr val="accent2"/>
                  </a:solidFill>
                  <a:latin typeface="Times New Roman"/>
                  <a:ea typeface="楷体_GB2312"/>
                </a:rPr>
                <a:t>1</a:t>
              </a:r>
              <a:endParaRPr/>
            </a:p>
          </p:txBody>
        </p:sp>
        <p:sp>
          <p:nvSpPr>
            <p:cNvPr id="366623" name="Rectangle 31"/>
            <p:cNvSpPr>
              <a:spLocks noChangeArrowheads="1"/>
            </p:cNvSpPr>
            <p:nvPr/>
          </p:nvSpPr>
          <p:spPr bwMode="auto">
            <a:xfrm>
              <a:off x="1497" y="3361"/>
              <a:ext cx="212" cy="288"/>
            </a:xfrm>
            <a:prstGeom prst="rect">
              <a:avLst/>
            </a:prstGeom>
            <a:noFill/>
            <a:ln>
              <a:noFill/>
            </a:ln>
            <a:effectLst/>
          </p:spPr>
          <p:txBody>
            <a:bodyPr wrap="none">
              <a:spAutoFit/>
            </a:bodyPr>
            <a:lstStyle/>
            <a:p>
              <a:pPr algn="l">
                <a:defRPr/>
              </a:pPr>
              <a:r>
                <a:rPr lang="en-US">
                  <a:solidFill>
                    <a:schemeClr val="accent2"/>
                  </a:solidFill>
                  <a:latin typeface="Times New Roman"/>
                  <a:ea typeface="楷体_GB2312"/>
                </a:rPr>
                <a:t>1</a:t>
              </a:r>
              <a:endParaRPr/>
            </a:p>
          </p:txBody>
        </p:sp>
      </p:grpSp>
      <p:grpSp>
        <p:nvGrpSpPr>
          <p:cNvPr id="366624" name="Group 32"/>
          <p:cNvGrpSpPr/>
          <p:nvPr/>
        </p:nvGrpSpPr>
        <p:grpSpPr bwMode="auto">
          <a:xfrm>
            <a:off x="2016125" y="1665288"/>
            <a:ext cx="533400" cy="477837"/>
            <a:chOff x="2767" y="3436"/>
            <a:chExt cx="198" cy="198"/>
          </a:xfrm>
        </p:grpSpPr>
        <p:sp>
          <p:nvSpPr>
            <p:cNvPr id="366625" name="Oval 33"/>
            <p:cNvSpPr>
              <a:spLocks noChangeArrowheads="1"/>
            </p:cNvSpPr>
            <p:nvPr/>
          </p:nvSpPr>
          <p:spPr bwMode="auto">
            <a:xfrm>
              <a:off x="2767" y="3436"/>
              <a:ext cx="198" cy="198"/>
            </a:xfrm>
            <a:prstGeom prst="ellipse">
              <a:avLst/>
            </a:prstGeom>
            <a:solidFill>
              <a:schemeClr val="bg1">
                <a:alpha val="50000"/>
              </a:schemeClr>
            </a:solidFill>
            <a:ln w="28575" algn="ctr">
              <a:solidFill>
                <a:schemeClr val="bg1"/>
              </a:solidFill>
              <a:round/>
              <a:headEnd/>
              <a:tailEnd/>
            </a:ln>
            <a:effectLst/>
          </p:spPr>
          <p:txBody>
            <a:bodyPr wrap="none" anchor="ctr"/>
            <a:lstStyle/>
            <a:p>
              <a:pPr>
                <a:defRPr/>
              </a:pPr>
              <a:endParaRPr lang="zh-CN"/>
            </a:p>
          </p:txBody>
        </p:sp>
        <p:sp>
          <p:nvSpPr>
            <p:cNvPr id="366626" name="Line 34"/>
            <p:cNvSpPr>
              <a:spLocks noChangeShapeType="1"/>
            </p:cNvSpPr>
            <p:nvPr/>
          </p:nvSpPr>
          <p:spPr bwMode="auto">
            <a:xfrm>
              <a:off x="2852" y="3464"/>
              <a:ext cx="84" cy="1"/>
            </a:xfrm>
            <a:prstGeom prst="line">
              <a:avLst/>
            </a:prstGeom>
            <a:noFill/>
            <a:ln w="28575">
              <a:solidFill>
                <a:srgbClr val="CC3399"/>
              </a:solidFill>
              <a:round/>
              <a:headEnd/>
              <a:tailEnd/>
            </a:ln>
          </p:spPr>
          <p:txBody>
            <a:bodyPr/>
            <a:lstStyle/>
            <a:p>
              <a:pPr>
                <a:defRPr/>
              </a:pPr>
              <a:endParaRPr lang="zh-CN"/>
            </a:p>
          </p:txBody>
        </p:sp>
        <p:sp>
          <p:nvSpPr>
            <p:cNvPr id="366627" name="Freeform 35"/>
            <p:cNvSpPr/>
            <p:nvPr/>
          </p:nvSpPr>
          <p:spPr bwMode="auto">
            <a:xfrm flipV="1">
              <a:off x="2836" y="3464"/>
              <a:ext cx="31" cy="105"/>
            </a:xfrm>
            <a:custGeom>
              <a:avLst/>
              <a:gdLst>
                <a:gd name="T0" fmla="*/ 0 w 31"/>
                <a:gd name="T1" fmla="*/ 0 h 122"/>
                <a:gd name="T2" fmla="*/ 31 w 31"/>
                <a:gd name="T3" fmla="*/ 0 h 122"/>
                <a:gd name="T4" fmla="*/ 16 w 31"/>
                <a:gd name="T5" fmla="*/ 122 h 122"/>
                <a:gd name="T6" fmla="*/ 0 w 31"/>
                <a:gd name="T7" fmla="*/ 0 h 122"/>
              </a:gdLst>
              <a:ahLst/>
              <a:cxnLst>
                <a:cxn ang="0">
                  <a:pos x="T0" y="T1"/>
                </a:cxn>
                <a:cxn ang="0">
                  <a:pos x="T2" y="T3"/>
                </a:cxn>
                <a:cxn ang="0">
                  <a:pos x="T4" y="T5"/>
                </a:cxn>
                <a:cxn ang="0">
                  <a:pos x="T6" y="T7"/>
                </a:cxn>
              </a:cxnLst>
              <a:rect l="0" t="0" r="r" b="b"/>
              <a:pathLst>
                <a:path w="31" h="122" fill="norm" stroke="1" extrusionOk="0">
                  <a:moveTo>
                    <a:pt x="0" y="0"/>
                  </a:moveTo>
                  <a:lnTo>
                    <a:pt x="31" y="0"/>
                  </a:lnTo>
                  <a:lnTo>
                    <a:pt x="16" y="122"/>
                  </a:lnTo>
                  <a:lnTo>
                    <a:pt x="0" y="0"/>
                  </a:lnTo>
                  <a:close/>
                </a:path>
              </a:pathLst>
            </a:custGeom>
            <a:solidFill>
              <a:schemeClr val="bg1">
                <a:alpha val="50000"/>
              </a:schemeClr>
            </a:solidFill>
            <a:ln w="28575" cmpd="sng">
              <a:solidFill>
                <a:srgbClr val="CC3399"/>
              </a:solidFill>
              <a:prstDash val="solid"/>
              <a:round/>
              <a:headEnd/>
              <a:tailEnd/>
            </a:ln>
          </p:spPr>
          <p:txBody>
            <a:bodyPr/>
            <a:lstStyle/>
            <a:p>
              <a:pPr>
                <a:defRPr/>
              </a:pPr>
              <a:endParaRPr lang="zh-CN"/>
            </a:p>
          </p:txBody>
        </p:sp>
        <p:sp>
          <p:nvSpPr>
            <p:cNvPr id="366628" name="Line 36"/>
            <p:cNvSpPr>
              <a:spLocks noChangeShapeType="1"/>
            </p:cNvSpPr>
            <p:nvPr/>
          </p:nvSpPr>
          <p:spPr bwMode="auto">
            <a:xfrm>
              <a:off x="2852" y="3464"/>
              <a:ext cx="1" cy="134"/>
            </a:xfrm>
            <a:prstGeom prst="line">
              <a:avLst/>
            </a:prstGeom>
            <a:noFill/>
            <a:ln w="28575">
              <a:solidFill>
                <a:srgbClr val="CC3399"/>
              </a:solidFill>
              <a:round/>
              <a:headEnd/>
              <a:tailEnd/>
            </a:ln>
          </p:spPr>
          <p:txBody>
            <a:bodyPr/>
            <a:lstStyle/>
            <a:p>
              <a:pPr>
                <a:defRPr/>
              </a:pPr>
              <a:endParaRPr lang="zh-CN"/>
            </a:p>
          </p:txBody>
        </p:sp>
        <p:sp>
          <p:nvSpPr>
            <p:cNvPr id="366629" name="Line 37"/>
            <p:cNvSpPr>
              <a:spLocks noChangeShapeType="1"/>
            </p:cNvSpPr>
            <p:nvPr/>
          </p:nvSpPr>
          <p:spPr bwMode="auto">
            <a:xfrm>
              <a:off x="2794" y="3606"/>
              <a:ext cx="57" cy="1"/>
            </a:xfrm>
            <a:prstGeom prst="line">
              <a:avLst/>
            </a:prstGeom>
            <a:noFill/>
            <a:ln w="28575">
              <a:solidFill>
                <a:srgbClr val="CC0066"/>
              </a:solidFill>
              <a:round/>
              <a:headEnd/>
              <a:tailEnd/>
            </a:ln>
          </p:spPr>
          <p:txBody>
            <a:bodyPr/>
            <a:lstStyle/>
            <a:p>
              <a:pPr>
                <a:defRPr/>
              </a:pPr>
              <a:endParaRPr lang="zh-CN"/>
            </a:p>
          </p:txBody>
        </p:sp>
      </p:grpSp>
      <p:grpSp>
        <p:nvGrpSpPr>
          <p:cNvPr id="366644" name="Group 52"/>
          <p:cNvGrpSpPr/>
          <p:nvPr/>
        </p:nvGrpSpPr>
        <p:grpSpPr bwMode="auto">
          <a:xfrm>
            <a:off x="4608513" y="1952625"/>
            <a:ext cx="407987" cy="3194050"/>
            <a:chOff x="2903" y="1230"/>
            <a:chExt cx="257" cy="2012"/>
          </a:xfrm>
        </p:grpSpPr>
        <p:sp>
          <p:nvSpPr>
            <p:cNvPr id="366631" name="Rectangle 39"/>
            <p:cNvSpPr>
              <a:spLocks noChangeArrowheads="1"/>
            </p:cNvSpPr>
            <p:nvPr/>
          </p:nvSpPr>
          <p:spPr bwMode="auto">
            <a:xfrm>
              <a:off x="2903" y="1230"/>
              <a:ext cx="212" cy="288"/>
            </a:xfrm>
            <a:prstGeom prst="rect">
              <a:avLst/>
            </a:prstGeom>
            <a:noFill/>
            <a:ln>
              <a:noFill/>
            </a:ln>
            <a:effectLst/>
          </p:spPr>
          <p:txBody>
            <a:bodyPr wrap="none">
              <a:spAutoFit/>
            </a:bodyPr>
            <a:lstStyle/>
            <a:p>
              <a:pPr algn="l">
                <a:defRPr/>
              </a:pPr>
              <a:r>
                <a:rPr lang="en-US">
                  <a:solidFill>
                    <a:schemeClr val="accent2"/>
                  </a:solidFill>
                  <a:latin typeface="Times New Roman"/>
                  <a:ea typeface="楷体_GB2312"/>
                </a:rPr>
                <a:t>1</a:t>
              </a:r>
              <a:endParaRPr/>
            </a:p>
          </p:txBody>
        </p:sp>
        <p:sp>
          <p:nvSpPr>
            <p:cNvPr id="366632" name="Rectangle 40"/>
            <p:cNvSpPr>
              <a:spLocks noChangeArrowheads="1"/>
            </p:cNvSpPr>
            <p:nvPr/>
          </p:nvSpPr>
          <p:spPr bwMode="auto">
            <a:xfrm>
              <a:off x="2925" y="1842"/>
              <a:ext cx="212" cy="288"/>
            </a:xfrm>
            <a:prstGeom prst="rect">
              <a:avLst/>
            </a:prstGeom>
            <a:noFill/>
            <a:ln>
              <a:noFill/>
            </a:ln>
            <a:effectLst/>
          </p:spPr>
          <p:txBody>
            <a:bodyPr wrap="none">
              <a:spAutoFit/>
            </a:bodyPr>
            <a:lstStyle/>
            <a:p>
              <a:pPr algn="l">
                <a:defRPr/>
              </a:pPr>
              <a:r>
                <a:rPr lang="en-US">
                  <a:solidFill>
                    <a:schemeClr val="accent2"/>
                  </a:solidFill>
                  <a:latin typeface="Times New Roman"/>
                  <a:ea typeface="楷体_GB2312"/>
                </a:rPr>
                <a:t>1</a:t>
              </a:r>
              <a:endParaRPr/>
            </a:p>
          </p:txBody>
        </p:sp>
        <p:sp>
          <p:nvSpPr>
            <p:cNvPr id="366634" name="Rectangle 42"/>
            <p:cNvSpPr>
              <a:spLocks noChangeArrowheads="1"/>
            </p:cNvSpPr>
            <p:nvPr/>
          </p:nvSpPr>
          <p:spPr bwMode="auto">
            <a:xfrm>
              <a:off x="2948" y="2954"/>
              <a:ext cx="212" cy="288"/>
            </a:xfrm>
            <a:prstGeom prst="rect">
              <a:avLst/>
            </a:prstGeom>
            <a:noFill/>
            <a:ln>
              <a:noFill/>
            </a:ln>
            <a:effectLst/>
          </p:spPr>
          <p:txBody>
            <a:bodyPr wrap="none">
              <a:spAutoFit/>
            </a:bodyPr>
            <a:lstStyle/>
            <a:p>
              <a:pPr algn="l">
                <a:defRPr/>
              </a:pPr>
              <a:r>
                <a:rPr lang="en-US">
                  <a:solidFill>
                    <a:schemeClr val="accent2"/>
                  </a:solidFill>
                  <a:latin typeface="Times New Roman"/>
                  <a:ea typeface="楷体_GB2312"/>
                </a:rPr>
                <a:t>1</a:t>
              </a:r>
              <a:endParaRPr/>
            </a:p>
          </p:txBody>
        </p:sp>
      </p:grpSp>
      <p:sp>
        <p:nvSpPr>
          <p:cNvPr id="366635" name="Rectangle 43"/>
          <p:cNvSpPr>
            <a:spLocks noChangeArrowheads="1"/>
          </p:cNvSpPr>
          <p:nvPr/>
        </p:nvSpPr>
        <p:spPr bwMode="auto">
          <a:xfrm>
            <a:off x="2195513" y="1125538"/>
            <a:ext cx="336550" cy="457200"/>
          </a:xfrm>
          <a:prstGeom prst="rect">
            <a:avLst/>
          </a:prstGeom>
          <a:noFill/>
          <a:ln>
            <a:noFill/>
          </a:ln>
          <a:effectLst/>
        </p:spPr>
        <p:txBody>
          <a:bodyPr>
            <a:spAutoFit/>
          </a:bodyPr>
          <a:lstStyle/>
          <a:p>
            <a:pPr algn="l">
              <a:defRPr/>
            </a:pPr>
            <a:r>
              <a:rPr lang="en-US">
                <a:solidFill>
                  <a:schemeClr val="accent2"/>
                </a:solidFill>
                <a:latin typeface="Times New Roman"/>
                <a:ea typeface="楷体_GB2312"/>
              </a:rPr>
              <a:t>0</a:t>
            </a:r>
            <a:endParaRPr/>
          </a:p>
        </p:txBody>
      </p:sp>
      <p:grpSp>
        <p:nvGrpSpPr>
          <p:cNvPr id="366645" name="Group 53"/>
          <p:cNvGrpSpPr/>
          <p:nvPr/>
        </p:nvGrpSpPr>
        <p:grpSpPr bwMode="auto">
          <a:xfrm>
            <a:off x="6408738" y="2024063"/>
            <a:ext cx="336550" cy="3409950"/>
            <a:chOff x="4037" y="1275"/>
            <a:chExt cx="212" cy="2148"/>
          </a:xfrm>
        </p:grpSpPr>
        <p:sp>
          <p:nvSpPr>
            <p:cNvPr id="366637" name="Rectangle 45"/>
            <p:cNvSpPr>
              <a:spLocks noChangeArrowheads="1"/>
            </p:cNvSpPr>
            <p:nvPr/>
          </p:nvSpPr>
          <p:spPr bwMode="auto">
            <a:xfrm>
              <a:off x="4037" y="1275"/>
              <a:ext cx="212" cy="288"/>
            </a:xfrm>
            <a:prstGeom prst="rect">
              <a:avLst/>
            </a:prstGeom>
            <a:noFill/>
            <a:ln>
              <a:noFill/>
            </a:ln>
            <a:effectLst/>
          </p:spPr>
          <p:txBody>
            <a:bodyPr wrap="none">
              <a:spAutoFit/>
            </a:bodyPr>
            <a:lstStyle/>
            <a:p>
              <a:pPr algn="l">
                <a:defRPr/>
              </a:pPr>
              <a:r>
                <a:rPr lang="en-US">
                  <a:solidFill>
                    <a:schemeClr val="accent2"/>
                  </a:solidFill>
                  <a:latin typeface="Times New Roman"/>
                  <a:ea typeface="楷体_GB2312"/>
                </a:rPr>
                <a:t>1</a:t>
              </a:r>
              <a:endParaRPr/>
            </a:p>
          </p:txBody>
        </p:sp>
        <p:sp>
          <p:nvSpPr>
            <p:cNvPr id="366638" name="Rectangle 46"/>
            <p:cNvSpPr>
              <a:spLocks noChangeArrowheads="1"/>
            </p:cNvSpPr>
            <p:nvPr/>
          </p:nvSpPr>
          <p:spPr bwMode="auto">
            <a:xfrm>
              <a:off x="4037" y="1933"/>
              <a:ext cx="212" cy="288"/>
            </a:xfrm>
            <a:prstGeom prst="rect">
              <a:avLst/>
            </a:prstGeom>
            <a:noFill/>
            <a:ln>
              <a:noFill/>
            </a:ln>
            <a:effectLst/>
          </p:spPr>
          <p:txBody>
            <a:bodyPr wrap="none">
              <a:spAutoFit/>
            </a:bodyPr>
            <a:lstStyle/>
            <a:p>
              <a:pPr algn="l">
                <a:defRPr/>
              </a:pPr>
              <a:r>
                <a:rPr lang="en-US">
                  <a:solidFill>
                    <a:schemeClr val="accent2"/>
                  </a:solidFill>
                  <a:latin typeface="Times New Roman"/>
                  <a:ea typeface="楷体_GB2312"/>
                </a:rPr>
                <a:t>1</a:t>
              </a:r>
              <a:endParaRPr/>
            </a:p>
          </p:txBody>
        </p:sp>
        <p:sp>
          <p:nvSpPr>
            <p:cNvPr id="366640" name="Rectangle 48"/>
            <p:cNvSpPr>
              <a:spLocks noChangeArrowheads="1"/>
            </p:cNvSpPr>
            <p:nvPr/>
          </p:nvSpPr>
          <p:spPr bwMode="auto">
            <a:xfrm>
              <a:off x="4037" y="3135"/>
              <a:ext cx="212" cy="288"/>
            </a:xfrm>
            <a:prstGeom prst="rect">
              <a:avLst/>
            </a:prstGeom>
            <a:noFill/>
            <a:ln>
              <a:noFill/>
            </a:ln>
            <a:effectLst/>
          </p:spPr>
          <p:txBody>
            <a:bodyPr wrap="none">
              <a:spAutoFit/>
            </a:bodyPr>
            <a:lstStyle/>
            <a:p>
              <a:pPr algn="l">
                <a:defRPr/>
              </a:pPr>
              <a:r>
                <a:rPr lang="en-US">
                  <a:solidFill>
                    <a:schemeClr val="accent2"/>
                  </a:solidFill>
                  <a:latin typeface="Times New Roman"/>
                  <a:ea typeface="楷体_GB2312"/>
                </a:rPr>
                <a:t>1</a:t>
              </a:r>
              <a:endParaRPr/>
            </a:p>
          </p:txBody>
        </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6664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6662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6664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663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666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635" grpId="0"/>
    </p:bldLst>
  </p:timing>
</p:sld>
</file>

<file path=ppt/slides/slide10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67649" name="Rectangle 33"/>
          <p:cNvSpPr>
            <a:spLocks noChangeArrowheads="1"/>
          </p:cNvSpPr>
          <p:nvPr/>
        </p:nvSpPr>
        <p:spPr bwMode="auto">
          <a:xfrm>
            <a:off x="2916238" y="1557337"/>
            <a:ext cx="3708400" cy="457200"/>
          </a:xfrm>
          <a:prstGeom prst="rect">
            <a:avLst/>
          </a:prstGeom>
          <a:solidFill>
            <a:srgbClr val="FFFFFF">
              <a:alpha val="0"/>
            </a:srgbClr>
          </a:solidFill>
          <a:ln>
            <a:noFill/>
          </a:ln>
          <a:effectLst/>
        </p:spPr>
        <p:txBody>
          <a:bodyPr>
            <a:spAutoFit/>
          </a:bodyPr>
          <a:lstStyle/>
          <a:p>
            <a:pPr algn="l">
              <a:defRPr/>
            </a:pPr>
            <a:r>
              <a:rPr lang="en-US">
                <a:solidFill>
                  <a:srgbClr val="000066"/>
                </a:solidFill>
                <a:latin typeface="Times New Roman"/>
                <a:ea typeface="楷体_GB2312"/>
              </a:rPr>
              <a:t>8</a:t>
            </a:r>
            <a:r>
              <a:rPr lang="zh-CN">
                <a:solidFill>
                  <a:srgbClr val="000066"/>
                </a:solidFill>
                <a:latin typeface="Times New Roman"/>
                <a:ea typeface="楷体_GB2312"/>
              </a:rPr>
              <a:t>位</a:t>
            </a:r>
            <a:r>
              <a:rPr lang="en-US">
                <a:solidFill>
                  <a:srgbClr val="000066"/>
                </a:solidFill>
                <a:latin typeface="Times New Roman"/>
                <a:ea typeface="楷体_GB2312"/>
              </a:rPr>
              <a:t>CMOS</a:t>
            </a:r>
            <a:r>
              <a:rPr lang="zh-CN">
                <a:solidFill>
                  <a:srgbClr val="000066"/>
                </a:solidFill>
                <a:latin typeface="Times New Roman"/>
                <a:ea typeface="楷体_GB2312"/>
              </a:rPr>
              <a:t>寄存器</a:t>
            </a:r>
            <a:r>
              <a:rPr lang="en-US">
                <a:solidFill>
                  <a:srgbClr val="000066"/>
                </a:solidFill>
                <a:latin typeface="Times New Roman"/>
                <a:ea typeface="楷体_GB2312"/>
              </a:rPr>
              <a:t>74LV374</a:t>
            </a:r>
            <a:endParaRPr/>
          </a:p>
        </p:txBody>
      </p:sp>
      <p:grpSp>
        <p:nvGrpSpPr>
          <p:cNvPr id="367650" name="Group 34"/>
          <p:cNvGrpSpPr/>
          <p:nvPr/>
        </p:nvGrpSpPr>
        <p:grpSpPr bwMode="auto">
          <a:xfrm>
            <a:off x="179388" y="2347913"/>
            <a:ext cx="8675687" cy="2449512"/>
            <a:chOff x="0" y="686"/>
            <a:chExt cx="5896" cy="1996"/>
          </a:xfrm>
        </p:grpSpPr>
        <p:sp>
          <p:nvSpPr>
            <p:cNvPr id="367651" name="Rectangle 35"/>
            <p:cNvSpPr>
              <a:spLocks noChangeArrowheads="1"/>
            </p:cNvSpPr>
            <p:nvPr/>
          </p:nvSpPr>
          <p:spPr bwMode="auto">
            <a:xfrm>
              <a:off x="4534" y="2351"/>
              <a:ext cx="1361" cy="30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zh-CN" sz="2000">
                  <a:solidFill>
                    <a:srgbClr val="000066"/>
                  </a:solidFill>
                  <a:latin typeface="Times New Roman"/>
                  <a:cs typeface="Times New Roman"/>
                </a:rPr>
                <a:t>高阻</a:t>
              </a:r>
              <a:endParaRPr/>
            </a:p>
          </p:txBody>
        </p:sp>
        <p:sp>
          <p:nvSpPr>
            <p:cNvPr id="367652" name="Rectangle 36"/>
            <p:cNvSpPr>
              <a:spLocks noChangeArrowheads="1"/>
            </p:cNvSpPr>
            <p:nvPr/>
          </p:nvSpPr>
          <p:spPr bwMode="auto">
            <a:xfrm>
              <a:off x="3464" y="2351"/>
              <a:ext cx="1070" cy="30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000">
                  <a:solidFill>
                    <a:srgbClr val="000066"/>
                  </a:solidFill>
                  <a:latin typeface="Times New Roman"/>
                  <a:cs typeface="Times New Roman"/>
                </a:rPr>
                <a:t>H</a:t>
              </a:r>
              <a:endParaRPr/>
            </a:p>
          </p:txBody>
        </p:sp>
        <p:sp>
          <p:nvSpPr>
            <p:cNvPr id="367653" name="Rectangle 37"/>
            <p:cNvSpPr>
              <a:spLocks noChangeArrowheads="1"/>
            </p:cNvSpPr>
            <p:nvPr/>
          </p:nvSpPr>
          <p:spPr bwMode="auto">
            <a:xfrm>
              <a:off x="2983" y="2351"/>
              <a:ext cx="481" cy="30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000">
                  <a:solidFill>
                    <a:srgbClr val="000066"/>
                  </a:solidFill>
                  <a:latin typeface="Times New Roman"/>
                  <a:cs typeface="Times New Roman"/>
                </a:rPr>
                <a:t>H</a:t>
              </a:r>
              <a:endParaRPr/>
            </a:p>
          </p:txBody>
        </p:sp>
        <p:sp>
          <p:nvSpPr>
            <p:cNvPr id="367654" name="Rectangle 38"/>
            <p:cNvSpPr>
              <a:spLocks noChangeArrowheads="1"/>
            </p:cNvSpPr>
            <p:nvPr/>
          </p:nvSpPr>
          <p:spPr bwMode="auto">
            <a:xfrm>
              <a:off x="2498" y="2351"/>
              <a:ext cx="485" cy="30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000">
                  <a:solidFill>
                    <a:srgbClr val="000066"/>
                  </a:solidFill>
                  <a:latin typeface="Times New Roman"/>
                  <a:cs typeface="Times New Roman"/>
                </a:rPr>
                <a:t>↑</a:t>
              </a:r>
              <a:endParaRPr/>
            </a:p>
          </p:txBody>
        </p:sp>
        <p:sp>
          <p:nvSpPr>
            <p:cNvPr id="367655" name="Rectangle 39"/>
            <p:cNvSpPr>
              <a:spLocks noChangeArrowheads="1"/>
            </p:cNvSpPr>
            <p:nvPr/>
          </p:nvSpPr>
          <p:spPr bwMode="auto">
            <a:xfrm>
              <a:off x="1994" y="2351"/>
              <a:ext cx="504" cy="308"/>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000">
                  <a:solidFill>
                    <a:srgbClr val="000066"/>
                  </a:solidFill>
                  <a:latin typeface="Times New Roman"/>
                  <a:cs typeface="Times New Roman"/>
                </a:rPr>
                <a:t>H</a:t>
              </a:r>
              <a:endParaRPr/>
            </a:p>
          </p:txBody>
        </p:sp>
        <p:sp>
          <p:nvSpPr>
            <p:cNvPr id="367656" name="Rectangle 40"/>
            <p:cNvSpPr>
              <a:spLocks noChangeArrowheads="1"/>
            </p:cNvSpPr>
            <p:nvPr/>
          </p:nvSpPr>
          <p:spPr bwMode="auto">
            <a:xfrm>
              <a:off x="4534" y="2064"/>
              <a:ext cx="1361"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zh-CN" sz="2000">
                  <a:solidFill>
                    <a:srgbClr val="000066"/>
                  </a:solidFill>
                  <a:latin typeface="Times New Roman"/>
                  <a:cs typeface="Times New Roman"/>
                </a:rPr>
                <a:t>高阻</a:t>
              </a:r>
              <a:endParaRPr/>
            </a:p>
          </p:txBody>
        </p:sp>
        <p:sp>
          <p:nvSpPr>
            <p:cNvPr id="367657" name="Rectangle 41"/>
            <p:cNvSpPr>
              <a:spLocks noChangeArrowheads="1"/>
            </p:cNvSpPr>
            <p:nvPr/>
          </p:nvSpPr>
          <p:spPr bwMode="auto">
            <a:xfrm>
              <a:off x="3464" y="2064"/>
              <a:ext cx="1070"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000">
                  <a:solidFill>
                    <a:srgbClr val="000066"/>
                  </a:solidFill>
                  <a:latin typeface="Times New Roman"/>
                  <a:cs typeface="Times New Roman"/>
                </a:rPr>
                <a:t>L</a:t>
              </a:r>
              <a:endParaRPr/>
            </a:p>
          </p:txBody>
        </p:sp>
        <p:sp>
          <p:nvSpPr>
            <p:cNvPr id="367658" name="Rectangle 42"/>
            <p:cNvSpPr>
              <a:spLocks noChangeArrowheads="1"/>
            </p:cNvSpPr>
            <p:nvPr/>
          </p:nvSpPr>
          <p:spPr bwMode="auto">
            <a:xfrm>
              <a:off x="2983" y="2064"/>
              <a:ext cx="481"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000">
                  <a:solidFill>
                    <a:srgbClr val="000066"/>
                  </a:solidFill>
                  <a:latin typeface="Times New Roman"/>
                  <a:cs typeface="Times New Roman"/>
                </a:rPr>
                <a:t>L</a:t>
              </a:r>
              <a:endParaRPr/>
            </a:p>
          </p:txBody>
        </p:sp>
        <p:sp>
          <p:nvSpPr>
            <p:cNvPr id="367659" name="Rectangle 43"/>
            <p:cNvSpPr>
              <a:spLocks noChangeArrowheads="1"/>
            </p:cNvSpPr>
            <p:nvPr/>
          </p:nvSpPr>
          <p:spPr bwMode="auto">
            <a:xfrm>
              <a:off x="2498" y="2064"/>
              <a:ext cx="485"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000">
                  <a:solidFill>
                    <a:srgbClr val="000066"/>
                  </a:solidFill>
                  <a:latin typeface="Times New Roman"/>
                  <a:cs typeface="Times New Roman"/>
                </a:rPr>
                <a:t>↑</a:t>
              </a:r>
              <a:endParaRPr/>
            </a:p>
          </p:txBody>
        </p:sp>
        <p:sp>
          <p:nvSpPr>
            <p:cNvPr id="367660" name="Rectangle 44"/>
            <p:cNvSpPr>
              <a:spLocks noChangeArrowheads="1"/>
            </p:cNvSpPr>
            <p:nvPr/>
          </p:nvSpPr>
          <p:spPr bwMode="auto">
            <a:xfrm>
              <a:off x="1994" y="2064"/>
              <a:ext cx="504"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000">
                  <a:solidFill>
                    <a:srgbClr val="000066"/>
                  </a:solidFill>
                  <a:latin typeface="Times New Roman"/>
                  <a:cs typeface="Times New Roman"/>
                </a:rPr>
                <a:t>H</a:t>
              </a:r>
              <a:endParaRPr/>
            </a:p>
          </p:txBody>
        </p:sp>
        <p:sp>
          <p:nvSpPr>
            <p:cNvPr id="367661" name="Rectangle 45"/>
            <p:cNvSpPr>
              <a:spLocks noChangeArrowheads="1"/>
            </p:cNvSpPr>
            <p:nvPr/>
          </p:nvSpPr>
          <p:spPr bwMode="auto">
            <a:xfrm>
              <a:off x="0" y="2064"/>
              <a:ext cx="1994" cy="595"/>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zh-CN" sz="2000">
                  <a:solidFill>
                    <a:srgbClr val="000066"/>
                  </a:solidFill>
                  <a:latin typeface="Times New Roman"/>
                  <a:cs typeface="Times New Roman"/>
                </a:rPr>
                <a:t>存入数据，禁止输出</a:t>
              </a:r>
              <a:endParaRPr/>
            </a:p>
          </p:txBody>
        </p:sp>
        <p:sp>
          <p:nvSpPr>
            <p:cNvPr id="367662" name="Rectangle 46"/>
            <p:cNvSpPr>
              <a:spLocks noChangeArrowheads="1"/>
            </p:cNvSpPr>
            <p:nvPr/>
          </p:nvSpPr>
          <p:spPr bwMode="auto">
            <a:xfrm>
              <a:off x="3464" y="1777"/>
              <a:ext cx="1070"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000">
                  <a:solidFill>
                    <a:srgbClr val="000066"/>
                  </a:solidFill>
                  <a:latin typeface="Times New Roman"/>
                  <a:cs typeface="Times New Roman"/>
                </a:rPr>
                <a:t>H</a:t>
              </a:r>
              <a:endParaRPr/>
            </a:p>
          </p:txBody>
        </p:sp>
        <p:sp>
          <p:nvSpPr>
            <p:cNvPr id="367663" name="Rectangle 47"/>
            <p:cNvSpPr>
              <a:spLocks noChangeArrowheads="1"/>
            </p:cNvSpPr>
            <p:nvPr/>
          </p:nvSpPr>
          <p:spPr bwMode="auto">
            <a:xfrm>
              <a:off x="2983" y="1777"/>
              <a:ext cx="481"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000">
                  <a:solidFill>
                    <a:srgbClr val="000066"/>
                  </a:solidFill>
                  <a:latin typeface="Times New Roman"/>
                  <a:cs typeface="Times New Roman"/>
                </a:rPr>
                <a:t>H</a:t>
              </a:r>
              <a:endParaRPr/>
            </a:p>
          </p:txBody>
        </p:sp>
        <p:sp>
          <p:nvSpPr>
            <p:cNvPr id="367664" name="Rectangle 48"/>
            <p:cNvSpPr>
              <a:spLocks noChangeArrowheads="1"/>
            </p:cNvSpPr>
            <p:nvPr/>
          </p:nvSpPr>
          <p:spPr bwMode="auto">
            <a:xfrm>
              <a:off x="2498" y="1777"/>
              <a:ext cx="485"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000">
                  <a:solidFill>
                    <a:srgbClr val="000066"/>
                  </a:solidFill>
                  <a:latin typeface="Times New Roman"/>
                  <a:cs typeface="Times New Roman"/>
                </a:rPr>
                <a:t>↑</a:t>
              </a:r>
              <a:endParaRPr/>
            </a:p>
          </p:txBody>
        </p:sp>
        <p:sp>
          <p:nvSpPr>
            <p:cNvPr id="367665" name="Rectangle 49"/>
            <p:cNvSpPr>
              <a:spLocks noChangeArrowheads="1"/>
            </p:cNvSpPr>
            <p:nvPr/>
          </p:nvSpPr>
          <p:spPr bwMode="auto">
            <a:xfrm>
              <a:off x="1994" y="1777"/>
              <a:ext cx="504"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000">
                  <a:solidFill>
                    <a:srgbClr val="000066"/>
                  </a:solidFill>
                  <a:latin typeface="Times New Roman"/>
                  <a:cs typeface="Times New Roman"/>
                </a:rPr>
                <a:t>L</a:t>
              </a:r>
              <a:endParaRPr/>
            </a:p>
          </p:txBody>
        </p:sp>
        <p:sp>
          <p:nvSpPr>
            <p:cNvPr id="367666" name="Rectangle 50"/>
            <p:cNvSpPr>
              <a:spLocks noChangeArrowheads="1"/>
            </p:cNvSpPr>
            <p:nvPr/>
          </p:nvSpPr>
          <p:spPr bwMode="auto">
            <a:xfrm>
              <a:off x="4534" y="1490"/>
              <a:ext cx="1226" cy="574"/>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zh-CN" sz="2000">
                  <a:solidFill>
                    <a:srgbClr val="000066"/>
                  </a:solidFill>
                  <a:latin typeface="Times New Roman"/>
                  <a:cs typeface="Times New Roman"/>
                </a:rPr>
                <a:t>对应内部触发器的状态</a:t>
              </a:r>
              <a:endParaRPr/>
            </a:p>
          </p:txBody>
        </p:sp>
        <p:sp>
          <p:nvSpPr>
            <p:cNvPr id="367667" name="Rectangle 51"/>
            <p:cNvSpPr>
              <a:spLocks noChangeArrowheads="1"/>
            </p:cNvSpPr>
            <p:nvPr/>
          </p:nvSpPr>
          <p:spPr bwMode="auto">
            <a:xfrm>
              <a:off x="3464" y="1490"/>
              <a:ext cx="1070"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000">
                  <a:solidFill>
                    <a:srgbClr val="000066"/>
                  </a:solidFill>
                  <a:latin typeface="Times New Roman"/>
                  <a:cs typeface="Times New Roman"/>
                </a:rPr>
                <a:t>L</a:t>
              </a:r>
              <a:endParaRPr/>
            </a:p>
          </p:txBody>
        </p:sp>
        <p:sp>
          <p:nvSpPr>
            <p:cNvPr id="367668" name="Rectangle 52"/>
            <p:cNvSpPr>
              <a:spLocks noChangeArrowheads="1"/>
            </p:cNvSpPr>
            <p:nvPr/>
          </p:nvSpPr>
          <p:spPr bwMode="auto">
            <a:xfrm>
              <a:off x="2983" y="1490"/>
              <a:ext cx="481"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000">
                  <a:solidFill>
                    <a:srgbClr val="000066"/>
                  </a:solidFill>
                  <a:latin typeface="Times New Roman"/>
                  <a:cs typeface="Times New Roman"/>
                </a:rPr>
                <a:t>L</a:t>
              </a:r>
              <a:endParaRPr/>
            </a:p>
          </p:txBody>
        </p:sp>
        <p:sp>
          <p:nvSpPr>
            <p:cNvPr id="367669" name="Rectangle 53"/>
            <p:cNvSpPr>
              <a:spLocks noChangeArrowheads="1"/>
            </p:cNvSpPr>
            <p:nvPr/>
          </p:nvSpPr>
          <p:spPr bwMode="auto">
            <a:xfrm>
              <a:off x="2498" y="1490"/>
              <a:ext cx="485"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000">
                  <a:solidFill>
                    <a:srgbClr val="000066"/>
                  </a:solidFill>
                  <a:latin typeface="Times New Roman"/>
                  <a:cs typeface="Times New Roman"/>
                </a:rPr>
                <a:t>↑</a:t>
              </a:r>
              <a:endParaRPr/>
            </a:p>
          </p:txBody>
        </p:sp>
        <p:sp>
          <p:nvSpPr>
            <p:cNvPr id="367670" name="Rectangle 54"/>
            <p:cNvSpPr>
              <a:spLocks noChangeArrowheads="1"/>
            </p:cNvSpPr>
            <p:nvPr/>
          </p:nvSpPr>
          <p:spPr bwMode="auto">
            <a:xfrm>
              <a:off x="1994" y="1490"/>
              <a:ext cx="504"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000">
                  <a:solidFill>
                    <a:srgbClr val="000066"/>
                  </a:solidFill>
                  <a:latin typeface="Times New Roman"/>
                  <a:cs typeface="Times New Roman"/>
                </a:rPr>
                <a:t>L</a:t>
              </a:r>
              <a:endParaRPr/>
            </a:p>
          </p:txBody>
        </p:sp>
        <p:sp>
          <p:nvSpPr>
            <p:cNvPr id="367671" name="Rectangle 55"/>
            <p:cNvSpPr>
              <a:spLocks noChangeArrowheads="1"/>
            </p:cNvSpPr>
            <p:nvPr/>
          </p:nvSpPr>
          <p:spPr bwMode="auto">
            <a:xfrm>
              <a:off x="204" y="1490"/>
              <a:ext cx="1790" cy="574"/>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zh-CN" sz="2000">
                  <a:solidFill>
                    <a:srgbClr val="000066"/>
                  </a:solidFill>
                  <a:latin typeface="Times New Roman"/>
                  <a:cs typeface="Times New Roman"/>
                </a:rPr>
                <a:t>存入和读出数据</a:t>
              </a:r>
              <a:endParaRPr/>
            </a:p>
          </p:txBody>
        </p:sp>
        <p:sp>
          <p:nvSpPr>
            <p:cNvPr id="367672" name="Rectangle 56"/>
            <p:cNvSpPr>
              <a:spLocks noChangeArrowheads="1"/>
            </p:cNvSpPr>
            <p:nvPr/>
          </p:nvSpPr>
          <p:spPr bwMode="auto">
            <a:xfrm>
              <a:off x="4534" y="973"/>
              <a:ext cx="1361" cy="51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000" i="1">
                  <a:solidFill>
                    <a:srgbClr val="000066"/>
                  </a:solidFill>
                  <a:latin typeface="Times New Roman"/>
                  <a:cs typeface="Times New Roman"/>
                </a:rPr>
                <a:t>Q</a:t>
              </a:r>
              <a:r>
                <a:rPr lang="en-US" sz="2000" baseline="-25000">
                  <a:solidFill>
                    <a:srgbClr val="000066"/>
                  </a:solidFill>
                  <a:latin typeface="Times New Roman"/>
                  <a:cs typeface="Times New Roman"/>
                </a:rPr>
                <a:t>0</a:t>
              </a:r>
              <a:r>
                <a:rPr lang="en-US" sz="2000">
                  <a:solidFill>
                    <a:srgbClr val="000066"/>
                  </a:solidFill>
                  <a:latin typeface="Times New Roman"/>
                  <a:cs typeface="Times New Roman"/>
                </a:rPr>
                <a:t>~</a:t>
              </a:r>
              <a:r>
                <a:rPr lang="en-US" sz="2000" i="1">
                  <a:solidFill>
                    <a:srgbClr val="000066"/>
                  </a:solidFill>
                  <a:latin typeface="Times New Roman"/>
                  <a:cs typeface="Times New Roman"/>
                </a:rPr>
                <a:t>Q</a:t>
              </a:r>
              <a:r>
                <a:rPr lang="en-US" sz="2000" baseline="-25000">
                  <a:solidFill>
                    <a:srgbClr val="000066"/>
                  </a:solidFill>
                  <a:latin typeface="Times New Roman"/>
                  <a:cs typeface="Times New Roman"/>
                </a:rPr>
                <a:t>7</a:t>
              </a:r>
              <a:endParaRPr lang="en-US" sz="2000">
                <a:solidFill>
                  <a:srgbClr val="000066"/>
                </a:solidFill>
                <a:latin typeface="Times New Roman"/>
                <a:cs typeface="Times New Roman"/>
              </a:endParaRPr>
            </a:p>
          </p:txBody>
        </p:sp>
        <p:sp>
          <p:nvSpPr>
            <p:cNvPr id="367673" name="Rectangle 57"/>
            <p:cNvSpPr>
              <a:spLocks noChangeArrowheads="1"/>
            </p:cNvSpPr>
            <p:nvPr/>
          </p:nvSpPr>
          <p:spPr bwMode="auto">
            <a:xfrm>
              <a:off x="2983" y="973"/>
              <a:ext cx="481" cy="51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000" i="1">
                  <a:solidFill>
                    <a:srgbClr val="000066"/>
                  </a:solidFill>
                  <a:latin typeface="Times New Roman"/>
                  <a:cs typeface="Times New Roman"/>
                </a:rPr>
                <a:t>D</a:t>
              </a:r>
              <a:r>
                <a:rPr lang="en-US" sz="2000" i="1" baseline="-25000">
                  <a:solidFill>
                    <a:srgbClr val="000066"/>
                  </a:solidFill>
                  <a:latin typeface="Times New Roman"/>
                  <a:cs typeface="Times New Roman"/>
                </a:rPr>
                <a:t>N</a:t>
              </a:r>
              <a:endParaRPr lang="en-US" sz="2000">
                <a:solidFill>
                  <a:srgbClr val="000066"/>
                </a:solidFill>
                <a:latin typeface="Times New Roman"/>
                <a:cs typeface="Times New Roman"/>
              </a:endParaRPr>
            </a:p>
          </p:txBody>
        </p:sp>
        <p:sp>
          <p:nvSpPr>
            <p:cNvPr id="367674" name="Rectangle 58"/>
            <p:cNvSpPr>
              <a:spLocks noChangeArrowheads="1"/>
            </p:cNvSpPr>
            <p:nvPr/>
          </p:nvSpPr>
          <p:spPr bwMode="auto">
            <a:xfrm>
              <a:off x="2498" y="973"/>
              <a:ext cx="485" cy="51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2000" i="1">
                  <a:solidFill>
                    <a:srgbClr val="000066"/>
                  </a:solidFill>
                  <a:latin typeface="Times New Roman"/>
                  <a:cs typeface="Times New Roman"/>
                </a:rPr>
                <a:t>CP</a:t>
              </a:r>
              <a:endParaRPr lang="en-US" sz="2000">
                <a:solidFill>
                  <a:srgbClr val="000066"/>
                </a:solidFill>
                <a:latin typeface="Times New Roman"/>
                <a:cs typeface="Times New Roman"/>
              </a:endParaRPr>
            </a:p>
          </p:txBody>
        </p:sp>
        <p:sp>
          <p:nvSpPr>
            <p:cNvPr id="367675" name="Rectangle 59"/>
            <p:cNvSpPr>
              <a:spLocks noChangeArrowheads="1"/>
            </p:cNvSpPr>
            <p:nvPr/>
          </p:nvSpPr>
          <p:spPr bwMode="auto">
            <a:xfrm>
              <a:off x="4534" y="686"/>
              <a:ext cx="1361"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zh-CN" sz="2000">
                  <a:solidFill>
                    <a:srgbClr val="000066"/>
                  </a:solidFill>
                  <a:latin typeface="Times New Roman"/>
                  <a:cs typeface="Times New Roman"/>
                </a:rPr>
                <a:t>输出</a:t>
              </a:r>
              <a:endParaRPr/>
            </a:p>
          </p:txBody>
        </p:sp>
        <p:sp>
          <p:nvSpPr>
            <p:cNvPr id="367676" name="Rectangle 60"/>
            <p:cNvSpPr>
              <a:spLocks noChangeArrowheads="1"/>
            </p:cNvSpPr>
            <p:nvPr/>
          </p:nvSpPr>
          <p:spPr bwMode="auto">
            <a:xfrm>
              <a:off x="3464" y="686"/>
              <a:ext cx="1253" cy="804"/>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r>
                <a:rPr lang="zh-CN" sz="2000">
                  <a:solidFill>
                    <a:srgbClr val="000066"/>
                  </a:solidFill>
                </a:rPr>
                <a:t>内部触发器</a:t>
              </a:r>
              <a:endParaRPr/>
            </a:p>
          </p:txBody>
        </p:sp>
        <p:sp>
          <p:nvSpPr>
            <p:cNvPr id="367677" name="Rectangle 61"/>
            <p:cNvSpPr>
              <a:spLocks noChangeArrowheads="1"/>
            </p:cNvSpPr>
            <p:nvPr/>
          </p:nvSpPr>
          <p:spPr bwMode="auto">
            <a:xfrm>
              <a:off x="1994" y="686"/>
              <a:ext cx="1470" cy="287"/>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zh-CN" sz="2000">
                  <a:solidFill>
                    <a:srgbClr val="000066"/>
                  </a:solidFill>
                  <a:latin typeface="Times New Roman"/>
                  <a:cs typeface="Times New Roman"/>
                </a:rPr>
                <a:t>输  入</a:t>
              </a:r>
              <a:endParaRPr/>
            </a:p>
          </p:txBody>
        </p:sp>
        <p:sp>
          <p:nvSpPr>
            <p:cNvPr id="367678" name="Rectangle 62"/>
            <p:cNvSpPr>
              <a:spLocks noChangeArrowheads="1"/>
            </p:cNvSpPr>
            <p:nvPr/>
          </p:nvSpPr>
          <p:spPr bwMode="auto">
            <a:xfrm>
              <a:off x="204" y="686"/>
              <a:ext cx="1723" cy="804"/>
            </a:xfrm>
            <a:prstGeom prst="rect">
              <a:avLst/>
            </a:prstGeom>
            <a:solidFill>
              <a:srgbClr val="FFFFFF">
                <a:alpha val="0"/>
              </a:srgbClr>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zh-CN" sz="2000">
                  <a:solidFill>
                    <a:srgbClr val="000066"/>
                  </a:solidFill>
                  <a:latin typeface="Times New Roman"/>
                  <a:cs typeface="Times New Roman"/>
                </a:rPr>
                <a:t>工作模式</a:t>
              </a:r>
              <a:endParaRPr/>
            </a:p>
          </p:txBody>
        </p:sp>
        <p:sp>
          <p:nvSpPr>
            <p:cNvPr id="367679" name="Line 63"/>
            <p:cNvSpPr>
              <a:spLocks noChangeShapeType="1"/>
            </p:cNvSpPr>
            <p:nvPr/>
          </p:nvSpPr>
          <p:spPr bwMode="auto">
            <a:xfrm>
              <a:off x="204" y="686"/>
              <a:ext cx="5692" cy="0"/>
            </a:xfrm>
            <a:prstGeom prst="line">
              <a:avLst/>
            </a:prstGeom>
            <a:noFill/>
            <a:ln w="25400" cap="rnd">
              <a:solidFill>
                <a:srgbClr val="000000"/>
              </a:solidFill>
              <a:round/>
              <a:headEnd/>
              <a:tailEnd/>
            </a:ln>
            <a:effectLst/>
          </p:spPr>
          <p:txBody>
            <a:bodyPr/>
            <a:lstStyle/>
            <a:p>
              <a:pPr>
                <a:defRPr/>
              </a:pPr>
              <a:endParaRPr lang="zh-CN"/>
            </a:p>
          </p:txBody>
        </p:sp>
        <p:sp>
          <p:nvSpPr>
            <p:cNvPr id="367680" name="Line 64"/>
            <p:cNvSpPr>
              <a:spLocks noChangeShapeType="1"/>
            </p:cNvSpPr>
            <p:nvPr/>
          </p:nvSpPr>
          <p:spPr bwMode="auto">
            <a:xfrm>
              <a:off x="204" y="2659"/>
              <a:ext cx="5692" cy="0"/>
            </a:xfrm>
            <a:prstGeom prst="line">
              <a:avLst/>
            </a:prstGeom>
            <a:noFill/>
            <a:ln w="25400" cap="rnd">
              <a:solidFill>
                <a:srgbClr val="000000"/>
              </a:solidFill>
              <a:round/>
              <a:headEnd/>
              <a:tailEnd/>
            </a:ln>
            <a:effectLst/>
          </p:spPr>
          <p:txBody>
            <a:bodyPr/>
            <a:lstStyle/>
            <a:p>
              <a:pPr>
                <a:defRPr/>
              </a:pPr>
              <a:endParaRPr lang="zh-CN"/>
            </a:p>
          </p:txBody>
        </p:sp>
        <p:sp>
          <p:nvSpPr>
            <p:cNvPr id="367681" name="Line 65"/>
            <p:cNvSpPr>
              <a:spLocks noChangeShapeType="1"/>
            </p:cNvSpPr>
            <p:nvPr/>
          </p:nvSpPr>
          <p:spPr bwMode="auto">
            <a:xfrm>
              <a:off x="0" y="686"/>
              <a:ext cx="0" cy="1973"/>
            </a:xfrm>
            <a:prstGeom prst="line">
              <a:avLst/>
            </a:prstGeom>
            <a:noFill/>
            <a:ln>
              <a:noFill/>
            </a:ln>
            <a:effectLst/>
          </p:spPr>
          <p:txBody>
            <a:bodyPr/>
            <a:lstStyle/>
            <a:p>
              <a:pPr>
                <a:defRPr/>
              </a:pPr>
              <a:endParaRPr lang="zh-CN"/>
            </a:p>
          </p:txBody>
        </p:sp>
        <p:sp>
          <p:nvSpPr>
            <p:cNvPr id="367682" name="Line 66"/>
            <p:cNvSpPr>
              <a:spLocks noChangeShapeType="1"/>
            </p:cNvSpPr>
            <p:nvPr/>
          </p:nvSpPr>
          <p:spPr bwMode="auto">
            <a:xfrm>
              <a:off x="5896" y="686"/>
              <a:ext cx="0" cy="287"/>
            </a:xfrm>
            <a:prstGeom prst="line">
              <a:avLst/>
            </a:prstGeom>
            <a:noFill/>
            <a:ln>
              <a:noFill/>
            </a:ln>
            <a:effectLst/>
          </p:spPr>
          <p:txBody>
            <a:bodyPr/>
            <a:lstStyle/>
            <a:p>
              <a:pPr>
                <a:defRPr/>
              </a:pPr>
              <a:endParaRPr lang="zh-CN"/>
            </a:p>
          </p:txBody>
        </p:sp>
        <p:sp>
          <p:nvSpPr>
            <p:cNvPr id="367683" name="Line 67"/>
            <p:cNvSpPr>
              <a:spLocks noChangeShapeType="1"/>
            </p:cNvSpPr>
            <p:nvPr/>
          </p:nvSpPr>
          <p:spPr bwMode="auto">
            <a:xfrm>
              <a:off x="204" y="1490"/>
              <a:ext cx="5692" cy="0"/>
            </a:xfrm>
            <a:prstGeom prst="line">
              <a:avLst/>
            </a:prstGeom>
            <a:noFill/>
            <a:ln w="12700" cap="rnd">
              <a:solidFill>
                <a:srgbClr val="000000"/>
              </a:solidFill>
              <a:round/>
              <a:headEnd/>
              <a:tailEnd/>
            </a:ln>
            <a:effectLst/>
          </p:spPr>
          <p:txBody>
            <a:bodyPr/>
            <a:lstStyle/>
            <a:p>
              <a:pPr>
                <a:defRPr/>
              </a:pPr>
              <a:endParaRPr lang="zh-CN"/>
            </a:p>
          </p:txBody>
        </p:sp>
        <p:sp>
          <p:nvSpPr>
            <p:cNvPr id="367684" name="Line 68"/>
            <p:cNvSpPr>
              <a:spLocks noChangeShapeType="1"/>
            </p:cNvSpPr>
            <p:nvPr/>
          </p:nvSpPr>
          <p:spPr bwMode="auto">
            <a:xfrm>
              <a:off x="1994" y="686"/>
              <a:ext cx="0" cy="1928"/>
            </a:xfrm>
            <a:prstGeom prst="line">
              <a:avLst/>
            </a:prstGeom>
            <a:noFill/>
            <a:ln w="12700" cap="rnd">
              <a:solidFill>
                <a:srgbClr val="000000"/>
              </a:solidFill>
              <a:round/>
              <a:headEnd/>
              <a:tailEnd/>
            </a:ln>
            <a:effectLst/>
          </p:spPr>
          <p:txBody>
            <a:bodyPr/>
            <a:lstStyle/>
            <a:p>
              <a:pPr>
                <a:defRPr/>
              </a:pPr>
              <a:endParaRPr lang="zh-CN"/>
            </a:p>
          </p:txBody>
        </p:sp>
        <p:sp>
          <p:nvSpPr>
            <p:cNvPr id="367685" name="Line 69"/>
            <p:cNvSpPr>
              <a:spLocks noChangeShapeType="1"/>
            </p:cNvSpPr>
            <p:nvPr/>
          </p:nvSpPr>
          <p:spPr bwMode="auto">
            <a:xfrm>
              <a:off x="2498" y="973"/>
              <a:ext cx="0" cy="1618"/>
            </a:xfrm>
            <a:prstGeom prst="line">
              <a:avLst/>
            </a:prstGeom>
            <a:noFill/>
            <a:ln w="12700" cap="rnd">
              <a:solidFill>
                <a:srgbClr val="000000"/>
              </a:solidFill>
              <a:round/>
              <a:headEnd/>
              <a:tailEnd/>
            </a:ln>
            <a:effectLst/>
          </p:spPr>
          <p:txBody>
            <a:bodyPr/>
            <a:lstStyle/>
            <a:p>
              <a:pPr>
                <a:defRPr/>
              </a:pPr>
              <a:endParaRPr lang="zh-CN"/>
            </a:p>
          </p:txBody>
        </p:sp>
        <p:sp>
          <p:nvSpPr>
            <p:cNvPr id="367686" name="Line 70"/>
            <p:cNvSpPr>
              <a:spLocks noChangeShapeType="1"/>
            </p:cNvSpPr>
            <p:nvPr/>
          </p:nvSpPr>
          <p:spPr bwMode="auto">
            <a:xfrm>
              <a:off x="1994" y="973"/>
              <a:ext cx="1470" cy="0"/>
            </a:xfrm>
            <a:prstGeom prst="line">
              <a:avLst/>
            </a:prstGeom>
            <a:noFill/>
            <a:ln w="12700" cap="rnd">
              <a:solidFill>
                <a:srgbClr val="000000"/>
              </a:solidFill>
              <a:round/>
              <a:headEnd/>
              <a:tailEnd/>
            </a:ln>
            <a:effectLst/>
          </p:spPr>
          <p:txBody>
            <a:bodyPr/>
            <a:lstStyle/>
            <a:p>
              <a:pPr>
                <a:defRPr/>
              </a:pPr>
              <a:endParaRPr lang="zh-CN"/>
            </a:p>
          </p:txBody>
        </p:sp>
        <p:sp>
          <p:nvSpPr>
            <p:cNvPr id="367687" name="Line 71"/>
            <p:cNvSpPr>
              <a:spLocks noChangeShapeType="1"/>
            </p:cNvSpPr>
            <p:nvPr/>
          </p:nvSpPr>
          <p:spPr bwMode="auto">
            <a:xfrm>
              <a:off x="3464" y="686"/>
              <a:ext cx="0" cy="1973"/>
            </a:xfrm>
            <a:prstGeom prst="line">
              <a:avLst/>
            </a:prstGeom>
            <a:noFill/>
            <a:ln w="12700" cap="rnd">
              <a:solidFill>
                <a:srgbClr val="000000"/>
              </a:solidFill>
              <a:round/>
              <a:headEnd/>
              <a:tailEnd/>
            </a:ln>
            <a:effectLst/>
          </p:spPr>
          <p:txBody>
            <a:bodyPr/>
            <a:lstStyle/>
            <a:p>
              <a:pPr>
                <a:defRPr/>
              </a:pPr>
              <a:endParaRPr lang="zh-CN"/>
            </a:p>
          </p:txBody>
        </p:sp>
        <p:sp>
          <p:nvSpPr>
            <p:cNvPr id="367688" name="Line 72"/>
            <p:cNvSpPr>
              <a:spLocks noChangeShapeType="1"/>
            </p:cNvSpPr>
            <p:nvPr/>
          </p:nvSpPr>
          <p:spPr bwMode="auto">
            <a:xfrm>
              <a:off x="4626" y="709"/>
              <a:ext cx="0" cy="1973"/>
            </a:xfrm>
            <a:prstGeom prst="line">
              <a:avLst/>
            </a:prstGeom>
            <a:noFill/>
            <a:ln w="12700" cap="rnd">
              <a:solidFill>
                <a:srgbClr val="000000"/>
              </a:solidFill>
              <a:round/>
              <a:headEnd/>
              <a:tailEnd/>
            </a:ln>
            <a:effectLst/>
          </p:spPr>
          <p:txBody>
            <a:bodyPr/>
            <a:lstStyle/>
            <a:p>
              <a:pPr>
                <a:defRPr/>
              </a:pPr>
              <a:endParaRPr lang="zh-CN"/>
            </a:p>
          </p:txBody>
        </p:sp>
        <p:sp>
          <p:nvSpPr>
            <p:cNvPr id="367689" name="Line 73"/>
            <p:cNvSpPr>
              <a:spLocks noChangeShapeType="1"/>
            </p:cNvSpPr>
            <p:nvPr/>
          </p:nvSpPr>
          <p:spPr bwMode="auto">
            <a:xfrm>
              <a:off x="5896" y="981"/>
              <a:ext cx="0" cy="1091"/>
            </a:xfrm>
            <a:prstGeom prst="line">
              <a:avLst/>
            </a:prstGeom>
            <a:noFill/>
            <a:ln w="12700" cap="rnd">
              <a:solidFill>
                <a:schemeClr val="bg1"/>
              </a:solidFill>
              <a:round/>
              <a:headEnd/>
              <a:tailEnd/>
            </a:ln>
            <a:effectLst/>
          </p:spPr>
          <p:txBody>
            <a:bodyPr/>
            <a:lstStyle/>
            <a:p>
              <a:pPr>
                <a:defRPr/>
              </a:pPr>
              <a:endParaRPr lang="zh-CN"/>
            </a:p>
          </p:txBody>
        </p:sp>
        <p:sp>
          <p:nvSpPr>
            <p:cNvPr id="367690" name="Line 74"/>
            <p:cNvSpPr>
              <a:spLocks noChangeShapeType="1"/>
            </p:cNvSpPr>
            <p:nvPr/>
          </p:nvSpPr>
          <p:spPr bwMode="auto">
            <a:xfrm>
              <a:off x="4534" y="973"/>
              <a:ext cx="1361" cy="0"/>
            </a:xfrm>
            <a:prstGeom prst="line">
              <a:avLst/>
            </a:prstGeom>
            <a:noFill/>
            <a:ln w="12700" cap="rnd">
              <a:solidFill>
                <a:srgbClr val="000000"/>
              </a:solidFill>
              <a:round/>
              <a:headEnd/>
              <a:tailEnd/>
            </a:ln>
            <a:effectLst/>
          </p:spPr>
          <p:txBody>
            <a:bodyPr/>
            <a:lstStyle/>
            <a:p>
              <a:pPr>
                <a:defRPr/>
              </a:pPr>
              <a:endParaRPr lang="zh-CN"/>
            </a:p>
          </p:txBody>
        </p:sp>
        <p:sp>
          <p:nvSpPr>
            <p:cNvPr id="367691" name="Line 75"/>
            <p:cNvSpPr>
              <a:spLocks noChangeShapeType="1"/>
            </p:cNvSpPr>
            <p:nvPr/>
          </p:nvSpPr>
          <p:spPr bwMode="auto">
            <a:xfrm>
              <a:off x="2983" y="973"/>
              <a:ext cx="0" cy="517"/>
            </a:xfrm>
            <a:prstGeom prst="line">
              <a:avLst/>
            </a:prstGeom>
            <a:noFill/>
            <a:ln w="12700" cap="rnd">
              <a:solidFill>
                <a:srgbClr val="000000"/>
              </a:solidFill>
              <a:round/>
              <a:headEnd/>
              <a:tailEnd/>
            </a:ln>
            <a:effectLst/>
          </p:spPr>
          <p:txBody>
            <a:bodyPr/>
            <a:lstStyle/>
            <a:p>
              <a:pPr>
                <a:defRPr/>
              </a:pPr>
              <a:endParaRPr lang="zh-CN"/>
            </a:p>
          </p:txBody>
        </p:sp>
        <p:sp>
          <p:nvSpPr>
            <p:cNvPr id="367692" name="Line 76"/>
            <p:cNvSpPr>
              <a:spLocks noChangeShapeType="1"/>
            </p:cNvSpPr>
            <p:nvPr/>
          </p:nvSpPr>
          <p:spPr bwMode="auto">
            <a:xfrm>
              <a:off x="204" y="2064"/>
              <a:ext cx="5692" cy="0"/>
            </a:xfrm>
            <a:prstGeom prst="line">
              <a:avLst/>
            </a:prstGeom>
            <a:noFill/>
            <a:ln w="12700" cap="rnd">
              <a:solidFill>
                <a:srgbClr val="000000"/>
              </a:solidFill>
              <a:round/>
              <a:headEnd/>
              <a:tailEnd/>
            </a:ln>
            <a:effectLst/>
          </p:spPr>
          <p:txBody>
            <a:bodyPr/>
            <a:lstStyle/>
            <a:p>
              <a:pPr>
                <a:defRPr/>
              </a:pPr>
              <a:endParaRPr lang="zh-CN"/>
            </a:p>
          </p:txBody>
        </p:sp>
        <p:sp>
          <p:nvSpPr>
            <p:cNvPr id="367693" name="Line 77"/>
            <p:cNvSpPr>
              <a:spLocks noChangeShapeType="1"/>
            </p:cNvSpPr>
            <p:nvPr/>
          </p:nvSpPr>
          <p:spPr bwMode="auto">
            <a:xfrm>
              <a:off x="1994" y="1490"/>
              <a:ext cx="0" cy="287"/>
            </a:xfrm>
            <a:prstGeom prst="line">
              <a:avLst/>
            </a:prstGeom>
            <a:noFill/>
            <a:ln w="12700" cap="rnd">
              <a:solidFill>
                <a:srgbClr val="000000"/>
              </a:solidFill>
              <a:round/>
              <a:headEnd/>
              <a:tailEnd/>
            </a:ln>
            <a:effectLst/>
          </p:spPr>
          <p:txBody>
            <a:bodyPr/>
            <a:lstStyle/>
            <a:p>
              <a:pPr>
                <a:defRPr/>
              </a:pPr>
              <a:endParaRPr lang="zh-CN"/>
            </a:p>
          </p:txBody>
        </p:sp>
        <p:sp>
          <p:nvSpPr>
            <p:cNvPr id="367694" name="Line 78"/>
            <p:cNvSpPr>
              <a:spLocks noChangeShapeType="1"/>
            </p:cNvSpPr>
            <p:nvPr/>
          </p:nvSpPr>
          <p:spPr bwMode="auto">
            <a:xfrm>
              <a:off x="2498" y="1777"/>
              <a:ext cx="0" cy="287"/>
            </a:xfrm>
            <a:prstGeom prst="line">
              <a:avLst/>
            </a:prstGeom>
            <a:noFill/>
            <a:ln w="12700" cap="rnd">
              <a:solidFill>
                <a:srgbClr val="000000"/>
              </a:solidFill>
              <a:round/>
              <a:headEnd/>
              <a:tailEnd/>
            </a:ln>
            <a:effectLst/>
          </p:spPr>
          <p:txBody>
            <a:bodyPr/>
            <a:lstStyle/>
            <a:p>
              <a:pPr>
                <a:defRPr/>
              </a:pPr>
              <a:endParaRPr lang="zh-CN"/>
            </a:p>
          </p:txBody>
        </p:sp>
        <p:sp>
          <p:nvSpPr>
            <p:cNvPr id="367695" name="Line 79"/>
            <p:cNvSpPr>
              <a:spLocks noChangeShapeType="1"/>
            </p:cNvSpPr>
            <p:nvPr/>
          </p:nvSpPr>
          <p:spPr bwMode="auto">
            <a:xfrm>
              <a:off x="5896" y="2064"/>
              <a:ext cx="0" cy="595"/>
            </a:xfrm>
            <a:prstGeom prst="line">
              <a:avLst/>
            </a:prstGeom>
            <a:noFill/>
            <a:ln>
              <a:noFill/>
            </a:ln>
            <a:effectLst/>
          </p:spPr>
          <p:txBody>
            <a:bodyPr/>
            <a:lstStyle/>
            <a:p>
              <a:pPr>
                <a:defRPr/>
              </a:pPr>
              <a:endParaRPr lang="zh-CN"/>
            </a:p>
          </p:txBody>
        </p:sp>
        <p:sp>
          <p:nvSpPr>
            <p:cNvPr id="367696" name="Line 80"/>
            <p:cNvSpPr>
              <a:spLocks noChangeShapeType="1"/>
            </p:cNvSpPr>
            <p:nvPr/>
          </p:nvSpPr>
          <p:spPr bwMode="auto">
            <a:xfrm>
              <a:off x="1994" y="2064"/>
              <a:ext cx="0" cy="287"/>
            </a:xfrm>
            <a:prstGeom prst="line">
              <a:avLst/>
            </a:prstGeom>
            <a:noFill/>
            <a:ln w="12700" cap="rnd">
              <a:solidFill>
                <a:srgbClr val="000000"/>
              </a:solidFill>
              <a:round/>
              <a:headEnd/>
              <a:tailEnd/>
            </a:ln>
            <a:effectLst/>
          </p:spPr>
          <p:txBody>
            <a:bodyPr/>
            <a:lstStyle/>
            <a:p>
              <a:pPr>
                <a:defRPr/>
              </a:pPr>
              <a:endParaRPr lang="zh-CN"/>
            </a:p>
          </p:txBody>
        </p:sp>
        <p:sp>
          <p:nvSpPr>
            <p:cNvPr id="367697" name="Line 81"/>
            <p:cNvSpPr>
              <a:spLocks noChangeShapeType="1"/>
            </p:cNvSpPr>
            <p:nvPr/>
          </p:nvSpPr>
          <p:spPr bwMode="auto">
            <a:xfrm>
              <a:off x="2498" y="2351"/>
              <a:ext cx="0" cy="308"/>
            </a:xfrm>
            <a:prstGeom prst="line">
              <a:avLst/>
            </a:prstGeom>
            <a:noFill/>
            <a:ln w="12700" cap="rnd">
              <a:solidFill>
                <a:srgbClr val="000000"/>
              </a:solidFill>
              <a:round/>
              <a:headEnd/>
              <a:tailEnd/>
            </a:ln>
            <a:effectLst/>
          </p:spPr>
          <p:txBody>
            <a:bodyPr/>
            <a:lstStyle/>
            <a:p>
              <a:pPr>
                <a:defRPr/>
              </a:pPr>
              <a:endParaRPr lang="zh-CN"/>
            </a:p>
          </p:txBody>
        </p:sp>
        <p:graphicFrame>
          <p:nvGraphicFramePr>
            <p:cNvPr id="367698" name="Object 82"/>
            <p:cNvGraphicFramePr>
              <a:graphicFrameLocks xmlns:a="http://schemas.openxmlformats.org/drawingml/2006/main" noChangeAspect="1"/>
            </p:cNvGraphicFramePr>
            <p:nvPr/>
          </p:nvGraphicFramePr>
          <p:xfrm>
            <a:off x="2064" y="1071"/>
            <a:ext cx="317" cy="317"/>
          </p:xfrm>
          <a:graphic>
            <a:graphicData uri="http://schemas.openxmlformats.org/presentationml/2006/ole">
              <p:oleObj name="oleObj" r:id="rId4" imgW="252730" imgH="215265" progId="Equation.3">
                <p:embed/>
                <p:pic>
                  <p:nvPicPr>
                    <p:cNvPr id="367698" name="Object 82"/>
                    <p:cNvPicPr/>
                    <p:nvPr/>
                  </p:nvPicPr>
                  <p:blipFill>
                    <a:blip r:embed="rId3"/>
                    <a:stretch/>
                  </p:blipFill>
                  <p:spPr bwMode="auto">
                    <a:xfrm>
                      <a:off x="2064" y="1071"/>
                      <a:ext cx="317" cy="317"/>
                    </a:xfrm>
                    <a:prstGeom prst="rect">
                      <a:avLst/>
                    </a:prstGeom>
                  </p:spPr>
                </p:pic>
              </p:oleObj>
            </a:graphicData>
          </a:graphic>
        </p:graphicFrame>
        <p:sp>
          <p:nvSpPr>
            <p:cNvPr id="367699" name="Rectangle 83"/>
            <p:cNvSpPr>
              <a:spLocks noChangeArrowheads="1"/>
            </p:cNvSpPr>
            <p:nvPr/>
          </p:nvSpPr>
          <p:spPr bwMode="auto">
            <a:xfrm>
              <a:off x="0" y="2100"/>
              <a:ext cx="5760" cy="0"/>
            </a:xfrm>
            <a:prstGeom prst="rect">
              <a:avLst/>
            </a:prstGeom>
            <a:noFill/>
            <a:ln>
              <a:noFill/>
            </a:ln>
            <a:effectLst/>
          </p:spPr>
          <p:txBody>
            <a:bodyPr wrap="none" anchor="ctr">
              <a:spAutoFit/>
            </a:bodyPr>
            <a:lstStyle/>
            <a:p>
              <a:pPr>
                <a:defRPr/>
              </a:pPr>
              <a:endParaRPr lang="zh-CN"/>
            </a:p>
          </p:txBody>
        </p:sp>
        <p:graphicFrame>
          <p:nvGraphicFramePr>
            <p:cNvPr id="367700" name="Object 84"/>
            <p:cNvGraphicFramePr>
              <a:graphicFrameLocks xmlns:a="http://schemas.openxmlformats.org/drawingml/2006/main" noChangeAspect="1"/>
            </p:cNvGraphicFramePr>
            <p:nvPr/>
          </p:nvGraphicFramePr>
          <p:xfrm>
            <a:off x="3810" y="1185"/>
            <a:ext cx="385" cy="308"/>
          </p:xfrm>
          <a:graphic>
            <a:graphicData uri="http://schemas.openxmlformats.org/presentationml/2006/ole">
              <p:oleObj name="oleObj" r:id="rId6" imgW="304165" imgH="240665" progId="Equation.3">
                <p:embed/>
                <p:pic>
                  <p:nvPicPr>
                    <p:cNvPr id="367700" name="Object 84"/>
                    <p:cNvPicPr/>
                    <p:nvPr/>
                  </p:nvPicPr>
                  <p:blipFill>
                    <a:blip r:embed="rId5"/>
                    <a:stretch/>
                  </p:blipFill>
                  <p:spPr bwMode="auto">
                    <a:xfrm>
                      <a:off x="3810" y="1185"/>
                      <a:ext cx="385" cy="308"/>
                    </a:xfrm>
                    <a:prstGeom prst="rect">
                      <a:avLst/>
                    </a:prstGeom>
                  </p:spPr>
                </p:pic>
              </p:oleObj>
            </a:graphicData>
          </a:graphic>
        </p:graphicFrame>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69687" name="Rectangle 23"/>
          <p:cNvSpPr>
            <a:spLocks noChangeArrowheads="1"/>
          </p:cNvSpPr>
          <p:nvPr/>
        </p:nvSpPr>
        <p:spPr bwMode="auto">
          <a:xfrm>
            <a:off x="576263" y="476250"/>
            <a:ext cx="3381375" cy="519113"/>
          </a:xfrm>
          <a:prstGeom prst="rect">
            <a:avLst/>
          </a:prstGeom>
          <a:noFill/>
          <a:ln>
            <a:noFill/>
          </a:ln>
          <a:effectLst/>
        </p:spPr>
        <p:txBody>
          <a:bodyPr anchor="ctr">
            <a:spAutoFit/>
          </a:bodyPr>
          <a:lstStyle>
            <a:lvl1pPr indent="266700"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a:spcBef>
                <a:spcPts val="0"/>
              </a:spcBef>
              <a:spcAft>
                <a:spcPts val="0"/>
              </a:spcAft>
              <a:defRPr sz="2400">
                <a:solidFill>
                  <a:schemeClr val="tx1"/>
                </a:solidFill>
                <a:latin typeface="Times New Roman"/>
                <a:ea typeface="宋体"/>
              </a:defRPr>
            </a:lvl6pPr>
            <a:lvl7pPr>
              <a:spcBef>
                <a:spcPts val="0"/>
              </a:spcBef>
              <a:spcAft>
                <a:spcPts val="0"/>
              </a:spcAft>
              <a:defRPr sz="2400">
                <a:solidFill>
                  <a:schemeClr val="tx1"/>
                </a:solidFill>
                <a:latin typeface="Times New Roman"/>
                <a:ea typeface="宋体"/>
              </a:defRPr>
            </a:lvl7pPr>
            <a:lvl8pPr>
              <a:spcBef>
                <a:spcPts val="0"/>
              </a:spcBef>
              <a:spcAft>
                <a:spcPts val="0"/>
              </a:spcAft>
              <a:defRPr sz="2400">
                <a:solidFill>
                  <a:schemeClr val="tx1"/>
                </a:solidFill>
                <a:latin typeface="Times New Roman"/>
                <a:ea typeface="宋体"/>
              </a:defRPr>
            </a:lvl8pPr>
            <a:lvl9pPr>
              <a:spcBef>
                <a:spcPts val="0"/>
              </a:spcBef>
              <a:spcAft>
                <a:spcPts val="0"/>
              </a:spcAft>
              <a:defRPr sz="2400">
                <a:solidFill>
                  <a:schemeClr val="tx1"/>
                </a:solidFill>
                <a:latin typeface="Times New Roman"/>
                <a:ea typeface="宋体"/>
              </a:defRPr>
            </a:lvl9pPr>
          </a:lstStyle>
          <a:p>
            <a:pPr>
              <a:defRPr/>
            </a:pPr>
            <a:r>
              <a:rPr lang="en-US" sz="2800">
                <a:solidFill>
                  <a:srgbClr val="000066"/>
                </a:solidFill>
                <a:ea typeface="楷体_GB2312"/>
              </a:rPr>
              <a:t>2</a:t>
            </a:r>
            <a:r>
              <a:rPr lang="zh-CN" sz="2800">
                <a:solidFill>
                  <a:srgbClr val="000066"/>
                </a:solidFill>
                <a:latin typeface="楷体_GB2312"/>
                <a:ea typeface="楷体_GB2312"/>
              </a:rPr>
              <a:t>、 移位寄存器</a:t>
            </a:r>
            <a:endParaRPr/>
          </a:p>
        </p:txBody>
      </p:sp>
      <p:sp>
        <p:nvSpPr>
          <p:cNvPr id="369688" name="Rectangle 24"/>
          <p:cNvSpPr>
            <a:spLocks noChangeArrowheads="1"/>
          </p:cNvSpPr>
          <p:nvPr/>
        </p:nvSpPr>
        <p:spPr bwMode="auto">
          <a:xfrm>
            <a:off x="431799" y="2157413"/>
            <a:ext cx="8277225" cy="1331912"/>
          </a:xfrm>
          <a:prstGeom prst="rect">
            <a:avLst/>
          </a:prstGeom>
          <a:noFill/>
          <a:ln>
            <a:noFill/>
          </a:ln>
          <a:effectLst/>
        </p:spPr>
        <p:txBody>
          <a:bodyPr/>
          <a:lstStyle>
            <a:lvl1pPr marL="469900" indent="-469900" algn="l">
              <a:spcBef>
                <a:spcPts val="0"/>
              </a:spcBef>
              <a:buClr>
                <a:schemeClr val="accent2"/>
              </a:buClr>
              <a:buFont typeface="Wingdings"/>
              <a:buChar char="o"/>
              <a:defRPr sz="3000" b="1">
                <a:solidFill>
                  <a:schemeClr val="tx1"/>
                </a:solidFill>
                <a:latin typeface="Arial Narrow"/>
                <a:ea typeface="楷体_GB2312"/>
              </a:defRPr>
            </a:lvl1pPr>
            <a:lvl2pPr marL="908050" indent="-436563" algn="l">
              <a:spcBef>
                <a:spcPts val="0"/>
              </a:spcBef>
              <a:buClr>
                <a:schemeClr val="accent2"/>
              </a:buClr>
              <a:buFont typeface="Wingdings"/>
              <a:buChar char="n"/>
              <a:defRPr sz="3000" b="1">
                <a:solidFill>
                  <a:schemeClr val="tx1"/>
                </a:solidFill>
                <a:latin typeface="Arial Narrow"/>
                <a:ea typeface="楷体_GB2312"/>
              </a:defRPr>
            </a:lvl2pPr>
            <a:lvl3pPr marL="1304925" indent="-395288" algn="l">
              <a:spcBef>
                <a:spcPts val="0"/>
              </a:spcBef>
              <a:buClr>
                <a:schemeClr val="accent2"/>
              </a:buClr>
              <a:buFont typeface="Wingdings"/>
              <a:buChar char="o"/>
              <a:defRPr sz="2800" b="1">
                <a:solidFill>
                  <a:schemeClr val="tx1"/>
                </a:solidFill>
                <a:latin typeface="Arial Narrow"/>
                <a:ea typeface="楷体_GB2312"/>
              </a:defRPr>
            </a:lvl3pPr>
            <a:lvl4pPr marL="1693863" indent="-387350" algn="l">
              <a:spcBef>
                <a:spcPts val="0"/>
              </a:spcBef>
              <a:buClr>
                <a:schemeClr val="accent2"/>
              </a:buClr>
              <a:buFont typeface="Wingdings"/>
              <a:buChar char="n"/>
              <a:defRPr sz="2400" b="1">
                <a:solidFill>
                  <a:schemeClr val="tx1"/>
                </a:solidFill>
                <a:latin typeface="Arial Narrow"/>
                <a:ea typeface="楷体_GB2312"/>
              </a:defRPr>
            </a:lvl4pPr>
            <a:lvl5pPr marL="2093913" indent="-398463" algn="l">
              <a:spcBef>
                <a:spcPts val="0"/>
              </a:spcBef>
              <a:buClr>
                <a:schemeClr val="accent2"/>
              </a:buClr>
              <a:buFont typeface="Wingdings"/>
              <a:buChar char="§"/>
              <a:defRPr sz="2400" b="1">
                <a:solidFill>
                  <a:schemeClr val="tx1"/>
                </a:solidFill>
                <a:latin typeface="Arial Narrow"/>
                <a:ea typeface="楷体_GB2312"/>
              </a:defRPr>
            </a:lvl5pPr>
            <a:lvl6pPr marL="2551113" indent="-398463">
              <a:spcBef>
                <a:spcPts val="0"/>
              </a:spcBef>
              <a:spcAft>
                <a:spcPts val="0"/>
              </a:spcAft>
              <a:buClr>
                <a:schemeClr val="accent2"/>
              </a:buClr>
              <a:buFont typeface="Wingdings"/>
              <a:buChar char="§"/>
              <a:defRPr sz="2400" b="1">
                <a:solidFill>
                  <a:schemeClr val="tx1"/>
                </a:solidFill>
                <a:latin typeface="Arial Narrow"/>
                <a:ea typeface="楷体_GB2312"/>
              </a:defRPr>
            </a:lvl6pPr>
            <a:lvl7pPr marL="3008313" indent="-398463">
              <a:spcBef>
                <a:spcPts val="0"/>
              </a:spcBef>
              <a:spcAft>
                <a:spcPts val="0"/>
              </a:spcAft>
              <a:buClr>
                <a:schemeClr val="accent2"/>
              </a:buClr>
              <a:buFont typeface="Wingdings"/>
              <a:buChar char="§"/>
              <a:defRPr sz="2400" b="1">
                <a:solidFill>
                  <a:schemeClr val="tx1"/>
                </a:solidFill>
                <a:latin typeface="Arial Narrow"/>
                <a:ea typeface="楷体_GB2312"/>
              </a:defRPr>
            </a:lvl7pPr>
            <a:lvl8pPr marL="3465513" indent="-398463">
              <a:spcBef>
                <a:spcPts val="0"/>
              </a:spcBef>
              <a:spcAft>
                <a:spcPts val="0"/>
              </a:spcAft>
              <a:buClr>
                <a:schemeClr val="accent2"/>
              </a:buClr>
              <a:buFont typeface="Wingdings"/>
              <a:buChar char="§"/>
              <a:defRPr sz="2400" b="1">
                <a:solidFill>
                  <a:schemeClr val="tx1"/>
                </a:solidFill>
                <a:latin typeface="Arial Narrow"/>
                <a:ea typeface="楷体_GB2312"/>
              </a:defRPr>
            </a:lvl8pPr>
            <a:lvl9pPr marL="3922713" indent="-398463">
              <a:spcBef>
                <a:spcPts val="0"/>
              </a:spcBef>
              <a:spcAft>
                <a:spcPts val="0"/>
              </a:spcAft>
              <a:buClr>
                <a:schemeClr val="accent2"/>
              </a:buClr>
              <a:buFont typeface="Wingdings"/>
              <a:buChar char="§"/>
              <a:defRPr sz="2400" b="1">
                <a:solidFill>
                  <a:schemeClr val="tx1"/>
                </a:solidFill>
                <a:latin typeface="Arial Narrow"/>
                <a:ea typeface="楷体_GB2312"/>
              </a:defRPr>
            </a:lvl9pPr>
          </a:lstStyle>
          <a:p>
            <a:pPr>
              <a:lnSpc>
                <a:spcPct val="145000"/>
              </a:lnSpc>
              <a:buFont typeface="Wingdings"/>
              <a:buNone/>
              <a:defRPr/>
            </a:pPr>
            <a:r>
              <a:rPr lang="zh-CN" sz="2400">
                <a:solidFill>
                  <a:srgbClr val="000066"/>
                </a:solidFill>
                <a:latin typeface="楷体_GB2312"/>
              </a:rPr>
              <a:t>移位寄存器是既能寄存数码，又能在时钟脉冲的作用下使数码向高位或向低位移动的逻辑功能部件。</a:t>
            </a:r>
            <a:endParaRPr lang="en-GB" sz="2400">
              <a:solidFill>
                <a:srgbClr val="000066"/>
              </a:solidFill>
              <a:latin typeface="楷体_GB2312"/>
            </a:endParaRPr>
          </a:p>
        </p:txBody>
      </p:sp>
      <p:sp>
        <p:nvSpPr>
          <p:cNvPr id="369690" name="Text Box 26"/>
          <p:cNvSpPr txBox="1">
            <a:spLocks noChangeArrowheads="1"/>
          </p:cNvSpPr>
          <p:nvPr/>
        </p:nvSpPr>
        <p:spPr bwMode="auto">
          <a:xfrm>
            <a:off x="1112110" y="4048125"/>
            <a:ext cx="2895600" cy="457200"/>
          </a:xfrm>
          <a:prstGeom prst="rect">
            <a:avLst/>
          </a:prstGeom>
          <a:noFill/>
          <a:ln>
            <a:noFill/>
          </a:ln>
          <a:effectLst/>
        </p:spPr>
        <p:txBody>
          <a:bodyPr>
            <a:spAutoFit/>
          </a:bodyPr>
          <a:lstStyle/>
          <a:p>
            <a:pPr algn="l">
              <a:spcBef>
                <a:spcPts val="0"/>
              </a:spcBef>
              <a:defRPr/>
            </a:pPr>
            <a:r>
              <a:rPr lang="zh-CN">
                <a:solidFill>
                  <a:srgbClr val="000066"/>
                </a:solidFill>
                <a:latin typeface="楷体_GB2312"/>
                <a:ea typeface="楷体_GB2312"/>
              </a:rPr>
              <a:t>移动方向</a:t>
            </a:r>
            <a:endParaRPr/>
          </a:p>
        </p:txBody>
      </p:sp>
      <p:sp>
        <p:nvSpPr>
          <p:cNvPr id="369691" name="AutoShape 27"/>
          <p:cNvSpPr/>
          <p:nvPr/>
        </p:nvSpPr>
        <p:spPr bwMode="auto">
          <a:xfrm>
            <a:off x="895437" y="4567238"/>
            <a:ext cx="222250" cy="1290637"/>
          </a:xfrm>
          <a:prstGeom prst="leftBrace">
            <a:avLst>
              <a:gd name="adj1" fmla="val 48393"/>
              <a:gd name="adj2" fmla="val 50000"/>
            </a:avLst>
          </a:prstGeom>
          <a:noFill/>
          <a:ln w="28575">
            <a:solidFill>
              <a:srgbClr val="003399"/>
            </a:solidFill>
            <a:round/>
            <a:headEnd/>
            <a:tailEnd/>
          </a:ln>
          <a:effectLst/>
        </p:spPr>
        <p:txBody>
          <a:bodyPr anchor="ctr">
            <a:spAutoFit/>
          </a:bodyPr>
          <a:lstStyle/>
          <a:p>
            <a:pPr>
              <a:defRPr/>
            </a:pPr>
            <a:endParaRPr lang="zh-CN"/>
          </a:p>
        </p:txBody>
      </p:sp>
      <p:sp>
        <p:nvSpPr>
          <p:cNvPr id="369692" name="AutoShape 28"/>
          <p:cNvSpPr/>
          <p:nvPr/>
        </p:nvSpPr>
        <p:spPr bwMode="auto">
          <a:xfrm>
            <a:off x="2854107" y="4013200"/>
            <a:ext cx="219074" cy="560388"/>
          </a:xfrm>
          <a:prstGeom prst="leftBrace">
            <a:avLst>
              <a:gd name="adj1" fmla="val 36508"/>
              <a:gd name="adj2" fmla="val 50000"/>
            </a:avLst>
          </a:prstGeom>
          <a:noFill/>
          <a:ln w="28575">
            <a:solidFill>
              <a:srgbClr val="003399"/>
            </a:solidFill>
            <a:round/>
            <a:headEnd/>
            <a:tailEnd/>
          </a:ln>
          <a:effectLst/>
        </p:spPr>
        <p:txBody>
          <a:bodyPr wrap="square" anchor="ctr">
            <a:spAutoFit/>
          </a:bodyPr>
          <a:lstStyle/>
          <a:p>
            <a:pPr>
              <a:defRPr/>
            </a:pPr>
            <a:endParaRPr lang="zh-CN"/>
          </a:p>
        </p:txBody>
      </p:sp>
      <p:sp>
        <p:nvSpPr>
          <p:cNvPr id="369693" name="Text Box 29"/>
          <p:cNvSpPr txBox="1">
            <a:spLocks noChangeArrowheads="1"/>
          </p:cNvSpPr>
          <p:nvPr/>
        </p:nvSpPr>
        <p:spPr bwMode="auto">
          <a:xfrm>
            <a:off x="1103400" y="5568950"/>
            <a:ext cx="3398837" cy="457200"/>
          </a:xfrm>
          <a:prstGeom prst="rect">
            <a:avLst/>
          </a:prstGeom>
          <a:noFill/>
          <a:ln>
            <a:noFill/>
          </a:ln>
          <a:effectLst/>
        </p:spPr>
        <p:txBody>
          <a:bodyPr>
            <a:spAutoFit/>
          </a:bodyPr>
          <a:lstStyle/>
          <a:p>
            <a:pPr algn="l">
              <a:spcBef>
                <a:spcPts val="0"/>
              </a:spcBef>
              <a:defRPr/>
            </a:pPr>
            <a:r>
              <a:rPr lang="zh-CN">
                <a:solidFill>
                  <a:srgbClr val="000066"/>
                </a:solidFill>
                <a:latin typeface="楷体_GB2312"/>
                <a:ea typeface="楷体_GB2312"/>
              </a:rPr>
              <a:t>输入输出模式</a:t>
            </a:r>
            <a:endParaRPr/>
          </a:p>
        </p:txBody>
      </p:sp>
      <p:sp>
        <p:nvSpPr>
          <p:cNvPr id="369694" name="Text Box 30"/>
          <p:cNvSpPr txBox="1">
            <a:spLocks noChangeArrowheads="1"/>
          </p:cNvSpPr>
          <p:nvPr/>
        </p:nvSpPr>
        <p:spPr bwMode="auto">
          <a:xfrm>
            <a:off x="3073182" y="3768725"/>
            <a:ext cx="2376487" cy="457200"/>
          </a:xfrm>
          <a:prstGeom prst="rect">
            <a:avLst/>
          </a:prstGeom>
          <a:noFill/>
          <a:ln>
            <a:noFill/>
          </a:ln>
          <a:effectLst/>
        </p:spPr>
        <p:txBody>
          <a:bodyPr>
            <a:spAutoFit/>
          </a:bodyPr>
          <a:lstStyle/>
          <a:p>
            <a:pPr algn="l">
              <a:spcBef>
                <a:spcPts val="0"/>
              </a:spcBef>
              <a:defRPr/>
            </a:pPr>
            <a:r>
              <a:rPr lang="zh-CN">
                <a:solidFill>
                  <a:srgbClr val="000066"/>
                </a:solidFill>
                <a:latin typeface="楷体_GB2312"/>
                <a:ea typeface="楷体_GB2312"/>
              </a:rPr>
              <a:t>单向移位寄存器</a:t>
            </a:r>
            <a:endParaRPr/>
          </a:p>
        </p:txBody>
      </p:sp>
      <p:sp>
        <p:nvSpPr>
          <p:cNvPr id="369695" name="Rectangle 31"/>
          <p:cNvSpPr>
            <a:spLocks noChangeArrowheads="1"/>
          </p:cNvSpPr>
          <p:nvPr/>
        </p:nvSpPr>
        <p:spPr bwMode="auto">
          <a:xfrm>
            <a:off x="516818" y="3358920"/>
            <a:ext cx="4572000" cy="420688"/>
          </a:xfrm>
          <a:prstGeom prst="rect">
            <a:avLst/>
          </a:prstGeom>
          <a:noFill/>
          <a:ln>
            <a:noFill/>
          </a:ln>
          <a:effectLst/>
        </p:spPr>
        <p:txBody>
          <a:bodyPr>
            <a:spAutoFit/>
          </a:bodyPr>
          <a:lstStyle/>
          <a:p>
            <a:pPr algn="l">
              <a:lnSpc>
                <a:spcPct val="90000"/>
              </a:lnSpc>
              <a:spcBef>
                <a:spcPts val="0"/>
              </a:spcBef>
              <a:buFontTx/>
              <a:buChar char="•"/>
              <a:defRPr/>
            </a:pPr>
            <a:r>
              <a:rPr lang="zh-CN">
                <a:solidFill>
                  <a:srgbClr val="000066"/>
                </a:solidFill>
                <a:latin typeface="楷体_GB2312"/>
                <a:ea typeface="楷体_GB2312"/>
              </a:rPr>
              <a:t>移位寄存器的逻辑功能分类</a:t>
            </a:r>
            <a:endParaRPr/>
          </a:p>
        </p:txBody>
      </p:sp>
      <p:sp>
        <p:nvSpPr>
          <p:cNvPr id="369696" name="Rectangle 32"/>
          <p:cNvSpPr>
            <a:spLocks noChangeArrowheads="1"/>
          </p:cNvSpPr>
          <p:nvPr/>
        </p:nvSpPr>
        <p:spPr bwMode="auto">
          <a:xfrm>
            <a:off x="466725" y="1628775"/>
            <a:ext cx="3889375" cy="420688"/>
          </a:xfrm>
          <a:prstGeom prst="rect">
            <a:avLst/>
          </a:prstGeom>
          <a:noFill/>
          <a:ln>
            <a:noFill/>
          </a:ln>
          <a:effectLst/>
        </p:spPr>
        <p:txBody>
          <a:bodyPr>
            <a:spAutoFit/>
          </a:bodyPr>
          <a:lstStyle/>
          <a:p>
            <a:pPr algn="l">
              <a:lnSpc>
                <a:spcPct val="90000"/>
              </a:lnSpc>
              <a:spcBef>
                <a:spcPts val="0"/>
              </a:spcBef>
              <a:buFontTx/>
              <a:buChar char="•"/>
              <a:defRPr/>
            </a:pPr>
            <a:r>
              <a:rPr lang="zh-CN">
                <a:solidFill>
                  <a:srgbClr val="000066"/>
                </a:solidFill>
                <a:latin typeface="楷体_GB2312"/>
                <a:ea typeface="楷体_GB2312"/>
              </a:rPr>
              <a:t>移位寄存器的逻辑功能</a:t>
            </a:r>
            <a:endParaRPr/>
          </a:p>
        </p:txBody>
      </p:sp>
      <p:sp>
        <p:nvSpPr>
          <p:cNvPr id="369697" name="Text Box 33"/>
          <p:cNvSpPr txBox="1">
            <a:spLocks noChangeArrowheads="1"/>
          </p:cNvSpPr>
          <p:nvPr/>
        </p:nvSpPr>
        <p:spPr bwMode="auto">
          <a:xfrm>
            <a:off x="3073181" y="4324350"/>
            <a:ext cx="2376487" cy="457200"/>
          </a:xfrm>
          <a:prstGeom prst="rect">
            <a:avLst/>
          </a:prstGeom>
          <a:noFill/>
          <a:ln>
            <a:noFill/>
          </a:ln>
          <a:effectLst/>
        </p:spPr>
        <p:txBody>
          <a:bodyPr>
            <a:spAutoFit/>
          </a:bodyPr>
          <a:lstStyle/>
          <a:p>
            <a:pPr algn="l">
              <a:spcBef>
                <a:spcPts val="0"/>
              </a:spcBef>
              <a:defRPr/>
            </a:pPr>
            <a:r>
              <a:rPr lang="zh-CN">
                <a:solidFill>
                  <a:srgbClr val="000066"/>
                </a:solidFill>
                <a:latin typeface="楷体_GB2312"/>
                <a:ea typeface="楷体_GB2312"/>
              </a:rPr>
              <a:t>双向移位寄存器</a:t>
            </a:r>
            <a:endParaRPr/>
          </a:p>
        </p:txBody>
      </p:sp>
      <p:sp>
        <p:nvSpPr>
          <p:cNvPr id="14" name="AutoShape 28"/>
          <p:cNvSpPr/>
          <p:nvPr/>
        </p:nvSpPr>
        <p:spPr bwMode="auto">
          <a:xfrm>
            <a:off x="3077850" y="5286375"/>
            <a:ext cx="233362" cy="1022350"/>
          </a:xfrm>
          <a:prstGeom prst="leftBrace">
            <a:avLst>
              <a:gd name="adj1" fmla="val 36508"/>
              <a:gd name="adj2" fmla="val 50000"/>
            </a:avLst>
          </a:prstGeom>
          <a:noFill/>
          <a:ln w="28575">
            <a:solidFill>
              <a:srgbClr val="003399"/>
            </a:solidFill>
            <a:round/>
            <a:headEnd/>
            <a:tailEnd/>
          </a:ln>
          <a:effectLst/>
        </p:spPr>
        <p:txBody>
          <a:bodyPr anchor="ctr">
            <a:spAutoFit/>
          </a:bodyPr>
          <a:lstStyle/>
          <a:p>
            <a:pPr>
              <a:defRPr/>
            </a:pPr>
            <a:endParaRPr lang="zh-CN"/>
          </a:p>
        </p:txBody>
      </p:sp>
      <p:sp>
        <p:nvSpPr>
          <p:cNvPr id="15" name="Text Box 30"/>
          <p:cNvSpPr txBox="1">
            <a:spLocks noChangeArrowheads="1"/>
          </p:cNvSpPr>
          <p:nvPr/>
        </p:nvSpPr>
        <p:spPr bwMode="auto">
          <a:xfrm>
            <a:off x="3348126" y="4819439"/>
            <a:ext cx="3312106" cy="461665"/>
          </a:xfrm>
          <a:prstGeom prst="rect">
            <a:avLst/>
          </a:prstGeom>
          <a:noFill/>
          <a:ln>
            <a:noFill/>
          </a:ln>
          <a:effectLst/>
        </p:spPr>
        <p:txBody>
          <a:bodyPr wrap="square">
            <a:spAutoFit/>
          </a:bodyPr>
          <a:lstStyle/>
          <a:p>
            <a:pPr algn="l">
              <a:spcBef>
                <a:spcPts val="0"/>
              </a:spcBef>
              <a:defRPr/>
            </a:pPr>
            <a:r>
              <a:rPr lang="zh-CN">
                <a:solidFill>
                  <a:srgbClr val="000066"/>
                </a:solidFill>
                <a:latin typeface="楷体_GB2312"/>
                <a:ea typeface="楷体_GB2312"/>
              </a:rPr>
              <a:t>并入并出移位寄存器</a:t>
            </a:r>
            <a:endParaRPr/>
          </a:p>
        </p:txBody>
      </p:sp>
      <p:sp>
        <p:nvSpPr>
          <p:cNvPr id="16" name="Text Box 33"/>
          <p:cNvSpPr txBox="1">
            <a:spLocks noChangeArrowheads="1"/>
          </p:cNvSpPr>
          <p:nvPr/>
        </p:nvSpPr>
        <p:spPr bwMode="auto">
          <a:xfrm>
            <a:off x="3348125" y="5375064"/>
            <a:ext cx="3114275" cy="461665"/>
          </a:xfrm>
          <a:prstGeom prst="rect">
            <a:avLst/>
          </a:prstGeom>
          <a:noFill/>
          <a:ln>
            <a:noFill/>
          </a:ln>
          <a:effectLst/>
        </p:spPr>
        <p:txBody>
          <a:bodyPr wrap="square">
            <a:spAutoFit/>
          </a:bodyPr>
          <a:lstStyle/>
          <a:p>
            <a:pPr algn="l">
              <a:spcBef>
                <a:spcPts val="0"/>
              </a:spcBef>
              <a:defRPr/>
            </a:pPr>
            <a:r>
              <a:rPr lang="zh-CN">
                <a:solidFill>
                  <a:srgbClr val="000066"/>
                </a:solidFill>
                <a:latin typeface="楷体_GB2312"/>
                <a:ea typeface="楷体_GB2312"/>
              </a:rPr>
              <a:t>并入串出移位寄存器</a:t>
            </a:r>
            <a:endParaRPr/>
          </a:p>
        </p:txBody>
      </p:sp>
      <p:sp>
        <p:nvSpPr>
          <p:cNvPr id="17" name="Text Box 30"/>
          <p:cNvSpPr txBox="1">
            <a:spLocks noChangeArrowheads="1"/>
          </p:cNvSpPr>
          <p:nvPr/>
        </p:nvSpPr>
        <p:spPr bwMode="auto">
          <a:xfrm>
            <a:off x="3348126" y="5874618"/>
            <a:ext cx="3312106" cy="461665"/>
          </a:xfrm>
          <a:prstGeom prst="rect">
            <a:avLst/>
          </a:prstGeom>
          <a:noFill/>
          <a:ln>
            <a:noFill/>
          </a:ln>
          <a:effectLst/>
        </p:spPr>
        <p:txBody>
          <a:bodyPr wrap="square">
            <a:spAutoFit/>
          </a:bodyPr>
          <a:lstStyle/>
          <a:p>
            <a:pPr algn="l">
              <a:spcBef>
                <a:spcPts val="0"/>
              </a:spcBef>
              <a:defRPr/>
            </a:pPr>
            <a:r>
              <a:rPr lang="zh-CN">
                <a:solidFill>
                  <a:srgbClr val="000066"/>
                </a:solidFill>
                <a:latin typeface="楷体_GB2312"/>
                <a:ea typeface="楷体_GB2312"/>
              </a:rPr>
              <a:t>串入并出移位寄存器</a:t>
            </a:r>
            <a:endParaRPr/>
          </a:p>
        </p:txBody>
      </p:sp>
      <p:sp>
        <p:nvSpPr>
          <p:cNvPr id="18" name="Text Box 33"/>
          <p:cNvSpPr txBox="1">
            <a:spLocks noChangeArrowheads="1"/>
          </p:cNvSpPr>
          <p:nvPr/>
        </p:nvSpPr>
        <p:spPr bwMode="auto">
          <a:xfrm>
            <a:off x="3348125" y="6366817"/>
            <a:ext cx="3114275" cy="461665"/>
          </a:xfrm>
          <a:prstGeom prst="rect">
            <a:avLst/>
          </a:prstGeom>
          <a:noFill/>
          <a:ln>
            <a:noFill/>
          </a:ln>
          <a:effectLst/>
        </p:spPr>
        <p:txBody>
          <a:bodyPr wrap="square">
            <a:spAutoFit/>
          </a:bodyPr>
          <a:lstStyle/>
          <a:p>
            <a:pPr algn="l">
              <a:spcBef>
                <a:spcPts val="0"/>
              </a:spcBef>
              <a:defRPr/>
            </a:pPr>
            <a:r>
              <a:rPr lang="zh-CN">
                <a:solidFill>
                  <a:srgbClr val="000066"/>
                </a:solidFill>
                <a:latin typeface="楷体_GB2312"/>
                <a:ea typeface="楷体_GB2312"/>
              </a:rPr>
              <a:t>串入串出移位寄存器</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69687"/>
                                        </p:tgtEl>
                                        <p:attrNameLst>
                                          <p:attrName>style.visibility</p:attrName>
                                        </p:attrNameLst>
                                      </p:cBhvr>
                                      <p:to>
                                        <p:strVal val="visible"/>
                                      </p:to>
                                    </p:set>
                                    <p:animEffect transition="in" filter="strips(downRight)">
                                      <p:cBhvr>
                                        <p:cTn id="7" dur="500"/>
                                        <p:tgtEl>
                                          <p:spTgt spid="36968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69696"/>
                                        </p:tgtEl>
                                        <p:attrNameLst>
                                          <p:attrName>style.visibility</p:attrName>
                                        </p:attrNameLst>
                                      </p:cBhvr>
                                      <p:to>
                                        <p:strVal val="visible"/>
                                      </p:to>
                                    </p:set>
                                    <p:animEffect transition="in" filter="strips(downRight)">
                                      <p:cBhvr>
                                        <p:cTn id="12" dur="500"/>
                                        <p:tgtEl>
                                          <p:spTgt spid="36969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69688">
                                            <p:txEl>
                                              <p:pRg st="0" end="0"/>
                                            </p:txEl>
                                          </p:spTgt>
                                        </p:tgtEl>
                                        <p:attrNameLst>
                                          <p:attrName>style.visibility</p:attrName>
                                        </p:attrNameLst>
                                      </p:cBhvr>
                                      <p:to>
                                        <p:strVal val="visible"/>
                                      </p:to>
                                    </p:set>
                                    <p:animEffect transition="in" filter="strips(downRight)">
                                      <p:cBhvr>
                                        <p:cTn id="17" dur="500"/>
                                        <p:tgtEl>
                                          <p:spTgt spid="369688">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69695"/>
                                        </p:tgtEl>
                                        <p:attrNameLst>
                                          <p:attrName>style.visibility</p:attrName>
                                        </p:attrNameLst>
                                      </p:cBhvr>
                                      <p:to>
                                        <p:strVal val="visible"/>
                                      </p:to>
                                    </p:set>
                                    <p:animEffect transition="in" filter="strips(downRight)">
                                      <p:cBhvr>
                                        <p:cTn id="22" dur="500"/>
                                        <p:tgtEl>
                                          <p:spTgt spid="36969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369691"/>
                                        </p:tgtEl>
                                        <p:attrNameLst>
                                          <p:attrName>style.visibility</p:attrName>
                                        </p:attrNameLst>
                                      </p:cBhvr>
                                      <p:to>
                                        <p:strVal val="visible"/>
                                      </p:to>
                                    </p:set>
                                    <p:animEffect transition="in" filter="box(out)">
                                      <p:cBhvr>
                                        <p:cTn id="27" dur="500"/>
                                        <p:tgtEl>
                                          <p:spTgt spid="36969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69690"/>
                                        </p:tgtEl>
                                        <p:attrNameLst>
                                          <p:attrName>style.visibility</p:attrName>
                                        </p:attrNameLst>
                                      </p:cBhvr>
                                      <p:to>
                                        <p:strVal val="visible"/>
                                      </p:to>
                                    </p:set>
                                    <p:animEffect transition="in" filter="strips(downRight)">
                                      <p:cBhvr>
                                        <p:cTn id="32" dur="500"/>
                                        <p:tgtEl>
                                          <p:spTgt spid="36969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nodeType="clickEffect">
                                  <p:stCondLst>
                                    <p:cond delay="0"/>
                                  </p:stCondLst>
                                  <p:childTnLst>
                                    <p:set>
                                      <p:cBhvr>
                                        <p:cTn id="36" dur="1" fill="hold">
                                          <p:stCondLst>
                                            <p:cond delay="0"/>
                                          </p:stCondLst>
                                        </p:cTn>
                                        <p:tgtEl>
                                          <p:spTgt spid="369692"/>
                                        </p:tgtEl>
                                        <p:attrNameLst>
                                          <p:attrName>style.visibility</p:attrName>
                                        </p:attrNameLst>
                                      </p:cBhvr>
                                      <p:to>
                                        <p:strVal val="visible"/>
                                      </p:to>
                                    </p:set>
                                    <p:animEffect transition="in" filter="box(out)">
                                      <p:cBhvr>
                                        <p:cTn id="37" dur="500"/>
                                        <p:tgtEl>
                                          <p:spTgt spid="36969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369694"/>
                                        </p:tgtEl>
                                        <p:attrNameLst>
                                          <p:attrName>style.visibility</p:attrName>
                                        </p:attrNameLst>
                                      </p:cBhvr>
                                      <p:to>
                                        <p:strVal val="visible"/>
                                      </p:to>
                                    </p:set>
                                    <p:animEffect transition="in" filter="strips(downRight)">
                                      <p:cBhvr>
                                        <p:cTn id="42" dur="500"/>
                                        <p:tgtEl>
                                          <p:spTgt spid="36969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369697"/>
                                        </p:tgtEl>
                                        <p:attrNameLst>
                                          <p:attrName>style.visibility</p:attrName>
                                        </p:attrNameLst>
                                      </p:cBhvr>
                                      <p:to>
                                        <p:strVal val="visible"/>
                                      </p:to>
                                    </p:set>
                                    <p:animEffect transition="in" filter="strips(downRight)">
                                      <p:cBhvr>
                                        <p:cTn id="47" dur="500"/>
                                        <p:tgtEl>
                                          <p:spTgt spid="369697"/>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6" fill="hold" grpId="0" nodeType="clickEffect">
                                  <p:stCondLst>
                                    <p:cond delay="0"/>
                                  </p:stCondLst>
                                  <p:childTnLst>
                                    <p:set>
                                      <p:cBhvr>
                                        <p:cTn id="51" dur="1" fill="hold">
                                          <p:stCondLst>
                                            <p:cond delay="0"/>
                                          </p:stCondLst>
                                        </p:cTn>
                                        <p:tgtEl>
                                          <p:spTgt spid="369693"/>
                                        </p:tgtEl>
                                        <p:attrNameLst>
                                          <p:attrName>style.visibility</p:attrName>
                                        </p:attrNameLst>
                                      </p:cBhvr>
                                      <p:to>
                                        <p:strVal val="visible"/>
                                      </p:to>
                                    </p:set>
                                    <p:animEffect transition="in" filter="strips(downRight)">
                                      <p:cBhvr>
                                        <p:cTn id="52" dur="500"/>
                                        <p:tgtEl>
                                          <p:spTgt spid="369693"/>
                                        </p:tgtEl>
                                      </p:cBhvr>
                                    </p:animEffect>
                                  </p:childTnLst>
                                </p:cTn>
                              </p:par>
                            </p:childTnLst>
                          </p:cTn>
                        </p:par>
                      </p:childTnLst>
                    </p:cTn>
                  </p:par>
                  <p:par>
                    <p:cTn id="53" fill="hold">
                      <p:stCondLst>
                        <p:cond delay="indefinite"/>
                      </p:stCondLst>
                      <p:childTnLst>
                        <p:par>
                          <p:cTn id="54" fill="hold">
                            <p:stCondLst>
                              <p:cond delay="0"/>
                            </p:stCondLst>
                            <p:childTnLst>
                              <p:par>
                                <p:cTn id="55" presetID="4" presetClass="entr" presetSubtype="32" fill="hold"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box(ou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6"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strips(downRight)">
                                      <p:cBhvr>
                                        <p:cTn id="62" dur="5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6" fill="hold" grpId="0" nodeType="click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strips(downRight)">
                                      <p:cBhvr>
                                        <p:cTn id="67" dur="500"/>
                                        <p:tgtEl>
                                          <p:spTgt spid="16"/>
                                        </p:tgtEl>
                                      </p:cBhvr>
                                    </p:animEffect>
                                  </p:childTnLst>
                                </p:cTn>
                              </p:par>
                            </p:childTnLst>
                          </p:cTn>
                        </p:par>
                      </p:childTnLst>
                    </p:cTn>
                  </p:par>
                  <p:par>
                    <p:cTn id="68" fill="hold">
                      <p:stCondLst>
                        <p:cond delay="indefinite"/>
                      </p:stCondLst>
                      <p:childTnLst>
                        <p:par>
                          <p:cTn id="69" fill="hold">
                            <p:stCondLst>
                              <p:cond delay="0"/>
                            </p:stCondLst>
                            <p:childTnLst>
                              <p:par>
                                <p:cTn id="70" presetID="18" presetClass="entr" presetSubtype="6" fill="hold" grpId="0" nodeType="click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strips(downRight)">
                                      <p:cBhvr>
                                        <p:cTn id="72" dur="500"/>
                                        <p:tgtEl>
                                          <p:spTgt spid="17"/>
                                        </p:tgtEl>
                                      </p:cBhvr>
                                    </p:animEffect>
                                  </p:childTnLst>
                                </p:cTn>
                              </p:par>
                            </p:childTnLst>
                          </p:cTn>
                        </p:par>
                      </p:childTnLst>
                    </p:cTn>
                  </p:par>
                  <p:par>
                    <p:cTn id="73" fill="hold">
                      <p:stCondLst>
                        <p:cond delay="indefinite"/>
                      </p:stCondLst>
                      <p:childTnLst>
                        <p:par>
                          <p:cTn id="74" fill="hold">
                            <p:stCondLst>
                              <p:cond delay="0"/>
                            </p:stCondLst>
                            <p:childTnLst>
                              <p:par>
                                <p:cTn id="75" presetID="18" presetClass="entr" presetSubtype="6" fill="hold" grpId="0" nodeType="click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strips(downRight)">
                                      <p:cBhvr>
                                        <p:cTn id="7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687" grpId="0"/>
      <p:bldP spid="369688" grpId="0" build="p" autoUpdateAnimBg="0"/>
      <p:bldP spid="369690" grpId="0" autoUpdateAnimBg="0"/>
      <p:bldP spid="369693" grpId="0" autoUpdateAnimBg="0"/>
      <p:bldP spid="369694" grpId="0" autoUpdateAnimBg="0"/>
      <p:bldP spid="369695" grpId="0" autoUpdateAnimBg="0"/>
      <p:bldP spid="369696" grpId="0" autoUpdateAnimBg="0"/>
      <p:bldP spid="369697" grpId="0" autoUpdateAnimBg="0"/>
      <p:bldP spid="15" grpId="0" autoUpdateAnimBg="0"/>
      <p:bldP spid="16" grpId="0" autoUpdateAnimBg="0"/>
      <p:bldP spid="17" grpId="0" autoUpdateAnimBg="0"/>
      <p:bldP spid="18" grpId="0" autoUpdateAnimBg="0"/>
    </p:bldLst>
  </p:timing>
</p:sld>
</file>

<file path=ppt/slides/slide10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370725" name="Object 37"/>
          <p:cNvGraphicFramePr>
            <a:graphicFrameLocks xmlns:a="http://schemas.openxmlformats.org/drawingml/2006/main" noChangeAspect="1"/>
          </p:cNvGraphicFramePr>
          <p:nvPr/>
        </p:nvGraphicFramePr>
        <p:xfrm>
          <a:off x="323850" y="3176588"/>
          <a:ext cx="8820150" cy="2249487"/>
        </p:xfrm>
        <a:graphic>
          <a:graphicData uri="http://schemas.openxmlformats.org/presentationml/2006/ole">
            <p:oleObj name="oleObj" r:id="rId4" imgW="3742690" imgH="961390" progId="Word.Picture.8">
              <p:embed/>
              <p:pic>
                <p:nvPicPr>
                  <p:cNvPr id="370725" name="Object 37"/>
                  <p:cNvPicPr/>
                  <p:nvPr/>
                </p:nvPicPr>
                <p:blipFill>
                  <a:blip r:embed="rId3"/>
                  <a:stretch/>
                </p:blipFill>
                <p:spPr bwMode="auto">
                  <a:xfrm>
                    <a:off x="323850" y="3176588"/>
                    <a:ext cx="8820150" cy="2249487"/>
                  </a:xfrm>
                  <a:prstGeom prst="rect">
                    <a:avLst/>
                  </a:prstGeom>
                </p:spPr>
              </p:pic>
            </p:oleObj>
          </a:graphicData>
        </a:graphic>
      </p:graphicFrame>
      <p:sp>
        <p:nvSpPr>
          <p:cNvPr id="370719" name="Rectangle 31"/>
          <p:cNvSpPr>
            <a:spLocks noChangeArrowheads="1"/>
          </p:cNvSpPr>
          <p:nvPr/>
        </p:nvSpPr>
        <p:spPr bwMode="auto">
          <a:xfrm>
            <a:off x="287338" y="512763"/>
            <a:ext cx="4103687" cy="519112"/>
          </a:xfrm>
          <a:prstGeom prst="rect">
            <a:avLst/>
          </a:prstGeom>
          <a:noFill/>
          <a:ln>
            <a:noFill/>
          </a:ln>
          <a:effectLst/>
        </p:spPr>
        <p:txBody>
          <a:bodyPr anchor="ctr">
            <a:spAutoFit/>
          </a:bodyPr>
          <a:lstStyle>
            <a:lvl1pPr indent="266700"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a:spcBef>
                <a:spcPts val="0"/>
              </a:spcBef>
              <a:spcAft>
                <a:spcPts val="0"/>
              </a:spcAft>
              <a:defRPr sz="2400">
                <a:solidFill>
                  <a:schemeClr val="tx1"/>
                </a:solidFill>
                <a:latin typeface="Times New Roman"/>
                <a:ea typeface="宋体"/>
              </a:defRPr>
            </a:lvl6pPr>
            <a:lvl7pPr>
              <a:spcBef>
                <a:spcPts val="0"/>
              </a:spcBef>
              <a:spcAft>
                <a:spcPts val="0"/>
              </a:spcAft>
              <a:defRPr sz="2400">
                <a:solidFill>
                  <a:schemeClr val="tx1"/>
                </a:solidFill>
                <a:latin typeface="Times New Roman"/>
                <a:ea typeface="宋体"/>
              </a:defRPr>
            </a:lvl7pPr>
            <a:lvl8pPr>
              <a:spcBef>
                <a:spcPts val="0"/>
              </a:spcBef>
              <a:spcAft>
                <a:spcPts val="0"/>
              </a:spcAft>
              <a:defRPr sz="2400">
                <a:solidFill>
                  <a:schemeClr val="tx1"/>
                </a:solidFill>
                <a:latin typeface="Times New Roman"/>
                <a:ea typeface="宋体"/>
              </a:defRPr>
            </a:lvl8pPr>
            <a:lvl9pPr>
              <a:spcBef>
                <a:spcPts val="0"/>
              </a:spcBef>
              <a:spcAft>
                <a:spcPts val="0"/>
              </a:spcAft>
              <a:defRPr sz="2400">
                <a:solidFill>
                  <a:schemeClr val="tx1"/>
                </a:solidFill>
                <a:latin typeface="Times New Roman"/>
                <a:ea typeface="宋体"/>
              </a:defRPr>
            </a:lvl9pPr>
          </a:lstStyle>
          <a:p>
            <a:pPr>
              <a:defRPr/>
            </a:pPr>
            <a:r>
              <a:rPr lang="en-US" sz="2800">
                <a:solidFill>
                  <a:srgbClr val="000066"/>
                </a:solidFill>
                <a:latin typeface="楷体_GB2312"/>
                <a:ea typeface="楷体_GB2312"/>
              </a:rPr>
              <a:t>(1) </a:t>
            </a:r>
            <a:r>
              <a:rPr lang="zh-CN" sz="2800">
                <a:solidFill>
                  <a:srgbClr val="000066"/>
                </a:solidFill>
                <a:latin typeface="楷体_GB2312"/>
                <a:ea typeface="楷体_GB2312"/>
              </a:rPr>
              <a:t>基本移位寄存器</a:t>
            </a:r>
            <a:endParaRPr/>
          </a:p>
        </p:txBody>
      </p:sp>
      <p:sp>
        <p:nvSpPr>
          <p:cNvPr id="370720" name="Text Box 32"/>
          <p:cNvSpPr txBox="1">
            <a:spLocks noChangeArrowheads="1"/>
          </p:cNvSpPr>
          <p:nvPr/>
        </p:nvSpPr>
        <p:spPr bwMode="auto">
          <a:xfrm>
            <a:off x="1042988" y="1412875"/>
            <a:ext cx="3057525" cy="457200"/>
          </a:xfrm>
          <a:prstGeom prst="rect">
            <a:avLst/>
          </a:prstGeom>
          <a:solidFill>
            <a:srgbClr val="DDDDDD">
              <a:alpha val="0"/>
            </a:srgbClr>
          </a:solidFill>
          <a:ln>
            <a:noFill/>
          </a:ln>
          <a:effectLst/>
        </p:spPr>
        <p:txBody>
          <a:bodyPr>
            <a:spAutoFit/>
          </a:bodyPr>
          <a:lstStyle/>
          <a:p>
            <a:pPr algn="l">
              <a:spcBef>
                <a:spcPts val="0"/>
              </a:spcBef>
              <a:defRPr/>
            </a:pPr>
            <a:r>
              <a:rPr lang="zh-CN">
                <a:solidFill>
                  <a:srgbClr val="000099"/>
                </a:solidFill>
                <a:latin typeface="楷体_GB2312"/>
                <a:ea typeface="楷体_GB2312"/>
              </a:rPr>
              <a:t>（</a:t>
            </a:r>
            <a:r>
              <a:rPr lang="en-US">
                <a:solidFill>
                  <a:srgbClr val="000099"/>
                </a:solidFill>
                <a:latin typeface="楷体_GB2312"/>
                <a:ea typeface="楷体_GB2312"/>
              </a:rPr>
              <a:t>a</a:t>
            </a:r>
            <a:r>
              <a:rPr lang="zh-CN">
                <a:solidFill>
                  <a:srgbClr val="000099"/>
                </a:solidFill>
                <a:latin typeface="楷体_GB2312"/>
                <a:ea typeface="楷体_GB2312"/>
              </a:rPr>
              <a:t>）电路</a:t>
            </a:r>
            <a:endParaRPr/>
          </a:p>
        </p:txBody>
      </p:sp>
      <p:sp>
        <p:nvSpPr>
          <p:cNvPr id="370721" name="AutoShape 33"/>
          <p:cNvSpPr>
            <a:spLocks noChangeArrowheads="1"/>
          </p:cNvSpPr>
          <p:nvPr/>
        </p:nvSpPr>
        <p:spPr bwMode="auto">
          <a:xfrm>
            <a:off x="539750" y="2349500"/>
            <a:ext cx="3167062" cy="665163"/>
          </a:xfrm>
          <a:prstGeom prst="wedgeEllipseCallout">
            <a:avLst>
              <a:gd name="adj1" fmla="val -27343"/>
              <a:gd name="adj2" fmla="val 207042"/>
            </a:avLst>
          </a:prstGeom>
          <a:solidFill>
            <a:schemeClr val="bg2">
              <a:alpha val="28999"/>
            </a:schemeClr>
          </a:solidFill>
          <a:ln w="6350">
            <a:solidFill>
              <a:schemeClr val="tx1"/>
            </a:solidFill>
            <a:miter lim="800000"/>
            <a:headEnd/>
            <a:tailEnd/>
          </a:ln>
          <a:effectLst/>
        </p:spPr>
        <p:txBody>
          <a:bodyPr lIns="0" tIns="72000" rIns="0" bIns="72000" anchor="ctr">
            <a:spAutoFit/>
          </a:bodyPr>
          <a:lstStyle/>
          <a:p>
            <a:pPr>
              <a:defRPr/>
            </a:pPr>
            <a:r>
              <a:rPr lang="zh-CN">
                <a:solidFill>
                  <a:srgbClr val="000099"/>
                </a:solidFill>
                <a:latin typeface="楷体_GB2312"/>
                <a:ea typeface="楷体_GB2312"/>
              </a:rPr>
              <a:t>串行数据输入端</a:t>
            </a:r>
            <a:endParaRPr/>
          </a:p>
        </p:txBody>
      </p:sp>
      <p:sp>
        <p:nvSpPr>
          <p:cNvPr id="370722" name="AutoShape 34"/>
          <p:cNvSpPr>
            <a:spLocks noChangeArrowheads="1"/>
          </p:cNvSpPr>
          <p:nvPr/>
        </p:nvSpPr>
        <p:spPr bwMode="auto">
          <a:xfrm>
            <a:off x="5472113" y="5408613"/>
            <a:ext cx="3238500" cy="665162"/>
          </a:xfrm>
          <a:prstGeom prst="wedgeEllipseCallout">
            <a:avLst>
              <a:gd name="adj1" fmla="val 32060"/>
              <a:gd name="adj2" fmla="val -244273"/>
            </a:avLst>
          </a:prstGeom>
          <a:solidFill>
            <a:schemeClr val="bg2">
              <a:alpha val="28999"/>
            </a:schemeClr>
          </a:solidFill>
          <a:ln w="6350">
            <a:solidFill>
              <a:schemeClr val="tx1"/>
            </a:solidFill>
            <a:miter lim="800000"/>
            <a:headEnd/>
            <a:tailEnd/>
          </a:ln>
          <a:effectLst/>
        </p:spPr>
        <p:txBody>
          <a:bodyPr lIns="0" tIns="72000" rIns="0" bIns="72000" anchor="ctr">
            <a:spAutoFit/>
          </a:bodyPr>
          <a:lstStyle/>
          <a:p>
            <a:pPr>
              <a:defRPr/>
            </a:pPr>
            <a:r>
              <a:rPr lang="zh-CN">
                <a:solidFill>
                  <a:srgbClr val="000099"/>
                </a:solidFill>
                <a:latin typeface="楷体_GB2312"/>
                <a:ea typeface="楷体_GB2312"/>
              </a:rPr>
              <a:t>串行数据输出端</a:t>
            </a:r>
            <a:endParaRPr/>
          </a:p>
        </p:txBody>
      </p:sp>
      <p:sp>
        <p:nvSpPr>
          <p:cNvPr id="370723" name="AutoShape 35"/>
          <p:cNvSpPr>
            <a:spLocks noChangeArrowheads="1"/>
          </p:cNvSpPr>
          <p:nvPr/>
        </p:nvSpPr>
        <p:spPr bwMode="auto">
          <a:xfrm>
            <a:off x="4787900" y="2024063"/>
            <a:ext cx="3468688" cy="665162"/>
          </a:xfrm>
          <a:prstGeom prst="wedgeEllipseCallout">
            <a:avLst>
              <a:gd name="adj1" fmla="val -44875"/>
              <a:gd name="adj2" fmla="val 127806"/>
            </a:avLst>
          </a:prstGeom>
          <a:solidFill>
            <a:schemeClr val="bg2">
              <a:alpha val="28999"/>
            </a:schemeClr>
          </a:solidFill>
          <a:ln w="6350">
            <a:solidFill>
              <a:schemeClr val="tx1"/>
            </a:solidFill>
            <a:miter lim="800000"/>
            <a:headEnd/>
            <a:tailEnd/>
          </a:ln>
          <a:effectLst/>
        </p:spPr>
        <p:txBody>
          <a:bodyPr lIns="0" tIns="72000" rIns="0" bIns="72000" anchor="ctr">
            <a:spAutoFit/>
          </a:bodyPr>
          <a:lstStyle/>
          <a:p>
            <a:pPr>
              <a:defRPr/>
            </a:pPr>
            <a:r>
              <a:rPr lang="zh-CN">
                <a:solidFill>
                  <a:srgbClr val="000099"/>
                </a:solidFill>
                <a:latin typeface="楷体_GB2312"/>
                <a:ea typeface="楷体_GB2312"/>
              </a:rPr>
              <a:t>并行数据输出端</a:t>
            </a:r>
            <a:endParaRPr/>
          </a:p>
        </p:txBody>
      </p:sp>
      <p:sp>
        <p:nvSpPr>
          <p:cNvPr id="370724" name="Rectangle 36"/>
          <p:cNvSpPr>
            <a:spLocks noChangeArrowheads="1"/>
          </p:cNvSpPr>
          <p:nvPr/>
        </p:nvSpPr>
        <p:spPr bwMode="auto">
          <a:xfrm>
            <a:off x="0" y="3989388"/>
            <a:ext cx="9144000" cy="0"/>
          </a:xfrm>
          <a:prstGeom prst="rect">
            <a:avLst/>
          </a:prstGeom>
          <a:solidFill>
            <a:schemeClr val="bg1">
              <a:alpha val="28999"/>
            </a:schemeClr>
          </a:solidFill>
          <a:ln>
            <a:noFill/>
          </a:ln>
          <a:effectLst/>
        </p:spPr>
        <p:txBody>
          <a:bodyPr wrap="none" anchor="ctr">
            <a:spAutoFit/>
          </a:bodyPr>
          <a:lstStyle/>
          <a:p>
            <a:pPr>
              <a:defRPr/>
            </a:pPr>
            <a:endParaRPr lang="zh-CN"/>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0719"/>
                                        </p:tgtEl>
                                        <p:attrNameLst>
                                          <p:attrName>style.visibility</p:attrName>
                                        </p:attrNameLst>
                                      </p:cBhvr>
                                      <p:to>
                                        <p:strVal val="visible"/>
                                      </p:to>
                                    </p:set>
                                    <p:animEffect transition="in" filter="strips(downRight)">
                                      <p:cBhvr>
                                        <p:cTn id="7" dur="500"/>
                                        <p:tgtEl>
                                          <p:spTgt spid="3707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70720"/>
                                        </p:tgtEl>
                                        <p:attrNameLst>
                                          <p:attrName>style.visibility</p:attrName>
                                        </p:attrNameLst>
                                      </p:cBhvr>
                                      <p:to>
                                        <p:strVal val="visible"/>
                                      </p:to>
                                    </p:set>
                                    <p:animEffect transition="in" filter="strips(downRight)">
                                      <p:cBhvr>
                                        <p:cTn id="12" dur="500"/>
                                        <p:tgtEl>
                                          <p:spTgt spid="37072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70725"/>
                                        </p:tgtEl>
                                        <p:attrNameLst>
                                          <p:attrName>style.visibility</p:attrName>
                                        </p:attrNameLst>
                                      </p:cBhvr>
                                      <p:to>
                                        <p:strVal val="visible"/>
                                      </p:to>
                                    </p:set>
                                    <p:animEffect transition="in" filter="wipe(left)">
                                      <p:cBhvr>
                                        <p:cTn id="17" dur="500"/>
                                        <p:tgtEl>
                                          <p:spTgt spid="37072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70721"/>
                                        </p:tgtEl>
                                        <p:attrNameLst>
                                          <p:attrName>style.visibility</p:attrName>
                                        </p:attrNameLst>
                                      </p:cBhvr>
                                      <p:to>
                                        <p:strVal val="visible"/>
                                      </p:to>
                                    </p:set>
                                    <p:animEffect transition="in" filter="dissolve">
                                      <p:cBhvr>
                                        <p:cTn id="22" dur="500"/>
                                        <p:tgtEl>
                                          <p:spTgt spid="370721"/>
                                        </p:tgtEl>
                                      </p:cBhvr>
                                    </p:animEffect>
                                  </p:childTnLst>
                                  <p:subTnLst>
                                    <p:audio>
                                      <p:cMediaNode>
                                        <p:cTn display="0" masterRel="sameClick">
                                          <p:stCondLst>
                                            <p:cond evt="begin" delay="0">
                                              <p:tn val="20"/>
                                            </p:cond>
                                          </p:stCondLst>
                                          <p:endCondLst>
                                            <p:cond evt="onStopAudio" delay="0">
                                              <p:tgtEl>
                                                <p:sldTgt/>
                                              </p:tgtEl>
                                            </p:cond>
                                          </p:endCondLst>
                                        </p:cTn>
                                        <p:tgtEl>
                                          <p:sndTgt r:embed="rId5" name="CHIMES.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70722"/>
                                        </p:tgtEl>
                                        <p:attrNameLst>
                                          <p:attrName>style.visibility</p:attrName>
                                        </p:attrNameLst>
                                      </p:cBhvr>
                                      <p:to>
                                        <p:strVal val="visible"/>
                                      </p:to>
                                    </p:set>
                                    <p:animEffect transition="in" filter="dissolve">
                                      <p:cBhvr>
                                        <p:cTn id="27" dur="500"/>
                                        <p:tgtEl>
                                          <p:spTgt spid="370722"/>
                                        </p:tgtEl>
                                      </p:cBhvr>
                                    </p:animEffect>
                                  </p:childTnLst>
                                  <p:subTnLst>
                                    <p:audio>
                                      <p:cMediaNode>
                                        <p:cTn display="0" masterRel="sameClick">
                                          <p:stCondLst>
                                            <p:cond evt="begin" delay="0">
                                              <p:tn val="25"/>
                                            </p:cond>
                                          </p:stCondLst>
                                          <p:endCondLst>
                                            <p:cond evt="onStopAudio" delay="0">
                                              <p:tgtEl>
                                                <p:sldTgt/>
                                              </p:tgtEl>
                                            </p:cond>
                                          </p:endCondLst>
                                        </p:cTn>
                                        <p:tgtEl>
                                          <p:sndTgt r:embed="rId5" name="CHIMES.WAV"/>
                                        </p:tgtEl>
                                      </p:cMediaNode>
                                    </p:audio>
                                  </p:sub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70723"/>
                                        </p:tgtEl>
                                        <p:attrNameLst>
                                          <p:attrName>style.visibility</p:attrName>
                                        </p:attrNameLst>
                                      </p:cBhvr>
                                      <p:to>
                                        <p:strVal val="visible"/>
                                      </p:to>
                                    </p:set>
                                    <p:animEffect transition="in" filter="wipe(up)">
                                      <p:cBhvr>
                                        <p:cTn id="32" dur="500"/>
                                        <p:tgtEl>
                                          <p:spTgt spid="3707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719" grpId="0"/>
      <p:bldP spid="370720" grpId="0" animBg="1" autoUpdateAnimBg="0"/>
      <p:bldP spid="370721" grpId="0" animBg="1" autoUpdateAnimBg="0"/>
      <p:bldP spid="370722" grpId="0" animBg="1" autoUpdateAnimBg="0"/>
      <p:bldP spid="370723" grpId="0" animBg="1"/>
    </p:bldLst>
  </p:timing>
</p:sld>
</file>

<file path=ppt/slides/slide10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71720" name="Rectangle 8"/>
          <p:cNvSpPr>
            <a:spLocks noChangeArrowheads="1"/>
          </p:cNvSpPr>
          <p:nvPr/>
        </p:nvSpPr>
        <p:spPr bwMode="auto">
          <a:xfrm>
            <a:off x="6130925" y="1589088"/>
            <a:ext cx="1428750" cy="509587"/>
          </a:xfrm>
          <a:prstGeom prst="rect">
            <a:avLst/>
          </a:prstGeom>
          <a:noFill/>
          <a:ln>
            <a:noFill/>
          </a:ln>
          <a:effectLst/>
        </p:spPr>
        <p:txBody>
          <a:bodyPr/>
          <a:lstStyle>
            <a:lvl1pPr marL="469900" indent="-469900" algn="l">
              <a:spcBef>
                <a:spcPts val="0"/>
              </a:spcBef>
              <a:buClr>
                <a:schemeClr val="accent2"/>
              </a:buClr>
              <a:buFont typeface="Wingdings"/>
              <a:buChar char="o"/>
              <a:defRPr sz="3000" b="1">
                <a:solidFill>
                  <a:schemeClr val="tx1"/>
                </a:solidFill>
                <a:latin typeface="Arial Narrow"/>
                <a:ea typeface="楷体_GB2312"/>
              </a:defRPr>
            </a:lvl1pPr>
            <a:lvl2pPr marL="908050" indent="-436563" algn="l">
              <a:spcBef>
                <a:spcPts val="0"/>
              </a:spcBef>
              <a:buClr>
                <a:schemeClr val="accent2"/>
              </a:buClr>
              <a:buFont typeface="Wingdings"/>
              <a:buChar char="n"/>
              <a:defRPr sz="3000" b="1">
                <a:solidFill>
                  <a:schemeClr val="tx1"/>
                </a:solidFill>
                <a:latin typeface="Arial Narrow"/>
                <a:ea typeface="楷体_GB2312"/>
              </a:defRPr>
            </a:lvl2pPr>
            <a:lvl3pPr marL="1304925" indent="-395288" algn="l">
              <a:spcBef>
                <a:spcPts val="0"/>
              </a:spcBef>
              <a:buClr>
                <a:schemeClr val="accent2"/>
              </a:buClr>
              <a:buFont typeface="Wingdings"/>
              <a:buChar char="o"/>
              <a:defRPr sz="2800" b="1">
                <a:solidFill>
                  <a:schemeClr val="tx1"/>
                </a:solidFill>
                <a:latin typeface="Arial Narrow"/>
                <a:ea typeface="楷体_GB2312"/>
              </a:defRPr>
            </a:lvl3pPr>
            <a:lvl4pPr marL="1693863" indent="-387350" algn="l">
              <a:spcBef>
                <a:spcPts val="0"/>
              </a:spcBef>
              <a:buClr>
                <a:schemeClr val="accent2"/>
              </a:buClr>
              <a:buFont typeface="Wingdings"/>
              <a:buChar char="n"/>
              <a:defRPr sz="2400" b="1">
                <a:solidFill>
                  <a:schemeClr val="tx1"/>
                </a:solidFill>
                <a:latin typeface="Arial Narrow"/>
                <a:ea typeface="楷体_GB2312"/>
              </a:defRPr>
            </a:lvl4pPr>
            <a:lvl5pPr marL="2093913" indent="-398463" algn="l">
              <a:spcBef>
                <a:spcPts val="0"/>
              </a:spcBef>
              <a:buClr>
                <a:schemeClr val="accent2"/>
              </a:buClr>
              <a:buFont typeface="Wingdings"/>
              <a:buChar char="§"/>
              <a:defRPr sz="2400" b="1">
                <a:solidFill>
                  <a:schemeClr val="tx1"/>
                </a:solidFill>
                <a:latin typeface="Arial Narrow"/>
                <a:ea typeface="楷体_GB2312"/>
              </a:defRPr>
            </a:lvl5pPr>
            <a:lvl6pPr marL="2551113" indent="-398463">
              <a:spcBef>
                <a:spcPts val="0"/>
              </a:spcBef>
              <a:spcAft>
                <a:spcPts val="0"/>
              </a:spcAft>
              <a:buClr>
                <a:schemeClr val="accent2"/>
              </a:buClr>
              <a:buFont typeface="Wingdings"/>
              <a:buChar char="§"/>
              <a:defRPr sz="2400" b="1">
                <a:solidFill>
                  <a:schemeClr val="tx1"/>
                </a:solidFill>
                <a:latin typeface="Arial Narrow"/>
                <a:ea typeface="楷体_GB2312"/>
              </a:defRPr>
            </a:lvl6pPr>
            <a:lvl7pPr marL="3008313" indent="-398463">
              <a:spcBef>
                <a:spcPts val="0"/>
              </a:spcBef>
              <a:spcAft>
                <a:spcPts val="0"/>
              </a:spcAft>
              <a:buClr>
                <a:schemeClr val="accent2"/>
              </a:buClr>
              <a:buFont typeface="Wingdings"/>
              <a:buChar char="§"/>
              <a:defRPr sz="2400" b="1">
                <a:solidFill>
                  <a:schemeClr val="tx1"/>
                </a:solidFill>
                <a:latin typeface="Arial Narrow"/>
                <a:ea typeface="楷体_GB2312"/>
              </a:defRPr>
            </a:lvl7pPr>
            <a:lvl8pPr marL="3465513" indent="-398463">
              <a:spcBef>
                <a:spcPts val="0"/>
              </a:spcBef>
              <a:spcAft>
                <a:spcPts val="0"/>
              </a:spcAft>
              <a:buClr>
                <a:schemeClr val="accent2"/>
              </a:buClr>
              <a:buFont typeface="Wingdings"/>
              <a:buChar char="§"/>
              <a:defRPr sz="2400" b="1">
                <a:solidFill>
                  <a:schemeClr val="tx1"/>
                </a:solidFill>
                <a:latin typeface="Arial Narrow"/>
                <a:ea typeface="楷体_GB2312"/>
              </a:defRPr>
            </a:lvl8pPr>
            <a:lvl9pPr marL="3922713" indent="-398463">
              <a:spcBef>
                <a:spcPts val="0"/>
              </a:spcBef>
              <a:spcAft>
                <a:spcPts val="0"/>
              </a:spcAft>
              <a:buClr>
                <a:schemeClr val="accent2"/>
              </a:buClr>
              <a:buFont typeface="Wingdings"/>
              <a:buChar char="§"/>
              <a:defRPr sz="2400" b="1">
                <a:solidFill>
                  <a:schemeClr val="tx1"/>
                </a:solidFill>
                <a:latin typeface="Arial Narrow"/>
                <a:ea typeface="楷体_GB2312"/>
              </a:defRPr>
            </a:lvl9pPr>
          </a:lstStyle>
          <a:p>
            <a:pPr>
              <a:lnSpc>
                <a:spcPct val="90000"/>
              </a:lnSpc>
              <a:buFont typeface="Wingdings"/>
              <a:buNone/>
              <a:defRPr/>
            </a:pPr>
            <a:r>
              <a:rPr lang="en-US" sz="2400" i="1">
                <a:solidFill>
                  <a:srgbClr val="000099"/>
                </a:solidFill>
                <a:latin typeface="Times New Roman"/>
              </a:rPr>
              <a:t>D</a:t>
            </a:r>
            <a:r>
              <a:rPr lang="en-US" sz="2400" baseline="-25000">
                <a:solidFill>
                  <a:srgbClr val="000099"/>
                </a:solidFill>
                <a:latin typeface="Times New Roman"/>
              </a:rPr>
              <a:t>3</a:t>
            </a:r>
            <a:r>
              <a:rPr lang="en-US" sz="2400">
                <a:solidFill>
                  <a:srgbClr val="000099"/>
                </a:solidFill>
                <a:latin typeface="Times New Roman"/>
              </a:rPr>
              <a:t>=</a:t>
            </a:r>
            <a:r>
              <a:rPr lang="en-US" sz="2400" i="1">
                <a:solidFill>
                  <a:srgbClr val="000099"/>
                </a:solidFill>
                <a:latin typeface="Times New Roman"/>
              </a:rPr>
              <a:t>Q</a:t>
            </a:r>
            <a:r>
              <a:rPr lang="en-US" sz="2400" baseline="30000">
                <a:solidFill>
                  <a:srgbClr val="000099"/>
                </a:solidFill>
                <a:latin typeface="Times New Roman"/>
              </a:rPr>
              <a:t>n</a:t>
            </a:r>
            <a:r>
              <a:rPr lang="en-US" sz="2400" baseline="-25000">
                <a:solidFill>
                  <a:srgbClr val="000099"/>
                </a:solidFill>
                <a:latin typeface="Times New Roman"/>
              </a:rPr>
              <a:t>2</a:t>
            </a:r>
            <a:endParaRPr lang="en-GB" sz="2400" baseline="-25000">
              <a:solidFill>
                <a:srgbClr val="000099"/>
              </a:solidFill>
              <a:latin typeface="Times New Roman"/>
            </a:endParaRPr>
          </a:p>
          <a:p>
            <a:pPr>
              <a:lnSpc>
                <a:spcPct val="90000"/>
              </a:lnSpc>
              <a:buFont typeface="Wingdings"/>
              <a:buNone/>
              <a:defRPr/>
            </a:pPr>
            <a:endParaRPr lang="en-GB" sz="2400" baseline="-25000">
              <a:solidFill>
                <a:srgbClr val="000099"/>
              </a:solidFill>
              <a:latin typeface="Times New Roman"/>
            </a:endParaRPr>
          </a:p>
        </p:txBody>
      </p:sp>
      <p:sp>
        <p:nvSpPr>
          <p:cNvPr id="371721" name="Rectangle 9"/>
          <p:cNvSpPr>
            <a:spLocks noChangeArrowheads="1"/>
          </p:cNvSpPr>
          <p:nvPr/>
        </p:nvSpPr>
        <p:spPr bwMode="auto">
          <a:xfrm>
            <a:off x="3063875" y="1589088"/>
            <a:ext cx="1374775" cy="509587"/>
          </a:xfrm>
          <a:prstGeom prst="rect">
            <a:avLst/>
          </a:prstGeom>
          <a:solidFill>
            <a:srgbClr val="FFFFFF">
              <a:alpha val="0"/>
            </a:srgbClr>
          </a:solidFill>
          <a:ln>
            <a:noFill/>
          </a:ln>
          <a:effectLst/>
        </p:spPr>
        <p:txBody>
          <a:bodyPr/>
          <a:lstStyle>
            <a:lvl1pPr marL="469900" indent="-469900" algn="l">
              <a:spcBef>
                <a:spcPts val="0"/>
              </a:spcBef>
              <a:buClr>
                <a:schemeClr val="accent2"/>
              </a:buClr>
              <a:buFont typeface="Wingdings"/>
              <a:buChar char="o"/>
              <a:defRPr sz="3000" b="1">
                <a:solidFill>
                  <a:schemeClr val="tx1"/>
                </a:solidFill>
                <a:latin typeface="Arial Narrow"/>
                <a:ea typeface="楷体_GB2312"/>
              </a:defRPr>
            </a:lvl1pPr>
            <a:lvl2pPr marL="908050" indent="-436563" algn="l">
              <a:spcBef>
                <a:spcPts val="0"/>
              </a:spcBef>
              <a:buClr>
                <a:schemeClr val="accent2"/>
              </a:buClr>
              <a:buFont typeface="Wingdings"/>
              <a:buChar char="n"/>
              <a:defRPr sz="3000" b="1">
                <a:solidFill>
                  <a:schemeClr val="tx1"/>
                </a:solidFill>
                <a:latin typeface="Arial Narrow"/>
                <a:ea typeface="楷体_GB2312"/>
              </a:defRPr>
            </a:lvl2pPr>
            <a:lvl3pPr marL="1304925" indent="-395288" algn="l">
              <a:spcBef>
                <a:spcPts val="0"/>
              </a:spcBef>
              <a:buClr>
                <a:schemeClr val="accent2"/>
              </a:buClr>
              <a:buFont typeface="Wingdings"/>
              <a:buChar char="o"/>
              <a:defRPr sz="2800" b="1">
                <a:solidFill>
                  <a:schemeClr val="tx1"/>
                </a:solidFill>
                <a:latin typeface="Arial Narrow"/>
                <a:ea typeface="楷体_GB2312"/>
              </a:defRPr>
            </a:lvl3pPr>
            <a:lvl4pPr marL="1693863" indent="-387350" algn="l">
              <a:spcBef>
                <a:spcPts val="0"/>
              </a:spcBef>
              <a:buClr>
                <a:schemeClr val="accent2"/>
              </a:buClr>
              <a:buFont typeface="Wingdings"/>
              <a:buChar char="n"/>
              <a:defRPr sz="2400" b="1">
                <a:solidFill>
                  <a:schemeClr val="tx1"/>
                </a:solidFill>
                <a:latin typeface="Arial Narrow"/>
                <a:ea typeface="楷体_GB2312"/>
              </a:defRPr>
            </a:lvl4pPr>
            <a:lvl5pPr marL="2093913" indent="-398463" algn="l">
              <a:spcBef>
                <a:spcPts val="0"/>
              </a:spcBef>
              <a:buClr>
                <a:schemeClr val="accent2"/>
              </a:buClr>
              <a:buFont typeface="Wingdings"/>
              <a:buChar char="§"/>
              <a:defRPr sz="2400" b="1">
                <a:solidFill>
                  <a:schemeClr val="tx1"/>
                </a:solidFill>
                <a:latin typeface="Arial Narrow"/>
                <a:ea typeface="楷体_GB2312"/>
              </a:defRPr>
            </a:lvl5pPr>
            <a:lvl6pPr marL="2551113" indent="-398463">
              <a:spcBef>
                <a:spcPts val="0"/>
              </a:spcBef>
              <a:spcAft>
                <a:spcPts val="0"/>
              </a:spcAft>
              <a:buClr>
                <a:schemeClr val="accent2"/>
              </a:buClr>
              <a:buFont typeface="Wingdings"/>
              <a:buChar char="§"/>
              <a:defRPr sz="2400" b="1">
                <a:solidFill>
                  <a:schemeClr val="tx1"/>
                </a:solidFill>
                <a:latin typeface="Arial Narrow"/>
                <a:ea typeface="楷体_GB2312"/>
              </a:defRPr>
            </a:lvl6pPr>
            <a:lvl7pPr marL="3008313" indent="-398463">
              <a:spcBef>
                <a:spcPts val="0"/>
              </a:spcBef>
              <a:spcAft>
                <a:spcPts val="0"/>
              </a:spcAft>
              <a:buClr>
                <a:schemeClr val="accent2"/>
              </a:buClr>
              <a:buFont typeface="Wingdings"/>
              <a:buChar char="§"/>
              <a:defRPr sz="2400" b="1">
                <a:solidFill>
                  <a:schemeClr val="tx1"/>
                </a:solidFill>
                <a:latin typeface="Arial Narrow"/>
                <a:ea typeface="楷体_GB2312"/>
              </a:defRPr>
            </a:lvl7pPr>
            <a:lvl8pPr marL="3465513" indent="-398463">
              <a:spcBef>
                <a:spcPts val="0"/>
              </a:spcBef>
              <a:spcAft>
                <a:spcPts val="0"/>
              </a:spcAft>
              <a:buClr>
                <a:schemeClr val="accent2"/>
              </a:buClr>
              <a:buFont typeface="Wingdings"/>
              <a:buChar char="§"/>
              <a:defRPr sz="2400" b="1">
                <a:solidFill>
                  <a:schemeClr val="tx1"/>
                </a:solidFill>
                <a:latin typeface="Arial Narrow"/>
                <a:ea typeface="楷体_GB2312"/>
              </a:defRPr>
            </a:lvl8pPr>
            <a:lvl9pPr marL="3922713" indent="-398463">
              <a:spcBef>
                <a:spcPts val="0"/>
              </a:spcBef>
              <a:spcAft>
                <a:spcPts val="0"/>
              </a:spcAft>
              <a:buClr>
                <a:schemeClr val="accent2"/>
              </a:buClr>
              <a:buFont typeface="Wingdings"/>
              <a:buChar char="§"/>
              <a:defRPr sz="2400" b="1">
                <a:solidFill>
                  <a:schemeClr val="tx1"/>
                </a:solidFill>
                <a:latin typeface="Arial Narrow"/>
                <a:ea typeface="楷体_GB2312"/>
              </a:defRPr>
            </a:lvl9pPr>
          </a:lstStyle>
          <a:p>
            <a:pPr>
              <a:lnSpc>
                <a:spcPct val="90000"/>
              </a:lnSpc>
              <a:buFont typeface="Wingdings"/>
              <a:buNone/>
              <a:defRPr/>
            </a:pPr>
            <a:r>
              <a:rPr lang="en-US" sz="2400" i="1">
                <a:solidFill>
                  <a:srgbClr val="000099"/>
                </a:solidFill>
                <a:latin typeface="Times New Roman"/>
              </a:rPr>
              <a:t>D</a:t>
            </a:r>
            <a:r>
              <a:rPr lang="en-US" sz="2400" baseline="-25000">
                <a:solidFill>
                  <a:srgbClr val="000099"/>
                </a:solidFill>
                <a:latin typeface="Times New Roman"/>
              </a:rPr>
              <a:t>1</a:t>
            </a:r>
            <a:r>
              <a:rPr lang="en-US" sz="2400">
                <a:solidFill>
                  <a:srgbClr val="000099"/>
                </a:solidFill>
                <a:latin typeface="Times New Roman"/>
              </a:rPr>
              <a:t>=</a:t>
            </a:r>
            <a:r>
              <a:rPr lang="en-US" sz="2400" i="1">
                <a:solidFill>
                  <a:srgbClr val="000099"/>
                </a:solidFill>
                <a:latin typeface="Times New Roman"/>
              </a:rPr>
              <a:t>Q</a:t>
            </a:r>
            <a:r>
              <a:rPr lang="en-US" sz="2400" baseline="-25000">
                <a:solidFill>
                  <a:srgbClr val="000099"/>
                </a:solidFill>
                <a:latin typeface="Times New Roman"/>
              </a:rPr>
              <a:t>0</a:t>
            </a:r>
            <a:r>
              <a:rPr lang="en-US" sz="2400" baseline="30000">
                <a:solidFill>
                  <a:srgbClr val="000099"/>
                </a:solidFill>
                <a:latin typeface="Times New Roman"/>
              </a:rPr>
              <a:t>n</a:t>
            </a:r>
            <a:endParaRPr lang="en-GB" sz="2400" baseline="-25000">
              <a:solidFill>
                <a:srgbClr val="000099"/>
              </a:solidFill>
              <a:latin typeface="Times New Roman"/>
            </a:endParaRPr>
          </a:p>
        </p:txBody>
      </p:sp>
      <p:sp>
        <p:nvSpPr>
          <p:cNvPr id="371722" name="Rectangle 10"/>
          <p:cNvSpPr>
            <a:spLocks noChangeArrowheads="1"/>
          </p:cNvSpPr>
          <p:nvPr/>
        </p:nvSpPr>
        <p:spPr bwMode="auto">
          <a:xfrm>
            <a:off x="1758950" y="1606550"/>
            <a:ext cx="1416050" cy="563563"/>
          </a:xfrm>
          <a:prstGeom prst="rect">
            <a:avLst/>
          </a:prstGeom>
          <a:solidFill>
            <a:srgbClr val="FFFFFF">
              <a:alpha val="0"/>
            </a:srgbClr>
          </a:solidFill>
          <a:ln>
            <a:noFill/>
          </a:ln>
          <a:effectLst/>
        </p:spPr>
        <p:txBody>
          <a:bodyPr/>
          <a:lstStyle>
            <a:lvl1pPr marL="469900" indent="-469900" algn="l">
              <a:spcBef>
                <a:spcPts val="0"/>
              </a:spcBef>
              <a:buClr>
                <a:schemeClr val="accent2"/>
              </a:buClr>
              <a:buFont typeface="Wingdings"/>
              <a:buChar char="o"/>
              <a:defRPr sz="3000" b="1">
                <a:solidFill>
                  <a:schemeClr val="tx1"/>
                </a:solidFill>
                <a:latin typeface="Arial Narrow"/>
                <a:ea typeface="楷体_GB2312"/>
              </a:defRPr>
            </a:lvl1pPr>
            <a:lvl2pPr marL="908050" indent="-436563" algn="l">
              <a:spcBef>
                <a:spcPts val="0"/>
              </a:spcBef>
              <a:buClr>
                <a:schemeClr val="accent2"/>
              </a:buClr>
              <a:buFont typeface="Wingdings"/>
              <a:buChar char="n"/>
              <a:defRPr sz="3000" b="1">
                <a:solidFill>
                  <a:schemeClr val="tx1"/>
                </a:solidFill>
                <a:latin typeface="Arial Narrow"/>
                <a:ea typeface="楷体_GB2312"/>
              </a:defRPr>
            </a:lvl2pPr>
            <a:lvl3pPr marL="1304925" indent="-395288" algn="l">
              <a:spcBef>
                <a:spcPts val="0"/>
              </a:spcBef>
              <a:buClr>
                <a:schemeClr val="accent2"/>
              </a:buClr>
              <a:buFont typeface="Wingdings"/>
              <a:buChar char="o"/>
              <a:defRPr sz="2800" b="1">
                <a:solidFill>
                  <a:schemeClr val="tx1"/>
                </a:solidFill>
                <a:latin typeface="Arial Narrow"/>
                <a:ea typeface="楷体_GB2312"/>
              </a:defRPr>
            </a:lvl3pPr>
            <a:lvl4pPr marL="1693863" indent="-387350" algn="l">
              <a:spcBef>
                <a:spcPts val="0"/>
              </a:spcBef>
              <a:buClr>
                <a:schemeClr val="accent2"/>
              </a:buClr>
              <a:buFont typeface="Wingdings"/>
              <a:buChar char="n"/>
              <a:defRPr sz="2400" b="1">
                <a:solidFill>
                  <a:schemeClr val="tx1"/>
                </a:solidFill>
                <a:latin typeface="Arial Narrow"/>
                <a:ea typeface="楷体_GB2312"/>
              </a:defRPr>
            </a:lvl4pPr>
            <a:lvl5pPr marL="2093913" indent="-398463" algn="l">
              <a:spcBef>
                <a:spcPts val="0"/>
              </a:spcBef>
              <a:buClr>
                <a:schemeClr val="accent2"/>
              </a:buClr>
              <a:buFont typeface="Wingdings"/>
              <a:buChar char="§"/>
              <a:defRPr sz="2400" b="1">
                <a:solidFill>
                  <a:schemeClr val="tx1"/>
                </a:solidFill>
                <a:latin typeface="Arial Narrow"/>
                <a:ea typeface="楷体_GB2312"/>
              </a:defRPr>
            </a:lvl5pPr>
            <a:lvl6pPr marL="2551113" indent="-398463">
              <a:spcBef>
                <a:spcPts val="0"/>
              </a:spcBef>
              <a:spcAft>
                <a:spcPts val="0"/>
              </a:spcAft>
              <a:buClr>
                <a:schemeClr val="accent2"/>
              </a:buClr>
              <a:buFont typeface="Wingdings"/>
              <a:buChar char="§"/>
              <a:defRPr sz="2400" b="1">
                <a:solidFill>
                  <a:schemeClr val="tx1"/>
                </a:solidFill>
                <a:latin typeface="Arial Narrow"/>
                <a:ea typeface="楷体_GB2312"/>
              </a:defRPr>
            </a:lvl6pPr>
            <a:lvl7pPr marL="3008313" indent="-398463">
              <a:spcBef>
                <a:spcPts val="0"/>
              </a:spcBef>
              <a:spcAft>
                <a:spcPts val="0"/>
              </a:spcAft>
              <a:buClr>
                <a:schemeClr val="accent2"/>
              </a:buClr>
              <a:buFont typeface="Wingdings"/>
              <a:buChar char="§"/>
              <a:defRPr sz="2400" b="1">
                <a:solidFill>
                  <a:schemeClr val="tx1"/>
                </a:solidFill>
                <a:latin typeface="Arial Narrow"/>
                <a:ea typeface="楷体_GB2312"/>
              </a:defRPr>
            </a:lvl7pPr>
            <a:lvl8pPr marL="3465513" indent="-398463">
              <a:spcBef>
                <a:spcPts val="0"/>
              </a:spcBef>
              <a:spcAft>
                <a:spcPts val="0"/>
              </a:spcAft>
              <a:buClr>
                <a:schemeClr val="accent2"/>
              </a:buClr>
              <a:buFont typeface="Wingdings"/>
              <a:buChar char="§"/>
              <a:defRPr sz="2400" b="1">
                <a:solidFill>
                  <a:schemeClr val="tx1"/>
                </a:solidFill>
                <a:latin typeface="Arial Narrow"/>
                <a:ea typeface="楷体_GB2312"/>
              </a:defRPr>
            </a:lvl8pPr>
            <a:lvl9pPr marL="3922713" indent="-398463">
              <a:spcBef>
                <a:spcPts val="0"/>
              </a:spcBef>
              <a:spcAft>
                <a:spcPts val="0"/>
              </a:spcAft>
              <a:buClr>
                <a:schemeClr val="accent2"/>
              </a:buClr>
              <a:buFont typeface="Wingdings"/>
              <a:buChar char="§"/>
              <a:defRPr sz="2400" b="1">
                <a:solidFill>
                  <a:schemeClr val="tx1"/>
                </a:solidFill>
                <a:latin typeface="Arial Narrow"/>
                <a:ea typeface="楷体_GB2312"/>
              </a:defRPr>
            </a:lvl9pPr>
          </a:lstStyle>
          <a:p>
            <a:pPr>
              <a:lnSpc>
                <a:spcPct val="90000"/>
              </a:lnSpc>
              <a:buFont typeface="Wingdings"/>
              <a:buNone/>
              <a:defRPr/>
            </a:pPr>
            <a:r>
              <a:rPr lang="en-US" sz="2400" i="1">
                <a:solidFill>
                  <a:srgbClr val="000099"/>
                </a:solidFill>
                <a:latin typeface="Times New Roman"/>
              </a:rPr>
              <a:t>D</a:t>
            </a:r>
            <a:r>
              <a:rPr lang="en-US" sz="2400" baseline="-25000">
                <a:solidFill>
                  <a:srgbClr val="000099"/>
                </a:solidFill>
                <a:latin typeface="Times New Roman"/>
              </a:rPr>
              <a:t>0</a:t>
            </a:r>
            <a:r>
              <a:rPr lang="en-US" sz="2400">
                <a:solidFill>
                  <a:srgbClr val="000099"/>
                </a:solidFill>
                <a:latin typeface="Times New Roman"/>
              </a:rPr>
              <a:t>=</a:t>
            </a:r>
            <a:r>
              <a:rPr lang="en-US" sz="2400" i="1">
                <a:solidFill>
                  <a:srgbClr val="000099"/>
                </a:solidFill>
                <a:latin typeface="Times New Roman"/>
              </a:rPr>
              <a:t>D</a:t>
            </a:r>
            <a:r>
              <a:rPr lang="en-US" sz="2400" baseline="-25000">
                <a:solidFill>
                  <a:srgbClr val="000099"/>
                </a:solidFill>
                <a:latin typeface="Times New Roman"/>
              </a:rPr>
              <a:t>SI</a:t>
            </a:r>
            <a:endParaRPr lang="en-GB" sz="2400">
              <a:solidFill>
                <a:srgbClr val="000099"/>
              </a:solidFill>
              <a:latin typeface="Times New Roman"/>
            </a:endParaRPr>
          </a:p>
        </p:txBody>
      </p:sp>
      <p:sp>
        <p:nvSpPr>
          <p:cNvPr id="371723" name="Rectangle 11"/>
          <p:cNvSpPr>
            <a:spLocks noChangeArrowheads="1"/>
          </p:cNvSpPr>
          <p:nvPr/>
        </p:nvSpPr>
        <p:spPr bwMode="auto">
          <a:xfrm>
            <a:off x="1704975" y="2644775"/>
            <a:ext cx="1851025" cy="509588"/>
          </a:xfrm>
          <a:prstGeom prst="rect">
            <a:avLst/>
          </a:prstGeom>
          <a:noFill/>
          <a:ln>
            <a:noFill/>
          </a:ln>
          <a:effectLst/>
        </p:spPr>
        <p:txBody>
          <a:bodyPr/>
          <a:lstStyle>
            <a:lvl1pPr marL="469900" indent="-469900" algn="l">
              <a:spcBef>
                <a:spcPts val="0"/>
              </a:spcBef>
              <a:buClr>
                <a:schemeClr val="accent2"/>
              </a:buClr>
              <a:buFont typeface="Wingdings"/>
              <a:buChar char="o"/>
              <a:defRPr sz="3000" b="1">
                <a:solidFill>
                  <a:schemeClr val="tx1"/>
                </a:solidFill>
                <a:latin typeface="Arial Narrow"/>
                <a:ea typeface="楷体_GB2312"/>
              </a:defRPr>
            </a:lvl1pPr>
            <a:lvl2pPr marL="908050" indent="-436563" algn="l">
              <a:spcBef>
                <a:spcPts val="0"/>
              </a:spcBef>
              <a:buClr>
                <a:schemeClr val="accent2"/>
              </a:buClr>
              <a:buFont typeface="Wingdings"/>
              <a:buChar char="n"/>
              <a:defRPr sz="3000" b="1">
                <a:solidFill>
                  <a:schemeClr val="tx1"/>
                </a:solidFill>
                <a:latin typeface="Arial Narrow"/>
                <a:ea typeface="楷体_GB2312"/>
              </a:defRPr>
            </a:lvl2pPr>
            <a:lvl3pPr marL="1304925" indent="-395288" algn="l">
              <a:spcBef>
                <a:spcPts val="0"/>
              </a:spcBef>
              <a:buClr>
                <a:schemeClr val="accent2"/>
              </a:buClr>
              <a:buFont typeface="Wingdings"/>
              <a:buChar char="o"/>
              <a:defRPr sz="2800" b="1">
                <a:solidFill>
                  <a:schemeClr val="tx1"/>
                </a:solidFill>
                <a:latin typeface="Arial Narrow"/>
                <a:ea typeface="楷体_GB2312"/>
              </a:defRPr>
            </a:lvl3pPr>
            <a:lvl4pPr marL="1693863" indent="-387350" algn="l">
              <a:spcBef>
                <a:spcPts val="0"/>
              </a:spcBef>
              <a:buClr>
                <a:schemeClr val="accent2"/>
              </a:buClr>
              <a:buFont typeface="Wingdings"/>
              <a:buChar char="n"/>
              <a:defRPr sz="2400" b="1">
                <a:solidFill>
                  <a:schemeClr val="tx1"/>
                </a:solidFill>
                <a:latin typeface="Arial Narrow"/>
                <a:ea typeface="楷体_GB2312"/>
              </a:defRPr>
            </a:lvl4pPr>
            <a:lvl5pPr marL="2093913" indent="-398463" algn="l">
              <a:spcBef>
                <a:spcPts val="0"/>
              </a:spcBef>
              <a:buClr>
                <a:schemeClr val="accent2"/>
              </a:buClr>
              <a:buFont typeface="Wingdings"/>
              <a:buChar char="§"/>
              <a:defRPr sz="2400" b="1">
                <a:solidFill>
                  <a:schemeClr val="tx1"/>
                </a:solidFill>
                <a:latin typeface="Arial Narrow"/>
                <a:ea typeface="楷体_GB2312"/>
              </a:defRPr>
            </a:lvl5pPr>
            <a:lvl6pPr marL="2551113" indent="-398463">
              <a:spcBef>
                <a:spcPts val="0"/>
              </a:spcBef>
              <a:spcAft>
                <a:spcPts val="0"/>
              </a:spcAft>
              <a:buClr>
                <a:schemeClr val="accent2"/>
              </a:buClr>
              <a:buFont typeface="Wingdings"/>
              <a:buChar char="§"/>
              <a:defRPr sz="2400" b="1">
                <a:solidFill>
                  <a:schemeClr val="tx1"/>
                </a:solidFill>
                <a:latin typeface="Arial Narrow"/>
                <a:ea typeface="楷体_GB2312"/>
              </a:defRPr>
            </a:lvl6pPr>
            <a:lvl7pPr marL="3008313" indent="-398463">
              <a:spcBef>
                <a:spcPts val="0"/>
              </a:spcBef>
              <a:spcAft>
                <a:spcPts val="0"/>
              </a:spcAft>
              <a:buClr>
                <a:schemeClr val="accent2"/>
              </a:buClr>
              <a:buFont typeface="Wingdings"/>
              <a:buChar char="§"/>
              <a:defRPr sz="2400" b="1">
                <a:solidFill>
                  <a:schemeClr val="tx1"/>
                </a:solidFill>
                <a:latin typeface="Arial Narrow"/>
                <a:ea typeface="楷体_GB2312"/>
              </a:defRPr>
            </a:lvl7pPr>
            <a:lvl8pPr marL="3465513" indent="-398463">
              <a:spcBef>
                <a:spcPts val="0"/>
              </a:spcBef>
              <a:spcAft>
                <a:spcPts val="0"/>
              </a:spcAft>
              <a:buClr>
                <a:schemeClr val="accent2"/>
              </a:buClr>
              <a:buFont typeface="Wingdings"/>
              <a:buChar char="§"/>
              <a:defRPr sz="2400" b="1">
                <a:solidFill>
                  <a:schemeClr val="tx1"/>
                </a:solidFill>
                <a:latin typeface="Arial Narrow"/>
                <a:ea typeface="楷体_GB2312"/>
              </a:defRPr>
            </a:lvl8pPr>
            <a:lvl9pPr marL="3922713" indent="-398463">
              <a:spcBef>
                <a:spcPts val="0"/>
              </a:spcBef>
              <a:spcAft>
                <a:spcPts val="0"/>
              </a:spcAft>
              <a:buClr>
                <a:schemeClr val="accent2"/>
              </a:buClr>
              <a:buFont typeface="Wingdings"/>
              <a:buChar char="§"/>
              <a:defRPr sz="2400" b="1">
                <a:solidFill>
                  <a:schemeClr val="tx1"/>
                </a:solidFill>
                <a:latin typeface="Arial Narrow"/>
                <a:ea typeface="楷体_GB2312"/>
              </a:defRPr>
            </a:lvl9pPr>
          </a:lstStyle>
          <a:p>
            <a:pPr>
              <a:lnSpc>
                <a:spcPct val="90000"/>
              </a:lnSpc>
              <a:buFont typeface="Wingdings"/>
              <a:buNone/>
              <a:defRPr/>
            </a:pPr>
            <a:r>
              <a:rPr lang="en-US" sz="2400" i="1">
                <a:solidFill>
                  <a:srgbClr val="000099"/>
                </a:solidFill>
                <a:latin typeface="Times New Roman"/>
              </a:rPr>
              <a:t>Q</a:t>
            </a:r>
            <a:r>
              <a:rPr lang="en-US" sz="2400" baseline="-25000">
                <a:solidFill>
                  <a:srgbClr val="000099"/>
                </a:solidFill>
                <a:latin typeface="Times New Roman"/>
              </a:rPr>
              <a:t>0</a:t>
            </a:r>
            <a:r>
              <a:rPr lang="en-US" sz="2400" baseline="30000">
                <a:solidFill>
                  <a:srgbClr val="000099"/>
                </a:solidFill>
                <a:latin typeface="Times New Roman"/>
              </a:rPr>
              <a:t>n+1</a:t>
            </a:r>
            <a:r>
              <a:rPr lang="en-US" sz="2400">
                <a:solidFill>
                  <a:srgbClr val="000099"/>
                </a:solidFill>
                <a:latin typeface="Times New Roman"/>
              </a:rPr>
              <a:t>=</a:t>
            </a:r>
            <a:r>
              <a:rPr lang="en-US" sz="2400" i="1">
                <a:solidFill>
                  <a:srgbClr val="000099"/>
                </a:solidFill>
                <a:latin typeface="Times New Roman"/>
              </a:rPr>
              <a:t>D</a:t>
            </a:r>
            <a:r>
              <a:rPr lang="en-US" sz="2400" baseline="-25000">
                <a:solidFill>
                  <a:srgbClr val="000099"/>
                </a:solidFill>
                <a:latin typeface="Times New Roman"/>
              </a:rPr>
              <a:t>SI</a:t>
            </a:r>
            <a:endParaRPr lang="en-GB" sz="2400" baseline="-25000">
              <a:solidFill>
                <a:srgbClr val="000099"/>
              </a:solidFill>
              <a:latin typeface="Times New Roman"/>
            </a:endParaRPr>
          </a:p>
        </p:txBody>
      </p:sp>
      <p:sp>
        <p:nvSpPr>
          <p:cNvPr id="371724" name="Rectangle 12"/>
          <p:cNvSpPr>
            <a:spLocks noChangeArrowheads="1"/>
          </p:cNvSpPr>
          <p:nvPr/>
        </p:nvSpPr>
        <p:spPr bwMode="auto">
          <a:xfrm>
            <a:off x="5153024" y="2636838"/>
            <a:ext cx="2874963" cy="509587"/>
          </a:xfrm>
          <a:prstGeom prst="rect">
            <a:avLst/>
          </a:prstGeom>
          <a:noFill/>
          <a:ln>
            <a:noFill/>
          </a:ln>
          <a:effectLst/>
        </p:spPr>
        <p:txBody>
          <a:bodyPr/>
          <a:lstStyle>
            <a:lvl1pPr marL="469900" indent="-469900" algn="l">
              <a:spcBef>
                <a:spcPts val="0"/>
              </a:spcBef>
              <a:buClr>
                <a:schemeClr val="accent2"/>
              </a:buClr>
              <a:buFont typeface="Wingdings"/>
              <a:buChar char="o"/>
              <a:defRPr sz="3000" b="1">
                <a:solidFill>
                  <a:schemeClr val="tx1"/>
                </a:solidFill>
                <a:latin typeface="Arial Narrow"/>
                <a:ea typeface="楷体_GB2312"/>
              </a:defRPr>
            </a:lvl1pPr>
            <a:lvl2pPr marL="908050" indent="-436563" algn="l">
              <a:spcBef>
                <a:spcPts val="0"/>
              </a:spcBef>
              <a:buClr>
                <a:schemeClr val="accent2"/>
              </a:buClr>
              <a:buFont typeface="Wingdings"/>
              <a:buChar char="n"/>
              <a:defRPr sz="3000" b="1">
                <a:solidFill>
                  <a:schemeClr val="tx1"/>
                </a:solidFill>
                <a:latin typeface="Arial Narrow"/>
                <a:ea typeface="楷体_GB2312"/>
              </a:defRPr>
            </a:lvl2pPr>
            <a:lvl3pPr marL="1304925" indent="-395288" algn="l">
              <a:spcBef>
                <a:spcPts val="0"/>
              </a:spcBef>
              <a:buClr>
                <a:schemeClr val="accent2"/>
              </a:buClr>
              <a:buFont typeface="Wingdings"/>
              <a:buChar char="o"/>
              <a:defRPr sz="2800" b="1">
                <a:solidFill>
                  <a:schemeClr val="tx1"/>
                </a:solidFill>
                <a:latin typeface="Arial Narrow"/>
                <a:ea typeface="楷体_GB2312"/>
              </a:defRPr>
            </a:lvl3pPr>
            <a:lvl4pPr marL="1693863" indent="-387350" algn="l">
              <a:spcBef>
                <a:spcPts val="0"/>
              </a:spcBef>
              <a:buClr>
                <a:schemeClr val="accent2"/>
              </a:buClr>
              <a:buFont typeface="Wingdings"/>
              <a:buChar char="n"/>
              <a:defRPr sz="2400" b="1">
                <a:solidFill>
                  <a:schemeClr val="tx1"/>
                </a:solidFill>
                <a:latin typeface="Arial Narrow"/>
                <a:ea typeface="楷体_GB2312"/>
              </a:defRPr>
            </a:lvl4pPr>
            <a:lvl5pPr marL="2093913" indent="-398463" algn="l">
              <a:spcBef>
                <a:spcPts val="0"/>
              </a:spcBef>
              <a:buClr>
                <a:schemeClr val="accent2"/>
              </a:buClr>
              <a:buFont typeface="Wingdings"/>
              <a:buChar char="§"/>
              <a:defRPr sz="2400" b="1">
                <a:solidFill>
                  <a:schemeClr val="tx1"/>
                </a:solidFill>
                <a:latin typeface="Arial Narrow"/>
                <a:ea typeface="楷体_GB2312"/>
              </a:defRPr>
            </a:lvl5pPr>
            <a:lvl6pPr marL="2551113" indent="-398463">
              <a:spcBef>
                <a:spcPts val="0"/>
              </a:spcBef>
              <a:spcAft>
                <a:spcPts val="0"/>
              </a:spcAft>
              <a:buClr>
                <a:schemeClr val="accent2"/>
              </a:buClr>
              <a:buFont typeface="Wingdings"/>
              <a:buChar char="§"/>
              <a:defRPr sz="2400" b="1">
                <a:solidFill>
                  <a:schemeClr val="tx1"/>
                </a:solidFill>
                <a:latin typeface="Arial Narrow"/>
                <a:ea typeface="楷体_GB2312"/>
              </a:defRPr>
            </a:lvl6pPr>
            <a:lvl7pPr marL="3008313" indent="-398463">
              <a:spcBef>
                <a:spcPts val="0"/>
              </a:spcBef>
              <a:spcAft>
                <a:spcPts val="0"/>
              </a:spcAft>
              <a:buClr>
                <a:schemeClr val="accent2"/>
              </a:buClr>
              <a:buFont typeface="Wingdings"/>
              <a:buChar char="§"/>
              <a:defRPr sz="2400" b="1">
                <a:solidFill>
                  <a:schemeClr val="tx1"/>
                </a:solidFill>
                <a:latin typeface="Arial Narrow"/>
                <a:ea typeface="楷体_GB2312"/>
              </a:defRPr>
            </a:lvl7pPr>
            <a:lvl8pPr marL="3465513" indent="-398463">
              <a:spcBef>
                <a:spcPts val="0"/>
              </a:spcBef>
              <a:spcAft>
                <a:spcPts val="0"/>
              </a:spcAft>
              <a:buClr>
                <a:schemeClr val="accent2"/>
              </a:buClr>
              <a:buFont typeface="Wingdings"/>
              <a:buChar char="§"/>
              <a:defRPr sz="2400" b="1">
                <a:solidFill>
                  <a:schemeClr val="tx1"/>
                </a:solidFill>
                <a:latin typeface="Arial Narrow"/>
                <a:ea typeface="楷体_GB2312"/>
              </a:defRPr>
            </a:lvl8pPr>
            <a:lvl9pPr marL="3922713" indent="-398463">
              <a:spcBef>
                <a:spcPts val="0"/>
              </a:spcBef>
              <a:spcAft>
                <a:spcPts val="0"/>
              </a:spcAft>
              <a:buClr>
                <a:schemeClr val="accent2"/>
              </a:buClr>
              <a:buFont typeface="Wingdings"/>
              <a:buChar char="§"/>
              <a:defRPr sz="2400" b="1">
                <a:solidFill>
                  <a:schemeClr val="tx1"/>
                </a:solidFill>
                <a:latin typeface="Arial Narrow"/>
                <a:ea typeface="楷体_GB2312"/>
              </a:defRPr>
            </a:lvl9pPr>
          </a:lstStyle>
          <a:p>
            <a:pPr>
              <a:lnSpc>
                <a:spcPct val="90000"/>
              </a:lnSpc>
              <a:buFont typeface="Wingdings"/>
              <a:buNone/>
              <a:defRPr/>
            </a:pPr>
            <a:r>
              <a:rPr lang="en-US" sz="2400" i="1">
                <a:solidFill>
                  <a:srgbClr val="000099"/>
                </a:solidFill>
                <a:latin typeface="Times New Roman"/>
              </a:rPr>
              <a:t>Q</a:t>
            </a:r>
            <a:r>
              <a:rPr lang="en-US" sz="2400" baseline="-25000">
                <a:solidFill>
                  <a:srgbClr val="000099"/>
                </a:solidFill>
                <a:latin typeface="Times New Roman"/>
              </a:rPr>
              <a:t>1</a:t>
            </a:r>
            <a:r>
              <a:rPr lang="en-US" sz="2400" baseline="30000">
                <a:solidFill>
                  <a:srgbClr val="000099"/>
                </a:solidFill>
                <a:latin typeface="Times New Roman"/>
              </a:rPr>
              <a:t>n+1</a:t>
            </a:r>
            <a:r>
              <a:rPr lang="en-US" sz="2400">
                <a:solidFill>
                  <a:srgbClr val="000099"/>
                </a:solidFill>
                <a:latin typeface="Times New Roman"/>
              </a:rPr>
              <a:t> =</a:t>
            </a:r>
            <a:r>
              <a:rPr lang="en-US" sz="2400" i="1">
                <a:solidFill>
                  <a:srgbClr val="000099"/>
                </a:solidFill>
                <a:latin typeface="Times New Roman"/>
              </a:rPr>
              <a:t>D</a:t>
            </a:r>
            <a:r>
              <a:rPr lang="en-US" sz="2400" baseline="-25000">
                <a:solidFill>
                  <a:srgbClr val="000099"/>
                </a:solidFill>
                <a:latin typeface="Times New Roman"/>
              </a:rPr>
              <a:t>1</a:t>
            </a:r>
            <a:r>
              <a:rPr lang="en-US" sz="2400">
                <a:solidFill>
                  <a:srgbClr val="000099"/>
                </a:solidFill>
                <a:latin typeface="Times New Roman"/>
              </a:rPr>
              <a:t> = </a:t>
            </a:r>
            <a:r>
              <a:rPr lang="en-US" sz="2400" i="1">
                <a:solidFill>
                  <a:srgbClr val="000099"/>
                </a:solidFill>
                <a:latin typeface="Times New Roman"/>
              </a:rPr>
              <a:t>Q</a:t>
            </a:r>
            <a:r>
              <a:rPr lang="en-US" sz="2400" baseline="-25000">
                <a:solidFill>
                  <a:srgbClr val="000099"/>
                </a:solidFill>
                <a:latin typeface="Times New Roman"/>
              </a:rPr>
              <a:t>0</a:t>
            </a:r>
            <a:r>
              <a:rPr lang="en-US" sz="2400" baseline="30000">
                <a:solidFill>
                  <a:srgbClr val="000099"/>
                </a:solidFill>
                <a:latin typeface="Times New Roman"/>
              </a:rPr>
              <a:t>n</a:t>
            </a:r>
            <a:endParaRPr lang="en-GB" sz="2400" baseline="30000">
              <a:solidFill>
                <a:srgbClr val="000099"/>
              </a:solidFill>
              <a:latin typeface="Times New Roman"/>
            </a:endParaRPr>
          </a:p>
        </p:txBody>
      </p:sp>
      <p:sp>
        <p:nvSpPr>
          <p:cNvPr id="371725" name="Rectangle 13"/>
          <p:cNvSpPr>
            <a:spLocks noChangeArrowheads="1"/>
          </p:cNvSpPr>
          <p:nvPr/>
        </p:nvSpPr>
        <p:spPr bwMode="auto">
          <a:xfrm>
            <a:off x="1700212" y="3187700"/>
            <a:ext cx="2979737" cy="509588"/>
          </a:xfrm>
          <a:prstGeom prst="rect">
            <a:avLst/>
          </a:prstGeom>
          <a:noFill/>
          <a:ln>
            <a:noFill/>
          </a:ln>
          <a:effectLst/>
        </p:spPr>
        <p:txBody>
          <a:bodyPr/>
          <a:lstStyle>
            <a:lvl1pPr marL="469900" indent="-469900" algn="l">
              <a:spcBef>
                <a:spcPts val="0"/>
              </a:spcBef>
              <a:buClr>
                <a:schemeClr val="accent2"/>
              </a:buClr>
              <a:buFont typeface="Wingdings"/>
              <a:buChar char="o"/>
              <a:defRPr sz="3000" b="1">
                <a:solidFill>
                  <a:schemeClr val="tx1"/>
                </a:solidFill>
                <a:latin typeface="Arial Narrow"/>
                <a:ea typeface="楷体_GB2312"/>
              </a:defRPr>
            </a:lvl1pPr>
            <a:lvl2pPr marL="908050" indent="-436563" algn="l">
              <a:spcBef>
                <a:spcPts val="0"/>
              </a:spcBef>
              <a:buClr>
                <a:schemeClr val="accent2"/>
              </a:buClr>
              <a:buFont typeface="Wingdings"/>
              <a:buChar char="n"/>
              <a:defRPr sz="3000" b="1">
                <a:solidFill>
                  <a:schemeClr val="tx1"/>
                </a:solidFill>
                <a:latin typeface="Arial Narrow"/>
                <a:ea typeface="楷体_GB2312"/>
              </a:defRPr>
            </a:lvl2pPr>
            <a:lvl3pPr marL="1304925" indent="-395288" algn="l">
              <a:spcBef>
                <a:spcPts val="0"/>
              </a:spcBef>
              <a:buClr>
                <a:schemeClr val="accent2"/>
              </a:buClr>
              <a:buFont typeface="Wingdings"/>
              <a:buChar char="o"/>
              <a:defRPr sz="2800" b="1">
                <a:solidFill>
                  <a:schemeClr val="tx1"/>
                </a:solidFill>
                <a:latin typeface="Arial Narrow"/>
                <a:ea typeface="楷体_GB2312"/>
              </a:defRPr>
            </a:lvl3pPr>
            <a:lvl4pPr marL="1693863" indent="-387350" algn="l">
              <a:spcBef>
                <a:spcPts val="0"/>
              </a:spcBef>
              <a:buClr>
                <a:schemeClr val="accent2"/>
              </a:buClr>
              <a:buFont typeface="Wingdings"/>
              <a:buChar char="n"/>
              <a:defRPr sz="2400" b="1">
                <a:solidFill>
                  <a:schemeClr val="tx1"/>
                </a:solidFill>
                <a:latin typeface="Arial Narrow"/>
                <a:ea typeface="楷体_GB2312"/>
              </a:defRPr>
            </a:lvl4pPr>
            <a:lvl5pPr marL="2093913" indent="-398463" algn="l">
              <a:spcBef>
                <a:spcPts val="0"/>
              </a:spcBef>
              <a:buClr>
                <a:schemeClr val="accent2"/>
              </a:buClr>
              <a:buFont typeface="Wingdings"/>
              <a:buChar char="§"/>
              <a:defRPr sz="2400" b="1">
                <a:solidFill>
                  <a:schemeClr val="tx1"/>
                </a:solidFill>
                <a:latin typeface="Arial Narrow"/>
                <a:ea typeface="楷体_GB2312"/>
              </a:defRPr>
            </a:lvl5pPr>
            <a:lvl6pPr marL="2551113" indent="-398463">
              <a:spcBef>
                <a:spcPts val="0"/>
              </a:spcBef>
              <a:spcAft>
                <a:spcPts val="0"/>
              </a:spcAft>
              <a:buClr>
                <a:schemeClr val="accent2"/>
              </a:buClr>
              <a:buFont typeface="Wingdings"/>
              <a:buChar char="§"/>
              <a:defRPr sz="2400" b="1">
                <a:solidFill>
                  <a:schemeClr val="tx1"/>
                </a:solidFill>
                <a:latin typeface="Arial Narrow"/>
                <a:ea typeface="楷体_GB2312"/>
              </a:defRPr>
            </a:lvl6pPr>
            <a:lvl7pPr marL="3008313" indent="-398463">
              <a:spcBef>
                <a:spcPts val="0"/>
              </a:spcBef>
              <a:spcAft>
                <a:spcPts val="0"/>
              </a:spcAft>
              <a:buClr>
                <a:schemeClr val="accent2"/>
              </a:buClr>
              <a:buFont typeface="Wingdings"/>
              <a:buChar char="§"/>
              <a:defRPr sz="2400" b="1">
                <a:solidFill>
                  <a:schemeClr val="tx1"/>
                </a:solidFill>
                <a:latin typeface="Arial Narrow"/>
                <a:ea typeface="楷体_GB2312"/>
              </a:defRPr>
            </a:lvl7pPr>
            <a:lvl8pPr marL="3465513" indent="-398463">
              <a:spcBef>
                <a:spcPts val="0"/>
              </a:spcBef>
              <a:spcAft>
                <a:spcPts val="0"/>
              </a:spcAft>
              <a:buClr>
                <a:schemeClr val="accent2"/>
              </a:buClr>
              <a:buFont typeface="Wingdings"/>
              <a:buChar char="§"/>
              <a:defRPr sz="2400" b="1">
                <a:solidFill>
                  <a:schemeClr val="tx1"/>
                </a:solidFill>
                <a:latin typeface="Arial Narrow"/>
                <a:ea typeface="楷体_GB2312"/>
              </a:defRPr>
            </a:lvl8pPr>
            <a:lvl9pPr marL="3922713" indent="-398463">
              <a:spcBef>
                <a:spcPts val="0"/>
              </a:spcBef>
              <a:spcAft>
                <a:spcPts val="0"/>
              </a:spcAft>
              <a:buClr>
                <a:schemeClr val="accent2"/>
              </a:buClr>
              <a:buFont typeface="Wingdings"/>
              <a:buChar char="§"/>
              <a:defRPr sz="2400" b="1">
                <a:solidFill>
                  <a:schemeClr val="tx1"/>
                </a:solidFill>
                <a:latin typeface="Arial Narrow"/>
                <a:ea typeface="楷体_GB2312"/>
              </a:defRPr>
            </a:lvl9pPr>
          </a:lstStyle>
          <a:p>
            <a:pPr>
              <a:lnSpc>
                <a:spcPct val="90000"/>
              </a:lnSpc>
              <a:buFont typeface="Wingdings"/>
              <a:buNone/>
              <a:defRPr/>
            </a:pPr>
            <a:r>
              <a:rPr lang="en-US" sz="2400" i="1">
                <a:solidFill>
                  <a:srgbClr val="000099"/>
                </a:solidFill>
                <a:latin typeface="Times New Roman"/>
              </a:rPr>
              <a:t>Q</a:t>
            </a:r>
            <a:r>
              <a:rPr lang="en-US" sz="2400" baseline="-25000">
                <a:solidFill>
                  <a:srgbClr val="000099"/>
                </a:solidFill>
                <a:latin typeface="Times New Roman"/>
              </a:rPr>
              <a:t>2</a:t>
            </a:r>
            <a:r>
              <a:rPr lang="en-US" sz="2400" baseline="30000">
                <a:solidFill>
                  <a:srgbClr val="000099"/>
                </a:solidFill>
                <a:latin typeface="Times New Roman"/>
              </a:rPr>
              <a:t>n+1</a:t>
            </a:r>
            <a:r>
              <a:rPr lang="en-US" sz="2400">
                <a:solidFill>
                  <a:srgbClr val="000099"/>
                </a:solidFill>
                <a:latin typeface="Times New Roman"/>
              </a:rPr>
              <a:t> =</a:t>
            </a:r>
            <a:r>
              <a:rPr lang="en-US" sz="2400" i="1">
                <a:solidFill>
                  <a:srgbClr val="000099"/>
                </a:solidFill>
                <a:latin typeface="Times New Roman"/>
              </a:rPr>
              <a:t>D</a:t>
            </a:r>
            <a:r>
              <a:rPr lang="en-US" sz="2400" baseline="-25000">
                <a:solidFill>
                  <a:srgbClr val="000099"/>
                </a:solidFill>
                <a:latin typeface="Times New Roman"/>
              </a:rPr>
              <a:t>2</a:t>
            </a:r>
            <a:r>
              <a:rPr lang="en-US" sz="2400">
                <a:solidFill>
                  <a:srgbClr val="000099"/>
                </a:solidFill>
                <a:latin typeface="Times New Roman"/>
              </a:rPr>
              <a:t> =</a:t>
            </a:r>
            <a:r>
              <a:rPr lang="en-US" sz="2400" i="1">
                <a:solidFill>
                  <a:srgbClr val="000099"/>
                </a:solidFill>
                <a:latin typeface="Times New Roman"/>
              </a:rPr>
              <a:t>Q</a:t>
            </a:r>
            <a:r>
              <a:rPr lang="en-US" sz="2400" baseline="30000">
                <a:solidFill>
                  <a:srgbClr val="000099"/>
                </a:solidFill>
                <a:latin typeface="Times New Roman"/>
              </a:rPr>
              <a:t>n</a:t>
            </a:r>
            <a:r>
              <a:rPr lang="en-US" sz="2400" baseline="-25000">
                <a:solidFill>
                  <a:srgbClr val="000099"/>
                </a:solidFill>
                <a:latin typeface="Times New Roman"/>
              </a:rPr>
              <a:t>1</a:t>
            </a:r>
            <a:endParaRPr lang="en-GB" sz="2400" baseline="-25000">
              <a:solidFill>
                <a:srgbClr val="000099"/>
              </a:solidFill>
              <a:latin typeface="Times New Roman"/>
            </a:endParaRPr>
          </a:p>
        </p:txBody>
      </p:sp>
      <p:sp>
        <p:nvSpPr>
          <p:cNvPr id="371726" name="Rectangle 14"/>
          <p:cNvSpPr>
            <a:spLocks noChangeArrowheads="1"/>
          </p:cNvSpPr>
          <p:nvPr/>
        </p:nvSpPr>
        <p:spPr bwMode="auto">
          <a:xfrm>
            <a:off x="5210175" y="3249613"/>
            <a:ext cx="3214688" cy="509587"/>
          </a:xfrm>
          <a:prstGeom prst="rect">
            <a:avLst/>
          </a:prstGeom>
          <a:noFill/>
          <a:ln>
            <a:noFill/>
          </a:ln>
          <a:effectLst/>
        </p:spPr>
        <p:txBody>
          <a:bodyPr/>
          <a:lstStyle>
            <a:lvl1pPr marL="469900" indent="-469900" algn="l">
              <a:spcBef>
                <a:spcPts val="0"/>
              </a:spcBef>
              <a:buClr>
                <a:schemeClr val="accent2"/>
              </a:buClr>
              <a:buFont typeface="Wingdings"/>
              <a:buChar char="o"/>
              <a:defRPr sz="3000" b="1">
                <a:solidFill>
                  <a:schemeClr val="tx1"/>
                </a:solidFill>
                <a:latin typeface="Arial Narrow"/>
                <a:ea typeface="楷体_GB2312"/>
              </a:defRPr>
            </a:lvl1pPr>
            <a:lvl2pPr marL="908050" indent="-436563" algn="l">
              <a:spcBef>
                <a:spcPts val="0"/>
              </a:spcBef>
              <a:buClr>
                <a:schemeClr val="accent2"/>
              </a:buClr>
              <a:buFont typeface="Wingdings"/>
              <a:buChar char="n"/>
              <a:defRPr sz="3000" b="1">
                <a:solidFill>
                  <a:schemeClr val="tx1"/>
                </a:solidFill>
                <a:latin typeface="Arial Narrow"/>
                <a:ea typeface="楷体_GB2312"/>
              </a:defRPr>
            </a:lvl2pPr>
            <a:lvl3pPr marL="1304925" indent="-395288" algn="l">
              <a:spcBef>
                <a:spcPts val="0"/>
              </a:spcBef>
              <a:buClr>
                <a:schemeClr val="accent2"/>
              </a:buClr>
              <a:buFont typeface="Wingdings"/>
              <a:buChar char="o"/>
              <a:defRPr sz="2800" b="1">
                <a:solidFill>
                  <a:schemeClr val="tx1"/>
                </a:solidFill>
                <a:latin typeface="Arial Narrow"/>
                <a:ea typeface="楷体_GB2312"/>
              </a:defRPr>
            </a:lvl3pPr>
            <a:lvl4pPr marL="1693863" indent="-387350" algn="l">
              <a:spcBef>
                <a:spcPts val="0"/>
              </a:spcBef>
              <a:buClr>
                <a:schemeClr val="accent2"/>
              </a:buClr>
              <a:buFont typeface="Wingdings"/>
              <a:buChar char="n"/>
              <a:defRPr sz="2400" b="1">
                <a:solidFill>
                  <a:schemeClr val="tx1"/>
                </a:solidFill>
                <a:latin typeface="Arial Narrow"/>
                <a:ea typeface="楷体_GB2312"/>
              </a:defRPr>
            </a:lvl4pPr>
            <a:lvl5pPr marL="2093913" indent="-398463" algn="l">
              <a:spcBef>
                <a:spcPts val="0"/>
              </a:spcBef>
              <a:buClr>
                <a:schemeClr val="accent2"/>
              </a:buClr>
              <a:buFont typeface="Wingdings"/>
              <a:buChar char="§"/>
              <a:defRPr sz="2400" b="1">
                <a:solidFill>
                  <a:schemeClr val="tx1"/>
                </a:solidFill>
                <a:latin typeface="Arial Narrow"/>
                <a:ea typeface="楷体_GB2312"/>
              </a:defRPr>
            </a:lvl5pPr>
            <a:lvl6pPr marL="2551113" indent="-398463">
              <a:spcBef>
                <a:spcPts val="0"/>
              </a:spcBef>
              <a:spcAft>
                <a:spcPts val="0"/>
              </a:spcAft>
              <a:buClr>
                <a:schemeClr val="accent2"/>
              </a:buClr>
              <a:buFont typeface="Wingdings"/>
              <a:buChar char="§"/>
              <a:defRPr sz="2400" b="1">
                <a:solidFill>
                  <a:schemeClr val="tx1"/>
                </a:solidFill>
                <a:latin typeface="Arial Narrow"/>
                <a:ea typeface="楷体_GB2312"/>
              </a:defRPr>
            </a:lvl6pPr>
            <a:lvl7pPr marL="3008313" indent="-398463">
              <a:spcBef>
                <a:spcPts val="0"/>
              </a:spcBef>
              <a:spcAft>
                <a:spcPts val="0"/>
              </a:spcAft>
              <a:buClr>
                <a:schemeClr val="accent2"/>
              </a:buClr>
              <a:buFont typeface="Wingdings"/>
              <a:buChar char="§"/>
              <a:defRPr sz="2400" b="1">
                <a:solidFill>
                  <a:schemeClr val="tx1"/>
                </a:solidFill>
                <a:latin typeface="Arial Narrow"/>
                <a:ea typeface="楷体_GB2312"/>
              </a:defRPr>
            </a:lvl7pPr>
            <a:lvl8pPr marL="3465513" indent="-398463">
              <a:spcBef>
                <a:spcPts val="0"/>
              </a:spcBef>
              <a:spcAft>
                <a:spcPts val="0"/>
              </a:spcAft>
              <a:buClr>
                <a:schemeClr val="accent2"/>
              </a:buClr>
              <a:buFont typeface="Wingdings"/>
              <a:buChar char="§"/>
              <a:defRPr sz="2400" b="1">
                <a:solidFill>
                  <a:schemeClr val="tx1"/>
                </a:solidFill>
                <a:latin typeface="Arial Narrow"/>
                <a:ea typeface="楷体_GB2312"/>
              </a:defRPr>
            </a:lvl8pPr>
            <a:lvl9pPr marL="3922713" indent="-398463">
              <a:spcBef>
                <a:spcPts val="0"/>
              </a:spcBef>
              <a:spcAft>
                <a:spcPts val="0"/>
              </a:spcAft>
              <a:buClr>
                <a:schemeClr val="accent2"/>
              </a:buClr>
              <a:buFont typeface="Wingdings"/>
              <a:buChar char="§"/>
              <a:defRPr sz="2400" b="1">
                <a:solidFill>
                  <a:schemeClr val="tx1"/>
                </a:solidFill>
                <a:latin typeface="Arial Narrow"/>
                <a:ea typeface="楷体_GB2312"/>
              </a:defRPr>
            </a:lvl9pPr>
          </a:lstStyle>
          <a:p>
            <a:pPr>
              <a:lnSpc>
                <a:spcPct val="90000"/>
              </a:lnSpc>
              <a:buFont typeface="Wingdings"/>
              <a:buNone/>
              <a:defRPr/>
            </a:pPr>
            <a:r>
              <a:rPr lang="en-US" sz="2400" i="1">
                <a:solidFill>
                  <a:srgbClr val="000099"/>
                </a:solidFill>
                <a:latin typeface="Times New Roman"/>
              </a:rPr>
              <a:t>Q</a:t>
            </a:r>
            <a:r>
              <a:rPr lang="en-US" sz="2400" baseline="-25000">
                <a:solidFill>
                  <a:srgbClr val="000099"/>
                </a:solidFill>
                <a:latin typeface="Times New Roman"/>
              </a:rPr>
              <a:t>3</a:t>
            </a:r>
            <a:r>
              <a:rPr lang="en-US" sz="2400" baseline="30000">
                <a:solidFill>
                  <a:srgbClr val="000099"/>
                </a:solidFill>
                <a:latin typeface="Times New Roman"/>
              </a:rPr>
              <a:t>n+1</a:t>
            </a:r>
            <a:r>
              <a:rPr lang="en-US" sz="2400">
                <a:solidFill>
                  <a:srgbClr val="000099"/>
                </a:solidFill>
                <a:latin typeface="Times New Roman"/>
              </a:rPr>
              <a:t> =</a:t>
            </a:r>
            <a:r>
              <a:rPr lang="en-US" sz="2400" i="1">
                <a:solidFill>
                  <a:srgbClr val="000099"/>
                </a:solidFill>
                <a:latin typeface="Times New Roman"/>
              </a:rPr>
              <a:t>D</a:t>
            </a:r>
            <a:r>
              <a:rPr lang="en-US" sz="2400" baseline="-25000">
                <a:solidFill>
                  <a:srgbClr val="000099"/>
                </a:solidFill>
                <a:latin typeface="Times New Roman"/>
              </a:rPr>
              <a:t>3</a:t>
            </a:r>
            <a:r>
              <a:rPr lang="en-US" sz="2400">
                <a:solidFill>
                  <a:srgbClr val="000099"/>
                </a:solidFill>
                <a:latin typeface="Times New Roman"/>
              </a:rPr>
              <a:t> = </a:t>
            </a:r>
            <a:r>
              <a:rPr lang="en-US" sz="2400" i="1">
                <a:solidFill>
                  <a:srgbClr val="000099"/>
                </a:solidFill>
                <a:latin typeface="Times New Roman"/>
              </a:rPr>
              <a:t>Q</a:t>
            </a:r>
            <a:r>
              <a:rPr lang="en-US" sz="2400" baseline="30000">
                <a:solidFill>
                  <a:srgbClr val="000099"/>
                </a:solidFill>
                <a:latin typeface="Times New Roman"/>
              </a:rPr>
              <a:t>n</a:t>
            </a:r>
            <a:r>
              <a:rPr lang="en-US" sz="2400" baseline="-25000">
                <a:solidFill>
                  <a:srgbClr val="000099"/>
                </a:solidFill>
                <a:latin typeface="Times New Roman"/>
              </a:rPr>
              <a:t>2</a:t>
            </a:r>
            <a:endParaRPr lang="en-GB" sz="2400" baseline="-25000">
              <a:solidFill>
                <a:srgbClr val="000099"/>
              </a:solidFill>
              <a:latin typeface="Times New Roman"/>
            </a:endParaRPr>
          </a:p>
        </p:txBody>
      </p:sp>
      <p:sp>
        <p:nvSpPr>
          <p:cNvPr id="371729" name="Rectangle 17"/>
          <p:cNvSpPr>
            <a:spLocks noChangeArrowheads="1"/>
          </p:cNvSpPr>
          <p:nvPr/>
        </p:nvSpPr>
        <p:spPr bwMode="auto">
          <a:xfrm>
            <a:off x="1116013" y="1196975"/>
            <a:ext cx="3521075" cy="509588"/>
          </a:xfrm>
          <a:prstGeom prst="rect">
            <a:avLst/>
          </a:prstGeom>
          <a:solidFill>
            <a:srgbClr val="FFFFFF">
              <a:alpha val="0"/>
            </a:srgbClr>
          </a:solidFill>
          <a:ln>
            <a:noFill/>
          </a:ln>
          <a:effectLst/>
        </p:spPr>
        <p:txBody>
          <a:bodyPr/>
          <a:lstStyle>
            <a:lvl1pPr marL="469900" indent="-469900" algn="l">
              <a:spcBef>
                <a:spcPts val="0"/>
              </a:spcBef>
              <a:buClr>
                <a:schemeClr val="accent2"/>
              </a:buClr>
              <a:buFont typeface="Wingdings"/>
              <a:buChar char="o"/>
              <a:defRPr sz="3000" b="1">
                <a:solidFill>
                  <a:schemeClr val="tx1"/>
                </a:solidFill>
                <a:latin typeface="Arial Narrow"/>
                <a:ea typeface="楷体_GB2312"/>
              </a:defRPr>
            </a:lvl1pPr>
            <a:lvl2pPr marL="908050" indent="-436563" algn="l">
              <a:spcBef>
                <a:spcPts val="0"/>
              </a:spcBef>
              <a:buClr>
                <a:schemeClr val="accent2"/>
              </a:buClr>
              <a:buFont typeface="Wingdings"/>
              <a:buChar char="n"/>
              <a:defRPr sz="3000" b="1">
                <a:solidFill>
                  <a:schemeClr val="tx1"/>
                </a:solidFill>
                <a:latin typeface="Arial Narrow"/>
                <a:ea typeface="楷体_GB2312"/>
              </a:defRPr>
            </a:lvl2pPr>
            <a:lvl3pPr marL="1304925" indent="-395288" algn="l">
              <a:spcBef>
                <a:spcPts val="0"/>
              </a:spcBef>
              <a:buClr>
                <a:schemeClr val="accent2"/>
              </a:buClr>
              <a:buFont typeface="Wingdings"/>
              <a:buChar char="o"/>
              <a:defRPr sz="2800" b="1">
                <a:solidFill>
                  <a:schemeClr val="tx1"/>
                </a:solidFill>
                <a:latin typeface="Arial Narrow"/>
                <a:ea typeface="楷体_GB2312"/>
              </a:defRPr>
            </a:lvl3pPr>
            <a:lvl4pPr marL="1693863" indent="-387350" algn="l">
              <a:spcBef>
                <a:spcPts val="0"/>
              </a:spcBef>
              <a:buClr>
                <a:schemeClr val="accent2"/>
              </a:buClr>
              <a:buFont typeface="Wingdings"/>
              <a:buChar char="n"/>
              <a:defRPr sz="2400" b="1">
                <a:solidFill>
                  <a:schemeClr val="tx1"/>
                </a:solidFill>
                <a:latin typeface="Arial Narrow"/>
                <a:ea typeface="楷体_GB2312"/>
              </a:defRPr>
            </a:lvl4pPr>
            <a:lvl5pPr marL="2093913" indent="-398463" algn="l">
              <a:spcBef>
                <a:spcPts val="0"/>
              </a:spcBef>
              <a:buClr>
                <a:schemeClr val="accent2"/>
              </a:buClr>
              <a:buFont typeface="Wingdings"/>
              <a:buChar char="§"/>
              <a:defRPr sz="2400" b="1">
                <a:solidFill>
                  <a:schemeClr val="tx1"/>
                </a:solidFill>
                <a:latin typeface="Arial Narrow"/>
                <a:ea typeface="楷体_GB2312"/>
              </a:defRPr>
            </a:lvl5pPr>
            <a:lvl6pPr marL="2551113" indent="-398463">
              <a:spcBef>
                <a:spcPts val="0"/>
              </a:spcBef>
              <a:spcAft>
                <a:spcPts val="0"/>
              </a:spcAft>
              <a:buClr>
                <a:schemeClr val="accent2"/>
              </a:buClr>
              <a:buFont typeface="Wingdings"/>
              <a:buChar char="§"/>
              <a:defRPr sz="2400" b="1">
                <a:solidFill>
                  <a:schemeClr val="tx1"/>
                </a:solidFill>
                <a:latin typeface="Arial Narrow"/>
                <a:ea typeface="楷体_GB2312"/>
              </a:defRPr>
            </a:lvl6pPr>
            <a:lvl7pPr marL="3008313" indent="-398463">
              <a:spcBef>
                <a:spcPts val="0"/>
              </a:spcBef>
              <a:spcAft>
                <a:spcPts val="0"/>
              </a:spcAft>
              <a:buClr>
                <a:schemeClr val="accent2"/>
              </a:buClr>
              <a:buFont typeface="Wingdings"/>
              <a:buChar char="§"/>
              <a:defRPr sz="2400" b="1">
                <a:solidFill>
                  <a:schemeClr val="tx1"/>
                </a:solidFill>
                <a:latin typeface="Arial Narrow"/>
                <a:ea typeface="楷体_GB2312"/>
              </a:defRPr>
            </a:lvl7pPr>
            <a:lvl8pPr marL="3465513" indent="-398463">
              <a:spcBef>
                <a:spcPts val="0"/>
              </a:spcBef>
              <a:spcAft>
                <a:spcPts val="0"/>
              </a:spcAft>
              <a:buClr>
                <a:schemeClr val="accent2"/>
              </a:buClr>
              <a:buFont typeface="Wingdings"/>
              <a:buChar char="§"/>
              <a:defRPr sz="2400" b="1">
                <a:solidFill>
                  <a:schemeClr val="tx1"/>
                </a:solidFill>
                <a:latin typeface="Arial Narrow"/>
                <a:ea typeface="楷体_GB2312"/>
              </a:defRPr>
            </a:lvl8pPr>
            <a:lvl9pPr marL="3922713" indent="-398463">
              <a:spcBef>
                <a:spcPts val="0"/>
              </a:spcBef>
              <a:spcAft>
                <a:spcPts val="0"/>
              </a:spcAft>
              <a:buClr>
                <a:schemeClr val="accent2"/>
              </a:buClr>
              <a:buFont typeface="Wingdings"/>
              <a:buChar char="§"/>
              <a:defRPr sz="2400" b="1">
                <a:solidFill>
                  <a:schemeClr val="tx1"/>
                </a:solidFill>
                <a:latin typeface="Arial Narrow"/>
                <a:ea typeface="楷体_GB2312"/>
              </a:defRPr>
            </a:lvl9pPr>
          </a:lstStyle>
          <a:p>
            <a:pPr>
              <a:lnSpc>
                <a:spcPct val="90000"/>
              </a:lnSpc>
              <a:buFont typeface="Wingdings"/>
              <a:buNone/>
              <a:defRPr/>
            </a:pPr>
            <a:r>
              <a:rPr lang="zh-CN" sz="2400">
                <a:solidFill>
                  <a:srgbClr val="000099"/>
                </a:solidFill>
                <a:latin typeface="Times New Roman"/>
              </a:rPr>
              <a:t>写出激励方程：</a:t>
            </a:r>
            <a:endParaRPr lang="zh-CN" sz="2400">
              <a:solidFill>
                <a:srgbClr val="000099"/>
              </a:solidFill>
              <a:latin typeface="Times New Roman"/>
            </a:endParaRPr>
          </a:p>
        </p:txBody>
      </p:sp>
      <p:sp>
        <p:nvSpPr>
          <p:cNvPr id="371730" name="Rectangle 18"/>
          <p:cNvSpPr>
            <a:spLocks noChangeArrowheads="1"/>
          </p:cNvSpPr>
          <p:nvPr/>
        </p:nvSpPr>
        <p:spPr bwMode="auto">
          <a:xfrm>
            <a:off x="1085850" y="2098675"/>
            <a:ext cx="2801938" cy="509588"/>
          </a:xfrm>
          <a:prstGeom prst="rect">
            <a:avLst/>
          </a:prstGeom>
          <a:noFill/>
          <a:ln>
            <a:noFill/>
          </a:ln>
          <a:effectLst/>
        </p:spPr>
        <p:txBody>
          <a:bodyPr/>
          <a:lstStyle>
            <a:lvl1pPr marL="469900" indent="-469900" algn="l">
              <a:spcBef>
                <a:spcPts val="0"/>
              </a:spcBef>
              <a:buClr>
                <a:schemeClr val="accent2"/>
              </a:buClr>
              <a:buFont typeface="Wingdings"/>
              <a:buChar char="o"/>
              <a:defRPr sz="3000" b="1">
                <a:solidFill>
                  <a:schemeClr val="tx1"/>
                </a:solidFill>
                <a:latin typeface="Arial Narrow"/>
                <a:ea typeface="楷体_GB2312"/>
              </a:defRPr>
            </a:lvl1pPr>
            <a:lvl2pPr marL="908050" indent="-436563" algn="l">
              <a:spcBef>
                <a:spcPts val="0"/>
              </a:spcBef>
              <a:buClr>
                <a:schemeClr val="accent2"/>
              </a:buClr>
              <a:buFont typeface="Wingdings"/>
              <a:buChar char="n"/>
              <a:defRPr sz="3000" b="1">
                <a:solidFill>
                  <a:schemeClr val="tx1"/>
                </a:solidFill>
                <a:latin typeface="Arial Narrow"/>
                <a:ea typeface="楷体_GB2312"/>
              </a:defRPr>
            </a:lvl2pPr>
            <a:lvl3pPr marL="1304925" indent="-395288" algn="l">
              <a:spcBef>
                <a:spcPts val="0"/>
              </a:spcBef>
              <a:buClr>
                <a:schemeClr val="accent2"/>
              </a:buClr>
              <a:buFont typeface="Wingdings"/>
              <a:buChar char="o"/>
              <a:defRPr sz="2800" b="1">
                <a:solidFill>
                  <a:schemeClr val="tx1"/>
                </a:solidFill>
                <a:latin typeface="Arial Narrow"/>
                <a:ea typeface="楷体_GB2312"/>
              </a:defRPr>
            </a:lvl3pPr>
            <a:lvl4pPr marL="1693863" indent="-387350" algn="l">
              <a:spcBef>
                <a:spcPts val="0"/>
              </a:spcBef>
              <a:buClr>
                <a:schemeClr val="accent2"/>
              </a:buClr>
              <a:buFont typeface="Wingdings"/>
              <a:buChar char="n"/>
              <a:defRPr sz="2400" b="1">
                <a:solidFill>
                  <a:schemeClr val="tx1"/>
                </a:solidFill>
                <a:latin typeface="Arial Narrow"/>
                <a:ea typeface="楷体_GB2312"/>
              </a:defRPr>
            </a:lvl4pPr>
            <a:lvl5pPr marL="2093913" indent="-398463" algn="l">
              <a:spcBef>
                <a:spcPts val="0"/>
              </a:spcBef>
              <a:buClr>
                <a:schemeClr val="accent2"/>
              </a:buClr>
              <a:buFont typeface="Wingdings"/>
              <a:buChar char="§"/>
              <a:defRPr sz="2400" b="1">
                <a:solidFill>
                  <a:schemeClr val="tx1"/>
                </a:solidFill>
                <a:latin typeface="Arial Narrow"/>
                <a:ea typeface="楷体_GB2312"/>
              </a:defRPr>
            </a:lvl5pPr>
            <a:lvl6pPr marL="2551113" indent="-398463">
              <a:spcBef>
                <a:spcPts val="0"/>
              </a:spcBef>
              <a:spcAft>
                <a:spcPts val="0"/>
              </a:spcAft>
              <a:buClr>
                <a:schemeClr val="accent2"/>
              </a:buClr>
              <a:buFont typeface="Wingdings"/>
              <a:buChar char="§"/>
              <a:defRPr sz="2400" b="1">
                <a:solidFill>
                  <a:schemeClr val="tx1"/>
                </a:solidFill>
                <a:latin typeface="Arial Narrow"/>
                <a:ea typeface="楷体_GB2312"/>
              </a:defRPr>
            </a:lvl6pPr>
            <a:lvl7pPr marL="3008313" indent="-398463">
              <a:spcBef>
                <a:spcPts val="0"/>
              </a:spcBef>
              <a:spcAft>
                <a:spcPts val="0"/>
              </a:spcAft>
              <a:buClr>
                <a:schemeClr val="accent2"/>
              </a:buClr>
              <a:buFont typeface="Wingdings"/>
              <a:buChar char="§"/>
              <a:defRPr sz="2400" b="1">
                <a:solidFill>
                  <a:schemeClr val="tx1"/>
                </a:solidFill>
                <a:latin typeface="Arial Narrow"/>
                <a:ea typeface="楷体_GB2312"/>
              </a:defRPr>
            </a:lvl7pPr>
            <a:lvl8pPr marL="3465513" indent="-398463">
              <a:spcBef>
                <a:spcPts val="0"/>
              </a:spcBef>
              <a:spcAft>
                <a:spcPts val="0"/>
              </a:spcAft>
              <a:buClr>
                <a:schemeClr val="accent2"/>
              </a:buClr>
              <a:buFont typeface="Wingdings"/>
              <a:buChar char="§"/>
              <a:defRPr sz="2400" b="1">
                <a:solidFill>
                  <a:schemeClr val="tx1"/>
                </a:solidFill>
                <a:latin typeface="Arial Narrow"/>
                <a:ea typeface="楷体_GB2312"/>
              </a:defRPr>
            </a:lvl8pPr>
            <a:lvl9pPr marL="3922713" indent="-398463">
              <a:spcBef>
                <a:spcPts val="0"/>
              </a:spcBef>
              <a:spcAft>
                <a:spcPts val="0"/>
              </a:spcAft>
              <a:buClr>
                <a:schemeClr val="accent2"/>
              </a:buClr>
              <a:buFont typeface="Wingdings"/>
              <a:buChar char="§"/>
              <a:defRPr sz="2400" b="1">
                <a:solidFill>
                  <a:schemeClr val="tx1"/>
                </a:solidFill>
                <a:latin typeface="Arial Narrow"/>
                <a:ea typeface="楷体_GB2312"/>
              </a:defRPr>
            </a:lvl9pPr>
          </a:lstStyle>
          <a:p>
            <a:pPr>
              <a:lnSpc>
                <a:spcPct val="90000"/>
              </a:lnSpc>
              <a:buFont typeface="Wingdings"/>
              <a:buNone/>
              <a:defRPr/>
            </a:pPr>
            <a:r>
              <a:rPr lang="zh-CN" sz="2400">
                <a:solidFill>
                  <a:srgbClr val="000099"/>
                </a:solidFill>
                <a:latin typeface="Times New Roman"/>
              </a:rPr>
              <a:t>写出状态方程：</a:t>
            </a:r>
            <a:endParaRPr lang="zh-CN" sz="2400">
              <a:solidFill>
                <a:srgbClr val="000099"/>
              </a:solidFill>
              <a:latin typeface="Times New Roman"/>
            </a:endParaRPr>
          </a:p>
        </p:txBody>
      </p:sp>
      <p:sp>
        <p:nvSpPr>
          <p:cNvPr id="371731" name="Text Box 19"/>
          <p:cNvSpPr txBox="1">
            <a:spLocks noChangeArrowheads="1"/>
          </p:cNvSpPr>
          <p:nvPr/>
        </p:nvSpPr>
        <p:spPr bwMode="auto">
          <a:xfrm>
            <a:off x="635000" y="549275"/>
            <a:ext cx="5829300" cy="457200"/>
          </a:xfrm>
          <a:prstGeom prst="rect">
            <a:avLst/>
          </a:prstGeom>
          <a:noFill/>
          <a:ln>
            <a:noFill/>
          </a:ln>
          <a:effectLst/>
        </p:spPr>
        <p:txBody>
          <a:bodyPr>
            <a:spAutoFit/>
          </a:bodyPr>
          <a:lstStyle/>
          <a:p>
            <a:pPr algn="l">
              <a:spcBef>
                <a:spcPts val="0"/>
              </a:spcBef>
              <a:defRPr/>
            </a:pPr>
            <a:r>
              <a:rPr lang="en-US">
                <a:solidFill>
                  <a:srgbClr val="000099"/>
                </a:solidFill>
                <a:latin typeface="楷体_GB2312"/>
                <a:ea typeface="楷体_GB2312"/>
              </a:rPr>
              <a:t>(b). </a:t>
            </a:r>
            <a:r>
              <a:rPr lang="zh-CN">
                <a:solidFill>
                  <a:srgbClr val="000099"/>
                </a:solidFill>
                <a:latin typeface="楷体_GB2312"/>
                <a:ea typeface="楷体_GB2312"/>
              </a:rPr>
              <a:t>工作原理</a:t>
            </a:r>
            <a:endParaRPr/>
          </a:p>
        </p:txBody>
      </p:sp>
      <p:graphicFrame>
        <p:nvGraphicFramePr>
          <p:cNvPr id="371732" name="Object 20"/>
          <p:cNvGraphicFramePr>
            <a:graphicFrameLocks xmlns:a="http://schemas.openxmlformats.org/drawingml/2006/main" noChangeAspect="1"/>
          </p:cNvGraphicFramePr>
          <p:nvPr/>
        </p:nvGraphicFramePr>
        <p:xfrm>
          <a:off x="1187450" y="3989388"/>
          <a:ext cx="7669213" cy="2262187"/>
        </p:xfrm>
        <a:graphic>
          <a:graphicData uri="http://schemas.openxmlformats.org/presentationml/2006/ole">
            <p:oleObj name="oleObj" r:id="rId4" imgW="3552825" imgH="866775" progId="Word.Picture.8">
              <p:embed/>
              <p:pic>
                <p:nvPicPr>
                  <p:cNvPr id="371732" name="Object 20"/>
                  <p:cNvPicPr/>
                  <p:nvPr/>
                </p:nvPicPr>
                <p:blipFill>
                  <a:blip r:embed="rId3"/>
                  <a:stretch/>
                </p:blipFill>
                <p:spPr bwMode="auto">
                  <a:xfrm>
                    <a:off x="1187450" y="3989388"/>
                    <a:ext cx="7669213" cy="2262187"/>
                  </a:xfrm>
                  <a:prstGeom prst="rect">
                    <a:avLst/>
                  </a:prstGeom>
                </p:spPr>
              </p:pic>
            </p:oleObj>
          </a:graphicData>
        </a:graphic>
      </p:graphicFrame>
      <p:sp>
        <p:nvSpPr>
          <p:cNvPr id="371733" name="Rectangle 21"/>
          <p:cNvSpPr>
            <a:spLocks noChangeArrowheads="1"/>
          </p:cNvSpPr>
          <p:nvPr/>
        </p:nvSpPr>
        <p:spPr bwMode="auto">
          <a:xfrm>
            <a:off x="4583113" y="1625600"/>
            <a:ext cx="1428750" cy="509588"/>
          </a:xfrm>
          <a:prstGeom prst="rect">
            <a:avLst/>
          </a:prstGeom>
          <a:noFill/>
          <a:ln>
            <a:noFill/>
          </a:ln>
          <a:effectLst/>
        </p:spPr>
        <p:txBody>
          <a:bodyPr/>
          <a:lstStyle>
            <a:lvl1pPr marL="469900" indent="-469900" algn="l">
              <a:spcBef>
                <a:spcPts val="0"/>
              </a:spcBef>
              <a:buClr>
                <a:schemeClr val="accent2"/>
              </a:buClr>
              <a:buFont typeface="Wingdings"/>
              <a:buChar char="o"/>
              <a:defRPr sz="3000" b="1">
                <a:solidFill>
                  <a:schemeClr val="tx1"/>
                </a:solidFill>
                <a:latin typeface="Arial Narrow"/>
                <a:ea typeface="楷体_GB2312"/>
              </a:defRPr>
            </a:lvl1pPr>
            <a:lvl2pPr marL="908050" indent="-436563" algn="l">
              <a:spcBef>
                <a:spcPts val="0"/>
              </a:spcBef>
              <a:buClr>
                <a:schemeClr val="accent2"/>
              </a:buClr>
              <a:buFont typeface="Wingdings"/>
              <a:buChar char="n"/>
              <a:defRPr sz="3000" b="1">
                <a:solidFill>
                  <a:schemeClr val="tx1"/>
                </a:solidFill>
                <a:latin typeface="Arial Narrow"/>
                <a:ea typeface="楷体_GB2312"/>
              </a:defRPr>
            </a:lvl2pPr>
            <a:lvl3pPr marL="1304925" indent="-395288" algn="l">
              <a:spcBef>
                <a:spcPts val="0"/>
              </a:spcBef>
              <a:buClr>
                <a:schemeClr val="accent2"/>
              </a:buClr>
              <a:buFont typeface="Wingdings"/>
              <a:buChar char="o"/>
              <a:defRPr sz="2800" b="1">
                <a:solidFill>
                  <a:schemeClr val="tx1"/>
                </a:solidFill>
                <a:latin typeface="Arial Narrow"/>
                <a:ea typeface="楷体_GB2312"/>
              </a:defRPr>
            </a:lvl3pPr>
            <a:lvl4pPr marL="1693863" indent="-387350" algn="l">
              <a:spcBef>
                <a:spcPts val="0"/>
              </a:spcBef>
              <a:buClr>
                <a:schemeClr val="accent2"/>
              </a:buClr>
              <a:buFont typeface="Wingdings"/>
              <a:buChar char="n"/>
              <a:defRPr sz="2400" b="1">
                <a:solidFill>
                  <a:schemeClr val="tx1"/>
                </a:solidFill>
                <a:latin typeface="Arial Narrow"/>
                <a:ea typeface="楷体_GB2312"/>
              </a:defRPr>
            </a:lvl4pPr>
            <a:lvl5pPr marL="2093913" indent="-398463" algn="l">
              <a:spcBef>
                <a:spcPts val="0"/>
              </a:spcBef>
              <a:buClr>
                <a:schemeClr val="accent2"/>
              </a:buClr>
              <a:buFont typeface="Wingdings"/>
              <a:buChar char="§"/>
              <a:defRPr sz="2400" b="1">
                <a:solidFill>
                  <a:schemeClr val="tx1"/>
                </a:solidFill>
                <a:latin typeface="Arial Narrow"/>
                <a:ea typeface="楷体_GB2312"/>
              </a:defRPr>
            </a:lvl5pPr>
            <a:lvl6pPr marL="2551113" indent="-398463">
              <a:spcBef>
                <a:spcPts val="0"/>
              </a:spcBef>
              <a:spcAft>
                <a:spcPts val="0"/>
              </a:spcAft>
              <a:buClr>
                <a:schemeClr val="accent2"/>
              </a:buClr>
              <a:buFont typeface="Wingdings"/>
              <a:buChar char="§"/>
              <a:defRPr sz="2400" b="1">
                <a:solidFill>
                  <a:schemeClr val="tx1"/>
                </a:solidFill>
                <a:latin typeface="Arial Narrow"/>
                <a:ea typeface="楷体_GB2312"/>
              </a:defRPr>
            </a:lvl6pPr>
            <a:lvl7pPr marL="3008313" indent="-398463">
              <a:spcBef>
                <a:spcPts val="0"/>
              </a:spcBef>
              <a:spcAft>
                <a:spcPts val="0"/>
              </a:spcAft>
              <a:buClr>
                <a:schemeClr val="accent2"/>
              </a:buClr>
              <a:buFont typeface="Wingdings"/>
              <a:buChar char="§"/>
              <a:defRPr sz="2400" b="1">
                <a:solidFill>
                  <a:schemeClr val="tx1"/>
                </a:solidFill>
                <a:latin typeface="Arial Narrow"/>
                <a:ea typeface="楷体_GB2312"/>
              </a:defRPr>
            </a:lvl7pPr>
            <a:lvl8pPr marL="3465513" indent="-398463">
              <a:spcBef>
                <a:spcPts val="0"/>
              </a:spcBef>
              <a:spcAft>
                <a:spcPts val="0"/>
              </a:spcAft>
              <a:buClr>
                <a:schemeClr val="accent2"/>
              </a:buClr>
              <a:buFont typeface="Wingdings"/>
              <a:buChar char="§"/>
              <a:defRPr sz="2400" b="1">
                <a:solidFill>
                  <a:schemeClr val="tx1"/>
                </a:solidFill>
                <a:latin typeface="Arial Narrow"/>
                <a:ea typeface="楷体_GB2312"/>
              </a:defRPr>
            </a:lvl8pPr>
            <a:lvl9pPr marL="3922713" indent="-398463">
              <a:spcBef>
                <a:spcPts val="0"/>
              </a:spcBef>
              <a:spcAft>
                <a:spcPts val="0"/>
              </a:spcAft>
              <a:buClr>
                <a:schemeClr val="accent2"/>
              </a:buClr>
              <a:buFont typeface="Wingdings"/>
              <a:buChar char="§"/>
              <a:defRPr sz="2400" b="1">
                <a:solidFill>
                  <a:schemeClr val="tx1"/>
                </a:solidFill>
                <a:latin typeface="Arial Narrow"/>
                <a:ea typeface="楷体_GB2312"/>
              </a:defRPr>
            </a:lvl9pPr>
          </a:lstStyle>
          <a:p>
            <a:pPr>
              <a:lnSpc>
                <a:spcPct val="90000"/>
              </a:lnSpc>
              <a:buFont typeface="Wingdings"/>
              <a:buNone/>
              <a:defRPr/>
            </a:pPr>
            <a:r>
              <a:rPr lang="en-US" sz="2400" i="1">
                <a:solidFill>
                  <a:srgbClr val="000099"/>
                </a:solidFill>
                <a:latin typeface="Times New Roman"/>
              </a:rPr>
              <a:t>D</a:t>
            </a:r>
            <a:r>
              <a:rPr lang="en-US" sz="2400" baseline="-25000">
                <a:solidFill>
                  <a:srgbClr val="000099"/>
                </a:solidFill>
                <a:latin typeface="Times New Roman"/>
              </a:rPr>
              <a:t>2</a:t>
            </a:r>
            <a:r>
              <a:rPr lang="en-US" sz="2400">
                <a:solidFill>
                  <a:srgbClr val="000099"/>
                </a:solidFill>
                <a:latin typeface="Times New Roman"/>
              </a:rPr>
              <a:t>=</a:t>
            </a:r>
            <a:r>
              <a:rPr lang="en-US" sz="2400" i="1">
                <a:solidFill>
                  <a:srgbClr val="000099"/>
                </a:solidFill>
                <a:latin typeface="Times New Roman"/>
              </a:rPr>
              <a:t>Q</a:t>
            </a:r>
            <a:r>
              <a:rPr lang="en-US" sz="2400" baseline="30000">
                <a:solidFill>
                  <a:srgbClr val="000099"/>
                </a:solidFill>
                <a:latin typeface="Times New Roman"/>
              </a:rPr>
              <a:t>n</a:t>
            </a:r>
            <a:r>
              <a:rPr lang="en-US" sz="2400" baseline="-25000">
                <a:solidFill>
                  <a:srgbClr val="000099"/>
                </a:solidFill>
                <a:latin typeface="Times New Roman"/>
              </a:rPr>
              <a:t>1</a:t>
            </a:r>
            <a:endParaRPr lang="en-GB" sz="2400" baseline="-25000">
              <a:solidFill>
                <a:srgbClr val="000099"/>
              </a:solidFill>
              <a:latin typeface="Times New Roman"/>
            </a:endParaRPr>
          </a:p>
          <a:p>
            <a:pPr>
              <a:lnSpc>
                <a:spcPct val="90000"/>
              </a:lnSpc>
              <a:buFont typeface="Wingdings"/>
              <a:buNone/>
              <a:defRPr/>
            </a:pPr>
            <a:endParaRPr lang="en-GB" sz="2400" baseline="-25000">
              <a:solidFill>
                <a:srgbClr val="000099"/>
              </a:solidFill>
              <a:latin typeface="Times New Roman"/>
            </a:endParaRPr>
          </a:p>
        </p:txBody>
      </p:sp>
      <p:sp>
        <p:nvSpPr>
          <p:cNvPr id="371734" name="Text Box 22"/>
          <p:cNvSpPr txBox="1">
            <a:spLocks noChangeArrowheads="1"/>
          </p:cNvSpPr>
          <p:nvPr/>
        </p:nvSpPr>
        <p:spPr bwMode="auto">
          <a:xfrm>
            <a:off x="179388" y="4257675"/>
            <a:ext cx="2051050" cy="396875"/>
          </a:xfrm>
          <a:prstGeom prst="rect">
            <a:avLst/>
          </a:prstGeom>
          <a:noFill/>
          <a:ln>
            <a:noFill/>
          </a:ln>
          <a:effectLst/>
        </p:spPr>
        <p:txBody>
          <a:bodyPr>
            <a:spAutoFit/>
          </a:bodyPr>
          <a:lstStyle/>
          <a:p>
            <a:pPr algn="l">
              <a:spcBef>
                <a:spcPts val="0"/>
              </a:spcBef>
              <a:defRPr/>
            </a:pPr>
            <a:r>
              <a:rPr lang="en-US" sz="2000">
                <a:solidFill>
                  <a:srgbClr val="000099"/>
                </a:solidFill>
                <a:latin typeface="Times New Roman"/>
                <a:ea typeface="楷体_GB2312"/>
              </a:rPr>
              <a:t>D</a:t>
            </a:r>
            <a:r>
              <a:rPr lang="en-US" sz="2000" baseline="-25000">
                <a:solidFill>
                  <a:srgbClr val="000099"/>
                </a:solidFill>
                <a:latin typeface="Times New Roman"/>
                <a:ea typeface="楷体_GB2312"/>
              </a:rPr>
              <a:t>0</a:t>
            </a:r>
            <a:r>
              <a:rPr lang="en-US" sz="2000">
                <a:solidFill>
                  <a:srgbClr val="000099"/>
                </a:solidFill>
                <a:latin typeface="Times New Roman"/>
                <a:ea typeface="楷体_GB2312"/>
              </a:rPr>
              <a:t> D</a:t>
            </a:r>
            <a:r>
              <a:rPr lang="en-US" sz="2000" baseline="-25000">
                <a:solidFill>
                  <a:srgbClr val="000099"/>
                </a:solidFill>
                <a:latin typeface="Times New Roman"/>
                <a:ea typeface="楷体_GB2312"/>
              </a:rPr>
              <a:t>2</a:t>
            </a:r>
            <a:r>
              <a:rPr lang="en-US" sz="2000">
                <a:solidFill>
                  <a:srgbClr val="000099"/>
                </a:solidFill>
                <a:latin typeface="Times New Roman"/>
                <a:ea typeface="楷体_GB2312"/>
              </a:rPr>
              <a:t> D</a:t>
            </a:r>
            <a:r>
              <a:rPr lang="en-US" sz="2000" baseline="-25000">
                <a:solidFill>
                  <a:srgbClr val="000099"/>
                </a:solidFill>
                <a:latin typeface="Times New Roman"/>
                <a:ea typeface="楷体_GB2312"/>
              </a:rPr>
              <a:t>1 </a:t>
            </a:r>
            <a:r>
              <a:rPr lang="en-US" sz="2000">
                <a:solidFill>
                  <a:srgbClr val="000099"/>
                </a:solidFill>
                <a:latin typeface="Times New Roman"/>
                <a:ea typeface="楷体_GB2312"/>
              </a:rPr>
              <a:t>D</a:t>
            </a:r>
            <a:r>
              <a:rPr lang="en-US" sz="2000" baseline="-25000">
                <a:solidFill>
                  <a:srgbClr val="000099"/>
                </a:solidFill>
                <a:latin typeface="Times New Roman"/>
                <a:ea typeface="楷体_GB2312"/>
              </a:rPr>
              <a:t>3</a:t>
            </a:r>
            <a:r>
              <a:rPr lang="en-US" sz="2000">
                <a:solidFill>
                  <a:srgbClr val="000099"/>
                </a:solidFill>
                <a:latin typeface="Times New Roman"/>
                <a:ea typeface="楷体_GB2312"/>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d"/>
      </p:transition>
    </mc:Choice>
    <mc:Fallback>
      <p:transition spd="slow" advClick="1">
        <p:wipe dir="d"/>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1729"/>
                                        </p:tgtEl>
                                        <p:attrNameLst>
                                          <p:attrName>style.visibility</p:attrName>
                                        </p:attrNameLst>
                                      </p:cBhvr>
                                      <p:to>
                                        <p:strVal val="visible"/>
                                      </p:to>
                                    </p:set>
                                    <p:animEffect transition="in" filter="strips(downRight)">
                                      <p:cBhvr>
                                        <p:cTn id="7" dur="500"/>
                                        <p:tgtEl>
                                          <p:spTgt spid="37172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71722"/>
                                        </p:tgtEl>
                                        <p:attrNameLst>
                                          <p:attrName>style.visibility</p:attrName>
                                        </p:attrNameLst>
                                      </p:cBhvr>
                                      <p:to>
                                        <p:strVal val="visible"/>
                                      </p:to>
                                    </p:set>
                                    <p:animEffect transition="in" filter="strips(downRight)">
                                      <p:cBhvr>
                                        <p:cTn id="12" dur="500"/>
                                        <p:tgtEl>
                                          <p:spTgt spid="37172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71721"/>
                                        </p:tgtEl>
                                        <p:attrNameLst>
                                          <p:attrName>style.visibility</p:attrName>
                                        </p:attrNameLst>
                                      </p:cBhvr>
                                      <p:to>
                                        <p:strVal val="visible"/>
                                      </p:to>
                                    </p:set>
                                    <p:animEffect transition="in" filter="strips(downRight)">
                                      <p:cBhvr>
                                        <p:cTn id="17" dur="500"/>
                                        <p:tgtEl>
                                          <p:spTgt spid="37172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71733"/>
                                        </p:tgtEl>
                                        <p:attrNameLst>
                                          <p:attrName>style.visibility</p:attrName>
                                        </p:attrNameLst>
                                      </p:cBhvr>
                                      <p:to>
                                        <p:strVal val="visible"/>
                                      </p:to>
                                    </p:set>
                                    <p:animEffect transition="in" filter="strips(downRight)">
                                      <p:cBhvr>
                                        <p:cTn id="22" dur="500"/>
                                        <p:tgtEl>
                                          <p:spTgt spid="37173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71720"/>
                                        </p:tgtEl>
                                        <p:attrNameLst>
                                          <p:attrName>style.visibility</p:attrName>
                                        </p:attrNameLst>
                                      </p:cBhvr>
                                      <p:to>
                                        <p:strVal val="visible"/>
                                      </p:to>
                                    </p:set>
                                    <p:animEffect transition="in" filter="strips(downRight)">
                                      <p:cBhvr>
                                        <p:cTn id="27" dur="500"/>
                                        <p:tgtEl>
                                          <p:spTgt spid="37172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71730"/>
                                        </p:tgtEl>
                                        <p:attrNameLst>
                                          <p:attrName>style.visibility</p:attrName>
                                        </p:attrNameLst>
                                      </p:cBhvr>
                                      <p:to>
                                        <p:strVal val="visible"/>
                                      </p:to>
                                    </p:set>
                                    <p:animEffect transition="in" filter="strips(downRight)">
                                      <p:cBhvr>
                                        <p:cTn id="32" dur="500"/>
                                        <p:tgtEl>
                                          <p:spTgt spid="37173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371723"/>
                                        </p:tgtEl>
                                        <p:attrNameLst>
                                          <p:attrName>style.visibility</p:attrName>
                                        </p:attrNameLst>
                                      </p:cBhvr>
                                      <p:to>
                                        <p:strVal val="visible"/>
                                      </p:to>
                                    </p:set>
                                    <p:animEffect transition="in" filter="strips(downRight)">
                                      <p:cBhvr>
                                        <p:cTn id="37" dur="500"/>
                                        <p:tgtEl>
                                          <p:spTgt spid="37172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371724"/>
                                        </p:tgtEl>
                                        <p:attrNameLst>
                                          <p:attrName>style.visibility</p:attrName>
                                        </p:attrNameLst>
                                      </p:cBhvr>
                                      <p:to>
                                        <p:strVal val="visible"/>
                                      </p:to>
                                    </p:set>
                                    <p:animEffect transition="in" filter="strips(downRight)">
                                      <p:cBhvr>
                                        <p:cTn id="42" dur="500"/>
                                        <p:tgtEl>
                                          <p:spTgt spid="37172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371725"/>
                                        </p:tgtEl>
                                        <p:attrNameLst>
                                          <p:attrName>style.visibility</p:attrName>
                                        </p:attrNameLst>
                                      </p:cBhvr>
                                      <p:to>
                                        <p:strVal val="visible"/>
                                      </p:to>
                                    </p:set>
                                    <p:animEffect transition="in" filter="strips(downRight)">
                                      <p:cBhvr>
                                        <p:cTn id="47" dur="500"/>
                                        <p:tgtEl>
                                          <p:spTgt spid="371725"/>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grpId="0" nodeType="clickEffect">
                                  <p:stCondLst>
                                    <p:cond delay="0"/>
                                  </p:stCondLst>
                                  <p:childTnLst>
                                    <p:set>
                                      <p:cBhvr>
                                        <p:cTn id="51" dur="1" fill="hold">
                                          <p:stCondLst>
                                            <p:cond delay="0"/>
                                          </p:stCondLst>
                                        </p:cTn>
                                        <p:tgtEl>
                                          <p:spTgt spid="371726"/>
                                        </p:tgtEl>
                                        <p:attrNameLst>
                                          <p:attrName>style.visibility</p:attrName>
                                        </p:attrNameLst>
                                      </p:cBhvr>
                                      <p:to>
                                        <p:strVal val="visible"/>
                                      </p:to>
                                    </p:set>
                                    <p:animEffect transition="in" filter="strips(downRight)">
                                      <p:cBhvr>
                                        <p:cTn id="52" dur="500"/>
                                        <p:tgtEl>
                                          <p:spTgt spid="371726"/>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371734"/>
                                        </p:tgtEl>
                                        <p:attrNameLst>
                                          <p:attrName>style.visibility</p:attrName>
                                        </p:attrNameLst>
                                      </p:cBhvr>
                                      <p:to>
                                        <p:strVal val="visible"/>
                                      </p:to>
                                    </p:set>
                                    <p:animEffect transition="in" filter="strips(downRight)">
                                      <p:cBhvr>
                                        <p:cTn id="57" dur="500"/>
                                        <p:tgtEl>
                                          <p:spTgt spid="3717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20" grpId="0" autoUpdateAnimBg="0"/>
      <p:bldP spid="371721" grpId="0" animBg="1" autoUpdateAnimBg="0"/>
      <p:bldP spid="371722" grpId="0" animBg="1" autoUpdateAnimBg="0"/>
      <p:bldP spid="371723" grpId="0" autoUpdateAnimBg="0"/>
      <p:bldP spid="371724" grpId="0" autoUpdateAnimBg="0"/>
      <p:bldP spid="371725" grpId="0" autoUpdateAnimBg="0"/>
      <p:bldP spid="371726" grpId="0" autoUpdateAnimBg="0"/>
      <p:bldP spid="371729" grpId="0" animBg="1" autoUpdateAnimBg="0"/>
      <p:bldP spid="371730" grpId="0" autoUpdateAnimBg="0"/>
      <p:bldP spid="371733" grpId="0" autoUpdateAnimBg="0"/>
      <p:bldP spid="371734" grpId="0" autoUpdateAnimBg="0"/>
    </p:bldLst>
  </p:timing>
</p:sld>
</file>

<file path=ppt/slides/slide10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pSp>
        <p:nvGrpSpPr>
          <p:cNvPr id="372828" name="Group 92"/>
          <p:cNvGrpSpPr/>
          <p:nvPr/>
        </p:nvGrpSpPr>
        <p:grpSpPr bwMode="auto">
          <a:xfrm>
            <a:off x="4211638" y="260350"/>
            <a:ext cx="4211637" cy="3987800"/>
            <a:chOff x="2245" y="275"/>
            <a:chExt cx="2653" cy="2512"/>
          </a:xfrm>
        </p:grpSpPr>
        <p:sp>
          <p:nvSpPr>
            <p:cNvPr id="372760" name="Text Box 24"/>
            <p:cNvSpPr txBox="1">
              <a:spLocks noChangeArrowheads="1"/>
            </p:cNvSpPr>
            <p:nvPr/>
          </p:nvSpPr>
          <p:spPr bwMode="auto">
            <a:xfrm>
              <a:off x="3380" y="2499"/>
              <a:ext cx="1448" cy="288"/>
            </a:xfrm>
            <a:prstGeom prst="rect">
              <a:avLst/>
            </a:prstGeom>
            <a:solidFill>
              <a:srgbClr val="FFFFCC">
                <a:alpha val="0"/>
              </a:srgbClr>
            </a:solidFill>
            <a:ln>
              <a:noFill/>
            </a:ln>
            <a:effectLst/>
          </p:spPr>
          <p:txBody>
            <a:bodyPr>
              <a:spAutoFit/>
            </a:bodyPr>
            <a:lstStyle/>
            <a:p>
              <a:pPr algn="l">
                <a:spcBef>
                  <a:spcPts val="0"/>
                </a:spcBef>
                <a:defRPr/>
              </a:pPr>
              <a:r>
                <a:rPr lang="en-US" sz="2000">
                  <a:latin typeface="Times New Roman"/>
                </a:rPr>
                <a:t>  </a:t>
              </a:r>
              <a:r>
                <a:rPr lang="en-US">
                  <a:latin typeface="Times New Roman"/>
                </a:rPr>
                <a:t>1      0</a:t>
              </a:r>
              <a:r>
                <a:rPr lang="en-US" sz="1600">
                  <a:latin typeface="Times New Roman"/>
                </a:rPr>
                <a:t>  </a:t>
              </a:r>
              <a:r>
                <a:rPr lang="en-US" sz="2000">
                  <a:latin typeface="Times New Roman"/>
                </a:rPr>
                <a:t>  </a:t>
              </a:r>
              <a:r>
                <a:rPr lang="en-US">
                  <a:latin typeface="Times New Roman"/>
                </a:rPr>
                <a:t> 1     1</a:t>
              </a:r>
              <a:endParaRPr/>
            </a:p>
          </p:txBody>
        </p:sp>
        <p:sp>
          <p:nvSpPr>
            <p:cNvPr id="372761" name="Text Box 25"/>
            <p:cNvSpPr txBox="1">
              <a:spLocks noChangeArrowheads="1"/>
            </p:cNvSpPr>
            <p:nvPr/>
          </p:nvSpPr>
          <p:spPr bwMode="auto">
            <a:xfrm>
              <a:off x="3372" y="2035"/>
              <a:ext cx="1448" cy="288"/>
            </a:xfrm>
            <a:prstGeom prst="rect">
              <a:avLst/>
            </a:prstGeom>
            <a:solidFill>
              <a:srgbClr val="FFFFCC">
                <a:alpha val="0"/>
              </a:srgbClr>
            </a:solidFill>
            <a:ln>
              <a:noFill/>
            </a:ln>
            <a:effectLst/>
          </p:spPr>
          <p:txBody>
            <a:bodyPr>
              <a:spAutoFit/>
            </a:bodyPr>
            <a:lstStyle/>
            <a:p>
              <a:pPr algn="l">
                <a:spcBef>
                  <a:spcPts val="0"/>
                </a:spcBef>
                <a:defRPr/>
              </a:pPr>
              <a:r>
                <a:rPr lang="en-US" sz="2000">
                  <a:latin typeface="Times New Roman"/>
                </a:rPr>
                <a:t>  </a:t>
              </a:r>
              <a:r>
                <a:rPr lang="en-US">
                  <a:latin typeface="Times New Roman"/>
                </a:rPr>
                <a:t>0      1</a:t>
              </a:r>
              <a:r>
                <a:rPr lang="en-US" sz="1600">
                  <a:latin typeface="Times New Roman"/>
                </a:rPr>
                <a:t>   </a:t>
              </a:r>
              <a:r>
                <a:rPr lang="en-US" sz="2000">
                  <a:latin typeface="Times New Roman"/>
                </a:rPr>
                <a:t>  </a:t>
              </a:r>
              <a:r>
                <a:rPr lang="en-US">
                  <a:latin typeface="Times New Roman"/>
                </a:rPr>
                <a:t> 1     0</a:t>
              </a:r>
              <a:endParaRPr/>
            </a:p>
          </p:txBody>
        </p:sp>
        <p:sp>
          <p:nvSpPr>
            <p:cNvPr id="372762" name="Text Box 26"/>
            <p:cNvSpPr txBox="1">
              <a:spLocks noChangeArrowheads="1"/>
            </p:cNvSpPr>
            <p:nvPr/>
          </p:nvSpPr>
          <p:spPr bwMode="auto">
            <a:xfrm>
              <a:off x="3356" y="1531"/>
              <a:ext cx="1448" cy="288"/>
            </a:xfrm>
            <a:prstGeom prst="rect">
              <a:avLst/>
            </a:prstGeom>
            <a:solidFill>
              <a:srgbClr val="FFFFCC">
                <a:alpha val="0"/>
              </a:srgbClr>
            </a:solidFill>
            <a:ln>
              <a:noFill/>
            </a:ln>
            <a:effectLst/>
          </p:spPr>
          <p:txBody>
            <a:bodyPr>
              <a:spAutoFit/>
            </a:bodyPr>
            <a:lstStyle/>
            <a:p>
              <a:pPr algn="l">
                <a:spcBef>
                  <a:spcPts val="0"/>
                </a:spcBef>
                <a:defRPr/>
              </a:pPr>
              <a:r>
                <a:rPr lang="en-US" sz="2000">
                  <a:latin typeface="Times New Roman"/>
                </a:rPr>
                <a:t>  </a:t>
              </a:r>
              <a:r>
                <a:rPr lang="en-US">
                  <a:latin typeface="Times New Roman"/>
                </a:rPr>
                <a:t>1      1</a:t>
              </a:r>
              <a:r>
                <a:rPr lang="en-US" sz="1600">
                  <a:latin typeface="Times New Roman"/>
                </a:rPr>
                <a:t>   </a:t>
              </a:r>
              <a:r>
                <a:rPr lang="en-US" sz="2000">
                  <a:latin typeface="Times New Roman"/>
                </a:rPr>
                <a:t>  </a:t>
              </a:r>
              <a:r>
                <a:rPr lang="en-US">
                  <a:latin typeface="Times New Roman"/>
                </a:rPr>
                <a:t> 0     0</a:t>
              </a:r>
              <a:endParaRPr/>
            </a:p>
          </p:txBody>
        </p:sp>
        <p:sp>
          <p:nvSpPr>
            <p:cNvPr id="372763" name="Text Box 27"/>
            <p:cNvSpPr txBox="1">
              <a:spLocks noChangeArrowheads="1"/>
            </p:cNvSpPr>
            <p:nvPr/>
          </p:nvSpPr>
          <p:spPr bwMode="auto">
            <a:xfrm>
              <a:off x="3742" y="1035"/>
              <a:ext cx="1007" cy="288"/>
            </a:xfrm>
            <a:prstGeom prst="rect">
              <a:avLst/>
            </a:prstGeom>
            <a:solidFill>
              <a:srgbClr val="FFFFCC">
                <a:alpha val="0"/>
              </a:srgbClr>
            </a:solidFill>
            <a:ln>
              <a:noFill/>
            </a:ln>
            <a:effectLst/>
          </p:spPr>
          <p:txBody>
            <a:bodyPr>
              <a:spAutoFit/>
            </a:bodyPr>
            <a:lstStyle/>
            <a:p>
              <a:pPr algn="l">
                <a:spcBef>
                  <a:spcPts val="0"/>
                </a:spcBef>
                <a:defRPr/>
              </a:pPr>
              <a:r>
                <a:rPr lang="en-US">
                  <a:latin typeface="Times New Roman"/>
                </a:rPr>
                <a:t>0</a:t>
              </a:r>
              <a:r>
                <a:rPr lang="en-US" sz="1600">
                  <a:latin typeface="Times New Roman"/>
                </a:rPr>
                <a:t>   </a:t>
              </a:r>
              <a:r>
                <a:rPr lang="en-US" sz="2000">
                  <a:latin typeface="Times New Roman"/>
                </a:rPr>
                <a:t>  </a:t>
              </a:r>
              <a:r>
                <a:rPr lang="en-US">
                  <a:latin typeface="Times New Roman"/>
                </a:rPr>
                <a:t> 0     0</a:t>
              </a:r>
              <a:endParaRPr/>
            </a:p>
          </p:txBody>
        </p:sp>
        <p:sp>
          <p:nvSpPr>
            <p:cNvPr id="372764" name="Text Box 28"/>
            <p:cNvSpPr txBox="1">
              <a:spLocks noChangeArrowheads="1"/>
            </p:cNvSpPr>
            <p:nvPr/>
          </p:nvSpPr>
          <p:spPr bwMode="auto">
            <a:xfrm>
              <a:off x="3380" y="499"/>
              <a:ext cx="1448" cy="288"/>
            </a:xfrm>
            <a:prstGeom prst="rect">
              <a:avLst/>
            </a:prstGeom>
            <a:solidFill>
              <a:srgbClr val="FFFFCC">
                <a:alpha val="0"/>
              </a:srgbClr>
            </a:solidFill>
            <a:ln>
              <a:noFill/>
            </a:ln>
            <a:effectLst/>
          </p:spPr>
          <p:txBody>
            <a:bodyPr>
              <a:spAutoFit/>
            </a:bodyPr>
            <a:lstStyle/>
            <a:p>
              <a:pPr algn="l">
                <a:spcBef>
                  <a:spcPts val="0"/>
                </a:spcBef>
                <a:defRPr/>
              </a:pPr>
              <a:r>
                <a:rPr lang="en-US" sz="2000">
                  <a:latin typeface="Times New Roman"/>
                </a:rPr>
                <a:t>  </a:t>
              </a:r>
              <a:r>
                <a:rPr lang="en-US">
                  <a:latin typeface="Times New Roman"/>
                </a:rPr>
                <a:t>0      0</a:t>
              </a:r>
              <a:r>
                <a:rPr lang="en-US" sz="1600">
                  <a:latin typeface="Times New Roman"/>
                </a:rPr>
                <a:t>   </a:t>
              </a:r>
              <a:r>
                <a:rPr lang="en-US" sz="2000">
                  <a:latin typeface="Times New Roman"/>
                </a:rPr>
                <a:t>  </a:t>
              </a:r>
              <a:r>
                <a:rPr lang="en-US">
                  <a:latin typeface="Times New Roman"/>
                </a:rPr>
                <a:t> 0     0</a:t>
              </a:r>
              <a:endParaRPr/>
            </a:p>
          </p:txBody>
        </p:sp>
        <p:grpSp>
          <p:nvGrpSpPr>
            <p:cNvPr id="372765" name="Group 29"/>
            <p:cNvGrpSpPr/>
            <p:nvPr/>
          </p:nvGrpSpPr>
          <p:grpSpPr bwMode="auto">
            <a:xfrm>
              <a:off x="3380" y="523"/>
              <a:ext cx="1368" cy="264"/>
              <a:chOff x="504" y="2088"/>
              <a:chExt cx="1368" cy="264"/>
            </a:xfrm>
          </p:grpSpPr>
          <p:sp>
            <p:nvSpPr>
              <p:cNvPr id="372766" name="Rectangle 30"/>
              <p:cNvSpPr>
                <a:spLocks noChangeArrowheads="1"/>
              </p:cNvSpPr>
              <p:nvPr/>
            </p:nvSpPr>
            <p:spPr bwMode="auto">
              <a:xfrm>
                <a:off x="504" y="2088"/>
                <a:ext cx="1368" cy="264"/>
              </a:xfrm>
              <a:prstGeom prst="rect">
                <a:avLst/>
              </a:prstGeom>
              <a:noFill/>
              <a:ln w="28575">
                <a:solidFill>
                  <a:srgbClr val="000099"/>
                </a:solidFill>
                <a:miter lim="800000"/>
                <a:headEnd/>
                <a:tailEnd/>
              </a:ln>
              <a:effectLst/>
            </p:spPr>
            <p:txBody>
              <a:bodyPr wrap="none" anchor="ctr">
                <a:spAutoFit/>
              </a:bodyPr>
              <a:lstStyle/>
              <a:p>
                <a:pPr>
                  <a:defRPr/>
                </a:pPr>
                <a:endParaRPr lang="zh-CN"/>
              </a:p>
            </p:txBody>
          </p:sp>
          <p:sp>
            <p:nvSpPr>
              <p:cNvPr id="372767" name="Line 31"/>
              <p:cNvSpPr>
                <a:spLocks noChangeShapeType="1"/>
              </p:cNvSpPr>
              <p:nvPr/>
            </p:nvSpPr>
            <p:spPr bwMode="auto">
              <a:xfrm>
                <a:off x="1184" y="2088"/>
                <a:ext cx="0" cy="256"/>
              </a:xfrm>
              <a:prstGeom prst="line">
                <a:avLst/>
              </a:prstGeom>
              <a:noFill/>
              <a:ln w="28575">
                <a:solidFill>
                  <a:srgbClr val="000099"/>
                </a:solidFill>
                <a:round/>
                <a:headEnd/>
                <a:tailEnd/>
              </a:ln>
              <a:effectLst/>
            </p:spPr>
            <p:txBody>
              <a:bodyPr>
                <a:spAutoFit/>
              </a:bodyPr>
              <a:lstStyle/>
              <a:p>
                <a:pPr>
                  <a:defRPr/>
                </a:pPr>
                <a:endParaRPr lang="zh-CN"/>
              </a:p>
            </p:txBody>
          </p:sp>
          <p:sp>
            <p:nvSpPr>
              <p:cNvPr id="372768" name="Line 32"/>
              <p:cNvSpPr>
                <a:spLocks noChangeShapeType="1"/>
              </p:cNvSpPr>
              <p:nvPr/>
            </p:nvSpPr>
            <p:spPr bwMode="auto">
              <a:xfrm>
                <a:off x="1520" y="2096"/>
                <a:ext cx="0" cy="256"/>
              </a:xfrm>
              <a:prstGeom prst="line">
                <a:avLst/>
              </a:prstGeom>
              <a:noFill/>
              <a:ln w="28575">
                <a:solidFill>
                  <a:srgbClr val="000099"/>
                </a:solidFill>
                <a:round/>
                <a:headEnd/>
                <a:tailEnd/>
              </a:ln>
              <a:effectLst/>
            </p:spPr>
            <p:txBody>
              <a:bodyPr>
                <a:spAutoFit/>
              </a:bodyPr>
              <a:lstStyle/>
              <a:p>
                <a:pPr>
                  <a:defRPr/>
                </a:pPr>
                <a:endParaRPr lang="zh-CN"/>
              </a:p>
            </p:txBody>
          </p:sp>
          <p:sp>
            <p:nvSpPr>
              <p:cNvPr id="372769" name="Line 33"/>
              <p:cNvSpPr>
                <a:spLocks noChangeShapeType="1"/>
              </p:cNvSpPr>
              <p:nvPr/>
            </p:nvSpPr>
            <p:spPr bwMode="auto">
              <a:xfrm>
                <a:off x="840" y="2096"/>
                <a:ext cx="0" cy="256"/>
              </a:xfrm>
              <a:prstGeom prst="line">
                <a:avLst/>
              </a:prstGeom>
              <a:noFill/>
              <a:ln w="28575">
                <a:solidFill>
                  <a:srgbClr val="000099"/>
                </a:solidFill>
                <a:round/>
                <a:headEnd/>
                <a:tailEnd/>
              </a:ln>
              <a:effectLst/>
            </p:spPr>
            <p:txBody>
              <a:bodyPr>
                <a:spAutoFit/>
              </a:bodyPr>
              <a:lstStyle/>
              <a:p>
                <a:pPr>
                  <a:defRPr/>
                </a:pPr>
                <a:endParaRPr lang="zh-CN"/>
              </a:p>
            </p:txBody>
          </p:sp>
        </p:grpSp>
        <p:grpSp>
          <p:nvGrpSpPr>
            <p:cNvPr id="372770" name="Group 34"/>
            <p:cNvGrpSpPr/>
            <p:nvPr/>
          </p:nvGrpSpPr>
          <p:grpSpPr bwMode="auto">
            <a:xfrm>
              <a:off x="3380" y="1027"/>
              <a:ext cx="1368" cy="264"/>
              <a:chOff x="504" y="2088"/>
              <a:chExt cx="1368" cy="264"/>
            </a:xfrm>
          </p:grpSpPr>
          <p:sp>
            <p:nvSpPr>
              <p:cNvPr id="372771" name="Rectangle 35"/>
              <p:cNvSpPr>
                <a:spLocks noChangeArrowheads="1"/>
              </p:cNvSpPr>
              <p:nvPr/>
            </p:nvSpPr>
            <p:spPr bwMode="auto">
              <a:xfrm>
                <a:off x="504" y="2088"/>
                <a:ext cx="1368" cy="264"/>
              </a:xfrm>
              <a:prstGeom prst="rect">
                <a:avLst/>
              </a:prstGeom>
              <a:noFill/>
              <a:ln w="28575">
                <a:solidFill>
                  <a:srgbClr val="000099"/>
                </a:solidFill>
                <a:miter lim="800000"/>
                <a:headEnd/>
                <a:tailEnd/>
              </a:ln>
              <a:effectLst/>
            </p:spPr>
            <p:txBody>
              <a:bodyPr wrap="none" anchor="ctr">
                <a:spAutoFit/>
              </a:bodyPr>
              <a:lstStyle/>
              <a:p>
                <a:pPr>
                  <a:defRPr/>
                </a:pPr>
                <a:endParaRPr lang="zh-CN"/>
              </a:p>
            </p:txBody>
          </p:sp>
          <p:sp>
            <p:nvSpPr>
              <p:cNvPr id="372772" name="Line 36"/>
              <p:cNvSpPr>
                <a:spLocks noChangeShapeType="1"/>
              </p:cNvSpPr>
              <p:nvPr/>
            </p:nvSpPr>
            <p:spPr bwMode="auto">
              <a:xfrm>
                <a:off x="1184" y="2088"/>
                <a:ext cx="0" cy="256"/>
              </a:xfrm>
              <a:prstGeom prst="line">
                <a:avLst/>
              </a:prstGeom>
              <a:noFill/>
              <a:ln w="28575">
                <a:solidFill>
                  <a:srgbClr val="000099"/>
                </a:solidFill>
                <a:round/>
                <a:headEnd/>
                <a:tailEnd/>
              </a:ln>
              <a:effectLst/>
            </p:spPr>
            <p:txBody>
              <a:bodyPr>
                <a:spAutoFit/>
              </a:bodyPr>
              <a:lstStyle/>
              <a:p>
                <a:pPr>
                  <a:defRPr/>
                </a:pPr>
                <a:endParaRPr lang="zh-CN"/>
              </a:p>
            </p:txBody>
          </p:sp>
          <p:sp>
            <p:nvSpPr>
              <p:cNvPr id="372773" name="Line 37"/>
              <p:cNvSpPr>
                <a:spLocks noChangeShapeType="1"/>
              </p:cNvSpPr>
              <p:nvPr/>
            </p:nvSpPr>
            <p:spPr bwMode="auto">
              <a:xfrm>
                <a:off x="1520" y="2096"/>
                <a:ext cx="0" cy="256"/>
              </a:xfrm>
              <a:prstGeom prst="line">
                <a:avLst/>
              </a:prstGeom>
              <a:noFill/>
              <a:ln w="28575">
                <a:solidFill>
                  <a:srgbClr val="000099"/>
                </a:solidFill>
                <a:round/>
                <a:headEnd/>
                <a:tailEnd/>
              </a:ln>
              <a:effectLst/>
            </p:spPr>
            <p:txBody>
              <a:bodyPr>
                <a:spAutoFit/>
              </a:bodyPr>
              <a:lstStyle/>
              <a:p>
                <a:pPr>
                  <a:defRPr/>
                </a:pPr>
                <a:endParaRPr lang="zh-CN"/>
              </a:p>
            </p:txBody>
          </p:sp>
          <p:sp>
            <p:nvSpPr>
              <p:cNvPr id="372774" name="Line 38"/>
              <p:cNvSpPr>
                <a:spLocks noChangeShapeType="1"/>
              </p:cNvSpPr>
              <p:nvPr/>
            </p:nvSpPr>
            <p:spPr bwMode="auto">
              <a:xfrm>
                <a:off x="840" y="2096"/>
                <a:ext cx="0" cy="256"/>
              </a:xfrm>
              <a:prstGeom prst="line">
                <a:avLst/>
              </a:prstGeom>
              <a:noFill/>
              <a:ln w="28575">
                <a:solidFill>
                  <a:srgbClr val="000099"/>
                </a:solidFill>
                <a:round/>
                <a:headEnd/>
                <a:tailEnd/>
              </a:ln>
              <a:effectLst/>
            </p:spPr>
            <p:txBody>
              <a:bodyPr>
                <a:spAutoFit/>
              </a:bodyPr>
              <a:lstStyle/>
              <a:p>
                <a:pPr>
                  <a:defRPr/>
                </a:pPr>
                <a:endParaRPr lang="zh-CN"/>
              </a:p>
            </p:txBody>
          </p:sp>
        </p:grpSp>
        <p:grpSp>
          <p:nvGrpSpPr>
            <p:cNvPr id="372775" name="Group 39"/>
            <p:cNvGrpSpPr/>
            <p:nvPr/>
          </p:nvGrpSpPr>
          <p:grpSpPr bwMode="auto">
            <a:xfrm>
              <a:off x="3380" y="1547"/>
              <a:ext cx="1368" cy="264"/>
              <a:chOff x="504" y="2088"/>
              <a:chExt cx="1368" cy="264"/>
            </a:xfrm>
          </p:grpSpPr>
          <p:sp>
            <p:nvSpPr>
              <p:cNvPr id="372776" name="Rectangle 40"/>
              <p:cNvSpPr>
                <a:spLocks noChangeArrowheads="1"/>
              </p:cNvSpPr>
              <p:nvPr/>
            </p:nvSpPr>
            <p:spPr bwMode="auto">
              <a:xfrm>
                <a:off x="504" y="2088"/>
                <a:ext cx="1368" cy="264"/>
              </a:xfrm>
              <a:prstGeom prst="rect">
                <a:avLst/>
              </a:prstGeom>
              <a:noFill/>
              <a:ln w="28575">
                <a:solidFill>
                  <a:srgbClr val="000099"/>
                </a:solidFill>
                <a:miter lim="800000"/>
                <a:headEnd/>
                <a:tailEnd/>
              </a:ln>
              <a:effectLst/>
            </p:spPr>
            <p:txBody>
              <a:bodyPr wrap="none" anchor="ctr">
                <a:spAutoFit/>
              </a:bodyPr>
              <a:lstStyle/>
              <a:p>
                <a:pPr>
                  <a:defRPr/>
                </a:pPr>
                <a:endParaRPr lang="zh-CN"/>
              </a:p>
            </p:txBody>
          </p:sp>
          <p:sp>
            <p:nvSpPr>
              <p:cNvPr id="372777" name="Line 41"/>
              <p:cNvSpPr>
                <a:spLocks noChangeShapeType="1"/>
              </p:cNvSpPr>
              <p:nvPr/>
            </p:nvSpPr>
            <p:spPr bwMode="auto">
              <a:xfrm>
                <a:off x="1184" y="2088"/>
                <a:ext cx="0" cy="256"/>
              </a:xfrm>
              <a:prstGeom prst="line">
                <a:avLst/>
              </a:prstGeom>
              <a:noFill/>
              <a:ln w="28575">
                <a:solidFill>
                  <a:srgbClr val="000099"/>
                </a:solidFill>
                <a:round/>
                <a:headEnd/>
                <a:tailEnd/>
              </a:ln>
              <a:effectLst/>
            </p:spPr>
            <p:txBody>
              <a:bodyPr>
                <a:spAutoFit/>
              </a:bodyPr>
              <a:lstStyle/>
              <a:p>
                <a:pPr>
                  <a:defRPr/>
                </a:pPr>
                <a:endParaRPr lang="zh-CN"/>
              </a:p>
            </p:txBody>
          </p:sp>
          <p:sp>
            <p:nvSpPr>
              <p:cNvPr id="372778" name="Line 42"/>
              <p:cNvSpPr>
                <a:spLocks noChangeShapeType="1"/>
              </p:cNvSpPr>
              <p:nvPr/>
            </p:nvSpPr>
            <p:spPr bwMode="auto">
              <a:xfrm>
                <a:off x="1520" y="2096"/>
                <a:ext cx="0" cy="256"/>
              </a:xfrm>
              <a:prstGeom prst="line">
                <a:avLst/>
              </a:prstGeom>
              <a:noFill/>
              <a:ln w="28575">
                <a:solidFill>
                  <a:srgbClr val="000099"/>
                </a:solidFill>
                <a:round/>
                <a:headEnd/>
                <a:tailEnd/>
              </a:ln>
              <a:effectLst/>
            </p:spPr>
            <p:txBody>
              <a:bodyPr>
                <a:spAutoFit/>
              </a:bodyPr>
              <a:lstStyle/>
              <a:p>
                <a:pPr>
                  <a:defRPr/>
                </a:pPr>
                <a:endParaRPr lang="zh-CN"/>
              </a:p>
            </p:txBody>
          </p:sp>
          <p:sp>
            <p:nvSpPr>
              <p:cNvPr id="372779" name="Line 43"/>
              <p:cNvSpPr>
                <a:spLocks noChangeShapeType="1"/>
              </p:cNvSpPr>
              <p:nvPr/>
            </p:nvSpPr>
            <p:spPr bwMode="auto">
              <a:xfrm>
                <a:off x="840" y="2096"/>
                <a:ext cx="0" cy="256"/>
              </a:xfrm>
              <a:prstGeom prst="line">
                <a:avLst/>
              </a:prstGeom>
              <a:noFill/>
              <a:ln w="28575">
                <a:solidFill>
                  <a:srgbClr val="000099"/>
                </a:solidFill>
                <a:round/>
                <a:headEnd/>
                <a:tailEnd/>
              </a:ln>
              <a:effectLst/>
            </p:spPr>
            <p:txBody>
              <a:bodyPr>
                <a:spAutoFit/>
              </a:bodyPr>
              <a:lstStyle/>
              <a:p>
                <a:pPr>
                  <a:defRPr/>
                </a:pPr>
                <a:endParaRPr lang="zh-CN"/>
              </a:p>
            </p:txBody>
          </p:sp>
        </p:grpSp>
        <p:grpSp>
          <p:nvGrpSpPr>
            <p:cNvPr id="372780" name="Group 44"/>
            <p:cNvGrpSpPr/>
            <p:nvPr/>
          </p:nvGrpSpPr>
          <p:grpSpPr bwMode="auto">
            <a:xfrm>
              <a:off x="3404" y="2035"/>
              <a:ext cx="1368" cy="264"/>
              <a:chOff x="504" y="2088"/>
              <a:chExt cx="1368" cy="264"/>
            </a:xfrm>
          </p:grpSpPr>
          <p:sp>
            <p:nvSpPr>
              <p:cNvPr id="372781" name="Rectangle 45"/>
              <p:cNvSpPr>
                <a:spLocks noChangeArrowheads="1"/>
              </p:cNvSpPr>
              <p:nvPr/>
            </p:nvSpPr>
            <p:spPr bwMode="auto">
              <a:xfrm>
                <a:off x="504" y="2088"/>
                <a:ext cx="1368" cy="264"/>
              </a:xfrm>
              <a:prstGeom prst="rect">
                <a:avLst/>
              </a:prstGeom>
              <a:noFill/>
              <a:ln w="28575">
                <a:solidFill>
                  <a:srgbClr val="000099"/>
                </a:solidFill>
                <a:miter lim="800000"/>
                <a:headEnd/>
                <a:tailEnd/>
              </a:ln>
              <a:effectLst/>
            </p:spPr>
            <p:txBody>
              <a:bodyPr wrap="none" anchor="ctr">
                <a:spAutoFit/>
              </a:bodyPr>
              <a:lstStyle/>
              <a:p>
                <a:pPr>
                  <a:defRPr/>
                </a:pPr>
                <a:endParaRPr lang="zh-CN"/>
              </a:p>
            </p:txBody>
          </p:sp>
          <p:sp>
            <p:nvSpPr>
              <p:cNvPr id="372782" name="Line 46"/>
              <p:cNvSpPr>
                <a:spLocks noChangeShapeType="1"/>
              </p:cNvSpPr>
              <p:nvPr/>
            </p:nvSpPr>
            <p:spPr bwMode="auto">
              <a:xfrm>
                <a:off x="1184" y="2088"/>
                <a:ext cx="0" cy="256"/>
              </a:xfrm>
              <a:prstGeom prst="line">
                <a:avLst/>
              </a:prstGeom>
              <a:noFill/>
              <a:ln w="28575">
                <a:solidFill>
                  <a:srgbClr val="000099"/>
                </a:solidFill>
                <a:round/>
                <a:headEnd/>
                <a:tailEnd/>
              </a:ln>
              <a:effectLst/>
            </p:spPr>
            <p:txBody>
              <a:bodyPr>
                <a:spAutoFit/>
              </a:bodyPr>
              <a:lstStyle/>
              <a:p>
                <a:pPr>
                  <a:defRPr/>
                </a:pPr>
                <a:endParaRPr lang="zh-CN"/>
              </a:p>
            </p:txBody>
          </p:sp>
          <p:sp>
            <p:nvSpPr>
              <p:cNvPr id="372783" name="Line 47"/>
              <p:cNvSpPr>
                <a:spLocks noChangeShapeType="1"/>
              </p:cNvSpPr>
              <p:nvPr/>
            </p:nvSpPr>
            <p:spPr bwMode="auto">
              <a:xfrm>
                <a:off x="1520" y="2096"/>
                <a:ext cx="0" cy="256"/>
              </a:xfrm>
              <a:prstGeom prst="line">
                <a:avLst/>
              </a:prstGeom>
              <a:noFill/>
              <a:ln w="28575">
                <a:solidFill>
                  <a:srgbClr val="000099"/>
                </a:solidFill>
                <a:round/>
                <a:headEnd/>
                <a:tailEnd/>
              </a:ln>
              <a:effectLst/>
            </p:spPr>
            <p:txBody>
              <a:bodyPr>
                <a:spAutoFit/>
              </a:bodyPr>
              <a:lstStyle/>
              <a:p>
                <a:pPr>
                  <a:defRPr/>
                </a:pPr>
                <a:endParaRPr lang="zh-CN"/>
              </a:p>
            </p:txBody>
          </p:sp>
          <p:sp>
            <p:nvSpPr>
              <p:cNvPr id="372784" name="Line 48"/>
              <p:cNvSpPr>
                <a:spLocks noChangeShapeType="1"/>
              </p:cNvSpPr>
              <p:nvPr/>
            </p:nvSpPr>
            <p:spPr bwMode="auto">
              <a:xfrm>
                <a:off x="840" y="2096"/>
                <a:ext cx="0" cy="256"/>
              </a:xfrm>
              <a:prstGeom prst="line">
                <a:avLst/>
              </a:prstGeom>
              <a:noFill/>
              <a:ln w="28575">
                <a:solidFill>
                  <a:srgbClr val="000099"/>
                </a:solidFill>
                <a:round/>
                <a:headEnd/>
                <a:tailEnd/>
              </a:ln>
              <a:effectLst/>
            </p:spPr>
            <p:txBody>
              <a:bodyPr>
                <a:spAutoFit/>
              </a:bodyPr>
              <a:lstStyle/>
              <a:p>
                <a:pPr>
                  <a:defRPr/>
                </a:pPr>
                <a:endParaRPr lang="zh-CN"/>
              </a:p>
            </p:txBody>
          </p:sp>
        </p:grpSp>
        <p:sp>
          <p:nvSpPr>
            <p:cNvPr id="372785" name="Text Box 49"/>
            <p:cNvSpPr txBox="1">
              <a:spLocks noChangeArrowheads="1"/>
            </p:cNvSpPr>
            <p:nvPr/>
          </p:nvSpPr>
          <p:spPr bwMode="auto">
            <a:xfrm>
              <a:off x="3364" y="275"/>
              <a:ext cx="1534" cy="250"/>
            </a:xfrm>
            <a:prstGeom prst="rect">
              <a:avLst/>
            </a:prstGeom>
            <a:noFill/>
            <a:ln>
              <a:noFill/>
            </a:ln>
            <a:effectLst/>
          </p:spPr>
          <p:txBody>
            <a:bodyPr>
              <a:spAutoFit/>
            </a:bodyPr>
            <a:lstStyle/>
            <a:p>
              <a:pPr algn="l">
                <a:spcBef>
                  <a:spcPts val="0"/>
                </a:spcBef>
                <a:defRPr/>
              </a:pPr>
              <a:r>
                <a:rPr lang="en-US" sz="2000">
                  <a:solidFill>
                    <a:srgbClr val="000099"/>
                  </a:solidFill>
                  <a:latin typeface="Times New Roman"/>
                  <a:ea typeface="黑体"/>
                </a:rPr>
                <a:t>FF</a:t>
              </a:r>
              <a:r>
                <a:rPr lang="en-US" sz="2000" baseline="-25000">
                  <a:solidFill>
                    <a:srgbClr val="000099"/>
                  </a:solidFill>
                  <a:latin typeface="Times New Roman"/>
                  <a:ea typeface="黑体"/>
                </a:rPr>
                <a:t>0 </a:t>
              </a:r>
              <a:r>
                <a:rPr lang="en-US" sz="2000">
                  <a:solidFill>
                    <a:srgbClr val="000099"/>
                  </a:solidFill>
                  <a:latin typeface="Times New Roman"/>
                  <a:ea typeface="黑体"/>
                </a:rPr>
                <a:t>  FF</a:t>
              </a:r>
              <a:r>
                <a:rPr lang="en-US" sz="2000" baseline="-25000">
                  <a:solidFill>
                    <a:srgbClr val="000099"/>
                  </a:solidFill>
                  <a:latin typeface="Times New Roman"/>
                  <a:ea typeface="黑体"/>
                </a:rPr>
                <a:t>1  </a:t>
              </a:r>
              <a:r>
                <a:rPr lang="en-US" sz="2000">
                  <a:solidFill>
                    <a:srgbClr val="000099"/>
                  </a:solidFill>
                  <a:latin typeface="Times New Roman"/>
                  <a:ea typeface="黑体"/>
                </a:rPr>
                <a:t> FF</a:t>
              </a:r>
              <a:r>
                <a:rPr lang="en-US" sz="2000" baseline="-25000">
                  <a:solidFill>
                    <a:srgbClr val="000099"/>
                  </a:solidFill>
                  <a:latin typeface="Times New Roman"/>
                  <a:ea typeface="黑体"/>
                </a:rPr>
                <a:t>2</a:t>
              </a:r>
              <a:r>
                <a:rPr lang="en-US" sz="2000">
                  <a:solidFill>
                    <a:srgbClr val="000099"/>
                  </a:solidFill>
                  <a:latin typeface="Times New Roman"/>
                  <a:ea typeface="黑体"/>
                </a:rPr>
                <a:t>   FF</a:t>
              </a:r>
              <a:r>
                <a:rPr lang="en-US" sz="2000" baseline="-25000">
                  <a:solidFill>
                    <a:srgbClr val="000099"/>
                  </a:solidFill>
                  <a:latin typeface="Times New Roman"/>
                  <a:ea typeface="黑体"/>
                </a:rPr>
                <a:t>3</a:t>
              </a:r>
              <a:endParaRPr/>
            </a:p>
          </p:txBody>
        </p:sp>
        <p:grpSp>
          <p:nvGrpSpPr>
            <p:cNvPr id="372786" name="Group 50"/>
            <p:cNvGrpSpPr/>
            <p:nvPr/>
          </p:nvGrpSpPr>
          <p:grpSpPr bwMode="auto">
            <a:xfrm>
              <a:off x="3396" y="2515"/>
              <a:ext cx="1368" cy="264"/>
              <a:chOff x="504" y="2088"/>
              <a:chExt cx="1368" cy="264"/>
            </a:xfrm>
          </p:grpSpPr>
          <p:sp>
            <p:nvSpPr>
              <p:cNvPr id="372787" name="Rectangle 51"/>
              <p:cNvSpPr>
                <a:spLocks noChangeArrowheads="1"/>
              </p:cNvSpPr>
              <p:nvPr/>
            </p:nvSpPr>
            <p:spPr bwMode="auto">
              <a:xfrm>
                <a:off x="504" y="2088"/>
                <a:ext cx="1368" cy="264"/>
              </a:xfrm>
              <a:prstGeom prst="rect">
                <a:avLst/>
              </a:prstGeom>
              <a:noFill/>
              <a:ln w="28575">
                <a:solidFill>
                  <a:srgbClr val="000099"/>
                </a:solidFill>
                <a:miter lim="800000"/>
                <a:headEnd/>
                <a:tailEnd/>
              </a:ln>
              <a:effectLst/>
            </p:spPr>
            <p:txBody>
              <a:bodyPr wrap="none" anchor="ctr">
                <a:spAutoFit/>
              </a:bodyPr>
              <a:lstStyle/>
              <a:p>
                <a:pPr>
                  <a:defRPr/>
                </a:pPr>
                <a:endParaRPr lang="zh-CN"/>
              </a:p>
            </p:txBody>
          </p:sp>
          <p:sp>
            <p:nvSpPr>
              <p:cNvPr id="372788" name="Line 52"/>
              <p:cNvSpPr>
                <a:spLocks noChangeShapeType="1"/>
              </p:cNvSpPr>
              <p:nvPr/>
            </p:nvSpPr>
            <p:spPr bwMode="auto">
              <a:xfrm>
                <a:off x="1184" y="2088"/>
                <a:ext cx="0" cy="256"/>
              </a:xfrm>
              <a:prstGeom prst="line">
                <a:avLst/>
              </a:prstGeom>
              <a:noFill/>
              <a:ln w="28575">
                <a:solidFill>
                  <a:srgbClr val="000099"/>
                </a:solidFill>
                <a:round/>
                <a:headEnd/>
                <a:tailEnd/>
              </a:ln>
              <a:effectLst/>
            </p:spPr>
            <p:txBody>
              <a:bodyPr>
                <a:spAutoFit/>
              </a:bodyPr>
              <a:lstStyle/>
              <a:p>
                <a:pPr>
                  <a:defRPr/>
                </a:pPr>
                <a:endParaRPr lang="zh-CN"/>
              </a:p>
            </p:txBody>
          </p:sp>
          <p:sp>
            <p:nvSpPr>
              <p:cNvPr id="372789" name="Line 53"/>
              <p:cNvSpPr>
                <a:spLocks noChangeShapeType="1"/>
              </p:cNvSpPr>
              <p:nvPr/>
            </p:nvSpPr>
            <p:spPr bwMode="auto">
              <a:xfrm>
                <a:off x="1520" y="2096"/>
                <a:ext cx="0" cy="256"/>
              </a:xfrm>
              <a:prstGeom prst="line">
                <a:avLst/>
              </a:prstGeom>
              <a:noFill/>
              <a:ln w="28575">
                <a:solidFill>
                  <a:srgbClr val="000099"/>
                </a:solidFill>
                <a:round/>
                <a:headEnd/>
                <a:tailEnd/>
              </a:ln>
              <a:effectLst/>
            </p:spPr>
            <p:txBody>
              <a:bodyPr>
                <a:spAutoFit/>
              </a:bodyPr>
              <a:lstStyle/>
              <a:p>
                <a:pPr>
                  <a:defRPr/>
                </a:pPr>
                <a:endParaRPr lang="zh-CN"/>
              </a:p>
            </p:txBody>
          </p:sp>
          <p:sp>
            <p:nvSpPr>
              <p:cNvPr id="372790" name="Line 54"/>
              <p:cNvSpPr>
                <a:spLocks noChangeShapeType="1"/>
              </p:cNvSpPr>
              <p:nvPr/>
            </p:nvSpPr>
            <p:spPr bwMode="auto">
              <a:xfrm>
                <a:off x="840" y="2096"/>
                <a:ext cx="0" cy="256"/>
              </a:xfrm>
              <a:prstGeom prst="line">
                <a:avLst/>
              </a:prstGeom>
              <a:noFill/>
              <a:ln w="28575">
                <a:solidFill>
                  <a:srgbClr val="000099"/>
                </a:solidFill>
                <a:round/>
                <a:headEnd/>
                <a:tailEnd/>
              </a:ln>
              <a:effectLst/>
            </p:spPr>
            <p:txBody>
              <a:bodyPr>
                <a:spAutoFit/>
              </a:bodyPr>
              <a:lstStyle/>
              <a:p>
                <a:pPr>
                  <a:defRPr/>
                </a:pPr>
                <a:endParaRPr lang="zh-CN"/>
              </a:p>
            </p:txBody>
          </p:sp>
        </p:grpSp>
        <p:sp>
          <p:nvSpPr>
            <p:cNvPr id="372791" name="Text Box 55"/>
            <p:cNvSpPr txBox="1">
              <a:spLocks noChangeArrowheads="1"/>
            </p:cNvSpPr>
            <p:nvPr/>
          </p:nvSpPr>
          <p:spPr bwMode="auto">
            <a:xfrm>
              <a:off x="2245" y="1026"/>
              <a:ext cx="800" cy="288"/>
            </a:xfrm>
            <a:prstGeom prst="rect">
              <a:avLst/>
            </a:prstGeom>
            <a:noFill/>
            <a:ln>
              <a:noFill/>
            </a:ln>
            <a:effectLst/>
          </p:spPr>
          <p:txBody>
            <a:bodyPr>
              <a:spAutoFit/>
            </a:bodyPr>
            <a:lstStyle/>
            <a:p>
              <a:pPr algn="l">
                <a:spcBef>
                  <a:spcPts val="0"/>
                </a:spcBef>
                <a:defRPr/>
              </a:pPr>
              <a:r>
                <a:rPr lang="en-US">
                  <a:solidFill>
                    <a:srgbClr val="000099"/>
                  </a:solidFill>
                  <a:latin typeface="Times New Roman"/>
                  <a:ea typeface="楷体_GB2312"/>
                </a:rPr>
                <a:t>1CP </a:t>
              </a:r>
              <a:r>
                <a:rPr lang="zh-CN">
                  <a:solidFill>
                    <a:srgbClr val="000099"/>
                  </a:solidFill>
                  <a:latin typeface="Times New Roman"/>
                  <a:ea typeface="楷体_GB2312"/>
                </a:rPr>
                <a:t>后</a:t>
              </a:r>
              <a:endParaRPr/>
            </a:p>
          </p:txBody>
        </p:sp>
        <p:sp>
          <p:nvSpPr>
            <p:cNvPr id="372792" name="Text Box 56"/>
            <p:cNvSpPr txBox="1">
              <a:spLocks noChangeArrowheads="1"/>
            </p:cNvSpPr>
            <p:nvPr/>
          </p:nvSpPr>
          <p:spPr bwMode="auto">
            <a:xfrm>
              <a:off x="2245" y="1530"/>
              <a:ext cx="862" cy="288"/>
            </a:xfrm>
            <a:prstGeom prst="rect">
              <a:avLst/>
            </a:prstGeom>
            <a:noFill/>
            <a:ln>
              <a:noFill/>
            </a:ln>
            <a:effectLst/>
          </p:spPr>
          <p:txBody>
            <a:bodyPr>
              <a:spAutoFit/>
            </a:bodyPr>
            <a:lstStyle/>
            <a:p>
              <a:pPr algn="l">
                <a:spcBef>
                  <a:spcPts val="0"/>
                </a:spcBef>
                <a:defRPr/>
              </a:pPr>
              <a:r>
                <a:rPr lang="en-US">
                  <a:solidFill>
                    <a:srgbClr val="000099"/>
                  </a:solidFill>
                  <a:latin typeface="Times New Roman"/>
                  <a:ea typeface="楷体_GB2312"/>
                </a:rPr>
                <a:t>2CP </a:t>
              </a:r>
              <a:r>
                <a:rPr lang="zh-CN">
                  <a:solidFill>
                    <a:srgbClr val="000099"/>
                  </a:solidFill>
                  <a:latin typeface="Times New Roman"/>
                  <a:ea typeface="楷体_GB2312"/>
                </a:rPr>
                <a:t>后</a:t>
              </a:r>
              <a:endParaRPr/>
            </a:p>
          </p:txBody>
        </p:sp>
        <p:sp>
          <p:nvSpPr>
            <p:cNvPr id="372793" name="Text Box 57"/>
            <p:cNvSpPr txBox="1">
              <a:spLocks noChangeArrowheads="1"/>
            </p:cNvSpPr>
            <p:nvPr/>
          </p:nvSpPr>
          <p:spPr bwMode="auto">
            <a:xfrm>
              <a:off x="2245" y="1994"/>
              <a:ext cx="739" cy="288"/>
            </a:xfrm>
            <a:prstGeom prst="rect">
              <a:avLst/>
            </a:prstGeom>
            <a:noFill/>
            <a:ln>
              <a:noFill/>
            </a:ln>
            <a:effectLst/>
          </p:spPr>
          <p:txBody>
            <a:bodyPr>
              <a:spAutoFit/>
            </a:bodyPr>
            <a:lstStyle/>
            <a:p>
              <a:pPr algn="l">
                <a:spcBef>
                  <a:spcPts val="0"/>
                </a:spcBef>
                <a:defRPr/>
              </a:pPr>
              <a:r>
                <a:rPr lang="en-US">
                  <a:solidFill>
                    <a:srgbClr val="000099"/>
                  </a:solidFill>
                  <a:latin typeface="Times New Roman"/>
                  <a:ea typeface="楷体_GB2312"/>
                </a:rPr>
                <a:t>3CP </a:t>
              </a:r>
              <a:r>
                <a:rPr lang="zh-CN">
                  <a:solidFill>
                    <a:srgbClr val="000099"/>
                  </a:solidFill>
                  <a:latin typeface="Times New Roman"/>
                  <a:ea typeface="楷体_GB2312"/>
                </a:rPr>
                <a:t>后</a:t>
              </a:r>
              <a:endParaRPr/>
            </a:p>
          </p:txBody>
        </p:sp>
        <p:sp>
          <p:nvSpPr>
            <p:cNvPr id="372794" name="Text Box 58"/>
            <p:cNvSpPr txBox="1">
              <a:spLocks noChangeArrowheads="1"/>
            </p:cNvSpPr>
            <p:nvPr/>
          </p:nvSpPr>
          <p:spPr bwMode="auto">
            <a:xfrm>
              <a:off x="2245" y="2498"/>
              <a:ext cx="824" cy="288"/>
            </a:xfrm>
            <a:prstGeom prst="rect">
              <a:avLst/>
            </a:prstGeom>
            <a:noFill/>
            <a:ln>
              <a:noFill/>
            </a:ln>
            <a:effectLst/>
          </p:spPr>
          <p:txBody>
            <a:bodyPr>
              <a:spAutoFit/>
            </a:bodyPr>
            <a:lstStyle/>
            <a:p>
              <a:pPr algn="l">
                <a:spcBef>
                  <a:spcPts val="0"/>
                </a:spcBef>
                <a:defRPr/>
              </a:pPr>
              <a:r>
                <a:rPr lang="en-US">
                  <a:solidFill>
                    <a:srgbClr val="000099"/>
                  </a:solidFill>
                  <a:latin typeface="Times New Roman"/>
                  <a:ea typeface="楷体_GB2312"/>
                </a:rPr>
                <a:t>4CP </a:t>
              </a:r>
              <a:r>
                <a:rPr lang="zh-CN">
                  <a:solidFill>
                    <a:srgbClr val="000099"/>
                  </a:solidFill>
                  <a:latin typeface="Times New Roman"/>
                  <a:ea typeface="楷体_GB2312"/>
                </a:rPr>
                <a:t>后</a:t>
              </a:r>
              <a:endParaRPr/>
            </a:p>
          </p:txBody>
        </p:sp>
        <p:sp>
          <p:nvSpPr>
            <p:cNvPr id="372795" name="Line 59"/>
            <p:cNvSpPr>
              <a:spLocks noChangeShapeType="1"/>
            </p:cNvSpPr>
            <p:nvPr/>
          </p:nvSpPr>
          <p:spPr bwMode="auto">
            <a:xfrm>
              <a:off x="3588" y="795"/>
              <a:ext cx="320" cy="176"/>
            </a:xfrm>
            <a:prstGeom prst="line">
              <a:avLst/>
            </a:prstGeom>
            <a:noFill/>
            <a:ln w="38100">
              <a:solidFill>
                <a:srgbClr val="FF33CC"/>
              </a:solidFill>
              <a:round/>
              <a:headEnd/>
              <a:tailEnd type="triangle" w="med" len="med"/>
            </a:ln>
            <a:effectLst/>
          </p:spPr>
          <p:txBody>
            <a:bodyPr>
              <a:spAutoFit/>
            </a:bodyPr>
            <a:lstStyle/>
            <a:p>
              <a:pPr>
                <a:defRPr/>
              </a:pPr>
              <a:endParaRPr lang="zh-CN"/>
            </a:p>
          </p:txBody>
        </p:sp>
        <p:sp>
          <p:nvSpPr>
            <p:cNvPr id="372796" name="Line 60"/>
            <p:cNvSpPr>
              <a:spLocks noChangeShapeType="1"/>
            </p:cNvSpPr>
            <p:nvPr/>
          </p:nvSpPr>
          <p:spPr bwMode="auto">
            <a:xfrm>
              <a:off x="3956" y="819"/>
              <a:ext cx="320" cy="176"/>
            </a:xfrm>
            <a:prstGeom prst="line">
              <a:avLst/>
            </a:prstGeom>
            <a:noFill/>
            <a:ln w="38100">
              <a:solidFill>
                <a:srgbClr val="FF33CC"/>
              </a:solidFill>
              <a:round/>
              <a:headEnd/>
              <a:tailEnd type="triangle" w="med" len="med"/>
            </a:ln>
            <a:effectLst/>
          </p:spPr>
          <p:txBody>
            <a:bodyPr>
              <a:spAutoFit/>
            </a:bodyPr>
            <a:lstStyle/>
            <a:p>
              <a:pPr>
                <a:defRPr/>
              </a:pPr>
              <a:endParaRPr lang="zh-CN"/>
            </a:p>
          </p:txBody>
        </p:sp>
        <p:sp>
          <p:nvSpPr>
            <p:cNvPr id="372797" name="Line 61"/>
            <p:cNvSpPr>
              <a:spLocks noChangeShapeType="1"/>
            </p:cNvSpPr>
            <p:nvPr/>
          </p:nvSpPr>
          <p:spPr bwMode="auto">
            <a:xfrm>
              <a:off x="4300" y="803"/>
              <a:ext cx="320" cy="176"/>
            </a:xfrm>
            <a:prstGeom prst="line">
              <a:avLst/>
            </a:prstGeom>
            <a:noFill/>
            <a:ln w="38100">
              <a:solidFill>
                <a:srgbClr val="FF33CC"/>
              </a:solidFill>
              <a:round/>
              <a:headEnd/>
              <a:tailEnd type="triangle" w="med" len="med"/>
            </a:ln>
            <a:effectLst/>
          </p:spPr>
          <p:txBody>
            <a:bodyPr>
              <a:spAutoFit/>
            </a:bodyPr>
            <a:lstStyle/>
            <a:p>
              <a:pPr>
                <a:defRPr/>
              </a:pPr>
              <a:endParaRPr lang="zh-CN"/>
            </a:p>
          </p:txBody>
        </p:sp>
        <p:sp>
          <p:nvSpPr>
            <p:cNvPr id="372798" name="Line 62"/>
            <p:cNvSpPr>
              <a:spLocks noChangeShapeType="1"/>
            </p:cNvSpPr>
            <p:nvPr/>
          </p:nvSpPr>
          <p:spPr bwMode="auto">
            <a:xfrm>
              <a:off x="3532" y="1330"/>
              <a:ext cx="320" cy="176"/>
            </a:xfrm>
            <a:prstGeom prst="line">
              <a:avLst/>
            </a:prstGeom>
            <a:noFill/>
            <a:ln w="38100">
              <a:solidFill>
                <a:srgbClr val="FF33CC"/>
              </a:solidFill>
              <a:round/>
              <a:headEnd/>
              <a:tailEnd type="triangle" w="med" len="med"/>
            </a:ln>
            <a:effectLst/>
          </p:spPr>
          <p:txBody>
            <a:bodyPr>
              <a:spAutoFit/>
            </a:bodyPr>
            <a:lstStyle/>
            <a:p>
              <a:pPr>
                <a:defRPr/>
              </a:pPr>
              <a:endParaRPr lang="zh-CN"/>
            </a:p>
          </p:txBody>
        </p:sp>
        <p:sp>
          <p:nvSpPr>
            <p:cNvPr id="372799" name="Line 63"/>
            <p:cNvSpPr>
              <a:spLocks noChangeShapeType="1"/>
            </p:cNvSpPr>
            <p:nvPr/>
          </p:nvSpPr>
          <p:spPr bwMode="auto">
            <a:xfrm>
              <a:off x="3916" y="1330"/>
              <a:ext cx="320" cy="176"/>
            </a:xfrm>
            <a:prstGeom prst="line">
              <a:avLst/>
            </a:prstGeom>
            <a:noFill/>
            <a:ln w="38100">
              <a:solidFill>
                <a:srgbClr val="FF33CC"/>
              </a:solidFill>
              <a:round/>
              <a:headEnd/>
              <a:tailEnd type="triangle" w="med" len="med"/>
            </a:ln>
            <a:effectLst/>
          </p:spPr>
          <p:txBody>
            <a:bodyPr>
              <a:spAutoFit/>
            </a:bodyPr>
            <a:lstStyle/>
            <a:p>
              <a:pPr>
                <a:defRPr/>
              </a:pPr>
              <a:endParaRPr lang="zh-CN"/>
            </a:p>
          </p:txBody>
        </p:sp>
        <p:sp>
          <p:nvSpPr>
            <p:cNvPr id="372800" name="Line 64"/>
            <p:cNvSpPr>
              <a:spLocks noChangeShapeType="1"/>
            </p:cNvSpPr>
            <p:nvPr/>
          </p:nvSpPr>
          <p:spPr bwMode="auto">
            <a:xfrm>
              <a:off x="4284" y="1330"/>
              <a:ext cx="320" cy="176"/>
            </a:xfrm>
            <a:prstGeom prst="line">
              <a:avLst/>
            </a:prstGeom>
            <a:noFill/>
            <a:ln w="38100">
              <a:solidFill>
                <a:srgbClr val="FF33CC"/>
              </a:solidFill>
              <a:round/>
              <a:headEnd/>
              <a:tailEnd type="triangle" w="med" len="med"/>
            </a:ln>
            <a:effectLst/>
          </p:spPr>
          <p:txBody>
            <a:bodyPr>
              <a:spAutoFit/>
            </a:bodyPr>
            <a:lstStyle/>
            <a:p>
              <a:pPr>
                <a:defRPr/>
              </a:pPr>
              <a:endParaRPr lang="zh-CN"/>
            </a:p>
          </p:txBody>
        </p:sp>
        <p:sp>
          <p:nvSpPr>
            <p:cNvPr id="372801" name="Line 65"/>
            <p:cNvSpPr>
              <a:spLocks noChangeShapeType="1"/>
            </p:cNvSpPr>
            <p:nvPr/>
          </p:nvSpPr>
          <p:spPr bwMode="auto">
            <a:xfrm>
              <a:off x="3547" y="1827"/>
              <a:ext cx="320" cy="176"/>
            </a:xfrm>
            <a:prstGeom prst="line">
              <a:avLst/>
            </a:prstGeom>
            <a:noFill/>
            <a:ln w="38100">
              <a:solidFill>
                <a:srgbClr val="FF33CC"/>
              </a:solidFill>
              <a:round/>
              <a:headEnd/>
              <a:tailEnd type="triangle" w="med" len="med"/>
            </a:ln>
            <a:effectLst/>
          </p:spPr>
          <p:txBody>
            <a:bodyPr>
              <a:spAutoFit/>
            </a:bodyPr>
            <a:lstStyle/>
            <a:p>
              <a:pPr>
                <a:defRPr/>
              </a:pPr>
              <a:endParaRPr lang="zh-CN"/>
            </a:p>
          </p:txBody>
        </p:sp>
        <p:sp>
          <p:nvSpPr>
            <p:cNvPr id="372802" name="Line 66"/>
            <p:cNvSpPr>
              <a:spLocks noChangeShapeType="1"/>
            </p:cNvSpPr>
            <p:nvPr/>
          </p:nvSpPr>
          <p:spPr bwMode="auto">
            <a:xfrm>
              <a:off x="3964" y="1835"/>
              <a:ext cx="320" cy="176"/>
            </a:xfrm>
            <a:prstGeom prst="line">
              <a:avLst/>
            </a:prstGeom>
            <a:noFill/>
            <a:ln w="38100">
              <a:solidFill>
                <a:srgbClr val="FF33CC"/>
              </a:solidFill>
              <a:round/>
              <a:headEnd/>
              <a:tailEnd type="triangle" w="med" len="med"/>
            </a:ln>
            <a:effectLst/>
          </p:spPr>
          <p:txBody>
            <a:bodyPr>
              <a:spAutoFit/>
            </a:bodyPr>
            <a:lstStyle/>
            <a:p>
              <a:pPr>
                <a:defRPr/>
              </a:pPr>
              <a:endParaRPr lang="zh-CN"/>
            </a:p>
          </p:txBody>
        </p:sp>
        <p:sp>
          <p:nvSpPr>
            <p:cNvPr id="372803" name="Line 67"/>
            <p:cNvSpPr>
              <a:spLocks noChangeShapeType="1"/>
            </p:cNvSpPr>
            <p:nvPr/>
          </p:nvSpPr>
          <p:spPr bwMode="auto">
            <a:xfrm>
              <a:off x="4284" y="1827"/>
              <a:ext cx="320" cy="176"/>
            </a:xfrm>
            <a:prstGeom prst="line">
              <a:avLst/>
            </a:prstGeom>
            <a:noFill/>
            <a:ln w="38100">
              <a:solidFill>
                <a:srgbClr val="FF33CC"/>
              </a:solidFill>
              <a:round/>
              <a:headEnd/>
              <a:tailEnd type="triangle" w="med" len="med"/>
            </a:ln>
            <a:effectLst/>
          </p:spPr>
          <p:txBody>
            <a:bodyPr>
              <a:spAutoFit/>
            </a:bodyPr>
            <a:lstStyle/>
            <a:p>
              <a:pPr>
                <a:defRPr/>
              </a:pPr>
              <a:endParaRPr lang="zh-CN"/>
            </a:p>
          </p:txBody>
        </p:sp>
        <p:sp>
          <p:nvSpPr>
            <p:cNvPr id="372804" name="Line 68"/>
            <p:cNvSpPr>
              <a:spLocks noChangeShapeType="1"/>
            </p:cNvSpPr>
            <p:nvPr/>
          </p:nvSpPr>
          <p:spPr bwMode="auto">
            <a:xfrm>
              <a:off x="3596" y="2315"/>
              <a:ext cx="320" cy="176"/>
            </a:xfrm>
            <a:prstGeom prst="line">
              <a:avLst/>
            </a:prstGeom>
            <a:noFill/>
            <a:ln w="38100">
              <a:solidFill>
                <a:srgbClr val="FF33CC"/>
              </a:solidFill>
              <a:round/>
              <a:headEnd/>
              <a:tailEnd type="triangle" w="med" len="med"/>
            </a:ln>
            <a:effectLst/>
          </p:spPr>
          <p:txBody>
            <a:bodyPr>
              <a:spAutoFit/>
            </a:bodyPr>
            <a:lstStyle/>
            <a:p>
              <a:pPr>
                <a:defRPr/>
              </a:pPr>
              <a:endParaRPr lang="zh-CN"/>
            </a:p>
          </p:txBody>
        </p:sp>
        <p:sp>
          <p:nvSpPr>
            <p:cNvPr id="372805" name="Line 69"/>
            <p:cNvSpPr>
              <a:spLocks noChangeShapeType="1"/>
            </p:cNvSpPr>
            <p:nvPr/>
          </p:nvSpPr>
          <p:spPr bwMode="auto">
            <a:xfrm>
              <a:off x="3956" y="2307"/>
              <a:ext cx="320" cy="176"/>
            </a:xfrm>
            <a:prstGeom prst="line">
              <a:avLst/>
            </a:prstGeom>
            <a:noFill/>
            <a:ln w="38100">
              <a:solidFill>
                <a:srgbClr val="FF33CC"/>
              </a:solidFill>
              <a:round/>
              <a:headEnd/>
              <a:tailEnd type="triangle" w="med" len="med"/>
            </a:ln>
            <a:effectLst/>
          </p:spPr>
          <p:txBody>
            <a:bodyPr>
              <a:spAutoFit/>
            </a:bodyPr>
            <a:lstStyle/>
            <a:p>
              <a:pPr>
                <a:defRPr/>
              </a:pPr>
              <a:endParaRPr lang="zh-CN"/>
            </a:p>
          </p:txBody>
        </p:sp>
        <p:sp>
          <p:nvSpPr>
            <p:cNvPr id="372806" name="Line 70"/>
            <p:cNvSpPr>
              <a:spLocks noChangeShapeType="1"/>
            </p:cNvSpPr>
            <p:nvPr/>
          </p:nvSpPr>
          <p:spPr bwMode="auto">
            <a:xfrm>
              <a:off x="4324" y="2323"/>
              <a:ext cx="320" cy="176"/>
            </a:xfrm>
            <a:prstGeom prst="line">
              <a:avLst/>
            </a:prstGeom>
            <a:noFill/>
            <a:ln w="38100">
              <a:solidFill>
                <a:srgbClr val="FF33CC"/>
              </a:solidFill>
              <a:round/>
              <a:headEnd/>
              <a:tailEnd type="triangle" w="med" len="med"/>
            </a:ln>
            <a:effectLst/>
          </p:spPr>
          <p:txBody>
            <a:bodyPr>
              <a:spAutoFit/>
            </a:bodyPr>
            <a:lstStyle/>
            <a:p>
              <a:pPr>
                <a:defRPr/>
              </a:pPr>
              <a:endParaRPr lang="zh-CN"/>
            </a:p>
          </p:txBody>
        </p:sp>
        <p:grpSp>
          <p:nvGrpSpPr>
            <p:cNvPr id="372807" name="Group 71"/>
            <p:cNvGrpSpPr/>
            <p:nvPr/>
          </p:nvGrpSpPr>
          <p:grpSpPr bwMode="auto">
            <a:xfrm>
              <a:off x="2912" y="986"/>
              <a:ext cx="289" cy="288"/>
              <a:chOff x="559" y="2424"/>
              <a:chExt cx="289" cy="288"/>
            </a:xfrm>
          </p:grpSpPr>
          <p:sp>
            <p:nvSpPr>
              <p:cNvPr id="372808" name="Line 72"/>
              <p:cNvSpPr>
                <a:spLocks noChangeShapeType="1"/>
              </p:cNvSpPr>
              <p:nvPr/>
            </p:nvSpPr>
            <p:spPr bwMode="auto">
              <a:xfrm flipV="1">
                <a:off x="704" y="2584"/>
                <a:ext cx="144" cy="8"/>
              </a:xfrm>
              <a:prstGeom prst="line">
                <a:avLst/>
              </a:prstGeom>
              <a:noFill/>
              <a:ln w="28575">
                <a:solidFill>
                  <a:srgbClr val="000099"/>
                </a:solidFill>
                <a:round/>
                <a:headEnd/>
                <a:tailEnd type="triangle" w="med" len="med"/>
              </a:ln>
              <a:effectLst/>
            </p:spPr>
            <p:txBody>
              <a:bodyPr>
                <a:spAutoFit/>
              </a:bodyPr>
              <a:lstStyle/>
              <a:p>
                <a:pPr>
                  <a:defRPr/>
                </a:pPr>
                <a:endParaRPr lang="zh-CN"/>
              </a:p>
            </p:txBody>
          </p:sp>
          <p:sp>
            <p:nvSpPr>
              <p:cNvPr id="372809" name="Rectangle 73"/>
              <p:cNvSpPr>
                <a:spLocks noChangeArrowheads="1"/>
              </p:cNvSpPr>
              <p:nvPr/>
            </p:nvSpPr>
            <p:spPr bwMode="auto">
              <a:xfrm>
                <a:off x="559" y="2424"/>
                <a:ext cx="212" cy="288"/>
              </a:xfrm>
              <a:prstGeom prst="rect">
                <a:avLst/>
              </a:prstGeom>
              <a:noFill/>
              <a:ln>
                <a:noFill/>
              </a:ln>
              <a:effectLst/>
            </p:spPr>
            <p:txBody>
              <a:bodyPr wrap="none">
                <a:spAutoFit/>
              </a:bodyPr>
              <a:lstStyle/>
              <a:p>
                <a:pPr algn="l">
                  <a:spcBef>
                    <a:spcPts val="0"/>
                  </a:spcBef>
                  <a:defRPr/>
                </a:pPr>
                <a:r>
                  <a:rPr lang="en-US">
                    <a:solidFill>
                      <a:srgbClr val="000099"/>
                    </a:solidFill>
                    <a:latin typeface="Times New Roman"/>
                    <a:ea typeface="楷体_GB2312"/>
                  </a:rPr>
                  <a:t>1</a:t>
                </a:r>
                <a:endParaRPr/>
              </a:p>
            </p:txBody>
          </p:sp>
        </p:grpSp>
        <p:grpSp>
          <p:nvGrpSpPr>
            <p:cNvPr id="372810" name="Group 74"/>
            <p:cNvGrpSpPr/>
            <p:nvPr/>
          </p:nvGrpSpPr>
          <p:grpSpPr bwMode="auto">
            <a:xfrm>
              <a:off x="2938" y="1485"/>
              <a:ext cx="289" cy="288"/>
              <a:chOff x="559" y="2424"/>
              <a:chExt cx="289" cy="288"/>
            </a:xfrm>
          </p:grpSpPr>
          <p:sp>
            <p:nvSpPr>
              <p:cNvPr id="372811" name="Line 75"/>
              <p:cNvSpPr>
                <a:spLocks noChangeShapeType="1"/>
              </p:cNvSpPr>
              <p:nvPr/>
            </p:nvSpPr>
            <p:spPr bwMode="auto">
              <a:xfrm flipV="1">
                <a:off x="704" y="2584"/>
                <a:ext cx="144" cy="8"/>
              </a:xfrm>
              <a:prstGeom prst="line">
                <a:avLst/>
              </a:prstGeom>
              <a:noFill/>
              <a:ln w="28575">
                <a:solidFill>
                  <a:srgbClr val="000099"/>
                </a:solidFill>
                <a:round/>
                <a:headEnd/>
                <a:tailEnd type="triangle" w="med" len="med"/>
              </a:ln>
              <a:effectLst/>
            </p:spPr>
            <p:txBody>
              <a:bodyPr>
                <a:spAutoFit/>
              </a:bodyPr>
              <a:lstStyle/>
              <a:p>
                <a:pPr>
                  <a:defRPr/>
                </a:pPr>
                <a:endParaRPr lang="zh-CN"/>
              </a:p>
            </p:txBody>
          </p:sp>
          <p:sp>
            <p:nvSpPr>
              <p:cNvPr id="372812" name="Rectangle 76"/>
              <p:cNvSpPr>
                <a:spLocks noChangeArrowheads="1"/>
              </p:cNvSpPr>
              <p:nvPr/>
            </p:nvSpPr>
            <p:spPr bwMode="auto">
              <a:xfrm>
                <a:off x="559" y="2424"/>
                <a:ext cx="212" cy="288"/>
              </a:xfrm>
              <a:prstGeom prst="rect">
                <a:avLst/>
              </a:prstGeom>
              <a:noFill/>
              <a:ln>
                <a:noFill/>
              </a:ln>
              <a:effectLst/>
            </p:spPr>
            <p:txBody>
              <a:bodyPr wrap="none">
                <a:spAutoFit/>
              </a:bodyPr>
              <a:lstStyle/>
              <a:p>
                <a:pPr algn="l">
                  <a:spcBef>
                    <a:spcPts val="0"/>
                  </a:spcBef>
                  <a:defRPr/>
                </a:pPr>
                <a:r>
                  <a:rPr lang="en-US">
                    <a:solidFill>
                      <a:srgbClr val="000099"/>
                    </a:solidFill>
                    <a:latin typeface="Times New Roman"/>
                    <a:ea typeface="楷体_GB2312"/>
                  </a:rPr>
                  <a:t>1</a:t>
                </a:r>
                <a:endParaRPr/>
              </a:p>
            </p:txBody>
          </p:sp>
        </p:grpSp>
        <p:grpSp>
          <p:nvGrpSpPr>
            <p:cNvPr id="372813" name="Group 77"/>
            <p:cNvGrpSpPr/>
            <p:nvPr/>
          </p:nvGrpSpPr>
          <p:grpSpPr bwMode="auto">
            <a:xfrm>
              <a:off x="2938" y="1969"/>
              <a:ext cx="289" cy="288"/>
              <a:chOff x="559" y="2424"/>
              <a:chExt cx="289" cy="288"/>
            </a:xfrm>
          </p:grpSpPr>
          <p:sp>
            <p:nvSpPr>
              <p:cNvPr id="372814" name="Line 78"/>
              <p:cNvSpPr>
                <a:spLocks noChangeShapeType="1"/>
              </p:cNvSpPr>
              <p:nvPr/>
            </p:nvSpPr>
            <p:spPr bwMode="auto">
              <a:xfrm flipV="1">
                <a:off x="704" y="2584"/>
                <a:ext cx="144" cy="8"/>
              </a:xfrm>
              <a:prstGeom prst="line">
                <a:avLst/>
              </a:prstGeom>
              <a:noFill/>
              <a:ln w="28575">
                <a:solidFill>
                  <a:srgbClr val="000099"/>
                </a:solidFill>
                <a:round/>
                <a:headEnd/>
                <a:tailEnd type="triangle" w="med" len="med"/>
              </a:ln>
              <a:effectLst/>
            </p:spPr>
            <p:txBody>
              <a:bodyPr>
                <a:spAutoFit/>
              </a:bodyPr>
              <a:lstStyle/>
              <a:p>
                <a:pPr>
                  <a:defRPr/>
                </a:pPr>
                <a:endParaRPr lang="zh-CN"/>
              </a:p>
            </p:txBody>
          </p:sp>
          <p:sp>
            <p:nvSpPr>
              <p:cNvPr id="372815" name="Rectangle 79"/>
              <p:cNvSpPr>
                <a:spLocks noChangeArrowheads="1"/>
              </p:cNvSpPr>
              <p:nvPr/>
            </p:nvSpPr>
            <p:spPr bwMode="auto">
              <a:xfrm>
                <a:off x="559" y="2424"/>
                <a:ext cx="212" cy="288"/>
              </a:xfrm>
              <a:prstGeom prst="rect">
                <a:avLst/>
              </a:prstGeom>
              <a:noFill/>
              <a:ln>
                <a:noFill/>
              </a:ln>
              <a:effectLst/>
            </p:spPr>
            <p:txBody>
              <a:bodyPr wrap="none">
                <a:spAutoFit/>
              </a:bodyPr>
              <a:lstStyle/>
              <a:p>
                <a:pPr algn="l">
                  <a:spcBef>
                    <a:spcPts val="0"/>
                  </a:spcBef>
                  <a:defRPr/>
                </a:pPr>
                <a:r>
                  <a:rPr lang="en-US">
                    <a:solidFill>
                      <a:srgbClr val="000099"/>
                    </a:solidFill>
                    <a:latin typeface="Times New Roman"/>
                    <a:ea typeface="楷体_GB2312"/>
                  </a:rPr>
                  <a:t>0</a:t>
                </a:r>
                <a:endParaRPr/>
              </a:p>
            </p:txBody>
          </p:sp>
        </p:grpSp>
        <p:grpSp>
          <p:nvGrpSpPr>
            <p:cNvPr id="372816" name="Group 80"/>
            <p:cNvGrpSpPr/>
            <p:nvPr/>
          </p:nvGrpSpPr>
          <p:grpSpPr bwMode="auto">
            <a:xfrm>
              <a:off x="2954" y="2460"/>
              <a:ext cx="289" cy="288"/>
              <a:chOff x="559" y="2424"/>
              <a:chExt cx="289" cy="288"/>
            </a:xfrm>
          </p:grpSpPr>
          <p:sp>
            <p:nvSpPr>
              <p:cNvPr id="372817" name="Line 81"/>
              <p:cNvSpPr>
                <a:spLocks noChangeShapeType="1"/>
              </p:cNvSpPr>
              <p:nvPr/>
            </p:nvSpPr>
            <p:spPr bwMode="auto">
              <a:xfrm flipV="1">
                <a:off x="704" y="2584"/>
                <a:ext cx="144" cy="8"/>
              </a:xfrm>
              <a:prstGeom prst="line">
                <a:avLst/>
              </a:prstGeom>
              <a:noFill/>
              <a:ln w="28575">
                <a:solidFill>
                  <a:srgbClr val="000099"/>
                </a:solidFill>
                <a:round/>
                <a:headEnd/>
                <a:tailEnd type="triangle" w="med" len="med"/>
              </a:ln>
              <a:effectLst/>
            </p:spPr>
            <p:txBody>
              <a:bodyPr>
                <a:spAutoFit/>
              </a:bodyPr>
              <a:lstStyle/>
              <a:p>
                <a:pPr>
                  <a:defRPr/>
                </a:pPr>
                <a:endParaRPr lang="zh-CN"/>
              </a:p>
            </p:txBody>
          </p:sp>
          <p:sp>
            <p:nvSpPr>
              <p:cNvPr id="372818" name="Rectangle 82"/>
              <p:cNvSpPr>
                <a:spLocks noChangeArrowheads="1"/>
              </p:cNvSpPr>
              <p:nvPr/>
            </p:nvSpPr>
            <p:spPr bwMode="auto">
              <a:xfrm>
                <a:off x="559" y="2424"/>
                <a:ext cx="212" cy="288"/>
              </a:xfrm>
              <a:prstGeom prst="rect">
                <a:avLst/>
              </a:prstGeom>
              <a:noFill/>
              <a:ln>
                <a:noFill/>
              </a:ln>
              <a:effectLst/>
            </p:spPr>
            <p:txBody>
              <a:bodyPr wrap="none">
                <a:spAutoFit/>
              </a:bodyPr>
              <a:lstStyle/>
              <a:p>
                <a:pPr algn="l">
                  <a:spcBef>
                    <a:spcPts val="0"/>
                  </a:spcBef>
                  <a:defRPr/>
                </a:pPr>
                <a:r>
                  <a:rPr lang="en-US">
                    <a:solidFill>
                      <a:srgbClr val="000099"/>
                    </a:solidFill>
                    <a:latin typeface="Times New Roman"/>
                    <a:ea typeface="楷体_GB2312"/>
                  </a:rPr>
                  <a:t>1</a:t>
                </a:r>
                <a:endParaRPr/>
              </a:p>
            </p:txBody>
          </p:sp>
        </p:grpSp>
        <p:grpSp>
          <p:nvGrpSpPr>
            <p:cNvPr id="372819" name="Group 83"/>
            <p:cNvGrpSpPr/>
            <p:nvPr/>
          </p:nvGrpSpPr>
          <p:grpSpPr bwMode="auto">
            <a:xfrm>
              <a:off x="3379" y="1049"/>
              <a:ext cx="317" cy="304"/>
              <a:chOff x="2473" y="3219"/>
              <a:chExt cx="367" cy="492"/>
            </a:xfrm>
          </p:grpSpPr>
          <p:sp>
            <p:nvSpPr>
              <p:cNvPr id="372820" name="Rectangle 84"/>
              <p:cNvSpPr>
                <a:spLocks noChangeArrowheads="1"/>
              </p:cNvSpPr>
              <p:nvPr/>
            </p:nvSpPr>
            <p:spPr bwMode="auto">
              <a:xfrm>
                <a:off x="2473" y="3219"/>
                <a:ext cx="357" cy="339"/>
              </a:xfrm>
              <a:prstGeom prst="rect">
                <a:avLst/>
              </a:prstGeom>
              <a:solidFill>
                <a:srgbClr val="FFFFCC">
                  <a:alpha val="0"/>
                </a:srgbClr>
              </a:solidFill>
              <a:ln>
                <a:noFill/>
              </a:ln>
              <a:effectLst/>
            </p:spPr>
            <p:txBody>
              <a:bodyPr anchor="ctr">
                <a:spAutoFit/>
              </a:bodyPr>
              <a:lstStyle/>
              <a:p>
                <a:pPr>
                  <a:defRPr/>
                </a:pPr>
                <a:endParaRPr lang="zh-CN"/>
              </a:p>
            </p:txBody>
          </p:sp>
          <p:sp>
            <p:nvSpPr>
              <p:cNvPr id="372821" name="Rectangle 85"/>
              <p:cNvSpPr>
                <a:spLocks noChangeArrowheads="1"/>
              </p:cNvSpPr>
              <p:nvPr/>
            </p:nvSpPr>
            <p:spPr bwMode="auto">
              <a:xfrm>
                <a:off x="2516" y="3245"/>
                <a:ext cx="324" cy="466"/>
              </a:xfrm>
              <a:prstGeom prst="rect">
                <a:avLst/>
              </a:prstGeom>
              <a:noFill/>
              <a:ln>
                <a:noFill/>
              </a:ln>
              <a:effectLst/>
            </p:spPr>
            <p:txBody>
              <a:bodyPr>
                <a:spAutoFit/>
              </a:bodyPr>
              <a:lstStyle/>
              <a:p>
                <a:pPr algn="l">
                  <a:spcBef>
                    <a:spcPts val="0"/>
                  </a:spcBef>
                  <a:defRPr/>
                </a:pPr>
                <a:r>
                  <a:rPr lang="en-US" sz="2000">
                    <a:latin typeface="Times New Roman"/>
                  </a:rPr>
                  <a:t> </a:t>
                </a:r>
                <a:r>
                  <a:rPr lang="en-US">
                    <a:latin typeface="Times New Roman"/>
                  </a:rPr>
                  <a:t>1 </a:t>
                </a:r>
                <a:endParaRPr/>
              </a:p>
            </p:txBody>
          </p:sp>
        </p:grpSp>
      </p:grpSp>
      <p:grpSp>
        <p:nvGrpSpPr>
          <p:cNvPr id="372829" name="Group 93"/>
          <p:cNvGrpSpPr/>
          <p:nvPr/>
        </p:nvGrpSpPr>
        <p:grpSpPr bwMode="auto">
          <a:xfrm>
            <a:off x="1403350" y="1268413"/>
            <a:ext cx="2979738" cy="2592387"/>
            <a:chOff x="780" y="540"/>
            <a:chExt cx="1877" cy="1633"/>
          </a:xfrm>
        </p:grpSpPr>
        <p:sp>
          <p:nvSpPr>
            <p:cNvPr id="372822" name="Rectangle 86"/>
            <p:cNvSpPr>
              <a:spLocks noChangeArrowheads="1"/>
            </p:cNvSpPr>
            <p:nvPr/>
          </p:nvSpPr>
          <p:spPr bwMode="auto">
            <a:xfrm>
              <a:off x="787" y="540"/>
              <a:ext cx="1166" cy="321"/>
            </a:xfrm>
            <a:prstGeom prst="rect">
              <a:avLst/>
            </a:prstGeom>
            <a:noFill/>
            <a:ln>
              <a:noFill/>
            </a:ln>
            <a:effectLst/>
          </p:spPr>
          <p:txBody>
            <a:bodyPr/>
            <a:lstStyle>
              <a:lvl1pPr marL="469900" indent="-469900" algn="l">
                <a:spcBef>
                  <a:spcPts val="0"/>
                </a:spcBef>
                <a:buClr>
                  <a:schemeClr val="accent2"/>
                </a:buClr>
                <a:buFont typeface="Wingdings"/>
                <a:buChar char="o"/>
                <a:defRPr sz="3000" b="1">
                  <a:solidFill>
                    <a:schemeClr val="tx1"/>
                  </a:solidFill>
                  <a:latin typeface="Arial Narrow"/>
                  <a:ea typeface="楷体_GB2312"/>
                </a:defRPr>
              </a:lvl1pPr>
              <a:lvl2pPr marL="908050" indent="-436563" algn="l">
                <a:spcBef>
                  <a:spcPts val="0"/>
                </a:spcBef>
                <a:buClr>
                  <a:schemeClr val="accent2"/>
                </a:buClr>
                <a:buFont typeface="Wingdings"/>
                <a:buChar char="n"/>
                <a:defRPr sz="3000" b="1">
                  <a:solidFill>
                    <a:schemeClr val="tx1"/>
                  </a:solidFill>
                  <a:latin typeface="Arial Narrow"/>
                  <a:ea typeface="楷体_GB2312"/>
                </a:defRPr>
              </a:lvl2pPr>
              <a:lvl3pPr marL="1304925" indent="-395288" algn="l">
                <a:spcBef>
                  <a:spcPts val="0"/>
                </a:spcBef>
                <a:buClr>
                  <a:schemeClr val="accent2"/>
                </a:buClr>
                <a:buFont typeface="Wingdings"/>
                <a:buChar char="o"/>
                <a:defRPr sz="2800" b="1">
                  <a:solidFill>
                    <a:schemeClr val="tx1"/>
                  </a:solidFill>
                  <a:latin typeface="Arial Narrow"/>
                  <a:ea typeface="楷体_GB2312"/>
                </a:defRPr>
              </a:lvl3pPr>
              <a:lvl4pPr marL="1693863" indent="-387350" algn="l">
                <a:spcBef>
                  <a:spcPts val="0"/>
                </a:spcBef>
                <a:buClr>
                  <a:schemeClr val="accent2"/>
                </a:buClr>
                <a:buFont typeface="Wingdings"/>
                <a:buChar char="n"/>
                <a:defRPr sz="2400" b="1">
                  <a:solidFill>
                    <a:schemeClr val="tx1"/>
                  </a:solidFill>
                  <a:latin typeface="Arial Narrow"/>
                  <a:ea typeface="楷体_GB2312"/>
                </a:defRPr>
              </a:lvl4pPr>
              <a:lvl5pPr marL="2093913" indent="-398463" algn="l">
                <a:spcBef>
                  <a:spcPts val="0"/>
                </a:spcBef>
                <a:buClr>
                  <a:schemeClr val="accent2"/>
                </a:buClr>
                <a:buFont typeface="Wingdings"/>
                <a:buChar char="§"/>
                <a:defRPr sz="2400" b="1">
                  <a:solidFill>
                    <a:schemeClr val="tx1"/>
                  </a:solidFill>
                  <a:latin typeface="Arial Narrow"/>
                  <a:ea typeface="楷体_GB2312"/>
                </a:defRPr>
              </a:lvl5pPr>
              <a:lvl6pPr marL="2551113" indent="-398463">
                <a:spcBef>
                  <a:spcPts val="0"/>
                </a:spcBef>
                <a:spcAft>
                  <a:spcPts val="0"/>
                </a:spcAft>
                <a:buClr>
                  <a:schemeClr val="accent2"/>
                </a:buClr>
                <a:buFont typeface="Wingdings"/>
                <a:buChar char="§"/>
                <a:defRPr sz="2400" b="1">
                  <a:solidFill>
                    <a:schemeClr val="tx1"/>
                  </a:solidFill>
                  <a:latin typeface="Arial Narrow"/>
                  <a:ea typeface="楷体_GB2312"/>
                </a:defRPr>
              </a:lvl6pPr>
              <a:lvl7pPr marL="3008313" indent="-398463">
                <a:spcBef>
                  <a:spcPts val="0"/>
                </a:spcBef>
                <a:spcAft>
                  <a:spcPts val="0"/>
                </a:spcAft>
                <a:buClr>
                  <a:schemeClr val="accent2"/>
                </a:buClr>
                <a:buFont typeface="Wingdings"/>
                <a:buChar char="§"/>
                <a:defRPr sz="2400" b="1">
                  <a:solidFill>
                    <a:schemeClr val="tx1"/>
                  </a:solidFill>
                  <a:latin typeface="Arial Narrow"/>
                  <a:ea typeface="楷体_GB2312"/>
                </a:defRPr>
              </a:lvl7pPr>
              <a:lvl8pPr marL="3465513" indent="-398463">
                <a:spcBef>
                  <a:spcPts val="0"/>
                </a:spcBef>
                <a:spcAft>
                  <a:spcPts val="0"/>
                </a:spcAft>
                <a:buClr>
                  <a:schemeClr val="accent2"/>
                </a:buClr>
                <a:buFont typeface="Wingdings"/>
                <a:buChar char="§"/>
                <a:defRPr sz="2400" b="1">
                  <a:solidFill>
                    <a:schemeClr val="tx1"/>
                  </a:solidFill>
                  <a:latin typeface="Arial Narrow"/>
                  <a:ea typeface="楷体_GB2312"/>
                </a:defRPr>
              </a:lvl8pPr>
              <a:lvl9pPr marL="3922713" indent="-398463">
                <a:spcBef>
                  <a:spcPts val="0"/>
                </a:spcBef>
                <a:spcAft>
                  <a:spcPts val="0"/>
                </a:spcAft>
                <a:buClr>
                  <a:schemeClr val="accent2"/>
                </a:buClr>
                <a:buFont typeface="Wingdings"/>
                <a:buChar char="§"/>
                <a:defRPr sz="2400" b="1">
                  <a:solidFill>
                    <a:schemeClr val="tx1"/>
                  </a:solidFill>
                  <a:latin typeface="Arial Narrow"/>
                  <a:ea typeface="楷体_GB2312"/>
                </a:defRPr>
              </a:lvl9pPr>
            </a:lstStyle>
            <a:p>
              <a:pPr>
                <a:lnSpc>
                  <a:spcPct val="90000"/>
                </a:lnSpc>
                <a:buFont typeface="Wingdings"/>
                <a:buNone/>
                <a:defRPr/>
              </a:pPr>
              <a:r>
                <a:rPr lang="en-US" sz="2600" i="1">
                  <a:solidFill>
                    <a:srgbClr val="000099"/>
                  </a:solidFill>
                  <a:latin typeface="Times New Roman"/>
                </a:rPr>
                <a:t>Q</a:t>
              </a:r>
              <a:r>
                <a:rPr lang="en-US" sz="2600" baseline="-25000">
                  <a:solidFill>
                    <a:srgbClr val="000099"/>
                  </a:solidFill>
                  <a:latin typeface="Times New Roman"/>
                </a:rPr>
                <a:t>0</a:t>
              </a:r>
              <a:r>
                <a:rPr lang="en-US" sz="2600" baseline="30000">
                  <a:solidFill>
                    <a:srgbClr val="000099"/>
                  </a:solidFill>
                  <a:latin typeface="Times New Roman"/>
                </a:rPr>
                <a:t>n+1</a:t>
              </a:r>
              <a:r>
                <a:rPr lang="en-US" sz="2600">
                  <a:solidFill>
                    <a:srgbClr val="000099"/>
                  </a:solidFill>
                  <a:latin typeface="Times New Roman"/>
                </a:rPr>
                <a:t>=D</a:t>
              </a:r>
              <a:r>
                <a:rPr lang="en-US" sz="2600" baseline="-25000">
                  <a:solidFill>
                    <a:srgbClr val="000099"/>
                  </a:solidFill>
                  <a:latin typeface="Times New Roman"/>
                </a:rPr>
                <a:t>SI</a:t>
              </a:r>
              <a:endParaRPr lang="en-GB" sz="2600" baseline="-25000">
                <a:solidFill>
                  <a:srgbClr val="000099"/>
                </a:solidFill>
                <a:latin typeface="Times New Roman"/>
              </a:endParaRPr>
            </a:p>
          </p:txBody>
        </p:sp>
        <p:sp>
          <p:nvSpPr>
            <p:cNvPr id="372823" name="Rectangle 87"/>
            <p:cNvSpPr>
              <a:spLocks noChangeArrowheads="1"/>
            </p:cNvSpPr>
            <p:nvPr/>
          </p:nvSpPr>
          <p:spPr bwMode="auto">
            <a:xfrm>
              <a:off x="780" y="1012"/>
              <a:ext cx="1374" cy="321"/>
            </a:xfrm>
            <a:prstGeom prst="rect">
              <a:avLst/>
            </a:prstGeom>
            <a:noFill/>
            <a:ln>
              <a:noFill/>
            </a:ln>
            <a:effectLst/>
          </p:spPr>
          <p:txBody>
            <a:bodyPr/>
            <a:lstStyle>
              <a:lvl1pPr marL="469900" indent="-469900" algn="l">
                <a:spcBef>
                  <a:spcPts val="0"/>
                </a:spcBef>
                <a:buClr>
                  <a:schemeClr val="accent2"/>
                </a:buClr>
                <a:buFont typeface="Wingdings"/>
                <a:buChar char="o"/>
                <a:defRPr sz="3000" b="1">
                  <a:solidFill>
                    <a:schemeClr val="tx1"/>
                  </a:solidFill>
                  <a:latin typeface="Arial Narrow"/>
                  <a:ea typeface="楷体_GB2312"/>
                </a:defRPr>
              </a:lvl1pPr>
              <a:lvl2pPr marL="908050" indent="-436563" algn="l">
                <a:spcBef>
                  <a:spcPts val="0"/>
                </a:spcBef>
                <a:buClr>
                  <a:schemeClr val="accent2"/>
                </a:buClr>
                <a:buFont typeface="Wingdings"/>
                <a:buChar char="n"/>
                <a:defRPr sz="3000" b="1">
                  <a:solidFill>
                    <a:schemeClr val="tx1"/>
                  </a:solidFill>
                  <a:latin typeface="Arial Narrow"/>
                  <a:ea typeface="楷体_GB2312"/>
                </a:defRPr>
              </a:lvl2pPr>
              <a:lvl3pPr marL="1304925" indent="-395288" algn="l">
                <a:spcBef>
                  <a:spcPts val="0"/>
                </a:spcBef>
                <a:buClr>
                  <a:schemeClr val="accent2"/>
                </a:buClr>
                <a:buFont typeface="Wingdings"/>
                <a:buChar char="o"/>
                <a:defRPr sz="2800" b="1">
                  <a:solidFill>
                    <a:schemeClr val="tx1"/>
                  </a:solidFill>
                  <a:latin typeface="Arial Narrow"/>
                  <a:ea typeface="楷体_GB2312"/>
                </a:defRPr>
              </a:lvl3pPr>
              <a:lvl4pPr marL="1693863" indent="-387350" algn="l">
                <a:spcBef>
                  <a:spcPts val="0"/>
                </a:spcBef>
                <a:buClr>
                  <a:schemeClr val="accent2"/>
                </a:buClr>
                <a:buFont typeface="Wingdings"/>
                <a:buChar char="n"/>
                <a:defRPr sz="2400" b="1">
                  <a:solidFill>
                    <a:schemeClr val="tx1"/>
                  </a:solidFill>
                  <a:latin typeface="Arial Narrow"/>
                  <a:ea typeface="楷体_GB2312"/>
                </a:defRPr>
              </a:lvl4pPr>
              <a:lvl5pPr marL="2093913" indent="-398463" algn="l">
                <a:spcBef>
                  <a:spcPts val="0"/>
                </a:spcBef>
                <a:buClr>
                  <a:schemeClr val="accent2"/>
                </a:buClr>
                <a:buFont typeface="Wingdings"/>
                <a:buChar char="§"/>
                <a:defRPr sz="2400" b="1">
                  <a:solidFill>
                    <a:schemeClr val="tx1"/>
                  </a:solidFill>
                  <a:latin typeface="Arial Narrow"/>
                  <a:ea typeface="楷体_GB2312"/>
                </a:defRPr>
              </a:lvl5pPr>
              <a:lvl6pPr marL="2551113" indent="-398463">
                <a:spcBef>
                  <a:spcPts val="0"/>
                </a:spcBef>
                <a:spcAft>
                  <a:spcPts val="0"/>
                </a:spcAft>
                <a:buClr>
                  <a:schemeClr val="accent2"/>
                </a:buClr>
                <a:buFont typeface="Wingdings"/>
                <a:buChar char="§"/>
                <a:defRPr sz="2400" b="1">
                  <a:solidFill>
                    <a:schemeClr val="tx1"/>
                  </a:solidFill>
                  <a:latin typeface="Arial Narrow"/>
                  <a:ea typeface="楷体_GB2312"/>
                </a:defRPr>
              </a:lvl6pPr>
              <a:lvl7pPr marL="3008313" indent="-398463">
                <a:spcBef>
                  <a:spcPts val="0"/>
                </a:spcBef>
                <a:spcAft>
                  <a:spcPts val="0"/>
                </a:spcAft>
                <a:buClr>
                  <a:schemeClr val="accent2"/>
                </a:buClr>
                <a:buFont typeface="Wingdings"/>
                <a:buChar char="§"/>
                <a:defRPr sz="2400" b="1">
                  <a:solidFill>
                    <a:schemeClr val="tx1"/>
                  </a:solidFill>
                  <a:latin typeface="Arial Narrow"/>
                  <a:ea typeface="楷体_GB2312"/>
                </a:defRPr>
              </a:lvl7pPr>
              <a:lvl8pPr marL="3465513" indent="-398463">
                <a:spcBef>
                  <a:spcPts val="0"/>
                </a:spcBef>
                <a:spcAft>
                  <a:spcPts val="0"/>
                </a:spcAft>
                <a:buClr>
                  <a:schemeClr val="accent2"/>
                </a:buClr>
                <a:buFont typeface="Wingdings"/>
                <a:buChar char="§"/>
                <a:defRPr sz="2400" b="1">
                  <a:solidFill>
                    <a:schemeClr val="tx1"/>
                  </a:solidFill>
                  <a:latin typeface="Arial Narrow"/>
                  <a:ea typeface="楷体_GB2312"/>
                </a:defRPr>
              </a:lvl8pPr>
              <a:lvl9pPr marL="3922713" indent="-398463">
                <a:spcBef>
                  <a:spcPts val="0"/>
                </a:spcBef>
                <a:spcAft>
                  <a:spcPts val="0"/>
                </a:spcAft>
                <a:buClr>
                  <a:schemeClr val="accent2"/>
                </a:buClr>
                <a:buFont typeface="Wingdings"/>
                <a:buChar char="§"/>
                <a:defRPr sz="2400" b="1">
                  <a:solidFill>
                    <a:schemeClr val="tx1"/>
                  </a:solidFill>
                  <a:latin typeface="Arial Narrow"/>
                  <a:ea typeface="楷体_GB2312"/>
                </a:defRPr>
              </a:lvl9pPr>
            </a:lstStyle>
            <a:p>
              <a:pPr>
                <a:lnSpc>
                  <a:spcPct val="90000"/>
                </a:lnSpc>
                <a:buFont typeface="Wingdings"/>
                <a:buNone/>
                <a:defRPr/>
              </a:pPr>
              <a:r>
                <a:rPr lang="en-US" sz="2600" i="1">
                  <a:solidFill>
                    <a:srgbClr val="000099"/>
                  </a:solidFill>
                  <a:latin typeface="Times New Roman"/>
                </a:rPr>
                <a:t>Q</a:t>
              </a:r>
              <a:r>
                <a:rPr lang="en-US" sz="2600" baseline="-25000">
                  <a:solidFill>
                    <a:srgbClr val="000099"/>
                  </a:solidFill>
                  <a:latin typeface="Times New Roman"/>
                </a:rPr>
                <a:t>1</a:t>
              </a:r>
              <a:r>
                <a:rPr lang="en-US" sz="2600" baseline="30000">
                  <a:solidFill>
                    <a:srgbClr val="000099"/>
                  </a:solidFill>
                  <a:latin typeface="Times New Roman"/>
                </a:rPr>
                <a:t>n+1</a:t>
              </a:r>
              <a:r>
                <a:rPr lang="en-US" sz="2600">
                  <a:solidFill>
                    <a:srgbClr val="000099"/>
                  </a:solidFill>
                  <a:latin typeface="Times New Roman"/>
                </a:rPr>
                <a:t> = </a:t>
              </a:r>
              <a:r>
                <a:rPr lang="en-US" sz="2600" i="1">
                  <a:solidFill>
                    <a:srgbClr val="000099"/>
                  </a:solidFill>
                  <a:latin typeface="Times New Roman"/>
                </a:rPr>
                <a:t>Q</a:t>
              </a:r>
              <a:r>
                <a:rPr lang="en-US" sz="2600" baseline="-25000">
                  <a:solidFill>
                    <a:srgbClr val="000099"/>
                  </a:solidFill>
                  <a:latin typeface="Times New Roman"/>
                </a:rPr>
                <a:t>0</a:t>
              </a:r>
              <a:r>
                <a:rPr lang="en-US" sz="2600" baseline="30000">
                  <a:solidFill>
                    <a:srgbClr val="000099"/>
                  </a:solidFill>
                  <a:latin typeface="Times New Roman"/>
                </a:rPr>
                <a:t>n</a:t>
              </a:r>
              <a:endParaRPr lang="en-GB" sz="2600" baseline="30000">
                <a:solidFill>
                  <a:srgbClr val="000099"/>
                </a:solidFill>
                <a:latin typeface="Times New Roman"/>
              </a:endParaRPr>
            </a:p>
          </p:txBody>
        </p:sp>
        <p:sp>
          <p:nvSpPr>
            <p:cNvPr id="372824" name="Rectangle 88"/>
            <p:cNvSpPr>
              <a:spLocks noChangeArrowheads="1"/>
            </p:cNvSpPr>
            <p:nvPr/>
          </p:nvSpPr>
          <p:spPr bwMode="auto">
            <a:xfrm>
              <a:off x="780" y="1398"/>
              <a:ext cx="1877" cy="321"/>
            </a:xfrm>
            <a:prstGeom prst="rect">
              <a:avLst/>
            </a:prstGeom>
            <a:noFill/>
            <a:ln>
              <a:noFill/>
            </a:ln>
            <a:effectLst/>
          </p:spPr>
          <p:txBody>
            <a:bodyPr/>
            <a:lstStyle>
              <a:lvl1pPr marL="469900" indent="-469900" algn="l">
                <a:spcBef>
                  <a:spcPts val="0"/>
                </a:spcBef>
                <a:buClr>
                  <a:schemeClr val="accent2"/>
                </a:buClr>
                <a:buFont typeface="Wingdings"/>
                <a:buChar char="o"/>
                <a:defRPr sz="3000" b="1">
                  <a:solidFill>
                    <a:schemeClr val="tx1"/>
                  </a:solidFill>
                  <a:latin typeface="Arial Narrow"/>
                  <a:ea typeface="楷体_GB2312"/>
                </a:defRPr>
              </a:lvl1pPr>
              <a:lvl2pPr marL="908050" indent="-436563" algn="l">
                <a:spcBef>
                  <a:spcPts val="0"/>
                </a:spcBef>
                <a:buClr>
                  <a:schemeClr val="accent2"/>
                </a:buClr>
                <a:buFont typeface="Wingdings"/>
                <a:buChar char="n"/>
                <a:defRPr sz="3000" b="1">
                  <a:solidFill>
                    <a:schemeClr val="tx1"/>
                  </a:solidFill>
                  <a:latin typeface="Arial Narrow"/>
                  <a:ea typeface="楷体_GB2312"/>
                </a:defRPr>
              </a:lvl2pPr>
              <a:lvl3pPr marL="1304925" indent="-395288" algn="l">
                <a:spcBef>
                  <a:spcPts val="0"/>
                </a:spcBef>
                <a:buClr>
                  <a:schemeClr val="accent2"/>
                </a:buClr>
                <a:buFont typeface="Wingdings"/>
                <a:buChar char="o"/>
                <a:defRPr sz="2800" b="1">
                  <a:solidFill>
                    <a:schemeClr val="tx1"/>
                  </a:solidFill>
                  <a:latin typeface="Arial Narrow"/>
                  <a:ea typeface="楷体_GB2312"/>
                </a:defRPr>
              </a:lvl3pPr>
              <a:lvl4pPr marL="1693863" indent="-387350" algn="l">
                <a:spcBef>
                  <a:spcPts val="0"/>
                </a:spcBef>
                <a:buClr>
                  <a:schemeClr val="accent2"/>
                </a:buClr>
                <a:buFont typeface="Wingdings"/>
                <a:buChar char="n"/>
                <a:defRPr sz="2400" b="1">
                  <a:solidFill>
                    <a:schemeClr val="tx1"/>
                  </a:solidFill>
                  <a:latin typeface="Arial Narrow"/>
                  <a:ea typeface="楷体_GB2312"/>
                </a:defRPr>
              </a:lvl4pPr>
              <a:lvl5pPr marL="2093913" indent="-398463" algn="l">
                <a:spcBef>
                  <a:spcPts val="0"/>
                </a:spcBef>
                <a:buClr>
                  <a:schemeClr val="accent2"/>
                </a:buClr>
                <a:buFont typeface="Wingdings"/>
                <a:buChar char="§"/>
                <a:defRPr sz="2400" b="1">
                  <a:solidFill>
                    <a:schemeClr val="tx1"/>
                  </a:solidFill>
                  <a:latin typeface="Arial Narrow"/>
                  <a:ea typeface="楷体_GB2312"/>
                </a:defRPr>
              </a:lvl5pPr>
              <a:lvl6pPr marL="2551113" indent="-398463">
                <a:spcBef>
                  <a:spcPts val="0"/>
                </a:spcBef>
                <a:spcAft>
                  <a:spcPts val="0"/>
                </a:spcAft>
                <a:buClr>
                  <a:schemeClr val="accent2"/>
                </a:buClr>
                <a:buFont typeface="Wingdings"/>
                <a:buChar char="§"/>
                <a:defRPr sz="2400" b="1">
                  <a:solidFill>
                    <a:schemeClr val="tx1"/>
                  </a:solidFill>
                  <a:latin typeface="Arial Narrow"/>
                  <a:ea typeface="楷体_GB2312"/>
                </a:defRPr>
              </a:lvl6pPr>
              <a:lvl7pPr marL="3008313" indent="-398463">
                <a:spcBef>
                  <a:spcPts val="0"/>
                </a:spcBef>
                <a:spcAft>
                  <a:spcPts val="0"/>
                </a:spcAft>
                <a:buClr>
                  <a:schemeClr val="accent2"/>
                </a:buClr>
                <a:buFont typeface="Wingdings"/>
                <a:buChar char="§"/>
                <a:defRPr sz="2400" b="1">
                  <a:solidFill>
                    <a:schemeClr val="tx1"/>
                  </a:solidFill>
                  <a:latin typeface="Arial Narrow"/>
                  <a:ea typeface="楷体_GB2312"/>
                </a:defRPr>
              </a:lvl7pPr>
              <a:lvl8pPr marL="3465513" indent="-398463">
                <a:spcBef>
                  <a:spcPts val="0"/>
                </a:spcBef>
                <a:spcAft>
                  <a:spcPts val="0"/>
                </a:spcAft>
                <a:buClr>
                  <a:schemeClr val="accent2"/>
                </a:buClr>
                <a:buFont typeface="Wingdings"/>
                <a:buChar char="§"/>
                <a:defRPr sz="2400" b="1">
                  <a:solidFill>
                    <a:schemeClr val="tx1"/>
                  </a:solidFill>
                  <a:latin typeface="Arial Narrow"/>
                  <a:ea typeface="楷体_GB2312"/>
                </a:defRPr>
              </a:lvl8pPr>
              <a:lvl9pPr marL="3922713" indent="-398463">
                <a:spcBef>
                  <a:spcPts val="0"/>
                </a:spcBef>
                <a:spcAft>
                  <a:spcPts val="0"/>
                </a:spcAft>
                <a:buClr>
                  <a:schemeClr val="accent2"/>
                </a:buClr>
                <a:buFont typeface="Wingdings"/>
                <a:buChar char="§"/>
                <a:defRPr sz="2400" b="1">
                  <a:solidFill>
                    <a:schemeClr val="tx1"/>
                  </a:solidFill>
                  <a:latin typeface="Arial Narrow"/>
                  <a:ea typeface="楷体_GB2312"/>
                </a:defRPr>
              </a:lvl9pPr>
            </a:lstStyle>
            <a:p>
              <a:pPr>
                <a:lnSpc>
                  <a:spcPct val="90000"/>
                </a:lnSpc>
                <a:buFont typeface="Wingdings"/>
                <a:buNone/>
                <a:defRPr/>
              </a:pPr>
              <a:r>
                <a:rPr lang="en-US" sz="2600" i="1">
                  <a:solidFill>
                    <a:srgbClr val="000099"/>
                  </a:solidFill>
                  <a:latin typeface="Times New Roman"/>
                </a:rPr>
                <a:t>Q</a:t>
              </a:r>
              <a:r>
                <a:rPr lang="en-US" sz="2600" baseline="-25000">
                  <a:solidFill>
                    <a:srgbClr val="000099"/>
                  </a:solidFill>
                  <a:latin typeface="Times New Roman"/>
                </a:rPr>
                <a:t>2</a:t>
              </a:r>
              <a:r>
                <a:rPr lang="en-US" sz="2600" baseline="30000">
                  <a:solidFill>
                    <a:srgbClr val="000099"/>
                  </a:solidFill>
                  <a:latin typeface="Times New Roman"/>
                </a:rPr>
                <a:t>n+1</a:t>
              </a:r>
              <a:r>
                <a:rPr lang="en-US" sz="2600">
                  <a:solidFill>
                    <a:srgbClr val="000099"/>
                  </a:solidFill>
                  <a:latin typeface="Times New Roman"/>
                </a:rPr>
                <a:t> =</a:t>
              </a:r>
              <a:r>
                <a:rPr lang="en-US" sz="2600" i="1">
                  <a:solidFill>
                    <a:srgbClr val="000099"/>
                  </a:solidFill>
                  <a:latin typeface="Times New Roman"/>
                </a:rPr>
                <a:t>Q</a:t>
              </a:r>
              <a:r>
                <a:rPr lang="en-US" sz="2600" baseline="30000">
                  <a:solidFill>
                    <a:srgbClr val="000099"/>
                  </a:solidFill>
                  <a:latin typeface="Times New Roman"/>
                </a:rPr>
                <a:t>n</a:t>
              </a:r>
              <a:r>
                <a:rPr lang="en-US" sz="2600" baseline="-25000">
                  <a:solidFill>
                    <a:srgbClr val="000099"/>
                  </a:solidFill>
                  <a:latin typeface="Times New Roman"/>
                </a:rPr>
                <a:t>1</a:t>
              </a:r>
              <a:endParaRPr lang="en-GB" sz="2600" baseline="-25000">
                <a:solidFill>
                  <a:srgbClr val="000099"/>
                </a:solidFill>
                <a:latin typeface="Times New Roman"/>
              </a:endParaRPr>
            </a:p>
          </p:txBody>
        </p:sp>
        <p:sp>
          <p:nvSpPr>
            <p:cNvPr id="372825" name="Rectangle 89"/>
            <p:cNvSpPr>
              <a:spLocks noChangeArrowheads="1"/>
            </p:cNvSpPr>
            <p:nvPr/>
          </p:nvSpPr>
          <p:spPr bwMode="auto">
            <a:xfrm>
              <a:off x="803" y="1852"/>
              <a:ext cx="1503" cy="321"/>
            </a:xfrm>
            <a:prstGeom prst="rect">
              <a:avLst/>
            </a:prstGeom>
            <a:noFill/>
            <a:ln>
              <a:noFill/>
            </a:ln>
            <a:effectLst/>
          </p:spPr>
          <p:txBody>
            <a:bodyPr/>
            <a:lstStyle>
              <a:lvl1pPr marL="469900" indent="-469900" algn="l">
                <a:spcBef>
                  <a:spcPts val="0"/>
                </a:spcBef>
                <a:buClr>
                  <a:schemeClr val="accent2"/>
                </a:buClr>
                <a:buFont typeface="Wingdings"/>
                <a:buChar char="o"/>
                <a:defRPr sz="3000" b="1">
                  <a:solidFill>
                    <a:schemeClr val="tx1"/>
                  </a:solidFill>
                  <a:latin typeface="Arial Narrow"/>
                  <a:ea typeface="楷体_GB2312"/>
                </a:defRPr>
              </a:lvl1pPr>
              <a:lvl2pPr marL="908050" indent="-436563" algn="l">
                <a:spcBef>
                  <a:spcPts val="0"/>
                </a:spcBef>
                <a:buClr>
                  <a:schemeClr val="accent2"/>
                </a:buClr>
                <a:buFont typeface="Wingdings"/>
                <a:buChar char="n"/>
                <a:defRPr sz="3000" b="1">
                  <a:solidFill>
                    <a:schemeClr val="tx1"/>
                  </a:solidFill>
                  <a:latin typeface="Arial Narrow"/>
                  <a:ea typeface="楷体_GB2312"/>
                </a:defRPr>
              </a:lvl2pPr>
              <a:lvl3pPr marL="1304925" indent="-395288" algn="l">
                <a:spcBef>
                  <a:spcPts val="0"/>
                </a:spcBef>
                <a:buClr>
                  <a:schemeClr val="accent2"/>
                </a:buClr>
                <a:buFont typeface="Wingdings"/>
                <a:buChar char="o"/>
                <a:defRPr sz="2800" b="1">
                  <a:solidFill>
                    <a:schemeClr val="tx1"/>
                  </a:solidFill>
                  <a:latin typeface="Arial Narrow"/>
                  <a:ea typeface="楷体_GB2312"/>
                </a:defRPr>
              </a:lvl3pPr>
              <a:lvl4pPr marL="1693863" indent="-387350" algn="l">
                <a:spcBef>
                  <a:spcPts val="0"/>
                </a:spcBef>
                <a:buClr>
                  <a:schemeClr val="accent2"/>
                </a:buClr>
                <a:buFont typeface="Wingdings"/>
                <a:buChar char="n"/>
                <a:defRPr sz="2400" b="1">
                  <a:solidFill>
                    <a:schemeClr val="tx1"/>
                  </a:solidFill>
                  <a:latin typeface="Arial Narrow"/>
                  <a:ea typeface="楷体_GB2312"/>
                </a:defRPr>
              </a:lvl4pPr>
              <a:lvl5pPr marL="2093913" indent="-398463" algn="l">
                <a:spcBef>
                  <a:spcPts val="0"/>
                </a:spcBef>
                <a:buClr>
                  <a:schemeClr val="accent2"/>
                </a:buClr>
                <a:buFont typeface="Wingdings"/>
                <a:buChar char="§"/>
                <a:defRPr sz="2400" b="1">
                  <a:solidFill>
                    <a:schemeClr val="tx1"/>
                  </a:solidFill>
                  <a:latin typeface="Arial Narrow"/>
                  <a:ea typeface="楷体_GB2312"/>
                </a:defRPr>
              </a:lvl5pPr>
              <a:lvl6pPr marL="2551113" indent="-398463">
                <a:spcBef>
                  <a:spcPts val="0"/>
                </a:spcBef>
                <a:spcAft>
                  <a:spcPts val="0"/>
                </a:spcAft>
                <a:buClr>
                  <a:schemeClr val="accent2"/>
                </a:buClr>
                <a:buFont typeface="Wingdings"/>
                <a:buChar char="§"/>
                <a:defRPr sz="2400" b="1">
                  <a:solidFill>
                    <a:schemeClr val="tx1"/>
                  </a:solidFill>
                  <a:latin typeface="Arial Narrow"/>
                  <a:ea typeface="楷体_GB2312"/>
                </a:defRPr>
              </a:lvl6pPr>
              <a:lvl7pPr marL="3008313" indent="-398463">
                <a:spcBef>
                  <a:spcPts val="0"/>
                </a:spcBef>
                <a:spcAft>
                  <a:spcPts val="0"/>
                </a:spcAft>
                <a:buClr>
                  <a:schemeClr val="accent2"/>
                </a:buClr>
                <a:buFont typeface="Wingdings"/>
                <a:buChar char="§"/>
                <a:defRPr sz="2400" b="1">
                  <a:solidFill>
                    <a:schemeClr val="tx1"/>
                  </a:solidFill>
                  <a:latin typeface="Arial Narrow"/>
                  <a:ea typeface="楷体_GB2312"/>
                </a:defRPr>
              </a:lvl7pPr>
              <a:lvl8pPr marL="3465513" indent="-398463">
                <a:spcBef>
                  <a:spcPts val="0"/>
                </a:spcBef>
                <a:spcAft>
                  <a:spcPts val="0"/>
                </a:spcAft>
                <a:buClr>
                  <a:schemeClr val="accent2"/>
                </a:buClr>
                <a:buFont typeface="Wingdings"/>
                <a:buChar char="§"/>
                <a:defRPr sz="2400" b="1">
                  <a:solidFill>
                    <a:schemeClr val="tx1"/>
                  </a:solidFill>
                  <a:latin typeface="Arial Narrow"/>
                  <a:ea typeface="楷体_GB2312"/>
                </a:defRPr>
              </a:lvl8pPr>
              <a:lvl9pPr marL="3922713" indent="-398463">
                <a:spcBef>
                  <a:spcPts val="0"/>
                </a:spcBef>
                <a:spcAft>
                  <a:spcPts val="0"/>
                </a:spcAft>
                <a:buClr>
                  <a:schemeClr val="accent2"/>
                </a:buClr>
                <a:buFont typeface="Wingdings"/>
                <a:buChar char="§"/>
                <a:defRPr sz="2400" b="1">
                  <a:solidFill>
                    <a:schemeClr val="tx1"/>
                  </a:solidFill>
                  <a:latin typeface="Arial Narrow"/>
                  <a:ea typeface="楷体_GB2312"/>
                </a:defRPr>
              </a:lvl9pPr>
            </a:lstStyle>
            <a:p>
              <a:pPr>
                <a:lnSpc>
                  <a:spcPct val="90000"/>
                </a:lnSpc>
                <a:buFont typeface="Wingdings"/>
                <a:buNone/>
                <a:defRPr/>
              </a:pPr>
              <a:r>
                <a:rPr lang="en-US" sz="2600" i="1">
                  <a:solidFill>
                    <a:srgbClr val="000099"/>
                  </a:solidFill>
                  <a:latin typeface="Times New Roman"/>
                </a:rPr>
                <a:t>Q</a:t>
              </a:r>
              <a:r>
                <a:rPr lang="en-US" sz="2600" baseline="-25000">
                  <a:solidFill>
                    <a:srgbClr val="000099"/>
                  </a:solidFill>
                  <a:latin typeface="Times New Roman"/>
                </a:rPr>
                <a:t>3</a:t>
              </a:r>
              <a:r>
                <a:rPr lang="en-US" sz="2600" baseline="30000">
                  <a:solidFill>
                    <a:srgbClr val="000099"/>
                  </a:solidFill>
                  <a:latin typeface="Times New Roman"/>
                </a:rPr>
                <a:t>n+1</a:t>
              </a:r>
              <a:r>
                <a:rPr lang="en-US" sz="2600">
                  <a:solidFill>
                    <a:srgbClr val="000099"/>
                  </a:solidFill>
                  <a:latin typeface="Times New Roman"/>
                </a:rPr>
                <a:t> =</a:t>
              </a:r>
              <a:r>
                <a:rPr lang="en-US" sz="2600" i="1">
                  <a:solidFill>
                    <a:srgbClr val="000099"/>
                  </a:solidFill>
                  <a:latin typeface="Times New Roman"/>
                </a:rPr>
                <a:t>Q</a:t>
              </a:r>
              <a:r>
                <a:rPr lang="en-US" sz="2600" baseline="30000">
                  <a:solidFill>
                    <a:srgbClr val="000099"/>
                  </a:solidFill>
                  <a:latin typeface="Times New Roman"/>
                </a:rPr>
                <a:t>n</a:t>
              </a:r>
              <a:r>
                <a:rPr lang="en-US" sz="2600" baseline="-25000">
                  <a:solidFill>
                    <a:srgbClr val="000099"/>
                  </a:solidFill>
                  <a:latin typeface="Times New Roman"/>
                </a:rPr>
                <a:t>2</a:t>
              </a:r>
              <a:endParaRPr lang="en-GB" sz="2600" baseline="-25000">
                <a:solidFill>
                  <a:srgbClr val="000099"/>
                </a:solidFill>
                <a:latin typeface="Times New Roman"/>
              </a:endParaRPr>
            </a:p>
          </p:txBody>
        </p:sp>
      </p:grpSp>
      <p:graphicFrame>
        <p:nvGraphicFramePr>
          <p:cNvPr id="372826" name="Object 90"/>
          <p:cNvGraphicFramePr>
            <a:graphicFrameLocks xmlns:a="http://schemas.openxmlformats.org/drawingml/2006/main" noChangeAspect="1"/>
          </p:cNvGraphicFramePr>
          <p:nvPr/>
        </p:nvGraphicFramePr>
        <p:xfrm>
          <a:off x="1042988" y="4508500"/>
          <a:ext cx="7921625" cy="2101850"/>
        </p:xfrm>
        <a:graphic>
          <a:graphicData uri="http://schemas.openxmlformats.org/presentationml/2006/ole">
            <p:oleObj name="oleObj" r:id="rId4" imgW="3552825" imgH="866775" progId="Word.Picture.8">
              <p:embed/>
              <p:pic>
                <p:nvPicPr>
                  <p:cNvPr id="372826" name="Object 90"/>
                  <p:cNvPicPr/>
                  <p:nvPr/>
                </p:nvPicPr>
                <p:blipFill>
                  <a:blip r:embed="rId3"/>
                  <a:stretch/>
                </p:blipFill>
                <p:spPr bwMode="auto">
                  <a:xfrm>
                    <a:off x="1042988" y="4508500"/>
                    <a:ext cx="7921625" cy="2101850"/>
                  </a:xfrm>
                  <a:prstGeom prst="rect">
                    <a:avLst/>
                  </a:prstGeom>
                </p:spPr>
              </p:pic>
            </p:oleObj>
          </a:graphicData>
        </a:graphic>
      </p:graphicFrame>
      <p:sp>
        <p:nvSpPr>
          <p:cNvPr id="372827" name="Text Box 91"/>
          <p:cNvSpPr txBox="1">
            <a:spLocks noChangeArrowheads="1"/>
          </p:cNvSpPr>
          <p:nvPr/>
        </p:nvSpPr>
        <p:spPr bwMode="auto">
          <a:xfrm>
            <a:off x="250825" y="5049837"/>
            <a:ext cx="901700" cy="457200"/>
          </a:xfrm>
          <a:prstGeom prst="rect">
            <a:avLst/>
          </a:prstGeom>
          <a:noFill/>
          <a:ln>
            <a:noFill/>
          </a:ln>
          <a:effectLst/>
        </p:spPr>
        <p:txBody>
          <a:bodyPr>
            <a:spAutoFit/>
          </a:bodyPr>
          <a:lstStyle/>
          <a:p>
            <a:pPr algn="l">
              <a:spcBef>
                <a:spcPts val="0"/>
              </a:spcBef>
              <a:defRPr/>
            </a:pPr>
            <a:r>
              <a:rPr lang="en-US">
                <a:solidFill>
                  <a:srgbClr val="FF0000"/>
                </a:solidFill>
                <a:latin typeface="Times New Roman"/>
              </a:rPr>
              <a:t>1011</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d"/>
      </p:transition>
    </mc:Choice>
    <mc:Fallback>
      <p:transition spd="slow" advClick="1">
        <p:wipe dir="d"/>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72827"/>
                                        </p:tgtEl>
                                        <p:attrNameLst>
                                          <p:attrName>style.visibility</p:attrName>
                                        </p:attrNameLst>
                                      </p:cBhvr>
                                      <p:to>
                                        <p:strVal val="visible"/>
                                      </p:to>
                                    </p:set>
                                    <p:animEffect transition="in" filter="box(in)">
                                      <p:cBhvr>
                                        <p:cTn id="7" dur="500"/>
                                        <p:tgtEl>
                                          <p:spTgt spid="3728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72829"/>
                                        </p:tgtEl>
                                        <p:attrNameLst>
                                          <p:attrName>style.visibility</p:attrName>
                                        </p:attrNameLst>
                                      </p:cBhvr>
                                      <p:to>
                                        <p:strVal val="visible"/>
                                      </p:to>
                                    </p:set>
                                    <p:animEffect transition="in" filter="wipe(up)">
                                      <p:cBhvr>
                                        <p:cTn id="12" dur="500"/>
                                        <p:tgtEl>
                                          <p:spTgt spid="37282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72828"/>
                                        </p:tgtEl>
                                        <p:attrNameLst>
                                          <p:attrName>style.visibility</p:attrName>
                                        </p:attrNameLst>
                                      </p:cBhvr>
                                      <p:to>
                                        <p:strVal val="visible"/>
                                      </p:to>
                                    </p:set>
                                    <p:animEffect transition="in" filter="wipe(up)">
                                      <p:cBhvr>
                                        <p:cTn id="17" dur="500"/>
                                        <p:tgtEl>
                                          <p:spTgt spid="3728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2827" grpId="0" autoUpdateAnimBg="0"/>
    </p:bldLst>
  </p:timing>
</p:sld>
</file>

<file path=ppt/slides/slide1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374797" name="Object 13"/>
          <p:cNvGraphicFramePr>
            <a:graphicFrameLocks xmlns:a="http://schemas.openxmlformats.org/drawingml/2006/main" noChangeAspect="1"/>
          </p:cNvGraphicFramePr>
          <p:nvPr/>
        </p:nvGraphicFramePr>
        <p:xfrm>
          <a:off x="1104900" y="1144588"/>
          <a:ext cx="5699125" cy="3603625"/>
        </p:xfrm>
        <a:graphic>
          <a:graphicData uri="http://schemas.openxmlformats.org/presentationml/2006/ole">
            <p:oleObj name="oleObj" r:id="rId4" imgW="2857500" imgH="1847850" progId="Word.Picture.8">
              <p:embed/>
              <p:pic>
                <p:nvPicPr>
                  <p:cNvPr id="374797" name="Object 13"/>
                  <p:cNvPicPr/>
                  <p:nvPr/>
                </p:nvPicPr>
                <p:blipFill>
                  <a:blip r:embed="rId3"/>
                  <a:stretch/>
                </p:blipFill>
                <p:spPr bwMode="auto">
                  <a:xfrm>
                    <a:off x="1104900" y="1144588"/>
                    <a:ext cx="5699125" cy="3603625"/>
                  </a:xfrm>
                  <a:prstGeom prst="rect">
                    <a:avLst/>
                  </a:prstGeom>
                </p:spPr>
              </p:pic>
            </p:oleObj>
          </a:graphicData>
        </a:graphic>
      </p:graphicFrame>
      <p:graphicFrame>
        <p:nvGraphicFramePr>
          <p:cNvPr id="374798" name="Object 14"/>
          <p:cNvGraphicFramePr>
            <a:graphicFrameLocks xmlns:a="http://schemas.openxmlformats.org/drawingml/2006/main" noChangeAspect="1"/>
          </p:cNvGraphicFramePr>
          <p:nvPr/>
        </p:nvGraphicFramePr>
        <p:xfrm>
          <a:off x="1692275" y="2735263"/>
          <a:ext cx="5110163" cy="2228850"/>
        </p:xfrm>
        <a:graphic>
          <a:graphicData uri="http://schemas.openxmlformats.org/presentationml/2006/ole">
            <p:oleObj name="oleObj" r:id="rId6" imgW="2561590" imgH="1143000" progId="Word.Picture.8">
              <p:embed/>
              <p:pic>
                <p:nvPicPr>
                  <p:cNvPr id="374798" name="Object 14"/>
                  <p:cNvPicPr/>
                  <p:nvPr/>
                </p:nvPicPr>
                <p:blipFill>
                  <a:blip r:embed="rId5"/>
                  <a:stretch/>
                </p:blipFill>
                <p:spPr bwMode="auto">
                  <a:xfrm>
                    <a:off x="1692275" y="2735263"/>
                    <a:ext cx="5110163" cy="2228850"/>
                  </a:xfrm>
                  <a:prstGeom prst="rect">
                    <a:avLst/>
                  </a:prstGeom>
                </p:spPr>
              </p:pic>
            </p:oleObj>
          </a:graphicData>
        </a:graphic>
      </p:graphicFrame>
      <p:sp>
        <p:nvSpPr>
          <p:cNvPr id="374799" name="Text Box 15"/>
          <p:cNvSpPr txBox="1">
            <a:spLocks noChangeArrowheads="1"/>
          </p:cNvSpPr>
          <p:nvPr/>
        </p:nvSpPr>
        <p:spPr bwMode="auto">
          <a:xfrm>
            <a:off x="827088" y="476250"/>
            <a:ext cx="6229350" cy="457200"/>
          </a:xfrm>
          <a:prstGeom prst="rect">
            <a:avLst/>
          </a:prstGeom>
          <a:noFill/>
          <a:ln>
            <a:noFill/>
          </a:ln>
          <a:effectLst/>
        </p:spPr>
        <p:txBody>
          <a:bodyPr>
            <a:spAutoFit/>
          </a:bodyPr>
          <a:lstStyle/>
          <a:p>
            <a:pPr algn="l">
              <a:spcBef>
                <a:spcPts val="0"/>
              </a:spcBef>
              <a:defRPr/>
            </a:pPr>
            <a:r>
              <a:rPr lang="en-US" i="1">
                <a:solidFill>
                  <a:srgbClr val="000099"/>
                </a:solidFill>
                <a:latin typeface="Times New Roman"/>
                <a:ea typeface="楷体_GB2312"/>
              </a:rPr>
              <a:t>D</a:t>
            </a:r>
            <a:r>
              <a:rPr lang="en-US" baseline="-25000">
                <a:solidFill>
                  <a:srgbClr val="000099"/>
                </a:solidFill>
                <a:latin typeface="Times New Roman"/>
                <a:ea typeface="楷体_GB2312"/>
              </a:rPr>
              <a:t>SI</a:t>
            </a:r>
            <a:r>
              <a:rPr lang="en-US">
                <a:solidFill>
                  <a:srgbClr val="000099"/>
                </a:solidFill>
                <a:latin typeface="Times New Roman"/>
                <a:ea typeface="楷体_GB2312"/>
              </a:rPr>
              <a:t> =11010000,</a:t>
            </a:r>
            <a:r>
              <a:rPr lang="zh-CN">
                <a:solidFill>
                  <a:srgbClr val="000099"/>
                </a:solidFill>
                <a:latin typeface="Times New Roman"/>
                <a:ea typeface="楷体_GB2312"/>
              </a:rPr>
              <a:t>从高位开始输入</a:t>
            </a:r>
            <a:endParaRPr/>
          </a:p>
        </p:txBody>
      </p:sp>
      <p:graphicFrame>
        <p:nvGraphicFramePr>
          <p:cNvPr id="374800" name="Object 16"/>
          <p:cNvGraphicFramePr>
            <a:graphicFrameLocks xmlns:a="http://schemas.openxmlformats.org/drawingml/2006/main" noChangeAspect="1"/>
          </p:cNvGraphicFramePr>
          <p:nvPr/>
        </p:nvGraphicFramePr>
        <p:xfrm>
          <a:off x="7019925" y="4719638"/>
          <a:ext cx="1425575" cy="333375"/>
        </p:xfrm>
        <a:graphic>
          <a:graphicData uri="http://schemas.openxmlformats.org/presentationml/2006/ole">
            <p:oleObj name="oleObj" r:id="rId8" imgW="713740" imgH="170815" progId="Word.Picture.8">
              <p:embed/>
              <p:pic>
                <p:nvPicPr>
                  <p:cNvPr id="374800" name="Object 16"/>
                  <p:cNvPicPr/>
                  <p:nvPr/>
                </p:nvPicPr>
                <p:blipFill>
                  <a:blip r:embed="rId7"/>
                  <a:stretch/>
                </p:blipFill>
                <p:spPr bwMode="auto">
                  <a:xfrm>
                    <a:off x="7019925" y="4719638"/>
                    <a:ext cx="1425575" cy="333375"/>
                  </a:xfrm>
                  <a:prstGeom prst="rect">
                    <a:avLst/>
                  </a:prstGeom>
                </p:spPr>
              </p:pic>
            </p:oleObj>
          </a:graphicData>
        </a:graphic>
      </p:graphicFrame>
      <p:graphicFrame>
        <p:nvGraphicFramePr>
          <p:cNvPr id="374801" name="Object 17"/>
          <p:cNvGraphicFramePr>
            <a:graphicFrameLocks xmlns:a="http://schemas.openxmlformats.org/drawingml/2006/main" noChangeAspect="1"/>
          </p:cNvGraphicFramePr>
          <p:nvPr/>
        </p:nvGraphicFramePr>
        <p:xfrm>
          <a:off x="3970338" y="4792663"/>
          <a:ext cx="1538287" cy="723900"/>
        </p:xfrm>
        <a:graphic>
          <a:graphicData uri="http://schemas.openxmlformats.org/presentationml/2006/ole">
            <p:oleObj name="oleObj" r:id="rId10" imgW="770890" imgH="371475" progId="Word.Picture.8">
              <p:embed/>
              <p:pic>
                <p:nvPicPr>
                  <p:cNvPr id="374801" name="Object 17"/>
                  <p:cNvPicPr/>
                  <p:nvPr/>
                </p:nvPicPr>
                <p:blipFill>
                  <a:blip r:embed="rId9"/>
                  <a:stretch/>
                </p:blipFill>
                <p:spPr bwMode="auto">
                  <a:xfrm>
                    <a:off x="3970338" y="4792663"/>
                    <a:ext cx="1538287" cy="723900"/>
                  </a:xfrm>
                  <a:prstGeom prst="rect">
                    <a:avLst/>
                  </a:prstGeom>
                </p:spPr>
              </p:pic>
            </p:oleObj>
          </a:graphicData>
        </a:graphic>
      </p:graphicFrame>
      <p:sp>
        <p:nvSpPr>
          <p:cNvPr id="374804" name="Rectangle 20"/>
          <p:cNvSpPr>
            <a:spLocks noChangeArrowheads="1"/>
          </p:cNvSpPr>
          <p:nvPr/>
        </p:nvSpPr>
        <p:spPr bwMode="auto">
          <a:xfrm>
            <a:off x="539750" y="5691188"/>
            <a:ext cx="8093075" cy="833437"/>
          </a:xfrm>
          <a:prstGeom prst="rect">
            <a:avLst/>
          </a:prstGeom>
          <a:solidFill>
            <a:schemeClr val="bg1"/>
          </a:solidFill>
          <a:ln w="9525">
            <a:solidFill>
              <a:srgbClr val="000066"/>
            </a:solidFill>
            <a:miter lim="800000"/>
            <a:headEnd/>
            <a:tailEnd/>
          </a:ln>
          <a:effectLst/>
        </p:spPr>
        <p:txBody>
          <a:bodyPr anchor="ctr">
            <a:spAutoFit/>
          </a:bodyPr>
          <a:lstStyle/>
          <a:p>
            <a:pPr algn="l">
              <a:defRPr/>
            </a:pPr>
            <a:r>
              <a:rPr lang="en-US">
                <a:latin typeface="Times New Roman"/>
                <a:ea typeface="黑体"/>
              </a:rPr>
              <a:t>    </a:t>
            </a:r>
            <a:r>
              <a:rPr lang="zh-CN">
                <a:solidFill>
                  <a:srgbClr val="000099"/>
                </a:solidFill>
                <a:latin typeface="Times New Roman"/>
                <a:ea typeface="楷体_GB2312"/>
              </a:rPr>
              <a:t>经过</a:t>
            </a:r>
            <a:r>
              <a:rPr lang="en-US">
                <a:solidFill>
                  <a:srgbClr val="000099"/>
                </a:solidFill>
                <a:latin typeface="Times New Roman"/>
                <a:ea typeface="楷体_GB2312"/>
              </a:rPr>
              <a:t>4</a:t>
            </a:r>
            <a:r>
              <a:rPr lang="zh-CN">
                <a:solidFill>
                  <a:srgbClr val="000099"/>
                </a:solidFill>
                <a:latin typeface="Times New Roman"/>
                <a:ea typeface="楷体_GB2312"/>
              </a:rPr>
              <a:t>个</a:t>
            </a:r>
            <a:r>
              <a:rPr lang="en-US">
                <a:solidFill>
                  <a:srgbClr val="000099"/>
                </a:solidFill>
                <a:latin typeface="Times New Roman"/>
                <a:ea typeface="楷体_GB2312"/>
              </a:rPr>
              <a:t>CP</a:t>
            </a:r>
            <a:r>
              <a:rPr lang="zh-CN">
                <a:solidFill>
                  <a:srgbClr val="000099"/>
                </a:solidFill>
                <a:latin typeface="Times New Roman"/>
                <a:ea typeface="楷体_GB2312"/>
              </a:rPr>
              <a:t>脉冲作用后，从</a:t>
            </a:r>
            <a:r>
              <a:rPr lang="en-US" i="1">
                <a:solidFill>
                  <a:srgbClr val="000099"/>
                </a:solidFill>
                <a:latin typeface="Times New Roman"/>
                <a:ea typeface="楷体_GB2312"/>
              </a:rPr>
              <a:t>D</a:t>
            </a:r>
            <a:r>
              <a:rPr lang="en-US" baseline="-25000">
                <a:solidFill>
                  <a:srgbClr val="000099"/>
                </a:solidFill>
                <a:latin typeface="Times New Roman"/>
                <a:ea typeface="楷体_GB2312"/>
              </a:rPr>
              <a:t>S I</a:t>
            </a:r>
            <a:r>
              <a:rPr lang="zh-CN">
                <a:solidFill>
                  <a:srgbClr val="000099"/>
                </a:solidFill>
                <a:latin typeface="Times New Roman"/>
                <a:ea typeface="楷体_GB2312"/>
              </a:rPr>
              <a:t>端串行输入的数码就可以从</a:t>
            </a:r>
            <a:r>
              <a:rPr lang="en-US" i="1">
                <a:solidFill>
                  <a:srgbClr val="000099"/>
                </a:solidFill>
                <a:latin typeface="Times New Roman"/>
                <a:ea typeface="楷体_GB2312"/>
              </a:rPr>
              <a:t>Q</a:t>
            </a:r>
            <a:r>
              <a:rPr lang="en-US" baseline="-25000">
                <a:solidFill>
                  <a:srgbClr val="000099"/>
                </a:solidFill>
                <a:latin typeface="Times New Roman"/>
                <a:ea typeface="楷体_GB2312"/>
              </a:rPr>
              <a:t>0 </a:t>
            </a:r>
            <a:r>
              <a:rPr lang="en-US" i="1">
                <a:solidFill>
                  <a:srgbClr val="000099"/>
                </a:solidFill>
                <a:latin typeface="Times New Roman"/>
                <a:ea typeface="楷体_GB2312"/>
              </a:rPr>
              <a:t>Q</a:t>
            </a:r>
            <a:r>
              <a:rPr lang="en-US" baseline="-25000">
                <a:solidFill>
                  <a:srgbClr val="000099"/>
                </a:solidFill>
                <a:latin typeface="Times New Roman"/>
                <a:ea typeface="楷体_GB2312"/>
              </a:rPr>
              <a:t>1 </a:t>
            </a:r>
            <a:r>
              <a:rPr lang="en-US" i="1">
                <a:solidFill>
                  <a:srgbClr val="000099"/>
                </a:solidFill>
                <a:latin typeface="Times New Roman"/>
                <a:ea typeface="楷体_GB2312"/>
              </a:rPr>
              <a:t>Q</a:t>
            </a:r>
            <a:r>
              <a:rPr lang="en-US" baseline="-25000">
                <a:solidFill>
                  <a:srgbClr val="000099"/>
                </a:solidFill>
                <a:latin typeface="Times New Roman"/>
                <a:ea typeface="楷体_GB2312"/>
              </a:rPr>
              <a:t>2 </a:t>
            </a:r>
            <a:r>
              <a:rPr lang="en-US" i="1">
                <a:solidFill>
                  <a:srgbClr val="000099"/>
                </a:solidFill>
                <a:latin typeface="Times New Roman"/>
                <a:ea typeface="楷体_GB2312"/>
              </a:rPr>
              <a:t>Q</a:t>
            </a:r>
            <a:r>
              <a:rPr lang="en-US" baseline="-25000">
                <a:solidFill>
                  <a:srgbClr val="000099"/>
                </a:solidFill>
                <a:latin typeface="Times New Roman"/>
                <a:ea typeface="楷体_GB2312"/>
              </a:rPr>
              <a:t>3</a:t>
            </a:r>
            <a:r>
              <a:rPr lang="zh-CN">
                <a:solidFill>
                  <a:srgbClr val="000099"/>
                </a:solidFill>
                <a:latin typeface="Times New Roman"/>
                <a:ea typeface="楷体_GB2312"/>
              </a:rPr>
              <a:t>并行</a:t>
            </a:r>
            <a:r>
              <a:rPr lang="zh-CN">
                <a:solidFill>
                  <a:srgbClr val="000099"/>
                </a:solidFill>
                <a:latin typeface="楷体_GB2312"/>
                <a:ea typeface="楷体_GB2312"/>
              </a:rPr>
              <a:t>输出。    串入</a:t>
            </a:r>
            <a:r>
              <a:rPr lang="zh-CN">
                <a:solidFill>
                  <a:srgbClr val="000099"/>
                </a:solidFill>
                <a:latin typeface="楷体_GB2312"/>
                <a:ea typeface="楷体_GB2312"/>
              </a:rPr>
              <a:t></a:t>
            </a:r>
            <a:r>
              <a:rPr lang="zh-CN">
                <a:solidFill>
                  <a:srgbClr val="000099"/>
                </a:solidFill>
                <a:latin typeface="楷体_GB2312"/>
                <a:ea typeface="楷体_GB2312"/>
              </a:rPr>
              <a:t>并出</a:t>
            </a:r>
            <a:endParaRPr/>
          </a:p>
        </p:txBody>
      </p:sp>
      <p:sp>
        <p:nvSpPr>
          <p:cNvPr id="374805" name="Rectangle 21"/>
          <p:cNvSpPr>
            <a:spLocks noChangeArrowheads="1"/>
          </p:cNvSpPr>
          <p:nvPr/>
        </p:nvSpPr>
        <p:spPr bwMode="auto">
          <a:xfrm>
            <a:off x="539750" y="5697538"/>
            <a:ext cx="8093075" cy="833437"/>
          </a:xfrm>
          <a:prstGeom prst="rect">
            <a:avLst/>
          </a:prstGeom>
          <a:solidFill>
            <a:schemeClr val="bg1"/>
          </a:solidFill>
          <a:ln w="9525">
            <a:solidFill>
              <a:srgbClr val="000066"/>
            </a:solidFill>
            <a:miter lim="800000"/>
            <a:headEnd/>
            <a:tailEnd/>
          </a:ln>
          <a:effectLst/>
        </p:spPr>
        <p:txBody>
          <a:bodyPr anchor="ctr">
            <a:spAutoFit/>
          </a:bodyPr>
          <a:lstStyle/>
          <a:p>
            <a:pPr algn="l">
              <a:defRPr/>
            </a:pPr>
            <a:r>
              <a:rPr lang="en-US">
                <a:latin typeface="Times New Roman"/>
                <a:ea typeface="黑体"/>
              </a:rPr>
              <a:t>    </a:t>
            </a:r>
            <a:r>
              <a:rPr lang="zh-CN">
                <a:solidFill>
                  <a:srgbClr val="000099"/>
                </a:solidFill>
                <a:latin typeface="Times New Roman"/>
                <a:ea typeface="楷体_GB2312"/>
              </a:rPr>
              <a:t>经过</a:t>
            </a:r>
            <a:r>
              <a:rPr lang="en-US">
                <a:solidFill>
                  <a:srgbClr val="000099"/>
                </a:solidFill>
                <a:latin typeface="Times New Roman"/>
                <a:ea typeface="楷体_GB2312"/>
              </a:rPr>
              <a:t>7</a:t>
            </a:r>
            <a:r>
              <a:rPr lang="zh-CN">
                <a:solidFill>
                  <a:srgbClr val="000099"/>
                </a:solidFill>
                <a:latin typeface="Times New Roman"/>
                <a:ea typeface="楷体_GB2312"/>
              </a:rPr>
              <a:t>个</a:t>
            </a:r>
            <a:r>
              <a:rPr lang="en-US">
                <a:solidFill>
                  <a:srgbClr val="000099"/>
                </a:solidFill>
                <a:latin typeface="Times New Roman"/>
                <a:ea typeface="楷体_GB2312"/>
              </a:rPr>
              <a:t>CP</a:t>
            </a:r>
            <a:r>
              <a:rPr lang="zh-CN">
                <a:solidFill>
                  <a:srgbClr val="000099"/>
                </a:solidFill>
                <a:latin typeface="Times New Roman"/>
                <a:ea typeface="楷体_GB2312"/>
              </a:rPr>
              <a:t>脉冲作用后，从</a:t>
            </a:r>
            <a:r>
              <a:rPr lang="en-US" i="1">
                <a:solidFill>
                  <a:srgbClr val="000099"/>
                </a:solidFill>
                <a:latin typeface="Times New Roman"/>
                <a:ea typeface="楷体_GB2312"/>
              </a:rPr>
              <a:t>D</a:t>
            </a:r>
            <a:r>
              <a:rPr lang="en-US" i="1" baseline="-25000">
                <a:solidFill>
                  <a:srgbClr val="000099"/>
                </a:solidFill>
                <a:latin typeface="Times New Roman"/>
                <a:ea typeface="楷体_GB2312"/>
              </a:rPr>
              <a:t>S</a:t>
            </a:r>
            <a:r>
              <a:rPr lang="en-US" baseline="-25000">
                <a:solidFill>
                  <a:srgbClr val="000099"/>
                </a:solidFill>
                <a:latin typeface="Times New Roman"/>
                <a:ea typeface="楷体_GB2312"/>
              </a:rPr>
              <a:t>I </a:t>
            </a:r>
            <a:r>
              <a:rPr lang="zh-CN">
                <a:solidFill>
                  <a:srgbClr val="000099"/>
                </a:solidFill>
                <a:latin typeface="Times New Roman"/>
                <a:ea typeface="楷体_GB2312"/>
              </a:rPr>
              <a:t>端串行输入的数码就可以从</a:t>
            </a:r>
            <a:r>
              <a:rPr lang="en-US" i="1">
                <a:solidFill>
                  <a:srgbClr val="000099"/>
                </a:solidFill>
                <a:latin typeface="Times New Roman"/>
                <a:ea typeface="楷体_GB2312"/>
              </a:rPr>
              <a:t>D</a:t>
            </a:r>
            <a:r>
              <a:rPr lang="en-US" baseline="-25000">
                <a:solidFill>
                  <a:srgbClr val="000099"/>
                </a:solidFill>
                <a:latin typeface="Times New Roman"/>
                <a:ea typeface="楷体_GB2312"/>
              </a:rPr>
              <a:t>O </a:t>
            </a:r>
            <a:r>
              <a:rPr lang="zh-CN">
                <a:solidFill>
                  <a:srgbClr val="000099"/>
                </a:solidFill>
                <a:latin typeface="Times New Roman"/>
                <a:ea typeface="楷体_GB2312"/>
              </a:rPr>
              <a:t>端串行输出。</a:t>
            </a:r>
            <a:r>
              <a:rPr lang="zh-CN">
                <a:solidFill>
                  <a:srgbClr val="000099"/>
                </a:solidFill>
                <a:latin typeface="楷体_GB2312"/>
                <a:ea typeface="楷体_GB2312"/>
              </a:rPr>
              <a:t>          串入</a:t>
            </a:r>
            <a:r>
              <a:rPr lang="zh-CN">
                <a:solidFill>
                  <a:srgbClr val="000099"/>
                </a:solidFill>
                <a:latin typeface="楷体_GB2312"/>
                <a:ea typeface="楷体_GB2312"/>
              </a:rPr>
              <a:t></a:t>
            </a:r>
            <a:r>
              <a:rPr lang="zh-CN">
                <a:solidFill>
                  <a:srgbClr val="000099"/>
                </a:solidFill>
                <a:latin typeface="楷体_GB2312"/>
                <a:ea typeface="楷体_GB2312"/>
              </a:rPr>
              <a:t>串出</a:t>
            </a:r>
            <a:endParaRPr/>
          </a:p>
        </p:txBody>
      </p:sp>
      <p:graphicFrame>
        <p:nvGraphicFramePr>
          <p:cNvPr id="374814" name="Object 30"/>
          <p:cNvGraphicFramePr>
            <a:graphicFrameLocks xmlns:a="http://schemas.openxmlformats.org/drawingml/2006/main" noChangeAspect="1"/>
          </p:cNvGraphicFramePr>
          <p:nvPr/>
        </p:nvGraphicFramePr>
        <p:xfrm>
          <a:off x="752475" y="2873375"/>
          <a:ext cx="1008063" cy="2414588"/>
        </p:xfrm>
        <a:graphic>
          <a:graphicData uri="http://schemas.openxmlformats.org/presentationml/2006/ole">
            <p:oleObj name="oleObj" r:id="rId12" imgW="504190" imgH="1238250" progId="Word.Picture.8">
              <p:embed/>
              <p:pic>
                <p:nvPicPr>
                  <p:cNvPr id="374814" name="Object 30"/>
                  <p:cNvPicPr/>
                  <p:nvPr/>
                </p:nvPicPr>
                <p:blipFill>
                  <a:blip r:embed="rId11"/>
                  <a:stretch/>
                </p:blipFill>
                <p:spPr bwMode="auto">
                  <a:xfrm>
                    <a:off x="752475" y="2873375"/>
                    <a:ext cx="1008063" cy="2414588"/>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4799"/>
                                        </p:tgtEl>
                                        <p:attrNameLst>
                                          <p:attrName>style.visibility</p:attrName>
                                        </p:attrNameLst>
                                      </p:cBhvr>
                                      <p:to>
                                        <p:strVal val="visible"/>
                                      </p:to>
                                    </p:set>
                                    <p:animEffect transition="in" filter="strips(downRight)">
                                      <p:cBhvr>
                                        <p:cTn id="7" dur="500"/>
                                        <p:tgtEl>
                                          <p:spTgt spid="37479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74797"/>
                                        </p:tgtEl>
                                        <p:attrNameLst>
                                          <p:attrName>style.visibility</p:attrName>
                                        </p:attrNameLst>
                                      </p:cBhvr>
                                      <p:to>
                                        <p:strVal val="visible"/>
                                      </p:to>
                                    </p:set>
                                    <p:animEffect transition="in" filter="wipe(up)">
                                      <p:cBhvr>
                                        <p:cTn id="12" dur="500"/>
                                        <p:tgtEl>
                                          <p:spTgt spid="37479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74814"/>
                                        </p:tgtEl>
                                        <p:attrNameLst>
                                          <p:attrName>style.visibility</p:attrName>
                                        </p:attrNameLst>
                                      </p:cBhvr>
                                      <p:to>
                                        <p:strVal val="visible"/>
                                      </p:to>
                                    </p:set>
                                    <p:animEffect transition="in" filter="wipe(left)">
                                      <p:cBhvr>
                                        <p:cTn id="17" dur="500"/>
                                        <p:tgtEl>
                                          <p:spTgt spid="3748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74798"/>
                                        </p:tgtEl>
                                        <p:attrNameLst>
                                          <p:attrName>style.visibility</p:attrName>
                                        </p:attrNameLst>
                                      </p:cBhvr>
                                      <p:to>
                                        <p:strVal val="visible"/>
                                      </p:to>
                                    </p:set>
                                    <p:animEffect transition="in" filter="wipe(left)">
                                      <p:cBhvr>
                                        <p:cTn id="22" dur="500"/>
                                        <p:tgtEl>
                                          <p:spTgt spid="37479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374801"/>
                                        </p:tgtEl>
                                        <p:attrNameLst>
                                          <p:attrName>style.visibility</p:attrName>
                                        </p:attrNameLst>
                                      </p:cBhvr>
                                      <p:to>
                                        <p:strVal val="visible"/>
                                      </p:to>
                                    </p:set>
                                    <p:animEffect transition="in" filter="wipe(down)">
                                      <p:cBhvr>
                                        <p:cTn id="27" dur="500"/>
                                        <p:tgtEl>
                                          <p:spTgt spid="37480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74804"/>
                                        </p:tgtEl>
                                        <p:attrNameLst>
                                          <p:attrName>style.visibility</p:attrName>
                                        </p:attrNameLst>
                                      </p:cBhvr>
                                      <p:to>
                                        <p:strVal val="visible"/>
                                      </p:to>
                                    </p:set>
                                    <p:animEffect transition="in" filter="randombar(horizontal)">
                                      <p:cBhvr>
                                        <p:cTn id="32" dur="500"/>
                                        <p:tgtEl>
                                          <p:spTgt spid="37480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2" fill="hold" nodeType="clickEffect">
                                  <p:stCondLst>
                                    <p:cond delay="0"/>
                                  </p:stCondLst>
                                  <p:childTnLst>
                                    <p:set>
                                      <p:cBhvr>
                                        <p:cTn id="36" dur="1" fill="hold">
                                          <p:stCondLst>
                                            <p:cond delay="0"/>
                                          </p:stCondLst>
                                        </p:cTn>
                                        <p:tgtEl>
                                          <p:spTgt spid="374800"/>
                                        </p:tgtEl>
                                        <p:attrNameLst>
                                          <p:attrName>style.visibility</p:attrName>
                                        </p:attrNameLst>
                                      </p:cBhvr>
                                      <p:to>
                                        <p:strVal val="visible"/>
                                      </p:to>
                                    </p:set>
                                    <p:animEffect transition="in" filter="wipe(right)">
                                      <p:cBhvr>
                                        <p:cTn id="37" dur="500"/>
                                        <p:tgtEl>
                                          <p:spTgt spid="37480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374805"/>
                                        </p:tgtEl>
                                        <p:attrNameLst>
                                          <p:attrName>style.visibility</p:attrName>
                                        </p:attrNameLst>
                                      </p:cBhvr>
                                      <p:to>
                                        <p:strVal val="visible"/>
                                      </p:to>
                                    </p:set>
                                    <p:animEffect transition="in" filter="randombar(horizontal)">
                                      <p:cBhvr>
                                        <p:cTn id="42" dur="500"/>
                                        <p:tgtEl>
                                          <p:spTgt spid="3748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4799" grpId="0" autoUpdateAnimBg="0"/>
      <p:bldP spid="374804" grpId="0" animBg="1" autoUpdateAnimBg="0"/>
      <p:bldP spid="374805" grpId="0" animBg="1" autoUpdateAnimBg="0"/>
    </p:bldLst>
  </p:timing>
</p:sld>
</file>

<file path=ppt/slides/slide1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77876" name="Rectangle 20"/>
          <p:cNvSpPr>
            <a:spLocks noChangeArrowheads="1"/>
          </p:cNvSpPr>
          <p:nvPr/>
        </p:nvSpPr>
        <p:spPr bwMode="auto">
          <a:xfrm>
            <a:off x="647700" y="512763"/>
            <a:ext cx="3756025" cy="457200"/>
          </a:xfrm>
          <a:prstGeom prst="rect">
            <a:avLst/>
          </a:prstGeom>
          <a:noFill/>
          <a:ln>
            <a:noFill/>
          </a:ln>
          <a:effectLst/>
        </p:spPr>
        <p:txBody>
          <a:bodyPr wrap="none" anchor="ctr">
            <a:spAutoFit/>
          </a:bodyPr>
          <a:lstStyle/>
          <a:p>
            <a:pPr>
              <a:defRPr/>
            </a:pPr>
            <a:r>
              <a:rPr lang="en-US">
                <a:solidFill>
                  <a:srgbClr val="000066"/>
                </a:solidFill>
                <a:latin typeface="Times New Roman"/>
                <a:ea typeface="楷体_GB2312"/>
              </a:rPr>
              <a:t>( 2) </a:t>
            </a:r>
            <a:r>
              <a:rPr lang="zh-CN">
                <a:solidFill>
                  <a:srgbClr val="000066"/>
                </a:solidFill>
                <a:latin typeface="Times New Roman"/>
                <a:ea typeface="楷体_GB2312"/>
              </a:rPr>
              <a:t>多功能双向移位寄存器</a:t>
            </a:r>
            <a:endParaRPr/>
          </a:p>
        </p:txBody>
      </p:sp>
      <p:grpSp>
        <p:nvGrpSpPr>
          <p:cNvPr id="377877" name="Group 21"/>
          <p:cNvGrpSpPr/>
          <p:nvPr/>
        </p:nvGrpSpPr>
        <p:grpSpPr bwMode="auto">
          <a:xfrm>
            <a:off x="0" y="2492375"/>
            <a:ext cx="9144000" cy="3300413"/>
            <a:chOff x="0" y="1570"/>
            <a:chExt cx="5760" cy="2079"/>
          </a:xfrm>
        </p:grpSpPr>
        <p:sp>
          <p:nvSpPr>
            <p:cNvPr id="377878" name="Rectangle 22"/>
            <p:cNvSpPr>
              <a:spLocks noChangeArrowheads="1"/>
            </p:cNvSpPr>
            <p:nvPr/>
          </p:nvSpPr>
          <p:spPr bwMode="auto">
            <a:xfrm>
              <a:off x="0" y="1764"/>
              <a:ext cx="5760" cy="0"/>
            </a:xfrm>
            <a:prstGeom prst="rect">
              <a:avLst/>
            </a:prstGeom>
            <a:noFill/>
            <a:ln>
              <a:noFill/>
            </a:ln>
            <a:effectLst/>
          </p:spPr>
          <p:txBody>
            <a:bodyPr wrap="none" anchor="ctr">
              <a:spAutoFit/>
            </a:bodyPr>
            <a:lstStyle/>
            <a:p>
              <a:pPr algn="l">
                <a:defRPr/>
              </a:pPr>
              <a:endParaRPr lang="en-GB" sz="1800" b="0">
                <a:latin typeface="Arial"/>
              </a:endParaRPr>
            </a:p>
          </p:txBody>
        </p:sp>
        <p:graphicFrame>
          <p:nvGraphicFramePr>
            <p:cNvPr id="377879" name="Object 23"/>
            <p:cNvGraphicFramePr>
              <a:graphicFrameLocks xmlns:a="http://schemas.openxmlformats.org/drawingml/2006/main" noChangeAspect="1"/>
            </p:cNvGraphicFramePr>
            <p:nvPr/>
          </p:nvGraphicFramePr>
          <p:xfrm>
            <a:off x="136" y="1933"/>
            <a:ext cx="5437" cy="1716"/>
          </p:xfrm>
          <a:graphic>
            <a:graphicData uri="http://schemas.openxmlformats.org/presentationml/2006/ole">
              <p:oleObj name="oleObj" r:id="rId4" imgW="4067175" imgH="1437640" progId="Word.Picture.8">
                <p:embed/>
                <p:pic>
                  <p:nvPicPr>
                    <p:cNvPr id="377879" name="Object 23"/>
                    <p:cNvPicPr/>
                    <p:nvPr/>
                  </p:nvPicPr>
                  <p:blipFill>
                    <a:blip r:embed="rId3"/>
                    <a:stretch/>
                  </p:blipFill>
                  <p:spPr bwMode="auto">
                    <a:xfrm>
                      <a:off x="136" y="1933"/>
                      <a:ext cx="5437" cy="1716"/>
                    </a:xfrm>
                    <a:prstGeom prst="rect">
                      <a:avLst/>
                    </a:prstGeom>
                  </p:spPr>
                </p:pic>
              </p:oleObj>
            </a:graphicData>
          </a:graphic>
        </p:graphicFrame>
        <p:sp>
          <p:nvSpPr>
            <p:cNvPr id="377880" name="Rectangle 24"/>
            <p:cNvSpPr>
              <a:spLocks noChangeArrowheads="1"/>
            </p:cNvSpPr>
            <p:nvPr/>
          </p:nvSpPr>
          <p:spPr bwMode="auto">
            <a:xfrm>
              <a:off x="1406" y="1570"/>
              <a:ext cx="2818" cy="288"/>
            </a:xfrm>
            <a:prstGeom prst="rect">
              <a:avLst/>
            </a:prstGeom>
            <a:noFill/>
            <a:ln>
              <a:noFill/>
            </a:ln>
            <a:effectLst/>
          </p:spPr>
          <p:txBody>
            <a:bodyPr wrap="none" anchor="ctr">
              <a:spAutoFit/>
            </a:bodyPr>
            <a:lstStyle/>
            <a:p>
              <a:pPr>
                <a:defRPr/>
              </a:pPr>
              <a:r>
                <a:rPr lang="zh-CN">
                  <a:solidFill>
                    <a:srgbClr val="000066"/>
                  </a:solidFill>
                  <a:latin typeface="Times New Roman"/>
                  <a:ea typeface="楷体_GB2312"/>
                  <a:cs typeface="Arial"/>
                </a:rPr>
                <a:t>多功能移位寄存器工作模式简图</a:t>
              </a:r>
              <a:endParaRPr/>
            </a:p>
          </p:txBody>
        </p:sp>
      </p:grpSp>
      <p:sp>
        <p:nvSpPr>
          <p:cNvPr id="377881" name="Rectangle 25"/>
          <p:cNvSpPr>
            <a:spLocks noChangeArrowheads="1"/>
          </p:cNvSpPr>
          <p:nvPr/>
        </p:nvSpPr>
        <p:spPr bwMode="auto">
          <a:xfrm>
            <a:off x="1187450" y="1089025"/>
            <a:ext cx="2879725" cy="457200"/>
          </a:xfrm>
          <a:prstGeom prst="rect">
            <a:avLst/>
          </a:prstGeom>
          <a:noFill/>
          <a:ln>
            <a:noFill/>
          </a:ln>
          <a:effectLst/>
        </p:spPr>
        <p:txBody>
          <a:bodyPr anchor="ctr">
            <a:spAutoFit/>
          </a:bodyPr>
          <a:lstStyle/>
          <a:p>
            <a:pPr>
              <a:defRPr/>
            </a:pPr>
            <a:r>
              <a:rPr lang="zh-CN">
                <a:solidFill>
                  <a:srgbClr val="000066"/>
                </a:solidFill>
                <a:latin typeface="Times New Roman"/>
                <a:ea typeface="楷体_GB2312"/>
              </a:rPr>
              <a:t>（</a:t>
            </a:r>
            <a:r>
              <a:rPr lang="en-US">
                <a:solidFill>
                  <a:srgbClr val="000066"/>
                </a:solidFill>
                <a:latin typeface="Times New Roman"/>
                <a:ea typeface="楷体_GB2312"/>
              </a:rPr>
              <a:t>a</a:t>
            </a:r>
            <a:r>
              <a:rPr lang="zh-CN">
                <a:solidFill>
                  <a:srgbClr val="000066"/>
                </a:solidFill>
                <a:latin typeface="Times New Roman"/>
                <a:ea typeface="楷体_GB2312"/>
              </a:rPr>
              <a:t>）工作原理</a:t>
            </a:r>
            <a:endParaRPr/>
          </a:p>
        </p:txBody>
      </p:sp>
      <p:grpSp>
        <p:nvGrpSpPr>
          <p:cNvPr id="377882" name="Group 26"/>
          <p:cNvGrpSpPr/>
          <p:nvPr/>
        </p:nvGrpSpPr>
        <p:grpSpPr bwMode="auto">
          <a:xfrm>
            <a:off x="863599" y="1773238"/>
            <a:ext cx="6678613" cy="492125"/>
            <a:chOff x="544" y="1117"/>
            <a:chExt cx="4207" cy="310"/>
          </a:xfrm>
        </p:grpSpPr>
        <p:sp>
          <p:nvSpPr>
            <p:cNvPr id="377883" name="Rectangle 27"/>
            <p:cNvSpPr>
              <a:spLocks noChangeArrowheads="1"/>
            </p:cNvSpPr>
            <p:nvPr/>
          </p:nvSpPr>
          <p:spPr bwMode="auto">
            <a:xfrm>
              <a:off x="544" y="1117"/>
              <a:ext cx="1916" cy="288"/>
            </a:xfrm>
            <a:prstGeom prst="rect">
              <a:avLst/>
            </a:prstGeom>
            <a:noFill/>
            <a:ln>
              <a:noFill/>
            </a:ln>
            <a:effectLst/>
          </p:spPr>
          <p:txBody>
            <a:bodyPr wrap="none" anchor="ctr">
              <a:spAutoFit/>
            </a:bodyPr>
            <a:lstStyle/>
            <a:p>
              <a:pPr>
                <a:defRPr/>
              </a:pPr>
              <a:r>
                <a:rPr lang="zh-CN">
                  <a:solidFill>
                    <a:srgbClr val="000066"/>
                  </a:solidFill>
                  <a:latin typeface="Times New Roman"/>
                  <a:ea typeface="楷体_GB2312"/>
                  <a:cs typeface="Arial"/>
                </a:rPr>
                <a:t>高位移向低位</a:t>
              </a:r>
              <a:r>
                <a:rPr lang="en-US">
                  <a:solidFill>
                    <a:srgbClr val="000066"/>
                  </a:solidFill>
                  <a:latin typeface="Times New Roman"/>
                  <a:ea typeface="楷体_GB2312"/>
                  <a:cs typeface="Arial"/>
                </a:rPr>
                <a:t>----</a:t>
              </a:r>
              <a:r>
                <a:rPr lang="zh-CN">
                  <a:solidFill>
                    <a:srgbClr val="000066"/>
                  </a:solidFill>
                  <a:latin typeface="Times New Roman"/>
                  <a:ea typeface="楷体_GB2312"/>
                  <a:cs typeface="Arial"/>
                </a:rPr>
                <a:t>左移</a:t>
              </a:r>
              <a:endParaRPr/>
            </a:p>
          </p:txBody>
        </p:sp>
        <p:sp>
          <p:nvSpPr>
            <p:cNvPr id="377884" name="Rectangle 28"/>
            <p:cNvSpPr>
              <a:spLocks noChangeArrowheads="1"/>
            </p:cNvSpPr>
            <p:nvPr/>
          </p:nvSpPr>
          <p:spPr bwMode="auto">
            <a:xfrm>
              <a:off x="2835" y="1139"/>
              <a:ext cx="1916" cy="288"/>
            </a:xfrm>
            <a:prstGeom prst="rect">
              <a:avLst/>
            </a:prstGeom>
            <a:noFill/>
            <a:ln>
              <a:noFill/>
            </a:ln>
            <a:effectLst/>
          </p:spPr>
          <p:txBody>
            <a:bodyPr wrap="none" anchor="ctr">
              <a:spAutoFit/>
            </a:bodyPr>
            <a:lstStyle/>
            <a:p>
              <a:pPr>
                <a:defRPr/>
              </a:pPr>
              <a:r>
                <a:rPr lang="zh-CN">
                  <a:solidFill>
                    <a:srgbClr val="000066"/>
                  </a:solidFill>
                  <a:latin typeface="Times New Roman"/>
                  <a:ea typeface="楷体_GB2312"/>
                  <a:cs typeface="Arial"/>
                </a:rPr>
                <a:t>低位移向高位</a:t>
              </a:r>
              <a:r>
                <a:rPr lang="en-US">
                  <a:solidFill>
                    <a:srgbClr val="000066"/>
                  </a:solidFill>
                  <a:latin typeface="Times New Roman"/>
                  <a:ea typeface="楷体_GB2312"/>
                  <a:cs typeface="Arial"/>
                </a:rPr>
                <a:t>----</a:t>
              </a:r>
              <a:r>
                <a:rPr lang="zh-CN">
                  <a:solidFill>
                    <a:srgbClr val="000066"/>
                  </a:solidFill>
                  <a:latin typeface="Times New Roman"/>
                  <a:ea typeface="楷体_GB2312"/>
                  <a:cs typeface="Arial"/>
                </a:rPr>
                <a:t>右移</a:t>
              </a:r>
              <a:endParaRPr/>
            </a:p>
          </p:txBody>
        </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77882"/>
                                        </p:tgtEl>
                                        <p:attrNameLst>
                                          <p:attrName>style.visibility</p:attrName>
                                        </p:attrNameLst>
                                      </p:cBhvr>
                                      <p:to>
                                        <p:strVal val="visible"/>
                                      </p:to>
                                    </p:set>
                                    <p:animEffect transition="in" filter="wipe(left)">
                                      <p:cBhvr>
                                        <p:cTn id="7" dur="500"/>
                                        <p:tgtEl>
                                          <p:spTgt spid="3778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77877"/>
                                        </p:tgtEl>
                                        <p:attrNameLst>
                                          <p:attrName>style.visibility</p:attrName>
                                        </p:attrNameLst>
                                      </p:cBhvr>
                                      <p:to>
                                        <p:strVal val="visible"/>
                                      </p:to>
                                    </p:set>
                                    <p:animEffect transition="in" filter="wipe(up)">
                                      <p:cBhvr>
                                        <p:cTn id="12" dur="500"/>
                                        <p:tgtEl>
                                          <p:spTgt spid="3778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378905" name="Object 25"/>
          <p:cNvGraphicFramePr>
            <a:graphicFrameLocks xmlns:a="http://schemas.openxmlformats.org/drawingml/2006/main" noChangeAspect="1"/>
          </p:cNvGraphicFramePr>
          <p:nvPr/>
        </p:nvGraphicFramePr>
        <p:xfrm>
          <a:off x="971550" y="2852738"/>
          <a:ext cx="7416800" cy="3559175"/>
        </p:xfrm>
        <a:graphic>
          <a:graphicData uri="http://schemas.openxmlformats.org/presentationml/2006/ole">
            <p:oleObj name="oleObj" r:id="rId4" imgW="4610100" imgH="2580640" progId="Word.Picture.8">
              <p:embed/>
              <p:pic>
                <p:nvPicPr>
                  <p:cNvPr id="378905" name="Object 25"/>
                  <p:cNvPicPr/>
                  <p:nvPr/>
                </p:nvPicPr>
                <p:blipFill>
                  <a:blip r:embed="rId3"/>
                  <a:stretch/>
                </p:blipFill>
                <p:spPr bwMode="auto">
                  <a:xfrm>
                    <a:off x="971550" y="2852738"/>
                    <a:ext cx="7416800" cy="3559175"/>
                  </a:xfrm>
                  <a:prstGeom prst="rect">
                    <a:avLst/>
                  </a:prstGeom>
                </p:spPr>
              </p:pic>
            </p:oleObj>
          </a:graphicData>
        </a:graphic>
      </p:graphicFrame>
      <p:sp>
        <p:nvSpPr>
          <p:cNvPr id="378906" name="Rectangle 26"/>
          <p:cNvSpPr>
            <a:spLocks noChangeArrowheads="1"/>
          </p:cNvSpPr>
          <p:nvPr/>
        </p:nvSpPr>
        <p:spPr bwMode="auto">
          <a:xfrm>
            <a:off x="539750" y="476250"/>
            <a:ext cx="7740650" cy="457200"/>
          </a:xfrm>
          <a:prstGeom prst="rect">
            <a:avLst/>
          </a:prstGeom>
          <a:noFill/>
          <a:ln>
            <a:noFill/>
          </a:ln>
          <a:effectLst/>
        </p:spPr>
        <p:txBody>
          <a:bodyPr anchor="ctr">
            <a:spAutoFit/>
          </a:bodyPr>
          <a:lstStyle/>
          <a:p>
            <a:pPr>
              <a:defRPr/>
            </a:pPr>
            <a:r>
              <a:rPr lang="zh-CN">
                <a:solidFill>
                  <a:srgbClr val="000066"/>
                </a:solidFill>
                <a:latin typeface="楷体_GB2312"/>
                <a:ea typeface="楷体_GB2312"/>
                <a:cs typeface="Times New Roman"/>
              </a:rPr>
              <a:t>实现多种功能双向移位寄存器的一种方案</a:t>
            </a:r>
            <a:r>
              <a:rPr lang="en-US">
                <a:solidFill>
                  <a:srgbClr val="000066"/>
                </a:solidFill>
                <a:latin typeface="楷体_GB2312"/>
                <a:ea typeface="楷体_GB2312"/>
                <a:cs typeface="Times New Roman"/>
              </a:rPr>
              <a:t>(</a:t>
            </a:r>
            <a:r>
              <a:rPr lang="zh-CN">
                <a:solidFill>
                  <a:srgbClr val="000066"/>
                </a:solidFill>
                <a:latin typeface="楷体_GB2312"/>
                <a:ea typeface="楷体_GB2312"/>
                <a:cs typeface="Times New Roman"/>
              </a:rPr>
              <a:t>仅以</a:t>
            </a:r>
            <a:r>
              <a:rPr lang="en-US">
                <a:solidFill>
                  <a:srgbClr val="CC0099"/>
                </a:solidFill>
                <a:latin typeface="Times New Roman"/>
                <a:ea typeface="楷体_GB2312"/>
                <a:cs typeface="Times New Roman"/>
              </a:rPr>
              <a:t>FF</a:t>
            </a:r>
            <a:r>
              <a:rPr lang="en-US" baseline="-25000">
                <a:solidFill>
                  <a:srgbClr val="CC0099"/>
                </a:solidFill>
                <a:latin typeface="Times New Roman"/>
                <a:ea typeface="楷体_GB2312"/>
                <a:cs typeface="Times New Roman"/>
              </a:rPr>
              <a:t>m</a:t>
            </a:r>
            <a:r>
              <a:rPr lang="zh-CN">
                <a:solidFill>
                  <a:srgbClr val="000066"/>
                </a:solidFill>
                <a:latin typeface="楷体_GB2312"/>
                <a:ea typeface="楷体_GB2312"/>
                <a:cs typeface="Times New Roman"/>
              </a:rPr>
              <a:t>为例</a:t>
            </a:r>
            <a:r>
              <a:rPr lang="en-US">
                <a:solidFill>
                  <a:srgbClr val="000066"/>
                </a:solidFill>
                <a:latin typeface="楷体_GB2312"/>
                <a:ea typeface="楷体_GB2312"/>
                <a:cs typeface="Times New Roman"/>
              </a:rPr>
              <a:t>)</a:t>
            </a:r>
            <a:endParaRPr/>
          </a:p>
        </p:txBody>
      </p:sp>
      <p:graphicFrame>
        <p:nvGraphicFramePr>
          <p:cNvPr id="378907" name="Object 27"/>
          <p:cNvGraphicFramePr>
            <a:graphicFrameLocks xmlns:a="http://schemas.openxmlformats.org/drawingml/2006/main" noChangeAspect="1"/>
          </p:cNvGraphicFramePr>
          <p:nvPr/>
        </p:nvGraphicFramePr>
        <p:xfrm>
          <a:off x="1403350" y="2162175"/>
          <a:ext cx="1763713" cy="485775"/>
        </p:xfrm>
        <a:graphic>
          <a:graphicData uri="http://schemas.openxmlformats.org/presentationml/2006/ole">
            <p:oleObj name="oleObj" r:id="rId6" imgW="1040765" imgH="329565" progId="Equation.3">
              <p:embed/>
              <p:pic>
                <p:nvPicPr>
                  <p:cNvPr id="378907" name="Object 27"/>
                  <p:cNvPicPr/>
                  <p:nvPr/>
                </p:nvPicPr>
                <p:blipFill>
                  <a:blip r:embed="rId5"/>
                  <a:stretch/>
                </p:blipFill>
                <p:spPr bwMode="auto">
                  <a:xfrm>
                    <a:off x="1403350" y="2162175"/>
                    <a:ext cx="1763713" cy="485775"/>
                  </a:xfrm>
                  <a:prstGeom prst="rect">
                    <a:avLst/>
                  </a:prstGeom>
                </p:spPr>
              </p:pic>
            </p:oleObj>
          </a:graphicData>
        </a:graphic>
      </p:graphicFrame>
      <p:graphicFrame>
        <p:nvGraphicFramePr>
          <p:cNvPr id="378908" name="Object 28"/>
          <p:cNvGraphicFramePr>
            <a:graphicFrameLocks xmlns:a="http://schemas.openxmlformats.org/drawingml/2006/main" noChangeAspect="1"/>
          </p:cNvGraphicFramePr>
          <p:nvPr/>
        </p:nvGraphicFramePr>
        <p:xfrm>
          <a:off x="6048375" y="1301750"/>
          <a:ext cx="1727199" cy="468313"/>
        </p:xfrm>
        <a:graphic>
          <a:graphicData uri="http://schemas.openxmlformats.org/presentationml/2006/ole">
            <p:oleObj name="oleObj" r:id="rId8" imgW="1040765" imgH="329565" progId="Equation.3">
              <p:embed/>
              <p:pic>
                <p:nvPicPr>
                  <p:cNvPr id="378908" name="Object 28"/>
                  <p:cNvPicPr/>
                  <p:nvPr/>
                </p:nvPicPr>
                <p:blipFill>
                  <a:blip r:embed="rId7"/>
                  <a:stretch/>
                </p:blipFill>
                <p:spPr bwMode="auto">
                  <a:xfrm>
                    <a:off x="6048375" y="1301750"/>
                    <a:ext cx="1727199" cy="468313"/>
                  </a:xfrm>
                  <a:prstGeom prst="rect">
                    <a:avLst/>
                  </a:prstGeom>
                </p:spPr>
              </p:pic>
            </p:oleObj>
          </a:graphicData>
        </a:graphic>
      </p:graphicFrame>
      <p:graphicFrame>
        <p:nvGraphicFramePr>
          <p:cNvPr id="378909" name="Object 29"/>
          <p:cNvGraphicFramePr>
            <a:graphicFrameLocks xmlns:a="http://schemas.openxmlformats.org/drawingml/2006/main" noChangeAspect="1"/>
          </p:cNvGraphicFramePr>
          <p:nvPr/>
        </p:nvGraphicFramePr>
        <p:xfrm>
          <a:off x="6119813" y="2173288"/>
          <a:ext cx="1655762" cy="468312"/>
        </p:xfrm>
        <a:graphic>
          <a:graphicData uri="http://schemas.openxmlformats.org/presentationml/2006/ole">
            <p:oleObj name="oleObj" r:id="rId10" imgW="951865" imgH="329565" progId="Equation.3">
              <p:embed/>
              <p:pic>
                <p:nvPicPr>
                  <p:cNvPr id="378909" name="Object 29"/>
                  <p:cNvPicPr/>
                  <p:nvPr/>
                </p:nvPicPr>
                <p:blipFill>
                  <a:blip r:embed="rId9"/>
                  <a:stretch/>
                </p:blipFill>
                <p:spPr bwMode="auto">
                  <a:xfrm>
                    <a:off x="6119813" y="2173288"/>
                    <a:ext cx="1655762" cy="468312"/>
                  </a:xfrm>
                  <a:prstGeom prst="rect">
                    <a:avLst/>
                  </a:prstGeom>
                </p:spPr>
              </p:pic>
            </p:oleObj>
          </a:graphicData>
        </a:graphic>
      </p:graphicFrame>
      <p:sp>
        <p:nvSpPr>
          <p:cNvPr id="378914" name="Rectangle 34"/>
          <p:cNvSpPr>
            <a:spLocks noChangeArrowheads="1"/>
          </p:cNvSpPr>
          <p:nvPr/>
        </p:nvSpPr>
        <p:spPr bwMode="auto">
          <a:xfrm>
            <a:off x="144463" y="1281113"/>
            <a:ext cx="1727199" cy="466725"/>
          </a:xfrm>
          <a:prstGeom prst="rect">
            <a:avLst/>
          </a:prstGeom>
          <a:solidFill>
            <a:schemeClr val="bg1">
              <a:alpha val="0"/>
            </a:schemeClr>
          </a:solidFill>
          <a:ln w="9525">
            <a:solidFill>
              <a:srgbClr val="FFFFFF">
                <a:alpha val="0"/>
              </a:srgbClr>
            </a:solidFill>
            <a:miter lim="800000"/>
            <a:headEnd/>
            <a:tailEnd/>
          </a:ln>
          <a:effectLst/>
        </p:spPr>
        <p:txBody>
          <a:bodyPr>
            <a:spAutoFit/>
          </a:bodyPr>
          <a:lstStyle/>
          <a:p>
            <a:pPr algn="l">
              <a:defRPr/>
            </a:pPr>
            <a:r>
              <a:rPr lang="en-US" i="1">
                <a:solidFill>
                  <a:srgbClr val="000066"/>
                </a:solidFill>
                <a:latin typeface="Times New Roman"/>
                <a:ea typeface="楷体_GB2312"/>
                <a:cs typeface="Times New Roman"/>
              </a:rPr>
              <a:t>S</a:t>
            </a:r>
            <a:r>
              <a:rPr lang="en-US" baseline="-25000">
                <a:solidFill>
                  <a:srgbClr val="000066"/>
                </a:solidFill>
                <a:latin typeface="Times New Roman"/>
                <a:ea typeface="楷体_GB2312"/>
                <a:cs typeface="Times New Roman"/>
              </a:rPr>
              <a:t>1</a:t>
            </a:r>
            <a:r>
              <a:rPr lang="en-US" i="1">
                <a:solidFill>
                  <a:srgbClr val="000066"/>
                </a:solidFill>
                <a:latin typeface="Times New Roman"/>
                <a:ea typeface="楷体_GB2312"/>
                <a:cs typeface="Times New Roman"/>
              </a:rPr>
              <a:t>S</a:t>
            </a:r>
            <a:r>
              <a:rPr lang="en-US" baseline="-25000">
                <a:solidFill>
                  <a:srgbClr val="000066"/>
                </a:solidFill>
                <a:latin typeface="Times New Roman"/>
                <a:ea typeface="楷体_GB2312"/>
                <a:cs typeface="Times New Roman"/>
              </a:rPr>
              <a:t>0</a:t>
            </a:r>
            <a:r>
              <a:rPr lang="en-US">
                <a:solidFill>
                  <a:srgbClr val="000066"/>
                </a:solidFill>
                <a:latin typeface="Times New Roman"/>
                <a:ea typeface="楷体_GB2312"/>
                <a:cs typeface="Times New Roman"/>
              </a:rPr>
              <a:t>=00</a:t>
            </a:r>
            <a:endParaRPr/>
          </a:p>
        </p:txBody>
      </p:sp>
      <p:sp>
        <p:nvSpPr>
          <p:cNvPr id="378915" name="Rectangle 35"/>
          <p:cNvSpPr>
            <a:spLocks noChangeArrowheads="1"/>
          </p:cNvSpPr>
          <p:nvPr/>
        </p:nvSpPr>
        <p:spPr bwMode="auto">
          <a:xfrm>
            <a:off x="107949" y="2144713"/>
            <a:ext cx="1511300" cy="466725"/>
          </a:xfrm>
          <a:prstGeom prst="rect">
            <a:avLst/>
          </a:prstGeom>
          <a:solidFill>
            <a:schemeClr val="bg1">
              <a:alpha val="0"/>
            </a:schemeClr>
          </a:solidFill>
          <a:ln w="9525">
            <a:solidFill>
              <a:schemeClr val="bg1"/>
            </a:solidFill>
            <a:miter lim="800000"/>
            <a:headEnd/>
            <a:tailEnd/>
          </a:ln>
          <a:effectLst/>
        </p:spPr>
        <p:txBody>
          <a:bodyPr>
            <a:spAutoFit/>
          </a:bodyPr>
          <a:lstStyle/>
          <a:p>
            <a:pPr algn="l">
              <a:defRPr/>
            </a:pPr>
            <a:r>
              <a:rPr lang="en-US" i="1">
                <a:solidFill>
                  <a:srgbClr val="000066"/>
                </a:solidFill>
                <a:latin typeface="Times New Roman"/>
                <a:ea typeface="楷体_GB2312"/>
                <a:cs typeface="Times New Roman"/>
              </a:rPr>
              <a:t>S</a:t>
            </a:r>
            <a:r>
              <a:rPr lang="en-US" baseline="-25000">
                <a:solidFill>
                  <a:srgbClr val="000066"/>
                </a:solidFill>
                <a:latin typeface="Times New Roman"/>
                <a:ea typeface="楷体_GB2312"/>
                <a:cs typeface="Times New Roman"/>
              </a:rPr>
              <a:t>1</a:t>
            </a:r>
            <a:r>
              <a:rPr lang="en-US" i="1">
                <a:solidFill>
                  <a:srgbClr val="000066"/>
                </a:solidFill>
                <a:latin typeface="Times New Roman"/>
                <a:ea typeface="楷体_GB2312"/>
                <a:cs typeface="Times New Roman"/>
              </a:rPr>
              <a:t>S</a:t>
            </a:r>
            <a:r>
              <a:rPr lang="en-US" baseline="-25000">
                <a:solidFill>
                  <a:srgbClr val="000066"/>
                </a:solidFill>
                <a:latin typeface="Times New Roman"/>
                <a:ea typeface="楷体_GB2312"/>
                <a:cs typeface="Times New Roman"/>
              </a:rPr>
              <a:t>0</a:t>
            </a:r>
            <a:r>
              <a:rPr lang="en-US">
                <a:solidFill>
                  <a:srgbClr val="000066"/>
                </a:solidFill>
                <a:latin typeface="Times New Roman"/>
                <a:ea typeface="楷体_GB2312"/>
                <a:cs typeface="Times New Roman"/>
              </a:rPr>
              <a:t>=01</a:t>
            </a:r>
            <a:endParaRPr/>
          </a:p>
        </p:txBody>
      </p:sp>
      <p:sp>
        <p:nvSpPr>
          <p:cNvPr id="378920" name="Rectangle 40"/>
          <p:cNvSpPr>
            <a:spLocks noChangeArrowheads="1"/>
          </p:cNvSpPr>
          <p:nvPr/>
        </p:nvSpPr>
        <p:spPr bwMode="auto">
          <a:xfrm>
            <a:off x="7780338" y="1052513"/>
            <a:ext cx="1112837" cy="831850"/>
          </a:xfrm>
          <a:prstGeom prst="rect">
            <a:avLst/>
          </a:prstGeom>
          <a:noFill/>
          <a:ln w="9525">
            <a:solidFill>
              <a:srgbClr val="FF9900">
                <a:alpha val="0"/>
              </a:srgbClr>
            </a:solidFill>
            <a:miter lim="800000"/>
            <a:headEnd/>
            <a:tailEnd/>
          </a:ln>
          <a:effectLst/>
        </p:spPr>
        <p:txBody>
          <a:bodyPr wrap="none">
            <a:spAutoFit/>
          </a:bodyPr>
          <a:lstStyle/>
          <a:p>
            <a:pPr algn="l">
              <a:defRPr/>
            </a:pPr>
            <a:r>
              <a:rPr lang="zh-CN">
                <a:solidFill>
                  <a:srgbClr val="000066"/>
                </a:solidFill>
                <a:latin typeface="Tahoma"/>
                <a:ea typeface="楷体_GB2312"/>
              </a:rPr>
              <a:t>高位移</a:t>
            </a:r>
            <a:endParaRPr/>
          </a:p>
          <a:p>
            <a:pPr algn="l">
              <a:defRPr/>
            </a:pPr>
            <a:r>
              <a:rPr lang="zh-CN">
                <a:solidFill>
                  <a:srgbClr val="000066"/>
                </a:solidFill>
                <a:latin typeface="Tahoma"/>
                <a:ea typeface="楷体_GB2312"/>
              </a:rPr>
              <a:t>向低位</a:t>
            </a:r>
            <a:endParaRPr/>
          </a:p>
        </p:txBody>
      </p:sp>
      <p:sp>
        <p:nvSpPr>
          <p:cNvPr id="378921" name="Rectangle 41"/>
          <p:cNvSpPr>
            <a:spLocks noChangeArrowheads="1"/>
          </p:cNvSpPr>
          <p:nvPr/>
        </p:nvSpPr>
        <p:spPr bwMode="auto">
          <a:xfrm>
            <a:off x="4752975" y="1296988"/>
            <a:ext cx="1476375" cy="466725"/>
          </a:xfrm>
          <a:prstGeom prst="rect">
            <a:avLst/>
          </a:prstGeom>
          <a:solidFill>
            <a:schemeClr val="bg1">
              <a:alpha val="0"/>
            </a:schemeClr>
          </a:solidFill>
          <a:ln w="9525">
            <a:solidFill>
              <a:schemeClr val="bg1"/>
            </a:solidFill>
            <a:miter lim="800000"/>
            <a:headEnd/>
            <a:tailEnd/>
          </a:ln>
          <a:effectLst/>
        </p:spPr>
        <p:txBody>
          <a:bodyPr anchor="ctr">
            <a:spAutoFit/>
          </a:bodyPr>
          <a:lstStyle/>
          <a:p>
            <a:pPr algn="l">
              <a:defRPr/>
            </a:pPr>
            <a:r>
              <a:rPr lang="en-US" i="1">
                <a:solidFill>
                  <a:srgbClr val="000066"/>
                </a:solidFill>
                <a:latin typeface="Times New Roman"/>
                <a:ea typeface="楷体_GB2312"/>
                <a:cs typeface="Times New Roman"/>
              </a:rPr>
              <a:t>S</a:t>
            </a:r>
            <a:r>
              <a:rPr lang="en-US" baseline="-25000">
                <a:solidFill>
                  <a:srgbClr val="000066"/>
                </a:solidFill>
                <a:latin typeface="Times New Roman"/>
                <a:ea typeface="楷体_GB2312"/>
                <a:cs typeface="Times New Roman"/>
              </a:rPr>
              <a:t>1</a:t>
            </a:r>
            <a:r>
              <a:rPr lang="en-US" i="1">
                <a:solidFill>
                  <a:srgbClr val="000066"/>
                </a:solidFill>
                <a:latin typeface="Times New Roman"/>
                <a:ea typeface="楷体_GB2312"/>
                <a:cs typeface="Times New Roman"/>
              </a:rPr>
              <a:t>S</a:t>
            </a:r>
            <a:r>
              <a:rPr lang="en-US" baseline="-25000">
                <a:solidFill>
                  <a:srgbClr val="000066"/>
                </a:solidFill>
                <a:latin typeface="Times New Roman"/>
                <a:ea typeface="楷体_GB2312"/>
                <a:cs typeface="Times New Roman"/>
              </a:rPr>
              <a:t>0</a:t>
            </a:r>
            <a:r>
              <a:rPr lang="en-US">
                <a:solidFill>
                  <a:srgbClr val="000066"/>
                </a:solidFill>
                <a:latin typeface="Times New Roman"/>
                <a:ea typeface="楷体_GB2312"/>
                <a:cs typeface="Times New Roman"/>
              </a:rPr>
              <a:t>=10</a:t>
            </a:r>
            <a:endParaRPr/>
          </a:p>
        </p:txBody>
      </p:sp>
      <p:sp>
        <p:nvSpPr>
          <p:cNvPr id="378927" name="Rectangle 47"/>
          <p:cNvSpPr>
            <a:spLocks noChangeArrowheads="1"/>
          </p:cNvSpPr>
          <p:nvPr/>
        </p:nvSpPr>
        <p:spPr bwMode="auto">
          <a:xfrm>
            <a:off x="4860925" y="2097088"/>
            <a:ext cx="1439863" cy="466725"/>
          </a:xfrm>
          <a:prstGeom prst="rect">
            <a:avLst/>
          </a:prstGeom>
          <a:solidFill>
            <a:schemeClr val="bg1">
              <a:alpha val="0"/>
            </a:schemeClr>
          </a:solidFill>
          <a:ln w="9525">
            <a:solidFill>
              <a:srgbClr val="FFFFFF">
                <a:alpha val="0"/>
              </a:srgbClr>
            </a:solidFill>
            <a:miter lim="800000"/>
            <a:headEnd/>
            <a:tailEnd/>
          </a:ln>
          <a:effectLst/>
        </p:spPr>
        <p:txBody>
          <a:bodyPr anchor="ctr">
            <a:spAutoFit/>
          </a:bodyPr>
          <a:lstStyle/>
          <a:p>
            <a:pPr algn="l">
              <a:defRPr/>
            </a:pPr>
            <a:r>
              <a:rPr lang="en-US" i="1">
                <a:solidFill>
                  <a:srgbClr val="000066"/>
                </a:solidFill>
                <a:latin typeface="Times New Roman"/>
                <a:ea typeface="楷体_GB2312"/>
                <a:cs typeface="Times New Roman"/>
              </a:rPr>
              <a:t>S</a:t>
            </a:r>
            <a:r>
              <a:rPr lang="en-US" baseline="-25000">
                <a:solidFill>
                  <a:srgbClr val="000066"/>
                </a:solidFill>
                <a:latin typeface="Times New Roman"/>
                <a:ea typeface="楷体_GB2312"/>
                <a:cs typeface="Times New Roman"/>
              </a:rPr>
              <a:t>1</a:t>
            </a:r>
            <a:r>
              <a:rPr lang="en-US" i="1">
                <a:solidFill>
                  <a:srgbClr val="000066"/>
                </a:solidFill>
                <a:latin typeface="Times New Roman"/>
                <a:ea typeface="楷体_GB2312"/>
                <a:cs typeface="Times New Roman"/>
              </a:rPr>
              <a:t>S</a:t>
            </a:r>
            <a:r>
              <a:rPr lang="en-US" baseline="-25000">
                <a:solidFill>
                  <a:srgbClr val="000066"/>
                </a:solidFill>
                <a:latin typeface="Times New Roman"/>
                <a:ea typeface="楷体_GB2312"/>
                <a:cs typeface="Times New Roman"/>
              </a:rPr>
              <a:t>0</a:t>
            </a:r>
            <a:r>
              <a:rPr lang="en-US">
                <a:solidFill>
                  <a:srgbClr val="000066"/>
                </a:solidFill>
                <a:latin typeface="Times New Roman"/>
                <a:ea typeface="楷体_GB2312"/>
                <a:cs typeface="Times New Roman"/>
              </a:rPr>
              <a:t>=11</a:t>
            </a:r>
            <a:endParaRPr/>
          </a:p>
        </p:txBody>
      </p:sp>
      <p:graphicFrame>
        <p:nvGraphicFramePr>
          <p:cNvPr id="378928" name="Object 48"/>
          <p:cNvGraphicFramePr>
            <a:graphicFrameLocks xmlns:a="http://schemas.openxmlformats.org/drawingml/2006/main" noChangeAspect="1"/>
          </p:cNvGraphicFramePr>
          <p:nvPr/>
        </p:nvGraphicFramePr>
        <p:xfrm>
          <a:off x="1403350" y="1309688"/>
          <a:ext cx="1690688" cy="479425"/>
        </p:xfrm>
        <a:graphic>
          <a:graphicData uri="http://schemas.openxmlformats.org/presentationml/2006/ole">
            <p:oleObj name="oleObj" r:id="rId12" imgW="939165" imgH="329565" progId="Equation.3">
              <p:embed/>
              <p:pic>
                <p:nvPicPr>
                  <p:cNvPr id="378928" name="Object 48"/>
                  <p:cNvPicPr/>
                  <p:nvPr/>
                </p:nvPicPr>
                <p:blipFill>
                  <a:blip r:embed="rId11"/>
                  <a:stretch/>
                </p:blipFill>
                <p:spPr bwMode="auto">
                  <a:xfrm>
                    <a:off x="1403350" y="1309688"/>
                    <a:ext cx="1690688" cy="479425"/>
                  </a:xfrm>
                  <a:prstGeom prst="rect">
                    <a:avLst/>
                  </a:prstGeom>
                </p:spPr>
              </p:pic>
            </p:oleObj>
          </a:graphicData>
        </a:graphic>
      </p:graphicFrame>
      <p:sp>
        <p:nvSpPr>
          <p:cNvPr id="378930" name="Rectangle 50"/>
          <p:cNvSpPr>
            <a:spLocks noChangeArrowheads="1"/>
          </p:cNvSpPr>
          <p:nvPr/>
        </p:nvSpPr>
        <p:spPr bwMode="auto">
          <a:xfrm>
            <a:off x="7804150" y="2065338"/>
            <a:ext cx="806450" cy="466725"/>
          </a:xfrm>
          <a:prstGeom prst="rect">
            <a:avLst/>
          </a:prstGeom>
          <a:noFill/>
          <a:ln w="9525">
            <a:solidFill>
              <a:srgbClr val="009900">
                <a:alpha val="0"/>
              </a:srgbClr>
            </a:solidFill>
            <a:miter lim="800000"/>
            <a:headEnd/>
            <a:tailEnd/>
          </a:ln>
          <a:effectLst/>
        </p:spPr>
        <p:txBody>
          <a:bodyPr wrap="none">
            <a:spAutoFit/>
          </a:bodyPr>
          <a:lstStyle/>
          <a:p>
            <a:pPr algn="l">
              <a:defRPr/>
            </a:pPr>
            <a:r>
              <a:rPr lang="zh-CN">
                <a:solidFill>
                  <a:srgbClr val="000066"/>
                </a:solidFill>
                <a:latin typeface="Tahoma"/>
                <a:ea typeface="楷体_GB2312"/>
              </a:rPr>
              <a:t>并入</a:t>
            </a:r>
            <a:endParaRPr/>
          </a:p>
        </p:txBody>
      </p:sp>
      <p:sp>
        <p:nvSpPr>
          <p:cNvPr id="378931" name="Rectangle 51"/>
          <p:cNvSpPr>
            <a:spLocks noChangeArrowheads="1"/>
          </p:cNvSpPr>
          <p:nvPr/>
        </p:nvSpPr>
        <p:spPr bwMode="auto">
          <a:xfrm>
            <a:off x="3240088" y="1311275"/>
            <a:ext cx="806450" cy="466725"/>
          </a:xfrm>
          <a:prstGeom prst="rect">
            <a:avLst/>
          </a:prstGeom>
          <a:solidFill>
            <a:schemeClr val="bg1">
              <a:alpha val="0"/>
            </a:schemeClr>
          </a:solidFill>
          <a:ln w="9525">
            <a:solidFill>
              <a:srgbClr val="FF3399">
                <a:alpha val="0"/>
              </a:srgbClr>
            </a:solidFill>
            <a:miter lim="800000"/>
            <a:headEnd/>
            <a:tailEnd/>
          </a:ln>
          <a:effectLst/>
        </p:spPr>
        <p:txBody>
          <a:bodyPr wrap="none">
            <a:spAutoFit/>
          </a:bodyPr>
          <a:lstStyle/>
          <a:p>
            <a:pPr algn="l">
              <a:defRPr/>
            </a:pPr>
            <a:r>
              <a:rPr lang="zh-CN">
                <a:solidFill>
                  <a:srgbClr val="000066"/>
                </a:solidFill>
                <a:latin typeface="Tahoma"/>
                <a:ea typeface="楷体_GB2312"/>
              </a:rPr>
              <a:t>不变</a:t>
            </a:r>
            <a:endParaRPr/>
          </a:p>
        </p:txBody>
      </p:sp>
      <p:sp>
        <p:nvSpPr>
          <p:cNvPr id="378932" name="Rectangle 52"/>
          <p:cNvSpPr>
            <a:spLocks noChangeArrowheads="1"/>
          </p:cNvSpPr>
          <p:nvPr/>
        </p:nvSpPr>
        <p:spPr bwMode="auto">
          <a:xfrm>
            <a:off x="4787900" y="4510088"/>
            <a:ext cx="792163" cy="863599"/>
          </a:xfrm>
          <a:prstGeom prst="rect">
            <a:avLst/>
          </a:prstGeom>
          <a:solidFill>
            <a:srgbClr val="6666FF">
              <a:alpha val="25000"/>
            </a:srgbClr>
          </a:solidFill>
          <a:ln w="9525">
            <a:solidFill>
              <a:schemeClr val="accent1"/>
            </a:solidFill>
            <a:miter lim="800000"/>
            <a:headEnd/>
            <a:tailEnd/>
          </a:ln>
          <a:effectLst/>
        </p:spPr>
        <p:txBody>
          <a:bodyPr wrap="none" anchor="ctr"/>
          <a:lstStyle/>
          <a:p>
            <a:pPr>
              <a:defRPr/>
            </a:pPr>
            <a:endParaRPr lang="zh-CN"/>
          </a:p>
        </p:txBody>
      </p:sp>
      <p:sp>
        <p:nvSpPr>
          <p:cNvPr id="378933" name="Rectangle 53"/>
          <p:cNvSpPr>
            <a:spLocks noChangeArrowheads="1"/>
          </p:cNvSpPr>
          <p:nvPr/>
        </p:nvSpPr>
        <p:spPr bwMode="auto">
          <a:xfrm>
            <a:off x="3132138" y="1989138"/>
            <a:ext cx="1112837" cy="831850"/>
          </a:xfrm>
          <a:prstGeom prst="rect">
            <a:avLst/>
          </a:prstGeom>
          <a:noFill/>
          <a:ln w="9525">
            <a:solidFill>
              <a:srgbClr val="FF9900">
                <a:alpha val="0"/>
              </a:srgbClr>
            </a:solidFill>
            <a:miter lim="800000"/>
            <a:headEnd/>
            <a:tailEnd/>
          </a:ln>
          <a:effectLst/>
        </p:spPr>
        <p:txBody>
          <a:bodyPr wrap="none">
            <a:spAutoFit/>
          </a:bodyPr>
          <a:lstStyle/>
          <a:p>
            <a:pPr algn="l">
              <a:defRPr/>
            </a:pPr>
            <a:r>
              <a:rPr lang="zh-CN">
                <a:solidFill>
                  <a:srgbClr val="000066"/>
                </a:solidFill>
                <a:latin typeface="Tahoma"/>
                <a:ea typeface="楷体_GB2312"/>
              </a:rPr>
              <a:t>低位移</a:t>
            </a:r>
            <a:endParaRPr/>
          </a:p>
          <a:p>
            <a:pPr algn="l">
              <a:defRPr/>
            </a:pPr>
            <a:r>
              <a:rPr lang="zh-CN">
                <a:solidFill>
                  <a:srgbClr val="000066"/>
                </a:solidFill>
                <a:latin typeface="Tahoma"/>
                <a:ea typeface="楷体_GB2312"/>
              </a:rPr>
              <a:t>向高位</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78932"/>
                                        </p:tgtEl>
                                        <p:attrNameLst>
                                          <p:attrName>style.visibility</p:attrName>
                                        </p:attrNameLst>
                                      </p:cBhvr>
                                      <p:to>
                                        <p:strVal val="visible"/>
                                      </p:to>
                                    </p:set>
                                    <p:animEffect transition="in" filter="box(in)">
                                      <p:cBhvr>
                                        <p:cTn id="7" dur="500"/>
                                        <p:tgtEl>
                                          <p:spTgt spid="3789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78914"/>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6" fill="hold" nodeType="clickEffect">
                                  <p:stCondLst>
                                    <p:cond delay="0"/>
                                  </p:stCondLst>
                                  <p:childTnLst>
                                    <p:set>
                                      <p:cBhvr>
                                        <p:cTn id="15" dur="1" fill="hold">
                                          <p:stCondLst>
                                            <p:cond delay="0"/>
                                          </p:stCondLst>
                                        </p:cTn>
                                        <p:tgtEl>
                                          <p:spTgt spid="378928"/>
                                        </p:tgtEl>
                                        <p:attrNameLst>
                                          <p:attrName>style.visibility</p:attrName>
                                        </p:attrNameLst>
                                      </p:cBhvr>
                                      <p:to>
                                        <p:strVal val="visible"/>
                                      </p:to>
                                    </p:set>
                                    <p:animEffect transition="in" filter="strips(downRight)">
                                      <p:cBhvr>
                                        <p:cTn id="16" dur="500"/>
                                        <p:tgtEl>
                                          <p:spTgt spid="37892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7893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78915"/>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8" presetClass="entr" presetSubtype="6" fill="hold" nodeType="clickEffect">
                                  <p:stCondLst>
                                    <p:cond delay="0"/>
                                  </p:stCondLst>
                                  <p:childTnLst>
                                    <p:set>
                                      <p:cBhvr>
                                        <p:cTn id="28" dur="1" fill="hold">
                                          <p:stCondLst>
                                            <p:cond delay="0"/>
                                          </p:stCondLst>
                                        </p:cTn>
                                        <p:tgtEl>
                                          <p:spTgt spid="378907"/>
                                        </p:tgtEl>
                                        <p:attrNameLst>
                                          <p:attrName>style.visibility</p:attrName>
                                        </p:attrNameLst>
                                      </p:cBhvr>
                                      <p:to>
                                        <p:strVal val="visible"/>
                                      </p:to>
                                    </p:set>
                                    <p:animEffect transition="in" filter="strips(downRight)">
                                      <p:cBhvr>
                                        <p:cTn id="29" dur="500"/>
                                        <p:tgtEl>
                                          <p:spTgt spid="378907"/>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78933"/>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78921"/>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378908"/>
                                        </p:tgtEl>
                                        <p:attrNameLst>
                                          <p:attrName>style.visibility</p:attrName>
                                        </p:attrNameLst>
                                      </p:cBhvr>
                                      <p:to>
                                        <p:strVal val="visible"/>
                                      </p:to>
                                    </p:set>
                                    <p:animEffect transition="in" filter="strips(downRight)">
                                      <p:cBhvr>
                                        <p:cTn id="42" dur="500"/>
                                        <p:tgtEl>
                                          <p:spTgt spid="37890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78920"/>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8" presetClass="entr" presetSubtype="6" fill="hold" grpId="0" nodeType="clickEffect">
                                  <p:stCondLst>
                                    <p:cond delay="0"/>
                                  </p:stCondLst>
                                  <p:childTnLst>
                                    <p:set>
                                      <p:cBhvr>
                                        <p:cTn id="50" dur="1" fill="hold">
                                          <p:stCondLst>
                                            <p:cond delay="0"/>
                                          </p:stCondLst>
                                        </p:cTn>
                                        <p:tgtEl>
                                          <p:spTgt spid="378927"/>
                                        </p:tgtEl>
                                        <p:attrNameLst>
                                          <p:attrName>style.visibility</p:attrName>
                                        </p:attrNameLst>
                                      </p:cBhvr>
                                      <p:to>
                                        <p:strVal val="visible"/>
                                      </p:to>
                                    </p:set>
                                    <p:animEffect transition="in" filter="strips(downRight)">
                                      <p:cBhvr>
                                        <p:cTn id="51" dur="500"/>
                                        <p:tgtEl>
                                          <p:spTgt spid="378927"/>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8" presetClass="entr" presetSubtype="6" fill="hold" nodeType="clickEffect">
                                  <p:stCondLst>
                                    <p:cond delay="0"/>
                                  </p:stCondLst>
                                  <p:childTnLst>
                                    <p:set>
                                      <p:cBhvr>
                                        <p:cTn id="55" dur="1" fill="hold">
                                          <p:stCondLst>
                                            <p:cond delay="0"/>
                                          </p:stCondLst>
                                        </p:cTn>
                                        <p:tgtEl>
                                          <p:spTgt spid="378909"/>
                                        </p:tgtEl>
                                        <p:attrNameLst>
                                          <p:attrName>style.visibility</p:attrName>
                                        </p:attrNameLst>
                                      </p:cBhvr>
                                      <p:to>
                                        <p:strVal val="visible"/>
                                      </p:to>
                                    </p:set>
                                    <p:animEffect transition="in" filter="strips(downRight)">
                                      <p:cBhvr>
                                        <p:cTn id="56" dur="500"/>
                                        <p:tgtEl>
                                          <p:spTgt spid="378909"/>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789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4" grpId="0" animBg="1"/>
      <p:bldP spid="378915" grpId="0" animBg="1"/>
      <p:bldP spid="378920" grpId="0" animBg="1"/>
      <p:bldP spid="378921" grpId="0" animBg="1"/>
      <p:bldP spid="378927" grpId="0" animBg="1"/>
      <p:bldP spid="378930" grpId="0" animBg="1"/>
      <p:bldP spid="378931" grpId="0" animBg="1"/>
      <p:bldP spid="378933" grpId="0" animBg="1"/>
    </p:bldLst>
  </p:timing>
</p:sld>
</file>

<file path=ppt/slides/slide1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79939" name="Rectangle 35"/>
          <p:cNvSpPr>
            <a:spLocks noChangeArrowheads="1"/>
          </p:cNvSpPr>
          <p:nvPr/>
        </p:nvSpPr>
        <p:spPr bwMode="auto">
          <a:xfrm>
            <a:off x="611188" y="439738"/>
            <a:ext cx="5818187" cy="1152525"/>
          </a:xfrm>
          <a:prstGeom prst="rect">
            <a:avLst/>
          </a:prstGeom>
          <a:noFill/>
          <a:ln>
            <a:noFill/>
          </a:ln>
          <a:effectLst/>
        </p:spPr>
        <p:txBody>
          <a:bodyPr wrap="none" anchor="ctr">
            <a:spAutoFit/>
          </a:bodyPr>
          <a:lstStyle/>
          <a:p>
            <a:pPr algn="l">
              <a:lnSpc>
                <a:spcPct val="145000"/>
              </a:lnSpc>
              <a:defRPr/>
            </a:pPr>
            <a:r>
              <a:rPr lang="zh-CN">
                <a:solidFill>
                  <a:srgbClr val="000066"/>
                </a:solidFill>
                <a:latin typeface="Times New Roman"/>
                <a:ea typeface="楷体_GB2312"/>
              </a:rPr>
              <a:t>（</a:t>
            </a:r>
            <a:r>
              <a:rPr lang="en-US">
                <a:solidFill>
                  <a:srgbClr val="000066"/>
                </a:solidFill>
                <a:latin typeface="Times New Roman"/>
                <a:ea typeface="楷体_GB2312"/>
              </a:rPr>
              <a:t>b</a:t>
            </a:r>
            <a:r>
              <a:rPr lang="zh-CN">
                <a:solidFill>
                  <a:srgbClr val="000066"/>
                </a:solidFill>
                <a:latin typeface="Times New Roman"/>
                <a:ea typeface="楷体_GB2312"/>
              </a:rPr>
              <a:t>）典型集成电路</a:t>
            </a:r>
            <a:endParaRPr/>
          </a:p>
          <a:p>
            <a:pPr algn="l">
              <a:lnSpc>
                <a:spcPct val="145000"/>
              </a:lnSpc>
              <a:defRPr/>
            </a:pPr>
            <a:r>
              <a:rPr lang="en-US">
                <a:solidFill>
                  <a:srgbClr val="000066"/>
                </a:solidFill>
                <a:latin typeface="Times New Roman"/>
                <a:ea typeface="楷体_GB2312"/>
              </a:rPr>
              <a:t>CMOS 4</a:t>
            </a:r>
            <a:r>
              <a:rPr lang="zh-CN">
                <a:solidFill>
                  <a:srgbClr val="000066"/>
                </a:solidFill>
                <a:latin typeface="Times New Roman"/>
                <a:ea typeface="楷体_GB2312"/>
              </a:rPr>
              <a:t>位双向移位寄存器</a:t>
            </a:r>
            <a:r>
              <a:rPr lang="en-US">
                <a:solidFill>
                  <a:srgbClr val="000066"/>
                </a:solidFill>
                <a:latin typeface="Times New Roman"/>
                <a:ea typeface="楷体_GB2312"/>
              </a:rPr>
              <a:t>74HC/HCT194 </a:t>
            </a:r>
            <a:endParaRPr/>
          </a:p>
        </p:txBody>
      </p:sp>
      <p:sp>
        <p:nvSpPr>
          <p:cNvPr id="379940" name="Rectangle 36"/>
          <p:cNvSpPr>
            <a:spLocks noChangeArrowheads="1"/>
          </p:cNvSpPr>
          <p:nvPr/>
        </p:nvSpPr>
        <p:spPr bwMode="auto">
          <a:xfrm>
            <a:off x="0" y="1508125"/>
            <a:ext cx="184150" cy="366713"/>
          </a:xfrm>
          <a:prstGeom prst="rect">
            <a:avLst/>
          </a:prstGeom>
          <a:noFill/>
          <a:ln>
            <a:noFill/>
          </a:ln>
          <a:effectLst/>
        </p:spPr>
        <p:txBody>
          <a:bodyPr wrap="none" anchor="ctr">
            <a:spAutoFit/>
          </a:bodyPr>
          <a:lstStyle/>
          <a:p>
            <a:pPr algn="l">
              <a:defRPr/>
            </a:pPr>
            <a:endParaRPr lang="zh-CN" sz="1800" b="0">
              <a:latin typeface="Arial"/>
            </a:endParaRPr>
          </a:p>
        </p:txBody>
      </p:sp>
      <p:graphicFrame>
        <p:nvGraphicFramePr>
          <p:cNvPr id="379941" name="Object 37"/>
          <p:cNvGraphicFramePr>
            <a:graphicFrameLocks xmlns:a="http://schemas.openxmlformats.org/drawingml/2006/main" noChangeAspect="1"/>
          </p:cNvGraphicFramePr>
          <p:nvPr/>
        </p:nvGraphicFramePr>
        <p:xfrm>
          <a:off x="496888" y="1550988"/>
          <a:ext cx="7935912" cy="5010149"/>
        </p:xfrm>
        <a:graphic>
          <a:graphicData uri="http://schemas.openxmlformats.org/presentationml/2006/ole">
            <p:oleObj name="oleObj" r:id="rId4" imgW="5075555" imgH="3200400" progId="Word.Picture.8">
              <p:embed/>
              <p:pic>
                <p:nvPicPr>
                  <p:cNvPr id="379941" name="Object 37"/>
                  <p:cNvPicPr/>
                  <p:nvPr/>
                </p:nvPicPr>
                <p:blipFill>
                  <a:blip r:embed="rId3"/>
                  <a:stretch/>
                </p:blipFill>
                <p:spPr bwMode="auto">
                  <a:xfrm>
                    <a:off x="496888" y="1550988"/>
                    <a:ext cx="7935912" cy="5010149"/>
                  </a:xfrm>
                  <a:prstGeom prst="rect">
                    <a:avLst/>
                  </a:prstGeom>
                </p:spPr>
              </p:pic>
            </p:oleObj>
          </a:graphicData>
        </a:graphic>
      </p:graphicFrame>
      <p:grpSp>
        <p:nvGrpSpPr>
          <p:cNvPr id="379942" name="Group 38"/>
          <p:cNvGrpSpPr/>
          <p:nvPr/>
        </p:nvGrpSpPr>
        <p:grpSpPr bwMode="auto">
          <a:xfrm>
            <a:off x="1547813" y="3290888"/>
            <a:ext cx="6516687" cy="828675"/>
            <a:chOff x="975" y="2160"/>
            <a:chExt cx="4105" cy="522"/>
          </a:xfrm>
        </p:grpSpPr>
        <p:sp>
          <p:nvSpPr>
            <p:cNvPr id="379943" name="AutoShape 39"/>
            <p:cNvSpPr>
              <a:spLocks noChangeArrowheads="1"/>
            </p:cNvSpPr>
            <p:nvPr/>
          </p:nvSpPr>
          <p:spPr bwMode="auto">
            <a:xfrm>
              <a:off x="975" y="2160"/>
              <a:ext cx="1022" cy="499"/>
            </a:xfrm>
            <a:prstGeom prst="roundRect">
              <a:avLst>
                <a:gd name="adj" fmla="val 16667"/>
              </a:avLst>
            </a:prstGeom>
            <a:noFill/>
            <a:ln w="28575" algn="ctr">
              <a:solidFill>
                <a:srgbClr val="FF0066"/>
              </a:solidFill>
              <a:prstDash val="dash"/>
              <a:round/>
              <a:headEnd/>
              <a:tailEnd/>
            </a:ln>
            <a:effectLst/>
          </p:spPr>
          <p:txBody>
            <a:bodyPr wrap="none" anchor="ctr"/>
            <a:lstStyle/>
            <a:p>
              <a:pPr>
                <a:defRPr/>
              </a:pPr>
              <a:endParaRPr lang="zh-CN" b="0">
                <a:solidFill>
                  <a:srgbClr val="000066"/>
                </a:solidFill>
                <a:latin typeface="Tahoma"/>
                <a:ea typeface="楷体_GB2312"/>
              </a:endParaRPr>
            </a:p>
          </p:txBody>
        </p:sp>
        <p:sp>
          <p:nvSpPr>
            <p:cNvPr id="379944" name="AutoShape 40"/>
            <p:cNvSpPr>
              <a:spLocks noChangeArrowheads="1"/>
            </p:cNvSpPr>
            <p:nvPr/>
          </p:nvSpPr>
          <p:spPr bwMode="auto">
            <a:xfrm>
              <a:off x="2086" y="2183"/>
              <a:ext cx="930" cy="499"/>
            </a:xfrm>
            <a:prstGeom prst="roundRect">
              <a:avLst>
                <a:gd name="adj" fmla="val 16667"/>
              </a:avLst>
            </a:prstGeom>
            <a:noFill/>
            <a:ln w="28575" algn="ctr">
              <a:solidFill>
                <a:srgbClr val="FF0066"/>
              </a:solidFill>
              <a:prstDash val="dash"/>
              <a:round/>
              <a:headEnd/>
              <a:tailEnd/>
            </a:ln>
            <a:effectLst/>
          </p:spPr>
          <p:txBody>
            <a:bodyPr wrap="none" anchor="ctr"/>
            <a:lstStyle/>
            <a:p>
              <a:pPr>
                <a:defRPr/>
              </a:pPr>
              <a:endParaRPr lang="zh-CN" b="0">
                <a:solidFill>
                  <a:srgbClr val="000066"/>
                </a:solidFill>
                <a:latin typeface="Tahoma"/>
                <a:ea typeface="楷体_GB2312"/>
              </a:endParaRPr>
            </a:p>
          </p:txBody>
        </p:sp>
        <p:sp>
          <p:nvSpPr>
            <p:cNvPr id="379945" name="AutoShape 41"/>
            <p:cNvSpPr>
              <a:spLocks noChangeArrowheads="1"/>
            </p:cNvSpPr>
            <p:nvPr/>
          </p:nvSpPr>
          <p:spPr bwMode="auto">
            <a:xfrm>
              <a:off x="3129" y="2183"/>
              <a:ext cx="930" cy="499"/>
            </a:xfrm>
            <a:prstGeom prst="roundRect">
              <a:avLst>
                <a:gd name="adj" fmla="val 16667"/>
              </a:avLst>
            </a:prstGeom>
            <a:noFill/>
            <a:ln w="28575" algn="ctr">
              <a:solidFill>
                <a:srgbClr val="FF0066"/>
              </a:solidFill>
              <a:prstDash val="dash"/>
              <a:round/>
              <a:headEnd/>
              <a:tailEnd/>
            </a:ln>
            <a:effectLst/>
          </p:spPr>
          <p:txBody>
            <a:bodyPr wrap="none" anchor="ctr"/>
            <a:lstStyle/>
            <a:p>
              <a:pPr>
                <a:defRPr/>
              </a:pPr>
              <a:endParaRPr lang="zh-CN" b="0">
                <a:solidFill>
                  <a:srgbClr val="000066"/>
                </a:solidFill>
                <a:latin typeface="Tahoma"/>
                <a:ea typeface="楷体_GB2312"/>
              </a:endParaRPr>
            </a:p>
          </p:txBody>
        </p:sp>
        <p:sp>
          <p:nvSpPr>
            <p:cNvPr id="379946" name="AutoShape 42"/>
            <p:cNvSpPr>
              <a:spLocks noChangeArrowheads="1"/>
            </p:cNvSpPr>
            <p:nvPr/>
          </p:nvSpPr>
          <p:spPr bwMode="auto">
            <a:xfrm>
              <a:off x="4150" y="2183"/>
              <a:ext cx="930" cy="499"/>
            </a:xfrm>
            <a:prstGeom prst="roundRect">
              <a:avLst>
                <a:gd name="adj" fmla="val 16667"/>
              </a:avLst>
            </a:prstGeom>
            <a:noFill/>
            <a:ln w="28575" algn="ctr">
              <a:solidFill>
                <a:srgbClr val="FF0066"/>
              </a:solidFill>
              <a:prstDash val="dash"/>
              <a:round/>
              <a:headEnd/>
              <a:tailEnd/>
            </a:ln>
            <a:effectLst/>
          </p:spPr>
          <p:txBody>
            <a:bodyPr wrap="none" anchor="ctr"/>
            <a:lstStyle/>
            <a:p>
              <a:pPr>
                <a:defRPr/>
              </a:pPr>
              <a:endParaRPr lang="zh-CN" b="0">
                <a:solidFill>
                  <a:srgbClr val="000066"/>
                </a:solidFill>
                <a:latin typeface="Tahoma"/>
                <a:ea typeface="楷体_GB2312"/>
              </a:endParaRPr>
            </a:p>
          </p:txBody>
        </p:sp>
      </p:grpSp>
      <p:sp>
        <p:nvSpPr>
          <p:cNvPr id="379947" name="AutoShape 43"/>
          <p:cNvSpPr>
            <a:spLocks noChangeArrowheads="1"/>
          </p:cNvSpPr>
          <p:nvPr/>
        </p:nvSpPr>
        <p:spPr bwMode="auto">
          <a:xfrm>
            <a:off x="431799" y="2066925"/>
            <a:ext cx="468313" cy="819150"/>
          </a:xfrm>
          <a:prstGeom prst="roundRect">
            <a:avLst>
              <a:gd name="adj" fmla="val 16667"/>
            </a:avLst>
          </a:prstGeom>
          <a:noFill/>
          <a:ln w="28575" algn="ctr">
            <a:solidFill>
              <a:srgbClr val="FF0066"/>
            </a:solidFill>
            <a:prstDash val="dash"/>
            <a:round/>
            <a:headEnd/>
            <a:tailEnd/>
          </a:ln>
          <a:effectLst/>
        </p:spPr>
        <p:txBody>
          <a:bodyPr wrap="none" anchor="ctr"/>
          <a:lstStyle/>
          <a:p>
            <a:pPr>
              <a:defRPr/>
            </a:pPr>
            <a:endParaRPr lang="zh-CN" b="0">
              <a:solidFill>
                <a:srgbClr val="000066"/>
              </a:solidFill>
              <a:latin typeface="Tahoma"/>
              <a:ea typeface="楷体_GB2312"/>
            </a:endParaRPr>
          </a:p>
        </p:txBody>
      </p:sp>
      <p:sp>
        <p:nvSpPr>
          <p:cNvPr id="379948" name="AutoShape 44"/>
          <p:cNvSpPr>
            <a:spLocks noChangeArrowheads="1"/>
          </p:cNvSpPr>
          <p:nvPr/>
        </p:nvSpPr>
        <p:spPr bwMode="auto">
          <a:xfrm>
            <a:off x="1763713" y="4154488"/>
            <a:ext cx="6516687" cy="1296987"/>
          </a:xfrm>
          <a:prstGeom prst="roundRect">
            <a:avLst>
              <a:gd name="adj" fmla="val 16667"/>
            </a:avLst>
          </a:prstGeom>
          <a:noFill/>
          <a:ln w="28575" algn="ctr">
            <a:solidFill>
              <a:srgbClr val="FF0066"/>
            </a:solidFill>
            <a:prstDash val="dash"/>
            <a:round/>
            <a:headEnd/>
            <a:tailEnd/>
          </a:ln>
          <a:effectLst/>
        </p:spPr>
        <p:txBody>
          <a:bodyPr wrap="none" anchor="ctr"/>
          <a:lstStyle/>
          <a:p>
            <a:pPr>
              <a:defRPr/>
            </a:pPr>
            <a:endParaRPr lang="zh-CN" b="0">
              <a:solidFill>
                <a:srgbClr val="000066"/>
              </a:solidFill>
              <a:latin typeface="Tahoma"/>
              <a:ea typeface="楷体_GB2312"/>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79941"/>
                                        </p:tgtEl>
                                        <p:attrNameLst>
                                          <p:attrName>style.visibility</p:attrName>
                                        </p:attrNameLst>
                                      </p:cBhvr>
                                      <p:to>
                                        <p:strVal val="visible"/>
                                      </p:to>
                                    </p:set>
                                    <p:animEffect transition="in" filter="wipe(left)">
                                      <p:cBhvr>
                                        <p:cTn id="7" dur="500"/>
                                        <p:tgtEl>
                                          <p:spTgt spid="37994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79948"/>
                                        </p:tgtEl>
                                        <p:attrNameLst>
                                          <p:attrName>style.visibility</p:attrName>
                                        </p:attrNameLst>
                                      </p:cBhvr>
                                      <p:to>
                                        <p:strVal val="visible"/>
                                      </p:to>
                                    </p:set>
                                    <p:animEffect transition="in" filter="box(out)">
                                      <p:cBhvr>
                                        <p:cTn id="12" dur="500"/>
                                        <p:tgtEl>
                                          <p:spTgt spid="37994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7994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4" presetClass="entr" presetSubtype="32" fill="hold" grpId="0" nodeType="clickEffect">
                                  <p:stCondLst>
                                    <p:cond delay="0"/>
                                  </p:stCondLst>
                                  <p:childTnLst>
                                    <p:set>
                                      <p:cBhvr>
                                        <p:cTn id="20" dur="1" fill="hold">
                                          <p:stCondLst>
                                            <p:cond delay="0"/>
                                          </p:stCondLst>
                                        </p:cTn>
                                        <p:tgtEl>
                                          <p:spTgt spid="379947"/>
                                        </p:tgtEl>
                                        <p:attrNameLst>
                                          <p:attrName>style.visibility</p:attrName>
                                        </p:attrNameLst>
                                      </p:cBhvr>
                                      <p:to>
                                        <p:strVal val="visible"/>
                                      </p:to>
                                    </p:set>
                                    <p:animEffect transition="in" filter="box(out)">
                                      <p:cBhvr>
                                        <p:cTn id="21" dur="500"/>
                                        <p:tgtEl>
                                          <p:spTgt spid="3799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947" grpId="0" animBg="1"/>
      <p:bldP spid="379948" grpId="0" animBg="1"/>
    </p:bldLst>
  </p:timing>
</p:sld>
</file>

<file path=ppt/slides/slide1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80947" name="Rectangle 19"/>
          <p:cNvSpPr>
            <a:spLocks noChangeArrowheads="1"/>
          </p:cNvSpPr>
          <p:nvPr/>
        </p:nvSpPr>
        <p:spPr bwMode="auto">
          <a:xfrm>
            <a:off x="2771775" y="620713"/>
            <a:ext cx="3103563" cy="328612"/>
          </a:xfrm>
          <a:prstGeom prst="rect">
            <a:avLst/>
          </a:prstGeom>
          <a:noFill/>
          <a:ln>
            <a:noFill/>
          </a:ln>
          <a:effectLst/>
        </p:spPr>
        <p:txBody>
          <a:bodyPr anchor="ctr"/>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a:defRPr/>
            </a:pPr>
            <a:r>
              <a:rPr lang="en-US" sz="2400">
                <a:solidFill>
                  <a:srgbClr val="000099"/>
                </a:solidFill>
                <a:latin typeface="Times New Roman"/>
              </a:rPr>
              <a:t>74HCT194 </a:t>
            </a:r>
            <a:r>
              <a:rPr lang="zh-CN" sz="2400">
                <a:solidFill>
                  <a:srgbClr val="000099"/>
                </a:solidFill>
                <a:latin typeface="Times New Roman"/>
              </a:rPr>
              <a:t>的功能表</a:t>
            </a:r>
            <a:r>
              <a:rPr lang="zh-CN" sz="2400" b="0">
                <a:solidFill>
                  <a:srgbClr val="A50021"/>
                </a:solidFill>
                <a:latin typeface="Times New Roman"/>
              </a:rPr>
              <a:t> </a:t>
            </a:r>
            <a:endParaRPr/>
          </a:p>
        </p:txBody>
      </p:sp>
      <p:sp>
        <p:nvSpPr>
          <p:cNvPr id="380948" name="Line 20"/>
          <p:cNvSpPr>
            <a:spLocks noChangeShapeType="1"/>
          </p:cNvSpPr>
          <p:nvPr/>
        </p:nvSpPr>
        <p:spPr bwMode="auto">
          <a:xfrm>
            <a:off x="341313" y="1166813"/>
            <a:ext cx="0" cy="5691187"/>
          </a:xfrm>
          <a:prstGeom prst="line">
            <a:avLst/>
          </a:prstGeom>
          <a:noFill/>
          <a:ln>
            <a:noFill/>
          </a:ln>
          <a:effectLst/>
        </p:spPr>
        <p:txBody>
          <a:bodyPr/>
          <a:lstStyle/>
          <a:p>
            <a:pPr>
              <a:defRPr/>
            </a:pPr>
            <a:endParaRPr lang="zh-CN"/>
          </a:p>
        </p:txBody>
      </p:sp>
      <p:sp>
        <p:nvSpPr>
          <p:cNvPr id="380949" name="Line 21"/>
          <p:cNvSpPr>
            <a:spLocks noChangeShapeType="1"/>
          </p:cNvSpPr>
          <p:nvPr/>
        </p:nvSpPr>
        <p:spPr bwMode="auto">
          <a:xfrm>
            <a:off x="8893175" y="1166813"/>
            <a:ext cx="0" cy="5691187"/>
          </a:xfrm>
          <a:prstGeom prst="line">
            <a:avLst/>
          </a:prstGeom>
          <a:noFill/>
          <a:ln>
            <a:noFill/>
          </a:ln>
          <a:effectLst/>
        </p:spPr>
        <p:txBody>
          <a:bodyPr/>
          <a:lstStyle/>
          <a:p>
            <a:pPr>
              <a:defRPr/>
            </a:pPr>
            <a:endParaRPr lang="zh-CN"/>
          </a:p>
        </p:txBody>
      </p:sp>
      <p:grpSp>
        <p:nvGrpSpPr>
          <p:cNvPr id="380960" name="Group 32"/>
          <p:cNvGrpSpPr/>
          <p:nvPr/>
        </p:nvGrpSpPr>
        <p:grpSpPr bwMode="auto">
          <a:xfrm>
            <a:off x="0" y="1268413"/>
            <a:ext cx="9144000" cy="4903787"/>
            <a:chOff x="-23" y="1044"/>
            <a:chExt cx="5760" cy="3089"/>
          </a:xfrm>
        </p:grpSpPr>
        <p:graphicFrame>
          <p:nvGraphicFramePr>
            <p:cNvPr id="380961" name="Object 33"/>
            <p:cNvGraphicFramePr>
              <a:graphicFrameLocks xmlns:a="http://schemas.openxmlformats.org/drawingml/2006/main" noChangeAspect="1"/>
            </p:cNvGraphicFramePr>
            <p:nvPr/>
          </p:nvGraphicFramePr>
          <p:xfrm>
            <a:off x="3742" y="1773"/>
            <a:ext cx="479" cy="326"/>
          </p:xfrm>
          <a:graphic>
            <a:graphicData uri="http://schemas.openxmlformats.org/presentationml/2006/ole">
              <p:oleObj name="oleObj" r:id="rId4" imgW="304165" imgH="215265" progId="Equation.3">
                <p:embed/>
                <p:pic>
                  <p:nvPicPr>
                    <p:cNvPr id="380961" name="Object 33"/>
                    <p:cNvPicPr/>
                    <p:nvPr/>
                  </p:nvPicPr>
                  <p:blipFill>
                    <a:blip r:embed="rId3"/>
                    <a:stretch/>
                  </p:blipFill>
                  <p:spPr bwMode="auto">
                    <a:xfrm>
                      <a:off x="3742" y="1773"/>
                      <a:ext cx="479" cy="326"/>
                    </a:xfrm>
                    <a:prstGeom prst="rect">
                      <a:avLst/>
                    </a:prstGeom>
                  </p:spPr>
                </p:pic>
              </p:oleObj>
            </a:graphicData>
          </a:graphic>
        </p:graphicFrame>
        <p:graphicFrame>
          <p:nvGraphicFramePr>
            <p:cNvPr id="380962" name="Object 34"/>
            <p:cNvGraphicFramePr>
              <a:graphicFrameLocks xmlns:a="http://schemas.openxmlformats.org/drawingml/2006/main" noChangeAspect="1"/>
            </p:cNvGraphicFramePr>
            <p:nvPr/>
          </p:nvGraphicFramePr>
          <p:xfrm>
            <a:off x="4195" y="1752"/>
            <a:ext cx="434" cy="312"/>
          </p:xfrm>
          <a:graphic>
            <a:graphicData uri="http://schemas.openxmlformats.org/presentationml/2006/ole">
              <p:oleObj name="oleObj" r:id="rId6" imgW="304165" imgH="215265" progId="Equation.3">
                <p:embed/>
                <p:pic>
                  <p:nvPicPr>
                    <p:cNvPr id="380962" name="Object 34"/>
                    <p:cNvPicPr/>
                    <p:nvPr/>
                  </p:nvPicPr>
                  <p:blipFill>
                    <a:blip r:embed="rId5"/>
                    <a:stretch/>
                  </p:blipFill>
                  <p:spPr bwMode="auto">
                    <a:xfrm>
                      <a:off x="4195" y="1752"/>
                      <a:ext cx="434" cy="312"/>
                    </a:xfrm>
                    <a:prstGeom prst="rect">
                      <a:avLst/>
                    </a:prstGeom>
                  </p:spPr>
                </p:pic>
              </p:oleObj>
            </a:graphicData>
          </a:graphic>
        </p:graphicFrame>
        <p:graphicFrame>
          <p:nvGraphicFramePr>
            <p:cNvPr id="380963" name="Object 35"/>
            <p:cNvGraphicFramePr>
              <a:graphicFrameLocks xmlns:a="http://schemas.openxmlformats.org/drawingml/2006/main" noChangeAspect="1"/>
            </p:cNvGraphicFramePr>
            <p:nvPr/>
          </p:nvGraphicFramePr>
          <p:xfrm>
            <a:off x="4558" y="1768"/>
            <a:ext cx="477" cy="343"/>
          </p:xfrm>
          <a:graphic>
            <a:graphicData uri="http://schemas.openxmlformats.org/presentationml/2006/ole">
              <p:oleObj name="oleObj" r:id="rId8" imgW="304165" imgH="215265" progId="Equation.3">
                <p:embed/>
                <p:pic>
                  <p:nvPicPr>
                    <p:cNvPr id="380963" name="Object 35"/>
                    <p:cNvPicPr/>
                    <p:nvPr/>
                  </p:nvPicPr>
                  <p:blipFill>
                    <a:blip r:embed="rId7"/>
                    <a:stretch/>
                  </p:blipFill>
                  <p:spPr bwMode="auto">
                    <a:xfrm>
                      <a:off x="4558" y="1768"/>
                      <a:ext cx="477" cy="343"/>
                    </a:xfrm>
                    <a:prstGeom prst="rect">
                      <a:avLst/>
                    </a:prstGeom>
                  </p:spPr>
                </p:pic>
              </p:oleObj>
            </a:graphicData>
          </a:graphic>
        </p:graphicFrame>
        <p:graphicFrame>
          <p:nvGraphicFramePr>
            <p:cNvPr id="380964" name="Object 36"/>
            <p:cNvGraphicFramePr>
              <a:graphicFrameLocks xmlns:a="http://schemas.openxmlformats.org/drawingml/2006/main" noChangeAspect="1"/>
            </p:cNvGraphicFramePr>
            <p:nvPr/>
          </p:nvGraphicFramePr>
          <p:xfrm>
            <a:off x="4921" y="1797"/>
            <a:ext cx="479" cy="344"/>
          </p:xfrm>
          <a:graphic>
            <a:graphicData uri="http://schemas.openxmlformats.org/presentationml/2006/ole">
              <p:oleObj name="oleObj" r:id="rId10" imgW="304165" imgH="215265" progId="Equation.3">
                <p:embed/>
                <p:pic>
                  <p:nvPicPr>
                    <p:cNvPr id="380964" name="Object 36"/>
                    <p:cNvPicPr/>
                    <p:nvPr/>
                  </p:nvPicPr>
                  <p:blipFill>
                    <a:blip r:embed="rId9"/>
                    <a:stretch/>
                  </p:blipFill>
                  <p:spPr bwMode="auto">
                    <a:xfrm>
                      <a:off x="4921" y="1797"/>
                      <a:ext cx="479" cy="344"/>
                    </a:xfrm>
                    <a:prstGeom prst="rect">
                      <a:avLst/>
                    </a:prstGeom>
                  </p:spPr>
                </p:pic>
              </p:oleObj>
            </a:graphicData>
          </a:graphic>
        </p:graphicFrame>
        <p:graphicFrame>
          <p:nvGraphicFramePr>
            <p:cNvPr id="380965" name="Object 37"/>
            <p:cNvGraphicFramePr>
              <a:graphicFrameLocks xmlns:a="http://schemas.openxmlformats.org/drawingml/2006/main" noChangeAspect="1"/>
            </p:cNvGraphicFramePr>
            <p:nvPr/>
          </p:nvGraphicFramePr>
          <p:xfrm>
            <a:off x="25" y="1856"/>
            <a:ext cx="285" cy="280"/>
          </p:xfrm>
          <a:graphic>
            <a:graphicData uri="http://schemas.openxmlformats.org/presentationml/2006/ole">
              <p:oleObj name="oleObj" r:id="rId12" imgW="215265" imgH="202565" progId="Equation.3">
                <p:embed/>
                <p:pic>
                  <p:nvPicPr>
                    <p:cNvPr id="380965" name="Object 37"/>
                    <p:cNvPicPr/>
                    <p:nvPr/>
                  </p:nvPicPr>
                  <p:blipFill>
                    <a:blip r:embed="rId11"/>
                    <a:stretch/>
                  </p:blipFill>
                  <p:spPr bwMode="auto">
                    <a:xfrm>
                      <a:off x="25" y="1856"/>
                      <a:ext cx="285" cy="280"/>
                    </a:xfrm>
                    <a:prstGeom prst="rect">
                      <a:avLst/>
                    </a:prstGeom>
                  </p:spPr>
                </p:pic>
              </p:oleObj>
            </a:graphicData>
          </a:graphic>
        </p:graphicFrame>
        <p:graphicFrame>
          <p:nvGraphicFramePr>
            <p:cNvPr id="380966" name="Object 38"/>
            <p:cNvGraphicFramePr>
              <a:graphicFrameLocks xmlns:a="http://schemas.openxmlformats.org/drawingml/2006/main" noChangeAspect="1"/>
            </p:cNvGraphicFramePr>
            <p:nvPr/>
          </p:nvGraphicFramePr>
          <p:xfrm>
            <a:off x="4218" y="2817"/>
            <a:ext cx="301" cy="318"/>
          </p:xfrm>
          <a:graphic>
            <a:graphicData uri="http://schemas.openxmlformats.org/presentationml/2006/ole">
              <p:oleObj name="oleObj" r:id="rId14" imgW="202565" imgH="215265" progId="Equation.3">
                <p:embed/>
                <p:pic>
                  <p:nvPicPr>
                    <p:cNvPr id="380966" name="Object 38"/>
                    <p:cNvPicPr/>
                    <p:nvPr/>
                  </p:nvPicPr>
                  <p:blipFill>
                    <a:blip r:embed="rId13"/>
                    <a:stretch/>
                  </p:blipFill>
                  <p:spPr bwMode="auto">
                    <a:xfrm>
                      <a:off x="4218" y="2817"/>
                      <a:ext cx="301" cy="318"/>
                    </a:xfrm>
                    <a:prstGeom prst="rect">
                      <a:avLst/>
                    </a:prstGeom>
                  </p:spPr>
                </p:pic>
              </p:oleObj>
            </a:graphicData>
          </a:graphic>
        </p:graphicFrame>
        <p:graphicFrame>
          <p:nvGraphicFramePr>
            <p:cNvPr id="380967" name="Object 39"/>
            <p:cNvGraphicFramePr>
              <a:graphicFrameLocks xmlns:a="http://schemas.openxmlformats.org/drawingml/2006/main" noChangeAspect="1"/>
            </p:cNvGraphicFramePr>
            <p:nvPr/>
          </p:nvGraphicFramePr>
          <p:xfrm>
            <a:off x="4239" y="2568"/>
            <a:ext cx="319" cy="338"/>
          </p:xfrm>
          <a:graphic>
            <a:graphicData uri="http://schemas.openxmlformats.org/presentationml/2006/ole">
              <p:oleObj name="oleObj" r:id="rId16" imgW="202565" imgH="215265" progId="Equation.3">
                <p:embed/>
                <p:pic>
                  <p:nvPicPr>
                    <p:cNvPr id="380967" name="Object 39"/>
                    <p:cNvPicPr/>
                    <p:nvPr/>
                  </p:nvPicPr>
                  <p:blipFill>
                    <a:blip r:embed="rId15"/>
                    <a:stretch/>
                  </p:blipFill>
                  <p:spPr bwMode="auto">
                    <a:xfrm>
                      <a:off x="4239" y="2568"/>
                      <a:ext cx="319" cy="338"/>
                    </a:xfrm>
                    <a:prstGeom prst="rect">
                      <a:avLst/>
                    </a:prstGeom>
                  </p:spPr>
                </p:pic>
              </p:oleObj>
            </a:graphicData>
          </a:graphic>
        </p:graphicFrame>
        <p:graphicFrame>
          <p:nvGraphicFramePr>
            <p:cNvPr id="380968" name="Object 40"/>
            <p:cNvGraphicFramePr>
              <a:graphicFrameLocks xmlns:a="http://schemas.openxmlformats.org/drawingml/2006/main" noChangeAspect="1"/>
            </p:cNvGraphicFramePr>
            <p:nvPr/>
          </p:nvGraphicFramePr>
          <p:xfrm>
            <a:off x="4215" y="3339"/>
            <a:ext cx="298" cy="315"/>
          </p:xfrm>
          <a:graphic>
            <a:graphicData uri="http://schemas.openxmlformats.org/presentationml/2006/ole">
              <p:oleObj name="oleObj" r:id="rId18" imgW="202565" imgH="215265" progId="Equation.3">
                <p:embed/>
                <p:pic>
                  <p:nvPicPr>
                    <p:cNvPr id="380968" name="Object 40"/>
                    <p:cNvPicPr/>
                    <p:nvPr/>
                  </p:nvPicPr>
                  <p:blipFill>
                    <a:blip r:embed="rId17"/>
                    <a:stretch/>
                  </p:blipFill>
                  <p:spPr bwMode="auto">
                    <a:xfrm>
                      <a:off x="4215" y="3339"/>
                      <a:ext cx="298" cy="315"/>
                    </a:xfrm>
                    <a:prstGeom prst="rect">
                      <a:avLst/>
                    </a:prstGeom>
                  </p:spPr>
                </p:pic>
              </p:oleObj>
            </a:graphicData>
          </a:graphic>
        </p:graphicFrame>
        <p:graphicFrame>
          <p:nvGraphicFramePr>
            <p:cNvPr id="380969" name="Object 41"/>
            <p:cNvGraphicFramePr>
              <a:graphicFrameLocks xmlns:a="http://schemas.openxmlformats.org/drawingml/2006/main" noChangeAspect="1"/>
            </p:cNvGraphicFramePr>
            <p:nvPr/>
          </p:nvGraphicFramePr>
          <p:xfrm>
            <a:off x="4626" y="3339"/>
            <a:ext cx="316" cy="334"/>
          </p:xfrm>
          <a:graphic>
            <a:graphicData uri="http://schemas.openxmlformats.org/presentationml/2006/ole">
              <p:oleObj name="oleObj" r:id="rId20" imgW="202565" imgH="215265" progId="Equation.3">
                <p:embed/>
                <p:pic>
                  <p:nvPicPr>
                    <p:cNvPr id="380969" name="Object 41"/>
                    <p:cNvPicPr/>
                    <p:nvPr/>
                  </p:nvPicPr>
                  <p:blipFill>
                    <a:blip r:embed="rId19"/>
                    <a:stretch/>
                  </p:blipFill>
                  <p:spPr bwMode="auto">
                    <a:xfrm>
                      <a:off x="4626" y="3339"/>
                      <a:ext cx="316" cy="334"/>
                    </a:xfrm>
                    <a:prstGeom prst="rect">
                      <a:avLst/>
                    </a:prstGeom>
                  </p:spPr>
                </p:pic>
              </p:oleObj>
            </a:graphicData>
          </a:graphic>
        </p:graphicFrame>
        <p:graphicFrame>
          <p:nvGraphicFramePr>
            <p:cNvPr id="380970" name="Object 42"/>
            <p:cNvGraphicFramePr>
              <a:graphicFrameLocks xmlns:a="http://schemas.openxmlformats.org/drawingml/2006/main" noChangeAspect="1"/>
            </p:cNvGraphicFramePr>
            <p:nvPr/>
          </p:nvGraphicFramePr>
          <p:xfrm>
            <a:off x="3853" y="3317"/>
            <a:ext cx="297" cy="317"/>
          </p:xfrm>
          <a:graphic>
            <a:graphicData uri="http://schemas.openxmlformats.org/presentationml/2006/ole">
              <p:oleObj name="oleObj" r:id="rId22" imgW="202565" imgH="215265" progId="Equation.3">
                <p:embed/>
                <p:pic>
                  <p:nvPicPr>
                    <p:cNvPr id="380970" name="Object 42"/>
                    <p:cNvPicPr/>
                    <p:nvPr/>
                  </p:nvPicPr>
                  <p:blipFill>
                    <a:blip r:embed="rId21"/>
                    <a:stretch/>
                  </p:blipFill>
                  <p:spPr bwMode="auto">
                    <a:xfrm>
                      <a:off x="3853" y="3317"/>
                      <a:ext cx="297" cy="317"/>
                    </a:xfrm>
                    <a:prstGeom prst="rect">
                      <a:avLst/>
                    </a:prstGeom>
                  </p:spPr>
                </p:pic>
              </p:oleObj>
            </a:graphicData>
          </a:graphic>
        </p:graphicFrame>
        <p:graphicFrame>
          <p:nvGraphicFramePr>
            <p:cNvPr id="380971" name="Object 43"/>
            <p:cNvGraphicFramePr>
              <a:graphicFrameLocks xmlns:a="http://schemas.openxmlformats.org/drawingml/2006/main" noChangeAspect="1"/>
            </p:cNvGraphicFramePr>
            <p:nvPr/>
          </p:nvGraphicFramePr>
          <p:xfrm>
            <a:off x="4212" y="3612"/>
            <a:ext cx="324" cy="343"/>
          </p:xfrm>
          <a:graphic>
            <a:graphicData uri="http://schemas.openxmlformats.org/presentationml/2006/ole">
              <p:oleObj name="oleObj" r:id="rId24" imgW="202565" imgH="215265" progId="Equation.3">
                <p:embed/>
                <p:pic>
                  <p:nvPicPr>
                    <p:cNvPr id="380971" name="Object 43"/>
                    <p:cNvPicPr/>
                    <p:nvPr/>
                  </p:nvPicPr>
                  <p:blipFill>
                    <a:blip r:embed="rId23"/>
                    <a:stretch/>
                  </p:blipFill>
                  <p:spPr bwMode="auto">
                    <a:xfrm>
                      <a:off x="4212" y="3612"/>
                      <a:ext cx="324" cy="343"/>
                    </a:xfrm>
                    <a:prstGeom prst="rect">
                      <a:avLst/>
                    </a:prstGeom>
                  </p:spPr>
                </p:pic>
              </p:oleObj>
            </a:graphicData>
          </a:graphic>
        </p:graphicFrame>
        <p:graphicFrame>
          <p:nvGraphicFramePr>
            <p:cNvPr id="380972" name="Object 44"/>
            <p:cNvGraphicFramePr>
              <a:graphicFrameLocks xmlns:a="http://schemas.openxmlformats.org/drawingml/2006/main" noChangeAspect="1"/>
            </p:cNvGraphicFramePr>
            <p:nvPr/>
          </p:nvGraphicFramePr>
          <p:xfrm>
            <a:off x="3810" y="2591"/>
            <a:ext cx="303" cy="306"/>
          </p:xfrm>
          <a:graphic>
            <a:graphicData uri="http://schemas.openxmlformats.org/presentationml/2006/ole">
              <p:oleObj name="oleObj" r:id="rId26" imgW="202565" imgH="215265" progId="Equation.3">
                <p:embed/>
                <p:pic>
                  <p:nvPicPr>
                    <p:cNvPr id="380972" name="Object 44"/>
                    <p:cNvPicPr/>
                    <p:nvPr/>
                  </p:nvPicPr>
                  <p:blipFill>
                    <a:blip r:embed="rId25"/>
                    <a:stretch/>
                  </p:blipFill>
                  <p:spPr bwMode="auto">
                    <a:xfrm>
                      <a:off x="3810" y="2591"/>
                      <a:ext cx="303" cy="306"/>
                    </a:xfrm>
                    <a:prstGeom prst="rect">
                      <a:avLst/>
                    </a:prstGeom>
                  </p:spPr>
                </p:pic>
              </p:oleObj>
            </a:graphicData>
          </a:graphic>
        </p:graphicFrame>
        <p:graphicFrame>
          <p:nvGraphicFramePr>
            <p:cNvPr id="380973" name="Object 45"/>
            <p:cNvGraphicFramePr>
              <a:graphicFrameLocks xmlns:a="http://schemas.openxmlformats.org/drawingml/2006/main" noChangeAspect="1"/>
            </p:cNvGraphicFramePr>
            <p:nvPr/>
          </p:nvGraphicFramePr>
          <p:xfrm>
            <a:off x="3833" y="3634"/>
            <a:ext cx="300" cy="314"/>
          </p:xfrm>
          <a:graphic>
            <a:graphicData uri="http://schemas.openxmlformats.org/presentationml/2006/ole">
              <p:oleObj name="oleObj" r:id="rId28" imgW="202565" imgH="215265" progId="Equation.3">
                <p:embed/>
                <p:pic>
                  <p:nvPicPr>
                    <p:cNvPr id="380973" name="Object 45"/>
                    <p:cNvPicPr/>
                    <p:nvPr/>
                  </p:nvPicPr>
                  <p:blipFill>
                    <a:blip r:embed="rId27"/>
                    <a:stretch/>
                  </p:blipFill>
                  <p:spPr bwMode="auto">
                    <a:xfrm>
                      <a:off x="3833" y="3634"/>
                      <a:ext cx="300" cy="314"/>
                    </a:xfrm>
                    <a:prstGeom prst="rect">
                      <a:avLst/>
                    </a:prstGeom>
                  </p:spPr>
                </p:pic>
              </p:oleObj>
            </a:graphicData>
          </a:graphic>
        </p:graphicFrame>
        <p:graphicFrame>
          <p:nvGraphicFramePr>
            <p:cNvPr id="380974" name="Object 46"/>
            <p:cNvGraphicFramePr>
              <a:graphicFrameLocks xmlns:a="http://schemas.openxmlformats.org/drawingml/2006/main" noChangeAspect="1"/>
            </p:cNvGraphicFramePr>
            <p:nvPr/>
          </p:nvGraphicFramePr>
          <p:xfrm>
            <a:off x="4647" y="2591"/>
            <a:ext cx="297" cy="315"/>
          </p:xfrm>
          <a:graphic>
            <a:graphicData uri="http://schemas.openxmlformats.org/presentationml/2006/ole">
              <p:oleObj name="oleObj" r:id="rId30" imgW="202565" imgH="215265" progId="Equation.3">
                <p:embed/>
                <p:pic>
                  <p:nvPicPr>
                    <p:cNvPr id="380974" name="Object 46"/>
                    <p:cNvPicPr/>
                    <p:nvPr/>
                  </p:nvPicPr>
                  <p:blipFill>
                    <a:blip r:embed="rId29"/>
                    <a:stretch/>
                  </p:blipFill>
                  <p:spPr bwMode="auto">
                    <a:xfrm>
                      <a:off x="4647" y="2591"/>
                      <a:ext cx="297" cy="315"/>
                    </a:xfrm>
                    <a:prstGeom prst="rect">
                      <a:avLst/>
                    </a:prstGeom>
                  </p:spPr>
                </p:pic>
              </p:oleObj>
            </a:graphicData>
          </a:graphic>
        </p:graphicFrame>
        <p:graphicFrame>
          <p:nvGraphicFramePr>
            <p:cNvPr id="380975" name="Object 47"/>
            <p:cNvGraphicFramePr>
              <a:graphicFrameLocks xmlns:a="http://schemas.openxmlformats.org/drawingml/2006/main" noChangeAspect="1"/>
            </p:cNvGraphicFramePr>
            <p:nvPr/>
          </p:nvGraphicFramePr>
          <p:xfrm>
            <a:off x="5080" y="2594"/>
            <a:ext cx="317" cy="317"/>
          </p:xfrm>
          <a:graphic>
            <a:graphicData uri="http://schemas.openxmlformats.org/presentationml/2006/ole">
              <p:oleObj name="oleObj" r:id="rId32" imgW="202565" imgH="215265" progId="Equation.3">
                <p:embed/>
                <p:pic>
                  <p:nvPicPr>
                    <p:cNvPr id="380975" name="Object 47"/>
                    <p:cNvPicPr/>
                    <p:nvPr/>
                  </p:nvPicPr>
                  <p:blipFill>
                    <a:blip r:embed="rId31"/>
                    <a:stretch/>
                  </p:blipFill>
                  <p:spPr bwMode="auto">
                    <a:xfrm>
                      <a:off x="5080" y="2594"/>
                      <a:ext cx="317" cy="317"/>
                    </a:xfrm>
                    <a:prstGeom prst="rect">
                      <a:avLst/>
                    </a:prstGeom>
                  </p:spPr>
                </p:pic>
              </p:oleObj>
            </a:graphicData>
          </a:graphic>
        </p:graphicFrame>
        <p:graphicFrame>
          <p:nvGraphicFramePr>
            <p:cNvPr id="380976" name="Object 48"/>
            <p:cNvGraphicFramePr>
              <a:graphicFrameLocks xmlns:a="http://schemas.openxmlformats.org/drawingml/2006/main" noChangeAspect="1"/>
            </p:cNvGraphicFramePr>
            <p:nvPr/>
          </p:nvGraphicFramePr>
          <p:xfrm>
            <a:off x="4633" y="2840"/>
            <a:ext cx="290" cy="309"/>
          </p:xfrm>
          <a:graphic>
            <a:graphicData uri="http://schemas.openxmlformats.org/presentationml/2006/ole">
              <p:oleObj name="oleObj" r:id="rId34" imgW="202565" imgH="215265" progId="Equation.3">
                <p:embed/>
                <p:pic>
                  <p:nvPicPr>
                    <p:cNvPr id="380976" name="Object 48"/>
                    <p:cNvPicPr/>
                    <p:nvPr/>
                  </p:nvPicPr>
                  <p:blipFill>
                    <a:blip r:embed="rId33"/>
                    <a:stretch/>
                  </p:blipFill>
                  <p:spPr bwMode="auto">
                    <a:xfrm>
                      <a:off x="4633" y="2840"/>
                      <a:ext cx="290" cy="309"/>
                    </a:xfrm>
                    <a:prstGeom prst="rect">
                      <a:avLst/>
                    </a:prstGeom>
                  </p:spPr>
                </p:pic>
              </p:oleObj>
            </a:graphicData>
          </a:graphic>
        </p:graphicFrame>
        <p:graphicFrame>
          <p:nvGraphicFramePr>
            <p:cNvPr id="380977" name="Object 49"/>
            <p:cNvGraphicFramePr>
              <a:graphicFrameLocks xmlns:a="http://schemas.openxmlformats.org/drawingml/2006/main" noChangeAspect="1"/>
            </p:cNvGraphicFramePr>
            <p:nvPr/>
          </p:nvGraphicFramePr>
          <p:xfrm>
            <a:off x="5057" y="2840"/>
            <a:ext cx="295" cy="318"/>
          </p:xfrm>
          <a:graphic>
            <a:graphicData uri="http://schemas.openxmlformats.org/presentationml/2006/ole">
              <p:oleObj name="oleObj" r:id="rId36" imgW="202565" imgH="215265" progId="Equation.3">
                <p:embed/>
                <p:pic>
                  <p:nvPicPr>
                    <p:cNvPr id="380977" name="Object 49"/>
                    <p:cNvPicPr/>
                    <p:nvPr/>
                  </p:nvPicPr>
                  <p:blipFill>
                    <a:blip r:embed="rId35"/>
                    <a:stretch/>
                  </p:blipFill>
                  <p:spPr bwMode="auto">
                    <a:xfrm>
                      <a:off x="5057" y="2840"/>
                      <a:ext cx="295" cy="318"/>
                    </a:xfrm>
                    <a:prstGeom prst="rect">
                      <a:avLst/>
                    </a:prstGeom>
                  </p:spPr>
                </p:pic>
              </p:oleObj>
            </a:graphicData>
          </a:graphic>
        </p:graphicFrame>
        <p:graphicFrame>
          <p:nvGraphicFramePr>
            <p:cNvPr id="380978" name="Object 50"/>
            <p:cNvGraphicFramePr>
              <a:graphicFrameLocks xmlns:a="http://schemas.openxmlformats.org/drawingml/2006/main" noChangeAspect="1"/>
            </p:cNvGraphicFramePr>
            <p:nvPr/>
          </p:nvGraphicFramePr>
          <p:xfrm>
            <a:off x="4626" y="3605"/>
            <a:ext cx="306" cy="324"/>
          </p:xfrm>
          <a:graphic>
            <a:graphicData uri="http://schemas.openxmlformats.org/presentationml/2006/ole">
              <p:oleObj name="oleObj" r:id="rId38" imgW="202565" imgH="215265" progId="Equation.3">
                <p:embed/>
                <p:pic>
                  <p:nvPicPr>
                    <p:cNvPr id="380978" name="Object 50"/>
                    <p:cNvPicPr/>
                    <p:nvPr/>
                  </p:nvPicPr>
                  <p:blipFill>
                    <a:blip r:embed="rId37"/>
                    <a:stretch/>
                  </p:blipFill>
                  <p:spPr bwMode="auto">
                    <a:xfrm>
                      <a:off x="4626" y="3605"/>
                      <a:ext cx="306" cy="324"/>
                    </a:xfrm>
                    <a:prstGeom prst="rect">
                      <a:avLst/>
                    </a:prstGeom>
                  </p:spPr>
                </p:pic>
              </p:oleObj>
            </a:graphicData>
          </a:graphic>
        </p:graphicFrame>
        <p:sp>
          <p:nvSpPr>
            <p:cNvPr id="380979" name="Rectangle 51"/>
            <p:cNvSpPr>
              <a:spLocks noChangeArrowheads="1"/>
            </p:cNvSpPr>
            <p:nvPr/>
          </p:nvSpPr>
          <p:spPr bwMode="auto">
            <a:xfrm>
              <a:off x="5430" y="3861"/>
              <a:ext cx="307" cy="249"/>
            </a:xfrm>
            <a:prstGeom prst="rect">
              <a:avLst/>
            </a:prstGeom>
            <a:noFill/>
            <a:ln>
              <a:noFill/>
            </a:ln>
            <a:effectLst/>
          </p:spPr>
          <p:txBody>
            <a:bodyPr anchor="ctr"/>
            <a:lstStyle/>
            <a:p>
              <a:pPr algn="l">
                <a:defRPr/>
              </a:pPr>
              <a:r>
                <a:rPr lang="en-US" sz="2000">
                  <a:latin typeface="Times New Roman"/>
                  <a:ea typeface="楷体_GB2312"/>
                  <a:cs typeface="Times New Roman"/>
                </a:rPr>
                <a:t>7</a:t>
              </a:r>
              <a:endParaRPr/>
            </a:p>
          </p:txBody>
        </p:sp>
        <p:sp>
          <p:nvSpPr>
            <p:cNvPr id="380980" name="Rectangle 52"/>
            <p:cNvSpPr>
              <a:spLocks noChangeArrowheads="1"/>
            </p:cNvSpPr>
            <p:nvPr/>
          </p:nvSpPr>
          <p:spPr bwMode="auto">
            <a:xfrm>
              <a:off x="5006" y="3861"/>
              <a:ext cx="424" cy="249"/>
            </a:xfrm>
            <a:prstGeom prst="rect">
              <a:avLst/>
            </a:prstGeom>
            <a:noFill/>
            <a:ln>
              <a:noFill/>
            </a:ln>
            <a:effectLst/>
          </p:spPr>
          <p:txBody>
            <a:bodyPr anchor="ctr"/>
            <a:lstStyle/>
            <a:p>
              <a:pPr>
                <a:defRPr/>
              </a:pPr>
              <a:r>
                <a:rPr lang="en-US" sz="2000" i="1">
                  <a:latin typeface="Times New Roman"/>
                  <a:ea typeface="楷体_GB2312"/>
                  <a:cs typeface="Times New Roman"/>
                </a:rPr>
                <a:t>D</a:t>
              </a:r>
              <a:r>
                <a:rPr lang="en-US" sz="2000" baseline="-25000">
                  <a:latin typeface="Times New Roman"/>
                  <a:ea typeface="楷体_GB2312"/>
                  <a:cs typeface="Times New Roman"/>
                </a:rPr>
                <a:t>3</a:t>
              </a:r>
              <a:endParaRPr lang="en-US" sz="2000">
                <a:latin typeface="Times New Roman"/>
                <a:ea typeface="楷体_GB2312"/>
                <a:cs typeface="Times New Roman"/>
              </a:endParaRPr>
            </a:p>
          </p:txBody>
        </p:sp>
        <p:sp>
          <p:nvSpPr>
            <p:cNvPr id="380981" name="Rectangle 53"/>
            <p:cNvSpPr>
              <a:spLocks noChangeArrowheads="1"/>
            </p:cNvSpPr>
            <p:nvPr/>
          </p:nvSpPr>
          <p:spPr bwMode="auto">
            <a:xfrm>
              <a:off x="4584" y="3861"/>
              <a:ext cx="422" cy="249"/>
            </a:xfrm>
            <a:prstGeom prst="rect">
              <a:avLst/>
            </a:prstGeom>
            <a:noFill/>
            <a:ln>
              <a:noFill/>
            </a:ln>
            <a:effectLst/>
          </p:spPr>
          <p:txBody>
            <a:bodyPr anchor="ctr"/>
            <a:lstStyle/>
            <a:p>
              <a:pPr>
                <a:defRPr/>
              </a:pPr>
              <a:r>
                <a:rPr lang="en-US" sz="2000" i="1">
                  <a:latin typeface="Times New Roman"/>
                  <a:ea typeface="楷体_GB2312"/>
                  <a:cs typeface="Times New Roman"/>
                </a:rPr>
                <a:t>D</a:t>
              </a:r>
              <a:r>
                <a:rPr lang="en-US" sz="2000" baseline="-25000">
                  <a:latin typeface="Times New Roman"/>
                  <a:ea typeface="楷体_GB2312"/>
                  <a:cs typeface="Times New Roman"/>
                </a:rPr>
                <a:t>2</a:t>
              </a:r>
              <a:endParaRPr lang="en-US" sz="2000">
                <a:latin typeface="Times New Roman"/>
                <a:ea typeface="楷体_GB2312"/>
                <a:cs typeface="Times New Roman"/>
              </a:endParaRPr>
            </a:p>
          </p:txBody>
        </p:sp>
        <p:sp>
          <p:nvSpPr>
            <p:cNvPr id="380982" name="Rectangle 54"/>
            <p:cNvSpPr>
              <a:spLocks noChangeArrowheads="1"/>
            </p:cNvSpPr>
            <p:nvPr/>
          </p:nvSpPr>
          <p:spPr bwMode="auto">
            <a:xfrm>
              <a:off x="4150" y="3861"/>
              <a:ext cx="434" cy="249"/>
            </a:xfrm>
            <a:prstGeom prst="rect">
              <a:avLst/>
            </a:prstGeom>
            <a:noFill/>
            <a:ln>
              <a:noFill/>
            </a:ln>
            <a:effectLst/>
          </p:spPr>
          <p:txBody>
            <a:bodyPr anchor="ctr"/>
            <a:lstStyle/>
            <a:p>
              <a:pPr>
                <a:defRPr/>
              </a:pPr>
              <a:r>
                <a:rPr lang="en-US" sz="2000" i="1">
                  <a:latin typeface="Times New Roman"/>
                  <a:ea typeface="楷体_GB2312"/>
                  <a:cs typeface="Times New Roman"/>
                </a:rPr>
                <a:t>D</a:t>
              </a:r>
              <a:r>
                <a:rPr lang="en-US" sz="2000" baseline="-25000">
                  <a:latin typeface="Times New Roman"/>
                  <a:ea typeface="楷体_GB2312"/>
                  <a:cs typeface="Times New Roman"/>
                </a:rPr>
                <a:t>1</a:t>
              </a:r>
              <a:endParaRPr lang="en-US" sz="2000">
                <a:latin typeface="Times New Roman"/>
                <a:ea typeface="楷体_GB2312"/>
                <a:cs typeface="Times New Roman"/>
              </a:endParaRPr>
            </a:p>
          </p:txBody>
        </p:sp>
        <p:sp>
          <p:nvSpPr>
            <p:cNvPr id="380983" name="Rectangle 55"/>
            <p:cNvSpPr>
              <a:spLocks noChangeArrowheads="1"/>
            </p:cNvSpPr>
            <p:nvPr/>
          </p:nvSpPr>
          <p:spPr bwMode="auto">
            <a:xfrm>
              <a:off x="3735" y="3861"/>
              <a:ext cx="415" cy="249"/>
            </a:xfrm>
            <a:prstGeom prst="rect">
              <a:avLst/>
            </a:prstGeom>
            <a:noFill/>
            <a:ln>
              <a:noFill/>
            </a:ln>
            <a:effectLst/>
          </p:spPr>
          <p:txBody>
            <a:bodyPr anchor="ctr"/>
            <a:lstStyle/>
            <a:p>
              <a:pPr>
                <a:defRPr/>
              </a:pPr>
              <a:r>
                <a:rPr lang="en-US" sz="2000" i="1">
                  <a:latin typeface="Times New Roman"/>
                  <a:ea typeface="楷体_GB2312"/>
                  <a:cs typeface="Times New Roman"/>
                </a:rPr>
                <a:t>D</a:t>
              </a:r>
              <a:r>
                <a:rPr lang="en-US" sz="2000" baseline="-25000">
                  <a:latin typeface="Times New Roman"/>
                  <a:ea typeface="楷体_GB2312"/>
                  <a:cs typeface="Times New Roman"/>
                </a:rPr>
                <a:t>0</a:t>
              </a:r>
              <a:endParaRPr lang="en-US" sz="2000">
                <a:latin typeface="Times New Roman"/>
                <a:ea typeface="楷体_GB2312"/>
                <a:cs typeface="Times New Roman"/>
              </a:endParaRPr>
            </a:p>
          </p:txBody>
        </p:sp>
        <p:sp>
          <p:nvSpPr>
            <p:cNvPr id="380984" name="Rectangle 56"/>
            <p:cNvSpPr>
              <a:spLocks noChangeArrowheads="1"/>
            </p:cNvSpPr>
            <p:nvPr/>
          </p:nvSpPr>
          <p:spPr bwMode="auto">
            <a:xfrm>
              <a:off x="3365" y="3861"/>
              <a:ext cx="445" cy="249"/>
            </a:xfrm>
            <a:prstGeom prst="rect">
              <a:avLst/>
            </a:prstGeom>
            <a:noFill/>
            <a:ln>
              <a:noFill/>
            </a:ln>
            <a:effectLst/>
          </p:spPr>
          <p:txBody>
            <a:bodyPr anchor="ctr"/>
            <a:lstStyle/>
            <a:p>
              <a:pPr>
                <a:defRPr/>
              </a:pPr>
              <a:r>
                <a:rPr lang="en-US" sz="2000" i="1">
                  <a:latin typeface="Times New Roman"/>
                  <a:ea typeface="楷体_GB2312"/>
                  <a:cs typeface="Times New Roman"/>
                </a:rPr>
                <a:t>DI</a:t>
              </a:r>
              <a:r>
                <a:rPr lang="en-US" sz="2000" baseline="-25000">
                  <a:latin typeface="Times New Roman"/>
                  <a:ea typeface="楷体_GB2312"/>
                  <a:cs typeface="Times New Roman"/>
                </a:rPr>
                <a:t>3</a:t>
              </a:r>
              <a:r>
                <a:rPr lang="en-US" sz="2000">
                  <a:latin typeface="Times New Roman"/>
                  <a:ea typeface="楷体_GB2312"/>
                  <a:cs typeface="Times New Roman"/>
                </a:rPr>
                <a:t>*</a:t>
              </a:r>
              <a:endParaRPr/>
            </a:p>
          </p:txBody>
        </p:sp>
        <p:sp>
          <p:nvSpPr>
            <p:cNvPr id="380985" name="Rectangle 57"/>
            <p:cNvSpPr>
              <a:spLocks noChangeArrowheads="1"/>
            </p:cNvSpPr>
            <p:nvPr/>
          </p:nvSpPr>
          <p:spPr bwMode="auto">
            <a:xfrm>
              <a:off x="2996" y="3861"/>
              <a:ext cx="474" cy="249"/>
            </a:xfrm>
            <a:prstGeom prst="rect">
              <a:avLst/>
            </a:prstGeom>
            <a:noFill/>
            <a:ln>
              <a:noFill/>
            </a:ln>
            <a:effectLst/>
          </p:spPr>
          <p:txBody>
            <a:bodyPr anchor="ctr"/>
            <a:lstStyle/>
            <a:p>
              <a:pPr>
                <a:defRPr/>
              </a:pPr>
              <a:r>
                <a:rPr lang="en-US" sz="2000" i="1">
                  <a:latin typeface="Times New Roman"/>
                  <a:ea typeface="楷体_GB2312"/>
                  <a:cs typeface="Times New Roman"/>
                </a:rPr>
                <a:t>DI</a:t>
              </a:r>
              <a:r>
                <a:rPr lang="en-US" sz="2000" baseline="-25000">
                  <a:latin typeface="Times New Roman"/>
                  <a:ea typeface="楷体_GB2312"/>
                  <a:cs typeface="Times New Roman"/>
                </a:rPr>
                <a:t>2</a:t>
              </a:r>
              <a:r>
                <a:rPr lang="en-US" sz="2000">
                  <a:latin typeface="Times New Roman"/>
                  <a:ea typeface="楷体_GB2312"/>
                  <a:cs typeface="Times New Roman"/>
                </a:rPr>
                <a:t>*</a:t>
              </a:r>
              <a:endParaRPr/>
            </a:p>
          </p:txBody>
        </p:sp>
        <p:sp>
          <p:nvSpPr>
            <p:cNvPr id="380986" name="Rectangle 58"/>
            <p:cNvSpPr>
              <a:spLocks noChangeArrowheads="1"/>
            </p:cNvSpPr>
            <p:nvPr/>
          </p:nvSpPr>
          <p:spPr bwMode="auto">
            <a:xfrm>
              <a:off x="2625" y="3861"/>
              <a:ext cx="527" cy="272"/>
            </a:xfrm>
            <a:prstGeom prst="rect">
              <a:avLst/>
            </a:prstGeom>
            <a:noFill/>
            <a:ln>
              <a:noFill/>
            </a:ln>
            <a:effectLst/>
          </p:spPr>
          <p:txBody>
            <a:bodyPr anchor="ctr"/>
            <a:lstStyle/>
            <a:p>
              <a:pPr>
                <a:defRPr/>
              </a:pPr>
              <a:r>
                <a:rPr lang="en-US" sz="2000" i="1">
                  <a:latin typeface="Times New Roman"/>
                  <a:ea typeface="楷体_GB2312"/>
                  <a:cs typeface="Times New Roman"/>
                </a:rPr>
                <a:t>DI</a:t>
              </a:r>
              <a:r>
                <a:rPr lang="en-US" sz="2000" baseline="-25000">
                  <a:latin typeface="Times New Roman"/>
                  <a:ea typeface="楷体_GB2312"/>
                  <a:cs typeface="Times New Roman"/>
                </a:rPr>
                <a:t>1</a:t>
              </a:r>
              <a:r>
                <a:rPr lang="en-US" sz="2000">
                  <a:latin typeface="Times New Roman"/>
                  <a:ea typeface="楷体_GB2312"/>
                  <a:cs typeface="Times New Roman"/>
                </a:rPr>
                <a:t>*</a:t>
              </a:r>
              <a:endParaRPr/>
            </a:p>
          </p:txBody>
        </p:sp>
        <p:sp>
          <p:nvSpPr>
            <p:cNvPr id="380987" name="Rectangle 59"/>
            <p:cNvSpPr>
              <a:spLocks noChangeArrowheads="1"/>
            </p:cNvSpPr>
            <p:nvPr/>
          </p:nvSpPr>
          <p:spPr bwMode="auto">
            <a:xfrm>
              <a:off x="2245" y="3861"/>
              <a:ext cx="471" cy="249"/>
            </a:xfrm>
            <a:prstGeom prst="rect">
              <a:avLst/>
            </a:prstGeom>
            <a:noFill/>
            <a:ln>
              <a:noFill/>
            </a:ln>
            <a:effectLst/>
          </p:spPr>
          <p:txBody>
            <a:bodyPr anchor="ctr"/>
            <a:lstStyle/>
            <a:p>
              <a:pPr>
                <a:defRPr/>
              </a:pPr>
              <a:r>
                <a:rPr lang="en-US" sz="2000" i="1">
                  <a:latin typeface="Times New Roman"/>
                  <a:ea typeface="楷体_GB2312"/>
                  <a:cs typeface="Times New Roman"/>
                </a:rPr>
                <a:t>DI</a:t>
              </a:r>
              <a:r>
                <a:rPr lang="en-US" sz="2000" baseline="-25000">
                  <a:latin typeface="Times New Roman"/>
                  <a:ea typeface="楷体_GB2312"/>
                  <a:cs typeface="Times New Roman"/>
                </a:rPr>
                <a:t>0</a:t>
              </a:r>
              <a:r>
                <a:rPr lang="en-US" sz="2000">
                  <a:latin typeface="Times New Roman"/>
                  <a:ea typeface="楷体_GB2312"/>
                  <a:cs typeface="Times New Roman"/>
                </a:rPr>
                <a:t>*</a:t>
              </a:r>
              <a:endParaRPr/>
            </a:p>
          </p:txBody>
        </p:sp>
        <p:sp>
          <p:nvSpPr>
            <p:cNvPr id="380988" name="Rectangle 60"/>
            <p:cNvSpPr>
              <a:spLocks noChangeArrowheads="1"/>
            </p:cNvSpPr>
            <p:nvPr/>
          </p:nvSpPr>
          <p:spPr bwMode="auto">
            <a:xfrm>
              <a:off x="1820" y="3861"/>
              <a:ext cx="435"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0989" name="Rectangle 61"/>
            <p:cNvSpPr>
              <a:spLocks noChangeArrowheads="1"/>
            </p:cNvSpPr>
            <p:nvPr/>
          </p:nvSpPr>
          <p:spPr bwMode="auto">
            <a:xfrm>
              <a:off x="1449" y="3861"/>
              <a:ext cx="371"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0990" name="Rectangle 62"/>
            <p:cNvSpPr>
              <a:spLocks noChangeArrowheads="1"/>
            </p:cNvSpPr>
            <p:nvPr/>
          </p:nvSpPr>
          <p:spPr bwMode="auto">
            <a:xfrm>
              <a:off x="1078" y="3861"/>
              <a:ext cx="371"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0991" name="Rectangle 63"/>
            <p:cNvSpPr>
              <a:spLocks noChangeArrowheads="1"/>
            </p:cNvSpPr>
            <p:nvPr/>
          </p:nvSpPr>
          <p:spPr bwMode="auto">
            <a:xfrm>
              <a:off x="727" y="3861"/>
              <a:ext cx="351" cy="249"/>
            </a:xfrm>
            <a:prstGeom prst="rect">
              <a:avLst/>
            </a:prstGeom>
            <a:noFill/>
            <a:ln>
              <a:noFill/>
            </a:ln>
            <a:effectLst/>
          </p:spPr>
          <p:txBody>
            <a:bodyPr anchor="ctr"/>
            <a:lstStyle/>
            <a:p>
              <a:pPr>
                <a:defRPr/>
              </a:pPr>
              <a:r>
                <a:rPr lang="en-US" sz="2000">
                  <a:latin typeface="Times New Roman"/>
                  <a:ea typeface="楷体_GB2312"/>
                  <a:cs typeface="Times New Roman"/>
                </a:rPr>
                <a:t>H</a:t>
              </a:r>
              <a:endParaRPr/>
            </a:p>
          </p:txBody>
        </p:sp>
        <p:sp>
          <p:nvSpPr>
            <p:cNvPr id="380992" name="Rectangle 64"/>
            <p:cNvSpPr>
              <a:spLocks noChangeArrowheads="1"/>
            </p:cNvSpPr>
            <p:nvPr/>
          </p:nvSpPr>
          <p:spPr bwMode="auto">
            <a:xfrm>
              <a:off x="373" y="3861"/>
              <a:ext cx="354" cy="249"/>
            </a:xfrm>
            <a:prstGeom prst="rect">
              <a:avLst/>
            </a:prstGeom>
            <a:noFill/>
            <a:ln>
              <a:noFill/>
            </a:ln>
            <a:effectLst/>
          </p:spPr>
          <p:txBody>
            <a:bodyPr anchor="ctr"/>
            <a:lstStyle/>
            <a:p>
              <a:pPr>
                <a:defRPr/>
              </a:pPr>
              <a:r>
                <a:rPr lang="en-US" sz="2000">
                  <a:latin typeface="Times New Roman"/>
                  <a:ea typeface="楷体_GB2312"/>
                  <a:cs typeface="Times New Roman"/>
                </a:rPr>
                <a:t>H</a:t>
              </a:r>
              <a:endParaRPr/>
            </a:p>
          </p:txBody>
        </p:sp>
        <p:sp>
          <p:nvSpPr>
            <p:cNvPr id="380993" name="Rectangle 65"/>
            <p:cNvSpPr>
              <a:spLocks noChangeArrowheads="1"/>
            </p:cNvSpPr>
            <p:nvPr/>
          </p:nvSpPr>
          <p:spPr bwMode="auto">
            <a:xfrm>
              <a:off x="-23" y="3861"/>
              <a:ext cx="396" cy="249"/>
            </a:xfrm>
            <a:prstGeom prst="rect">
              <a:avLst/>
            </a:prstGeom>
            <a:noFill/>
            <a:ln>
              <a:noFill/>
            </a:ln>
            <a:effectLst/>
          </p:spPr>
          <p:txBody>
            <a:bodyPr anchor="ctr"/>
            <a:lstStyle/>
            <a:p>
              <a:pPr>
                <a:defRPr/>
              </a:pPr>
              <a:r>
                <a:rPr lang="en-US" sz="2000">
                  <a:latin typeface="Times New Roman"/>
                  <a:ea typeface="楷体_GB2312"/>
                  <a:cs typeface="Times New Roman"/>
                </a:rPr>
                <a:t>H</a:t>
              </a:r>
              <a:endParaRPr/>
            </a:p>
          </p:txBody>
        </p:sp>
        <p:sp>
          <p:nvSpPr>
            <p:cNvPr id="380994" name="Rectangle 66"/>
            <p:cNvSpPr>
              <a:spLocks noChangeArrowheads="1"/>
            </p:cNvSpPr>
            <p:nvPr/>
          </p:nvSpPr>
          <p:spPr bwMode="auto">
            <a:xfrm>
              <a:off x="5430" y="3612"/>
              <a:ext cx="307" cy="249"/>
            </a:xfrm>
            <a:prstGeom prst="rect">
              <a:avLst/>
            </a:prstGeom>
            <a:noFill/>
            <a:ln>
              <a:noFill/>
            </a:ln>
            <a:effectLst/>
          </p:spPr>
          <p:txBody>
            <a:bodyPr anchor="ctr"/>
            <a:lstStyle/>
            <a:p>
              <a:pPr algn="l">
                <a:defRPr/>
              </a:pPr>
              <a:r>
                <a:rPr lang="en-US" sz="2000">
                  <a:latin typeface="Times New Roman"/>
                  <a:ea typeface="楷体_GB2312"/>
                  <a:cs typeface="Times New Roman"/>
                </a:rPr>
                <a:t>6</a:t>
              </a:r>
              <a:endParaRPr/>
            </a:p>
          </p:txBody>
        </p:sp>
        <p:sp>
          <p:nvSpPr>
            <p:cNvPr id="380995" name="Rectangle 67"/>
            <p:cNvSpPr>
              <a:spLocks noChangeArrowheads="1"/>
            </p:cNvSpPr>
            <p:nvPr/>
          </p:nvSpPr>
          <p:spPr bwMode="auto">
            <a:xfrm>
              <a:off x="5006" y="3612"/>
              <a:ext cx="424" cy="249"/>
            </a:xfrm>
            <a:prstGeom prst="rect">
              <a:avLst/>
            </a:prstGeom>
            <a:noFill/>
            <a:ln>
              <a:noFill/>
            </a:ln>
            <a:effectLst/>
          </p:spPr>
          <p:txBody>
            <a:bodyPr anchor="ctr"/>
            <a:lstStyle/>
            <a:p>
              <a:pPr>
                <a:defRPr/>
              </a:pPr>
              <a:r>
                <a:rPr lang="en-US" sz="2000">
                  <a:latin typeface="Times New Roman"/>
                  <a:ea typeface="楷体_GB2312"/>
                  <a:cs typeface="Times New Roman"/>
                </a:rPr>
                <a:t>H </a:t>
              </a:r>
              <a:endParaRPr/>
            </a:p>
          </p:txBody>
        </p:sp>
        <p:sp>
          <p:nvSpPr>
            <p:cNvPr id="380996" name="Rectangle 68"/>
            <p:cNvSpPr>
              <a:spLocks noChangeArrowheads="1"/>
            </p:cNvSpPr>
            <p:nvPr/>
          </p:nvSpPr>
          <p:spPr bwMode="auto">
            <a:xfrm>
              <a:off x="4150" y="3612"/>
              <a:ext cx="434" cy="249"/>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sz="2000" b="0">
                <a:latin typeface="Times New Roman"/>
              </a:endParaRPr>
            </a:p>
          </p:txBody>
        </p:sp>
        <p:sp>
          <p:nvSpPr>
            <p:cNvPr id="380997" name="Rectangle 69"/>
            <p:cNvSpPr>
              <a:spLocks noChangeArrowheads="1"/>
            </p:cNvSpPr>
            <p:nvPr/>
          </p:nvSpPr>
          <p:spPr bwMode="auto">
            <a:xfrm>
              <a:off x="3735" y="3612"/>
              <a:ext cx="415" cy="249"/>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sz="2000" b="0">
                <a:latin typeface="Times New Roman"/>
              </a:endParaRPr>
            </a:p>
          </p:txBody>
        </p:sp>
        <p:sp>
          <p:nvSpPr>
            <p:cNvPr id="380998" name="Rectangle 70"/>
            <p:cNvSpPr>
              <a:spLocks noChangeArrowheads="1"/>
            </p:cNvSpPr>
            <p:nvPr/>
          </p:nvSpPr>
          <p:spPr bwMode="auto">
            <a:xfrm>
              <a:off x="3365" y="3612"/>
              <a:ext cx="370"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0999" name="Rectangle 71"/>
            <p:cNvSpPr>
              <a:spLocks noChangeArrowheads="1"/>
            </p:cNvSpPr>
            <p:nvPr/>
          </p:nvSpPr>
          <p:spPr bwMode="auto">
            <a:xfrm>
              <a:off x="2996" y="3612"/>
              <a:ext cx="369"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00" name="Rectangle 72"/>
            <p:cNvSpPr>
              <a:spLocks noChangeArrowheads="1"/>
            </p:cNvSpPr>
            <p:nvPr/>
          </p:nvSpPr>
          <p:spPr bwMode="auto">
            <a:xfrm>
              <a:off x="2625" y="3612"/>
              <a:ext cx="371"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01" name="Rectangle 73"/>
            <p:cNvSpPr>
              <a:spLocks noChangeArrowheads="1"/>
            </p:cNvSpPr>
            <p:nvPr/>
          </p:nvSpPr>
          <p:spPr bwMode="auto">
            <a:xfrm>
              <a:off x="2255" y="3612"/>
              <a:ext cx="370"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02" name="Rectangle 74"/>
            <p:cNvSpPr>
              <a:spLocks noChangeArrowheads="1"/>
            </p:cNvSpPr>
            <p:nvPr/>
          </p:nvSpPr>
          <p:spPr bwMode="auto">
            <a:xfrm>
              <a:off x="1820" y="3612"/>
              <a:ext cx="435"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03" name="Rectangle 75"/>
            <p:cNvSpPr>
              <a:spLocks noChangeArrowheads="1"/>
            </p:cNvSpPr>
            <p:nvPr/>
          </p:nvSpPr>
          <p:spPr bwMode="auto">
            <a:xfrm>
              <a:off x="1449" y="3612"/>
              <a:ext cx="371" cy="249"/>
            </a:xfrm>
            <a:prstGeom prst="rect">
              <a:avLst/>
            </a:prstGeom>
            <a:noFill/>
            <a:ln>
              <a:noFill/>
            </a:ln>
            <a:effectLst/>
          </p:spPr>
          <p:txBody>
            <a:bodyPr anchor="ctr"/>
            <a:lstStyle/>
            <a:p>
              <a:pPr>
                <a:defRPr/>
              </a:pPr>
              <a:r>
                <a:rPr lang="en-US" sz="2000">
                  <a:latin typeface="Times New Roman"/>
                  <a:ea typeface="楷体_GB2312"/>
                  <a:cs typeface="Times New Roman"/>
                </a:rPr>
                <a:t>H</a:t>
              </a:r>
              <a:endParaRPr/>
            </a:p>
          </p:txBody>
        </p:sp>
        <p:sp>
          <p:nvSpPr>
            <p:cNvPr id="381004" name="Rectangle 76"/>
            <p:cNvSpPr>
              <a:spLocks noChangeArrowheads="1"/>
            </p:cNvSpPr>
            <p:nvPr/>
          </p:nvSpPr>
          <p:spPr bwMode="auto">
            <a:xfrm>
              <a:off x="1078" y="3612"/>
              <a:ext cx="371"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05" name="Rectangle 77"/>
            <p:cNvSpPr>
              <a:spLocks noChangeArrowheads="1"/>
            </p:cNvSpPr>
            <p:nvPr/>
          </p:nvSpPr>
          <p:spPr bwMode="auto">
            <a:xfrm>
              <a:off x="727" y="3612"/>
              <a:ext cx="351" cy="249"/>
            </a:xfrm>
            <a:prstGeom prst="rect">
              <a:avLst/>
            </a:prstGeom>
            <a:noFill/>
            <a:ln>
              <a:noFill/>
            </a:ln>
            <a:effectLst/>
          </p:spPr>
          <p:txBody>
            <a:bodyPr anchor="ctr"/>
            <a:lstStyle/>
            <a:p>
              <a:pPr>
                <a:defRPr/>
              </a:pPr>
              <a:r>
                <a:rPr lang="en-US" sz="2000">
                  <a:latin typeface="Times New Roman"/>
                  <a:ea typeface="楷体_GB2312"/>
                  <a:cs typeface="Times New Roman"/>
                </a:rPr>
                <a:t>L</a:t>
              </a:r>
              <a:endParaRPr/>
            </a:p>
          </p:txBody>
        </p:sp>
        <p:sp>
          <p:nvSpPr>
            <p:cNvPr id="381006" name="Rectangle 78"/>
            <p:cNvSpPr>
              <a:spLocks noChangeArrowheads="1"/>
            </p:cNvSpPr>
            <p:nvPr/>
          </p:nvSpPr>
          <p:spPr bwMode="auto">
            <a:xfrm>
              <a:off x="373" y="3612"/>
              <a:ext cx="354" cy="249"/>
            </a:xfrm>
            <a:prstGeom prst="rect">
              <a:avLst/>
            </a:prstGeom>
            <a:noFill/>
            <a:ln>
              <a:noFill/>
            </a:ln>
            <a:effectLst/>
          </p:spPr>
          <p:txBody>
            <a:bodyPr anchor="ctr"/>
            <a:lstStyle/>
            <a:p>
              <a:pPr>
                <a:defRPr/>
              </a:pPr>
              <a:r>
                <a:rPr lang="en-US" sz="2000">
                  <a:latin typeface="Times New Roman"/>
                  <a:ea typeface="楷体_GB2312"/>
                  <a:cs typeface="Times New Roman"/>
                </a:rPr>
                <a:t>H</a:t>
              </a:r>
              <a:endParaRPr/>
            </a:p>
          </p:txBody>
        </p:sp>
        <p:sp>
          <p:nvSpPr>
            <p:cNvPr id="381007" name="Rectangle 79"/>
            <p:cNvSpPr>
              <a:spLocks noChangeArrowheads="1"/>
            </p:cNvSpPr>
            <p:nvPr/>
          </p:nvSpPr>
          <p:spPr bwMode="auto">
            <a:xfrm>
              <a:off x="-23" y="3612"/>
              <a:ext cx="396" cy="249"/>
            </a:xfrm>
            <a:prstGeom prst="rect">
              <a:avLst/>
            </a:prstGeom>
            <a:noFill/>
            <a:ln>
              <a:noFill/>
            </a:ln>
            <a:effectLst/>
          </p:spPr>
          <p:txBody>
            <a:bodyPr anchor="ctr"/>
            <a:lstStyle/>
            <a:p>
              <a:pPr>
                <a:defRPr/>
              </a:pPr>
              <a:r>
                <a:rPr lang="en-US" sz="2000">
                  <a:latin typeface="Times New Roman"/>
                  <a:ea typeface="楷体_GB2312"/>
                  <a:cs typeface="Times New Roman"/>
                </a:rPr>
                <a:t>H</a:t>
              </a:r>
              <a:endParaRPr/>
            </a:p>
          </p:txBody>
        </p:sp>
        <p:sp>
          <p:nvSpPr>
            <p:cNvPr id="381008" name="Rectangle 80"/>
            <p:cNvSpPr>
              <a:spLocks noChangeArrowheads="1"/>
            </p:cNvSpPr>
            <p:nvPr/>
          </p:nvSpPr>
          <p:spPr bwMode="auto">
            <a:xfrm>
              <a:off x="5430" y="3363"/>
              <a:ext cx="307" cy="249"/>
            </a:xfrm>
            <a:prstGeom prst="rect">
              <a:avLst/>
            </a:prstGeom>
            <a:noFill/>
            <a:ln>
              <a:noFill/>
            </a:ln>
            <a:effectLst/>
          </p:spPr>
          <p:txBody>
            <a:bodyPr anchor="ctr"/>
            <a:lstStyle/>
            <a:p>
              <a:pPr algn="l">
                <a:defRPr/>
              </a:pPr>
              <a:r>
                <a:rPr lang="en-US" sz="2000">
                  <a:latin typeface="Times New Roman"/>
                  <a:ea typeface="楷体_GB2312"/>
                  <a:cs typeface="Times New Roman"/>
                </a:rPr>
                <a:t>5</a:t>
              </a:r>
              <a:endParaRPr/>
            </a:p>
          </p:txBody>
        </p:sp>
        <p:sp>
          <p:nvSpPr>
            <p:cNvPr id="381009" name="Rectangle 81"/>
            <p:cNvSpPr>
              <a:spLocks noChangeArrowheads="1"/>
            </p:cNvSpPr>
            <p:nvPr/>
          </p:nvSpPr>
          <p:spPr bwMode="auto">
            <a:xfrm>
              <a:off x="5006" y="3363"/>
              <a:ext cx="424" cy="249"/>
            </a:xfrm>
            <a:prstGeom prst="rect">
              <a:avLst/>
            </a:prstGeom>
            <a:noFill/>
            <a:ln>
              <a:noFill/>
            </a:ln>
            <a:effectLst/>
          </p:spPr>
          <p:txBody>
            <a:bodyPr anchor="ctr"/>
            <a:lstStyle/>
            <a:p>
              <a:pPr>
                <a:defRPr/>
              </a:pPr>
              <a:r>
                <a:rPr lang="en-US" sz="2000">
                  <a:latin typeface="Times New Roman"/>
                  <a:ea typeface="楷体_GB2312"/>
                  <a:cs typeface="Times New Roman"/>
                </a:rPr>
                <a:t>L</a:t>
              </a:r>
              <a:endParaRPr/>
            </a:p>
          </p:txBody>
        </p:sp>
        <p:sp>
          <p:nvSpPr>
            <p:cNvPr id="381010" name="Rectangle 82"/>
            <p:cNvSpPr>
              <a:spLocks noChangeArrowheads="1"/>
            </p:cNvSpPr>
            <p:nvPr/>
          </p:nvSpPr>
          <p:spPr bwMode="auto">
            <a:xfrm>
              <a:off x="4150" y="3363"/>
              <a:ext cx="434" cy="249"/>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sz="2000" b="0">
                <a:latin typeface="Times New Roman"/>
              </a:endParaRPr>
            </a:p>
          </p:txBody>
        </p:sp>
        <p:sp>
          <p:nvSpPr>
            <p:cNvPr id="381011" name="Rectangle 83"/>
            <p:cNvSpPr>
              <a:spLocks noChangeArrowheads="1"/>
            </p:cNvSpPr>
            <p:nvPr/>
          </p:nvSpPr>
          <p:spPr bwMode="auto">
            <a:xfrm>
              <a:off x="3735" y="3363"/>
              <a:ext cx="415" cy="249"/>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sz="2000" b="0">
                <a:latin typeface="Times New Roman"/>
              </a:endParaRPr>
            </a:p>
          </p:txBody>
        </p:sp>
        <p:sp>
          <p:nvSpPr>
            <p:cNvPr id="381012" name="Rectangle 84"/>
            <p:cNvSpPr>
              <a:spLocks noChangeArrowheads="1"/>
            </p:cNvSpPr>
            <p:nvPr/>
          </p:nvSpPr>
          <p:spPr bwMode="auto">
            <a:xfrm>
              <a:off x="3365" y="3363"/>
              <a:ext cx="370"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13" name="Rectangle 85"/>
            <p:cNvSpPr>
              <a:spLocks noChangeArrowheads="1"/>
            </p:cNvSpPr>
            <p:nvPr/>
          </p:nvSpPr>
          <p:spPr bwMode="auto">
            <a:xfrm>
              <a:off x="2996" y="3363"/>
              <a:ext cx="369"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14" name="Rectangle 86"/>
            <p:cNvSpPr>
              <a:spLocks noChangeArrowheads="1"/>
            </p:cNvSpPr>
            <p:nvPr/>
          </p:nvSpPr>
          <p:spPr bwMode="auto">
            <a:xfrm>
              <a:off x="2625" y="3363"/>
              <a:ext cx="371"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15" name="Rectangle 87"/>
            <p:cNvSpPr>
              <a:spLocks noChangeArrowheads="1"/>
            </p:cNvSpPr>
            <p:nvPr/>
          </p:nvSpPr>
          <p:spPr bwMode="auto">
            <a:xfrm>
              <a:off x="2255" y="3363"/>
              <a:ext cx="370"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16" name="Rectangle 88"/>
            <p:cNvSpPr>
              <a:spLocks noChangeArrowheads="1"/>
            </p:cNvSpPr>
            <p:nvPr/>
          </p:nvSpPr>
          <p:spPr bwMode="auto">
            <a:xfrm>
              <a:off x="1820" y="3363"/>
              <a:ext cx="435"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17" name="Rectangle 89"/>
            <p:cNvSpPr>
              <a:spLocks noChangeArrowheads="1"/>
            </p:cNvSpPr>
            <p:nvPr/>
          </p:nvSpPr>
          <p:spPr bwMode="auto">
            <a:xfrm>
              <a:off x="1449" y="3363"/>
              <a:ext cx="371" cy="249"/>
            </a:xfrm>
            <a:prstGeom prst="rect">
              <a:avLst/>
            </a:prstGeom>
            <a:noFill/>
            <a:ln>
              <a:noFill/>
            </a:ln>
            <a:effectLst/>
          </p:spPr>
          <p:txBody>
            <a:bodyPr anchor="ctr"/>
            <a:lstStyle/>
            <a:p>
              <a:pPr>
                <a:defRPr/>
              </a:pPr>
              <a:r>
                <a:rPr lang="en-US" sz="2000">
                  <a:latin typeface="Times New Roman"/>
                  <a:ea typeface="楷体_GB2312"/>
                  <a:cs typeface="Times New Roman"/>
                </a:rPr>
                <a:t>L</a:t>
              </a:r>
              <a:endParaRPr/>
            </a:p>
          </p:txBody>
        </p:sp>
        <p:sp>
          <p:nvSpPr>
            <p:cNvPr id="381018" name="Rectangle 90"/>
            <p:cNvSpPr>
              <a:spLocks noChangeArrowheads="1"/>
            </p:cNvSpPr>
            <p:nvPr/>
          </p:nvSpPr>
          <p:spPr bwMode="auto">
            <a:xfrm>
              <a:off x="1078" y="3363"/>
              <a:ext cx="371"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19" name="Rectangle 91"/>
            <p:cNvSpPr>
              <a:spLocks noChangeArrowheads="1"/>
            </p:cNvSpPr>
            <p:nvPr/>
          </p:nvSpPr>
          <p:spPr bwMode="auto">
            <a:xfrm>
              <a:off x="727" y="3363"/>
              <a:ext cx="351" cy="249"/>
            </a:xfrm>
            <a:prstGeom prst="rect">
              <a:avLst/>
            </a:prstGeom>
            <a:noFill/>
            <a:ln>
              <a:noFill/>
            </a:ln>
            <a:effectLst/>
          </p:spPr>
          <p:txBody>
            <a:bodyPr anchor="ctr"/>
            <a:lstStyle/>
            <a:p>
              <a:pPr>
                <a:defRPr/>
              </a:pPr>
              <a:r>
                <a:rPr lang="en-US" sz="2000">
                  <a:latin typeface="Times New Roman"/>
                  <a:ea typeface="楷体_GB2312"/>
                  <a:cs typeface="Times New Roman"/>
                </a:rPr>
                <a:t>L</a:t>
              </a:r>
              <a:endParaRPr/>
            </a:p>
          </p:txBody>
        </p:sp>
        <p:sp>
          <p:nvSpPr>
            <p:cNvPr id="381020" name="Rectangle 92"/>
            <p:cNvSpPr>
              <a:spLocks noChangeArrowheads="1"/>
            </p:cNvSpPr>
            <p:nvPr/>
          </p:nvSpPr>
          <p:spPr bwMode="auto">
            <a:xfrm>
              <a:off x="373" y="3363"/>
              <a:ext cx="354" cy="249"/>
            </a:xfrm>
            <a:prstGeom prst="rect">
              <a:avLst/>
            </a:prstGeom>
            <a:noFill/>
            <a:ln>
              <a:noFill/>
            </a:ln>
            <a:effectLst/>
          </p:spPr>
          <p:txBody>
            <a:bodyPr anchor="ctr"/>
            <a:lstStyle/>
            <a:p>
              <a:pPr>
                <a:defRPr/>
              </a:pPr>
              <a:r>
                <a:rPr lang="en-US" sz="2000">
                  <a:latin typeface="Times New Roman"/>
                  <a:ea typeface="楷体_GB2312"/>
                  <a:cs typeface="Times New Roman"/>
                </a:rPr>
                <a:t>H</a:t>
              </a:r>
              <a:endParaRPr/>
            </a:p>
          </p:txBody>
        </p:sp>
        <p:sp>
          <p:nvSpPr>
            <p:cNvPr id="381021" name="Rectangle 93"/>
            <p:cNvSpPr>
              <a:spLocks noChangeArrowheads="1"/>
            </p:cNvSpPr>
            <p:nvPr/>
          </p:nvSpPr>
          <p:spPr bwMode="auto">
            <a:xfrm>
              <a:off x="-23" y="3363"/>
              <a:ext cx="396" cy="249"/>
            </a:xfrm>
            <a:prstGeom prst="rect">
              <a:avLst/>
            </a:prstGeom>
            <a:noFill/>
            <a:ln>
              <a:noFill/>
            </a:ln>
            <a:effectLst/>
          </p:spPr>
          <p:txBody>
            <a:bodyPr anchor="ctr"/>
            <a:lstStyle/>
            <a:p>
              <a:pPr>
                <a:defRPr/>
              </a:pPr>
              <a:r>
                <a:rPr lang="en-US" sz="2000">
                  <a:latin typeface="Times New Roman"/>
                  <a:ea typeface="楷体_GB2312"/>
                  <a:cs typeface="Times New Roman"/>
                </a:rPr>
                <a:t>H</a:t>
              </a:r>
              <a:endParaRPr/>
            </a:p>
          </p:txBody>
        </p:sp>
        <p:sp>
          <p:nvSpPr>
            <p:cNvPr id="381022" name="Rectangle 94"/>
            <p:cNvSpPr>
              <a:spLocks noChangeArrowheads="1"/>
            </p:cNvSpPr>
            <p:nvPr/>
          </p:nvSpPr>
          <p:spPr bwMode="auto">
            <a:xfrm>
              <a:off x="5430" y="3113"/>
              <a:ext cx="307" cy="249"/>
            </a:xfrm>
            <a:prstGeom prst="rect">
              <a:avLst/>
            </a:prstGeom>
            <a:noFill/>
            <a:ln>
              <a:noFill/>
            </a:ln>
            <a:effectLst/>
          </p:spPr>
          <p:txBody>
            <a:bodyPr anchor="ctr"/>
            <a:lstStyle/>
            <a:p>
              <a:pPr algn="l">
                <a:defRPr/>
              </a:pPr>
              <a:r>
                <a:rPr lang="en-US" sz="2000">
                  <a:latin typeface="Times New Roman"/>
                  <a:ea typeface="楷体_GB2312"/>
                  <a:cs typeface="Times New Roman"/>
                </a:rPr>
                <a:t>4</a:t>
              </a:r>
              <a:endParaRPr/>
            </a:p>
          </p:txBody>
        </p:sp>
        <p:sp>
          <p:nvSpPr>
            <p:cNvPr id="381023" name="Rectangle 95"/>
            <p:cNvSpPr>
              <a:spLocks noChangeArrowheads="1"/>
            </p:cNvSpPr>
            <p:nvPr/>
          </p:nvSpPr>
          <p:spPr bwMode="auto">
            <a:xfrm>
              <a:off x="5006" y="3113"/>
              <a:ext cx="424" cy="249"/>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sz="2000" b="0">
                <a:latin typeface="Times New Roman"/>
              </a:endParaRPr>
            </a:p>
          </p:txBody>
        </p:sp>
        <p:sp>
          <p:nvSpPr>
            <p:cNvPr id="381024" name="Rectangle 96"/>
            <p:cNvSpPr>
              <a:spLocks noChangeArrowheads="1"/>
            </p:cNvSpPr>
            <p:nvPr/>
          </p:nvSpPr>
          <p:spPr bwMode="auto">
            <a:xfrm>
              <a:off x="4584" y="3113"/>
              <a:ext cx="422" cy="249"/>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sz="2000" b="0">
                <a:latin typeface="Times New Roman"/>
              </a:endParaRPr>
            </a:p>
          </p:txBody>
        </p:sp>
        <p:sp>
          <p:nvSpPr>
            <p:cNvPr id="381025" name="Rectangle 97"/>
            <p:cNvSpPr>
              <a:spLocks noChangeArrowheads="1"/>
            </p:cNvSpPr>
            <p:nvPr/>
          </p:nvSpPr>
          <p:spPr bwMode="auto">
            <a:xfrm>
              <a:off x="4150" y="3113"/>
              <a:ext cx="434" cy="249"/>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sz="2000" b="0">
                <a:latin typeface="Times New Roman"/>
              </a:endParaRPr>
            </a:p>
          </p:txBody>
        </p:sp>
        <p:sp>
          <p:nvSpPr>
            <p:cNvPr id="381026" name="Rectangle 98"/>
            <p:cNvSpPr>
              <a:spLocks noChangeArrowheads="1"/>
            </p:cNvSpPr>
            <p:nvPr/>
          </p:nvSpPr>
          <p:spPr bwMode="auto">
            <a:xfrm>
              <a:off x="3735" y="3113"/>
              <a:ext cx="415" cy="249"/>
            </a:xfrm>
            <a:prstGeom prst="rect">
              <a:avLst/>
            </a:prstGeom>
            <a:noFill/>
            <a:ln>
              <a:noFill/>
            </a:ln>
            <a:effectLst/>
          </p:spPr>
          <p:txBody>
            <a:bodyPr anchor="ctr"/>
            <a:lstStyle/>
            <a:p>
              <a:pPr>
                <a:defRPr/>
              </a:pPr>
              <a:r>
                <a:rPr lang="en-US" sz="2000">
                  <a:latin typeface="Times New Roman"/>
                  <a:ea typeface="楷体_GB2312"/>
                  <a:cs typeface="Times New Roman"/>
                </a:rPr>
                <a:t>H</a:t>
              </a:r>
              <a:endParaRPr/>
            </a:p>
          </p:txBody>
        </p:sp>
        <p:sp>
          <p:nvSpPr>
            <p:cNvPr id="381027" name="Rectangle 99"/>
            <p:cNvSpPr>
              <a:spLocks noChangeArrowheads="1"/>
            </p:cNvSpPr>
            <p:nvPr/>
          </p:nvSpPr>
          <p:spPr bwMode="auto">
            <a:xfrm>
              <a:off x="3365" y="3113"/>
              <a:ext cx="370"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28" name="Rectangle 100"/>
            <p:cNvSpPr>
              <a:spLocks noChangeArrowheads="1"/>
            </p:cNvSpPr>
            <p:nvPr/>
          </p:nvSpPr>
          <p:spPr bwMode="auto">
            <a:xfrm>
              <a:off x="2996" y="3113"/>
              <a:ext cx="369"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29" name="Rectangle 101"/>
            <p:cNvSpPr>
              <a:spLocks noChangeArrowheads="1"/>
            </p:cNvSpPr>
            <p:nvPr/>
          </p:nvSpPr>
          <p:spPr bwMode="auto">
            <a:xfrm>
              <a:off x="2625" y="3113"/>
              <a:ext cx="371"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30" name="Rectangle 102"/>
            <p:cNvSpPr>
              <a:spLocks noChangeArrowheads="1"/>
            </p:cNvSpPr>
            <p:nvPr/>
          </p:nvSpPr>
          <p:spPr bwMode="auto">
            <a:xfrm>
              <a:off x="2255" y="3113"/>
              <a:ext cx="370"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31" name="Rectangle 103"/>
            <p:cNvSpPr>
              <a:spLocks noChangeArrowheads="1"/>
            </p:cNvSpPr>
            <p:nvPr/>
          </p:nvSpPr>
          <p:spPr bwMode="auto">
            <a:xfrm>
              <a:off x="1820" y="3113"/>
              <a:ext cx="435"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32" name="Rectangle 104"/>
            <p:cNvSpPr>
              <a:spLocks noChangeArrowheads="1"/>
            </p:cNvSpPr>
            <p:nvPr/>
          </p:nvSpPr>
          <p:spPr bwMode="auto">
            <a:xfrm>
              <a:off x="1449" y="3113"/>
              <a:ext cx="371"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33" name="Rectangle 105"/>
            <p:cNvSpPr>
              <a:spLocks noChangeArrowheads="1"/>
            </p:cNvSpPr>
            <p:nvPr/>
          </p:nvSpPr>
          <p:spPr bwMode="auto">
            <a:xfrm>
              <a:off x="1078" y="3113"/>
              <a:ext cx="371" cy="249"/>
            </a:xfrm>
            <a:prstGeom prst="rect">
              <a:avLst/>
            </a:prstGeom>
            <a:noFill/>
            <a:ln>
              <a:noFill/>
            </a:ln>
            <a:effectLst/>
          </p:spPr>
          <p:txBody>
            <a:bodyPr anchor="ctr"/>
            <a:lstStyle/>
            <a:p>
              <a:pPr>
                <a:defRPr/>
              </a:pPr>
              <a:r>
                <a:rPr lang="en-US" sz="2000">
                  <a:latin typeface="Times New Roman"/>
                  <a:ea typeface="楷体_GB2312"/>
                  <a:cs typeface="Times New Roman"/>
                </a:rPr>
                <a:t>H</a:t>
              </a:r>
              <a:endParaRPr/>
            </a:p>
          </p:txBody>
        </p:sp>
        <p:sp>
          <p:nvSpPr>
            <p:cNvPr id="381034" name="Rectangle 106"/>
            <p:cNvSpPr>
              <a:spLocks noChangeArrowheads="1"/>
            </p:cNvSpPr>
            <p:nvPr/>
          </p:nvSpPr>
          <p:spPr bwMode="auto">
            <a:xfrm>
              <a:off x="727" y="3113"/>
              <a:ext cx="351" cy="249"/>
            </a:xfrm>
            <a:prstGeom prst="rect">
              <a:avLst/>
            </a:prstGeom>
            <a:noFill/>
            <a:ln>
              <a:noFill/>
            </a:ln>
            <a:effectLst/>
          </p:spPr>
          <p:txBody>
            <a:bodyPr anchor="ctr"/>
            <a:lstStyle/>
            <a:p>
              <a:pPr>
                <a:defRPr/>
              </a:pPr>
              <a:r>
                <a:rPr lang="en-US" sz="2000">
                  <a:latin typeface="Times New Roman"/>
                  <a:ea typeface="楷体_GB2312"/>
                  <a:cs typeface="Times New Roman"/>
                </a:rPr>
                <a:t>H</a:t>
              </a:r>
              <a:endParaRPr/>
            </a:p>
          </p:txBody>
        </p:sp>
        <p:sp>
          <p:nvSpPr>
            <p:cNvPr id="381035" name="Rectangle 107"/>
            <p:cNvSpPr>
              <a:spLocks noChangeArrowheads="1"/>
            </p:cNvSpPr>
            <p:nvPr/>
          </p:nvSpPr>
          <p:spPr bwMode="auto">
            <a:xfrm>
              <a:off x="373" y="3113"/>
              <a:ext cx="354" cy="249"/>
            </a:xfrm>
            <a:prstGeom prst="rect">
              <a:avLst/>
            </a:prstGeom>
            <a:noFill/>
            <a:ln>
              <a:noFill/>
            </a:ln>
            <a:effectLst/>
          </p:spPr>
          <p:txBody>
            <a:bodyPr anchor="ctr"/>
            <a:lstStyle/>
            <a:p>
              <a:pPr>
                <a:defRPr/>
              </a:pPr>
              <a:r>
                <a:rPr lang="en-US" sz="2000">
                  <a:latin typeface="Times New Roman"/>
                  <a:ea typeface="楷体_GB2312"/>
                  <a:cs typeface="Times New Roman"/>
                </a:rPr>
                <a:t>L</a:t>
              </a:r>
              <a:endParaRPr/>
            </a:p>
          </p:txBody>
        </p:sp>
        <p:sp>
          <p:nvSpPr>
            <p:cNvPr id="381036" name="Rectangle 108"/>
            <p:cNvSpPr>
              <a:spLocks noChangeArrowheads="1"/>
            </p:cNvSpPr>
            <p:nvPr/>
          </p:nvSpPr>
          <p:spPr bwMode="auto">
            <a:xfrm>
              <a:off x="-23" y="3113"/>
              <a:ext cx="396" cy="249"/>
            </a:xfrm>
            <a:prstGeom prst="rect">
              <a:avLst/>
            </a:prstGeom>
            <a:noFill/>
            <a:ln>
              <a:noFill/>
            </a:ln>
            <a:effectLst/>
          </p:spPr>
          <p:txBody>
            <a:bodyPr anchor="ctr"/>
            <a:lstStyle/>
            <a:p>
              <a:pPr>
                <a:defRPr/>
              </a:pPr>
              <a:r>
                <a:rPr lang="en-US" sz="2000">
                  <a:latin typeface="Times New Roman"/>
                  <a:ea typeface="楷体_GB2312"/>
                  <a:cs typeface="Times New Roman"/>
                </a:rPr>
                <a:t>H</a:t>
              </a:r>
              <a:endParaRPr/>
            </a:p>
          </p:txBody>
        </p:sp>
        <p:sp>
          <p:nvSpPr>
            <p:cNvPr id="381037" name="Rectangle 109"/>
            <p:cNvSpPr>
              <a:spLocks noChangeArrowheads="1"/>
            </p:cNvSpPr>
            <p:nvPr/>
          </p:nvSpPr>
          <p:spPr bwMode="auto">
            <a:xfrm>
              <a:off x="5430" y="2865"/>
              <a:ext cx="307" cy="249"/>
            </a:xfrm>
            <a:prstGeom prst="rect">
              <a:avLst/>
            </a:prstGeom>
            <a:noFill/>
            <a:ln>
              <a:noFill/>
            </a:ln>
            <a:effectLst/>
          </p:spPr>
          <p:txBody>
            <a:bodyPr anchor="ctr"/>
            <a:lstStyle/>
            <a:p>
              <a:pPr algn="l">
                <a:defRPr/>
              </a:pPr>
              <a:r>
                <a:rPr lang="en-US" sz="2000">
                  <a:latin typeface="Times New Roman"/>
                  <a:ea typeface="楷体_GB2312"/>
                  <a:cs typeface="Times New Roman"/>
                </a:rPr>
                <a:t>3</a:t>
              </a:r>
              <a:endParaRPr/>
            </a:p>
          </p:txBody>
        </p:sp>
        <p:sp>
          <p:nvSpPr>
            <p:cNvPr id="381038" name="Rectangle 110"/>
            <p:cNvSpPr>
              <a:spLocks noChangeArrowheads="1"/>
            </p:cNvSpPr>
            <p:nvPr/>
          </p:nvSpPr>
          <p:spPr bwMode="auto">
            <a:xfrm>
              <a:off x="5006" y="2865"/>
              <a:ext cx="424" cy="249"/>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sz="2000" b="0">
                <a:latin typeface="Times New Roman"/>
              </a:endParaRPr>
            </a:p>
          </p:txBody>
        </p:sp>
        <p:sp>
          <p:nvSpPr>
            <p:cNvPr id="381039" name="Rectangle 111"/>
            <p:cNvSpPr>
              <a:spLocks noChangeArrowheads="1"/>
            </p:cNvSpPr>
            <p:nvPr/>
          </p:nvSpPr>
          <p:spPr bwMode="auto">
            <a:xfrm>
              <a:off x="4584" y="2865"/>
              <a:ext cx="422" cy="249"/>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sz="2000" b="0">
                <a:latin typeface="Times New Roman"/>
              </a:endParaRPr>
            </a:p>
          </p:txBody>
        </p:sp>
        <p:sp>
          <p:nvSpPr>
            <p:cNvPr id="381040" name="Rectangle 112"/>
            <p:cNvSpPr>
              <a:spLocks noChangeArrowheads="1"/>
            </p:cNvSpPr>
            <p:nvPr/>
          </p:nvSpPr>
          <p:spPr bwMode="auto">
            <a:xfrm>
              <a:off x="4150" y="2865"/>
              <a:ext cx="434" cy="249"/>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sz="2000" b="0">
                <a:latin typeface="Times New Roman"/>
              </a:endParaRPr>
            </a:p>
          </p:txBody>
        </p:sp>
        <p:sp>
          <p:nvSpPr>
            <p:cNvPr id="381041" name="Rectangle 113"/>
            <p:cNvSpPr>
              <a:spLocks noChangeArrowheads="1"/>
            </p:cNvSpPr>
            <p:nvPr/>
          </p:nvSpPr>
          <p:spPr bwMode="auto">
            <a:xfrm>
              <a:off x="3735" y="2865"/>
              <a:ext cx="415" cy="249"/>
            </a:xfrm>
            <a:prstGeom prst="rect">
              <a:avLst/>
            </a:prstGeom>
            <a:noFill/>
            <a:ln>
              <a:noFill/>
            </a:ln>
            <a:effectLst/>
          </p:spPr>
          <p:txBody>
            <a:bodyPr anchor="ctr"/>
            <a:lstStyle/>
            <a:p>
              <a:pPr>
                <a:defRPr/>
              </a:pPr>
              <a:r>
                <a:rPr lang="en-US" sz="2000">
                  <a:latin typeface="Times New Roman"/>
                  <a:ea typeface="楷体_GB2312"/>
                  <a:cs typeface="Times New Roman"/>
                </a:rPr>
                <a:t>L</a:t>
              </a:r>
              <a:endParaRPr/>
            </a:p>
          </p:txBody>
        </p:sp>
        <p:sp>
          <p:nvSpPr>
            <p:cNvPr id="381042" name="Rectangle 114"/>
            <p:cNvSpPr>
              <a:spLocks noChangeArrowheads="1"/>
            </p:cNvSpPr>
            <p:nvPr/>
          </p:nvSpPr>
          <p:spPr bwMode="auto">
            <a:xfrm>
              <a:off x="3365" y="2865"/>
              <a:ext cx="370"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43" name="Rectangle 115"/>
            <p:cNvSpPr>
              <a:spLocks noChangeArrowheads="1"/>
            </p:cNvSpPr>
            <p:nvPr/>
          </p:nvSpPr>
          <p:spPr bwMode="auto">
            <a:xfrm>
              <a:off x="2996" y="2865"/>
              <a:ext cx="369"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44" name="Rectangle 116"/>
            <p:cNvSpPr>
              <a:spLocks noChangeArrowheads="1"/>
            </p:cNvSpPr>
            <p:nvPr/>
          </p:nvSpPr>
          <p:spPr bwMode="auto">
            <a:xfrm>
              <a:off x="2625" y="2865"/>
              <a:ext cx="371"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45" name="Rectangle 117"/>
            <p:cNvSpPr>
              <a:spLocks noChangeArrowheads="1"/>
            </p:cNvSpPr>
            <p:nvPr/>
          </p:nvSpPr>
          <p:spPr bwMode="auto">
            <a:xfrm>
              <a:off x="2255" y="2865"/>
              <a:ext cx="370"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46" name="Rectangle 118"/>
            <p:cNvSpPr>
              <a:spLocks noChangeArrowheads="1"/>
            </p:cNvSpPr>
            <p:nvPr/>
          </p:nvSpPr>
          <p:spPr bwMode="auto">
            <a:xfrm>
              <a:off x="1820" y="2865"/>
              <a:ext cx="435"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47" name="Rectangle 119"/>
            <p:cNvSpPr>
              <a:spLocks noChangeArrowheads="1"/>
            </p:cNvSpPr>
            <p:nvPr/>
          </p:nvSpPr>
          <p:spPr bwMode="auto">
            <a:xfrm>
              <a:off x="1449" y="2865"/>
              <a:ext cx="371"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48" name="Rectangle 120"/>
            <p:cNvSpPr>
              <a:spLocks noChangeArrowheads="1"/>
            </p:cNvSpPr>
            <p:nvPr/>
          </p:nvSpPr>
          <p:spPr bwMode="auto">
            <a:xfrm>
              <a:off x="1078" y="2865"/>
              <a:ext cx="371" cy="249"/>
            </a:xfrm>
            <a:prstGeom prst="rect">
              <a:avLst/>
            </a:prstGeom>
            <a:noFill/>
            <a:ln>
              <a:noFill/>
            </a:ln>
            <a:effectLst/>
          </p:spPr>
          <p:txBody>
            <a:bodyPr anchor="ctr"/>
            <a:lstStyle/>
            <a:p>
              <a:pPr>
                <a:defRPr/>
              </a:pPr>
              <a:r>
                <a:rPr lang="en-US" sz="2000">
                  <a:latin typeface="Times New Roman"/>
                  <a:ea typeface="楷体_GB2312"/>
                  <a:cs typeface="Times New Roman"/>
                </a:rPr>
                <a:t>L</a:t>
              </a:r>
              <a:endParaRPr/>
            </a:p>
          </p:txBody>
        </p:sp>
        <p:sp>
          <p:nvSpPr>
            <p:cNvPr id="381049" name="Rectangle 121"/>
            <p:cNvSpPr>
              <a:spLocks noChangeArrowheads="1"/>
            </p:cNvSpPr>
            <p:nvPr/>
          </p:nvSpPr>
          <p:spPr bwMode="auto">
            <a:xfrm>
              <a:off x="727" y="2865"/>
              <a:ext cx="351" cy="249"/>
            </a:xfrm>
            <a:prstGeom prst="rect">
              <a:avLst/>
            </a:prstGeom>
            <a:noFill/>
            <a:ln>
              <a:noFill/>
            </a:ln>
            <a:effectLst/>
          </p:spPr>
          <p:txBody>
            <a:bodyPr anchor="ctr"/>
            <a:lstStyle/>
            <a:p>
              <a:pPr>
                <a:defRPr/>
              </a:pPr>
              <a:r>
                <a:rPr lang="en-US" sz="2000">
                  <a:latin typeface="Times New Roman"/>
                  <a:ea typeface="楷体_GB2312"/>
                  <a:cs typeface="Times New Roman"/>
                </a:rPr>
                <a:t>H</a:t>
              </a:r>
              <a:endParaRPr/>
            </a:p>
          </p:txBody>
        </p:sp>
        <p:sp>
          <p:nvSpPr>
            <p:cNvPr id="381050" name="Rectangle 122"/>
            <p:cNvSpPr>
              <a:spLocks noChangeArrowheads="1"/>
            </p:cNvSpPr>
            <p:nvPr/>
          </p:nvSpPr>
          <p:spPr bwMode="auto">
            <a:xfrm>
              <a:off x="373" y="2865"/>
              <a:ext cx="354" cy="249"/>
            </a:xfrm>
            <a:prstGeom prst="rect">
              <a:avLst/>
            </a:prstGeom>
            <a:noFill/>
            <a:ln>
              <a:noFill/>
            </a:ln>
            <a:effectLst/>
          </p:spPr>
          <p:txBody>
            <a:bodyPr anchor="ctr"/>
            <a:lstStyle/>
            <a:p>
              <a:pPr>
                <a:defRPr/>
              </a:pPr>
              <a:r>
                <a:rPr lang="en-US" sz="2000">
                  <a:latin typeface="Times New Roman"/>
                  <a:ea typeface="楷体_GB2312"/>
                  <a:cs typeface="Times New Roman"/>
                </a:rPr>
                <a:t>L</a:t>
              </a:r>
              <a:endParaRPr/>
            </a:p>
          </p:txBody>
        </p:sp>
        <p:sp>
          <p:nvSpPr>
            <p:cNvPr id="381051" name="Rectangle 123"/>
            <p:cNvSpPr>
              <a:spLocks noChangeArrowheads="1"/>
            </p:cNvSpPr>
            <p:nvPr/>
          </p:nvSpPr>
          <p:spPr bwMode="auto">
            <a:xfrm>
              <a:off x="-23" y="2865"/>
              <a:ext cx="396" cy="249"/>
            </a:xfrm>
            <a:prstGeom prst="rect">
              <a:avLst/>
            </a:prstGeom>
            <a:noFill/>
            <a:ln>
              <a:noFill/>
            </a:ln>
            <a:effectLst/>
          </p:spPr>
          <p:txBody>
            <a:bodyPr anchor="ctr"/>
            <a:lstStyle/>
            <a:p>
              <a:pPr>
                <a:defRPr/>
              </a:pPr>
              <a:r>
                <a:rPr lang="en-US" sz="2000">
                  <a:latin typeface="Times New Roman"/>
                  <a:ea typeface="楷体_GB2312"/>
                  <a:cs typeface="Times New Roman"/>
                </a:rPr>
                <a:t>H</a:t>
              </a:r>
              <a:endParaRPr/>
            </a:p>
          </p:txBody>
        </p:sp>
        <p:sp>
          <p:nvSpPr>
            <p:cNvPr id="381052" name="Rectangle 124"/>
            <p:cNvSpPr>
              <a:spLocks noChangeArrowheads="1"/>
            </p:cNvSpPr>
            <p:nvPr/>
          </p:nvSpPr>
          <p:spPr bwMode="auto">
            <a:xfrm>
              <a:off x="5430" y="2616"/>
              <a:ext cx="307" cy="249"/>
            </a:xfrm>
            <a:prstGeom prst="rect">
              <a:avLst/>
            </a:prstGeom>
            <a:noFill/>
            <a:ln>
              <a:noFill/>
            </a:ln>
            <a:effectLst/>
          </p:spPr>
          <p:txBody>
            <a:bodyPr anchor="ctr"/>
            <a:lstStyle/>
            <a:p>
              <a:pPr algn="l">
                <a:defRPr/>
              </a:pPr>
              <a:r>
                <a:rPr lang="en-US" sz="2000">
                  <a:latin typeface="Times New Roman"/>
                  <a:ea typeface="楷体_GB2312"/>
                  <a:cs typeface="Times New Roman"/>
                </a:rPr>
                <a:t>2</a:t>
              </a:r>
              <a:endParaRPr/>
            </a:p>
          </p:txBody>
        </p:sp>
        <p:sp>
          <p:nvSpPr>
            <p:cNvPr id="381053" name="Rectangle 125"/>
            <p:cNvSpPr>
              <a:spLocks noChangeArrowheads="1"/>
            </p:cNvSpPr>
            <p:nvPr/>
          </p:nvSpPr>
          <p:spPr bwMode="auto">
            <a:xfrm>
              <a:off x="5006" y="2616"/>
              <a:ext cx="424" cy="249"/>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sz="2000" b="0">
                <a:latin typeface="Times New Roman"/>
              </a:endParaRPr>
            </a:p>
          </p:txBody>
        </p:sp>
        <p:sp>
          <p:nvSpPr>
            <p:cNvPr id="381054" name="Rectangle 126"/>
            <p:cNvSpPr>
              <a:spLocks noChangeArrowheads="1"/>
            </p:cNvSpPr>
            <p:nvPr/>
          </p:nvSpPr>
          <p:spPr bwMode="auto">
            <a:xfrm>
              <a:off x="4584" y="2616"/>
              <a:ext cx="422" cy="249"/>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sz="2000" b="0">
                <a:latin typeface="Times New Roman"/>
              </a:endParaRPr>
            </a:p>
          </p:txBody>
        </p:sp>
        <p:sp>
          <p:nvSpPr>
            <p:cNvPr id="381055" name="Rectangle 127"/>
            <p:cNvSpPr>
              <a:spLocks noChangeArrowheads="1"/>
            </p:cNvSpPr>
            <p:nvPr/>
          </p:nvSpPr>
          <p:spPr bwMode="auto">
            <a:xfrm>
              <a:off x="4150" y="2616"/>
              <a:ext cx="434" cy="249"/>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sz="2000" b="0">
                <a:latin typeface="Times New Roman"/>
              </a:endParaRPr>
            </a:p>
          </p:txBody>
        </p:sp>
        <p:sp>
          <p:nvSpPr>
            <p:cNvPr id="381056" name="Rectangle 128"/>
            <p:cNvSpPr>
              <a:spLocks noChangeArrowheads="1"/>
            </p:cNvSpPr>
            <p:nvPr/>
          </p:nvSpPr>
          <p:spPr bwMode="auto">
            <a:xfrm>
              <a:off x="3735" y="2616"/>
              <a:ext cx="415" cy="249"/>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sz="2000" b="0">
                <a:latin typeface="Times New Roman"/>
              </a:endParaRPr>
            </a:p>
          </p:txBody>
        </p:sp>
        <p:sp>
          <p:nvSpPr>
            <p:cNvPr id="381057" name="Rectangle 129"/>
            <p:cNvSpPr>
              <a:spLocks noChangeArrowheads="1"/>
            </p:cNvSpPr>
            <p:nvPr/>
          </p:nvSpPr>
          <p:spPr bwMode="auto">
            <a:xfrm>
              <a:off x="3365" y="2616"/>
              <a:ext cx="370"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58" name="Rectangle 130"/>
            <p:cNvSpPr>
              <a:spLocks noChangeArrowheads="1"/>
            </p:cNvSpPr>
            <p:nvPr/>
          </p:nvSpPr>
          <p:spPr bwMode="auto">
            <a:xfrm>
              <a:off x="2996" y="2616"/>
              <a:ext cx="369"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59" name="Rectangle 131"/>
            <p:cNvSpPr>
              <a:spLocks noChangeArrowheads="1"/>
            </p:cNvSpPr>
            <p:nvPr/>
          </p:nvSpPr>
          <p:spPr bwMode="auto">
            <a:xfrm>
              <a:off x="2625" y="2616"/>
              <a:ext cx="371"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60" name="Rectangle 132"/>
            <p:cNvSpPr>
              <a:spLocks noChangeArrowheads="1"/>
            </p:cNvSpPr>
            <p:nvPr/>
          </p:nvSpPr>
          <p:spPr bwMode="auto">
            <a:xfrm>
              <a:off x="2255" y="2616"/>
              <a:ext cx="370"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61" name="Rectangle 133"/>
            <p:cNvSpPr>
              <a:spLocks noChangeArrowheads="1"/>
            </p:cNvSpPr>
            <p:nvPr/>
          </p:nvSpPr>
          <p:spPr bwMode="auto">
            <a:xfrm>
              <a:off x="1820" y="2616"/>
              <a:ext cx="435"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62" name="Rectangle 134"/>
            <p:cNvSpPr>
              <a:spLocks noChangeArrowheads="1"/>
            </p:cNvSpPr>
            <p:nvPr/>
          </p:nvSpPr>
          <p:spPr bwMode="auto">
            <a:xfrm>
              <a:off x="1449" y="2616"/>
              <a:ext cx="371"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63" name="Rectangle 135"/>
            <p:cNvSpPr>
              <a:spLocks noChangeArrowheads="1"/>
            </p:cNvSpPr>
            <p:nvPr/>
          </p:nvSpPr>
          <p:spPr bwMode="auto">
            <a:xfrm>
              <a:off x="1078" y="2616"/>
              <a:ext cx="371"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64" name="Rectangle 136"/>
            <p:cNvSpPr>
              <a:spLocks noChangeArrowheads="1"/>
            </p:cNvSpPr>
            <p:nvPr/>
          </p:nvSpPr>
          <p:spPr bwMode="auto">
            <a:xfrm>
              <a:off x="727" y="2616"/>
              <a:ext cx="351" cy="249"/>
            </a:xfrm>
            <a:prstGeom prst="rect">
              <a:avLst/>
            </a:prstGeom>
            <a:noFill/>
            <a:ln>
              <a:noFill/>
            </a:ln>
            <a:effectLst/>
          </p:spPr>
          <p:txBody>
            <a:bodyPr anchor="ctr"/>
            <a:lstStyle/>
            <a:p>
              <a:pPr>
                <a:defRPr/>
              </a:pPr>
              <a:r>
                <a:rPr lang="en-US" sz="2000">
                  <a:latin typeface="Times New Roman"/>
                  <a:ea typeface="楷体_GB2312"/>
                  <a:cs typeface="Times New Roman"/>
                </a:rPr>
                <a:t>L</a:t>
              </a:r>
              <a:endParaRPr/>
            </a:p>
          </p:txBody>
        </p:sp>
        <p:sp>
          <p:nvSpPr>
            <p:cNvPr id="381065" name="Rectangle 137"/>
            <p:cNvSpPr>
              <a:spLocks noChangeArrowheads="1"/>
            </p:cNvSpPr>
            <p:nvPr/>
          </p:nvSpPr>
          <p:spPr bwMode="auto">
            <a:xfrm>
              <a:off x="373" y="2616"/>
              <a:ext cx="354" cy="249"/>
            </a:xfrm>
            <a:prstGeom prst="rect">
              <a:avLst/>
            </a:prstGeom>
            <a:noFill/>
            <a:ln>
              <a:noFill/>
            </a:ln>
            <a:effectLst/>
          </p:spPr>
          <p:txBody>
            <a:bodyPr anchor="ctr"/>
            <a:lstStyle/>
            <a:p>
              <a:pPr>
                <a:defRPr/>
              </a:pPr>
              <a:r>
                <a:rPr lang="en-US" sz="2000">
                  <a:latin typeface="Times New Roman"/>
                  <a:ea typeface="楷体_GB2312"/>
                  <a:cs typeface="Times New Roman"/>
                </a:rPr>
                <a:t>L</a:t>
              </a:r>
              <a:endParaRPr/>
            </a:p>
          </p:txBody>
        </p:sp>
        <p:sp>
          <p:nvSpPr>
            <p:cNvPr id="381066" name="Rectangle 138"/>
            <p:cNvSpPr>
              <a:spLocks noChangeArrowheads="1"/>
            </p:cNvSpPr>
            <p:nvPr/>
          </p:nvSpPr>
          <p:spPr bwMode="auto">
            <a:xfrm>
              <a:off x="-23" y="2616"/>
              <a:ext cx="396" cy="249"/>
            </a:xfrm>
            <a:prstGeom prst="rect">
              <a:avLst/>
            </a:prstGeom>
            <a:noFill/>
            <a:ln>
              <a:noFill/>
            </a:ln>
            <a:effectLst/>
          </p:spPr>
          <p:txBody>
            <a:bodyPr anchor="ctr"/>
            <a:lstStyle/>
            <a:p>
              <a:pPr>
                <a:defRPr/>
              </a:pPr>
              <a:r>
                <a:rPr lang="en-US" sz="2000">
                  <a:latin typeface="Times New Roman"/>
                  <a:ea typeface="楷体_GB2312"/>
                  <a:cs typeface="Times New Roman"/>
                </a:rPr>
                <a:t>H</a:t>
              </a:r>
              <a:endParaRPr/>
            </a:p>
          </p:txBody>
        </p:sp>
        <p:sp>
          <p:nvSpPr>
            <p:cNvPr id="381067" name="Rectangle 139"/>
            <p:cNvSpPr>
              <a:spLocks noChangeArrowheads="1"/>
            </p:cNvSpPr>
            <p:nvPr/>
          </p:nvSpPr>
          <p:spPr bwMode="auto">
            <a:xfrm>
              <a:off x="5430" y="2367"/>
              <a:ext cx="307" cy="249"/>
            </a:xfrm>
            <a:prstGeom prst="rect">
              <a:avLst/>
            </a:prstGeom>
            <a:noFill/>
            <a:ln>
              <a:noFill/>
            </a:ln>
            <a:effectLst/>
          </p:spPr>
          <p:txBody>
            <a:bodyPr anchor="ctr"/>
            <a:lstStyle/>
            <a:p>
              <a:pPr algn="l">
                <a:defRPr/>
              </a:pPr>
              <a:r>
                <a:rPr lang="en-US" sz="2000">
                  <a:latin typeface="Times New Roman"/>
                  <a:ea typeface="楷体_GB2312"/>
                  <a:cs typeface="Times New Roman"/>
                </a:rPr>
                <a:t>1</a:t>
              </a:r>
              <a:endParaRPr/>
            </a:p>
          </p:txBody>
        </p:sp>
        <p:sp>
          <p:nvSpPr>
            <p:cNvPr id="381068" name="Rectangle 140"/>
            <p:cNvSpPr>
              <a:spLocks noChangeArrowheads="1"/>
            </p:cNvSpPr>
            <p:nvPr/>
          </p:nvSpPr>
          <p:spPr bwMode="auto">
            <a:xfrm>
              <a:off x="5006" y="2367"/>
              <a:ext cx="424" cy="249"/>
            </a:xfrm>
            <a:prstGeom prst="rect">
              <a:avLst/>
            </a:prstGeom>
            <a:noFill/>
            <a:ln>
              <a:noFill/>
            </a:ln>
            <a:effectLst/>
          </p:spPr>
          <p:txBody>
            <a:bodyPr anchor="ctr"/>
            <a:lstStyle/>
            <a:p>
              <a:pPr>
                <a:defRPr/>
              </a:pPr>
              <a:r>
                <a:rPr lang="en-US" sz="2000">
                  <a:latin typeface="Times New Roman"/>
                  <a:ea typeface="楷体_GB2312"/>
                  <a:cs typeface="Times New Roman"/>
                </a:rPr>
                <a:t>L</a:t>
              </a:r>
              <a:endParaRPr/>
            </a:p>
          </p:txBody>
        </p:sp>
        <p:sp>
          <p:nvSpPr>
            <p:cNvPr id="381069" name="Rectangle 141"/>
            <p:cNvSpPr>
              <a:spLocks noChangeArrowheads="1"/>
            </p:cNvSpPr>
            <p:nvPr/>
          </p:nvSpPr>
          <p:spPr bwMode="auto">
            <a:xfrm>
              <a:off x="4584" y="2367"/>
              <a:ext cx="422" cy="249"/>
            </a:xfrm>
            <a:prstGeom prst="rect">
              <a:avLst/>
            </a:prstGeom>
            <a:noFill/>
            <a:ln>
              <a:noFill/>
            </a:ln>
            <a:effectLst/>
          </p:spPr>
          <p:txBody>
            <a:bodyPr anchor="ctr"/>
            <a:lstStyle/>
            <a:p>
              <a:pPr>
                <a:defRPr/>
              </a:pPr>
              <a:r>
                <a:rPr lang="en-US" sz="2000">
                  <a:latin typeface="Times New Roman"/>
                  <a:ea typeface="楷体_GB2312"/>
                  <a:cs typeface="Times New Roman"/>
                </a:rPr>
                <a:t>L</a:t>
              </a:r>
              <a:endParaRPr/>
            </a:p>
          </p:txBody>
        </p:sp>
        <p:sp>
          <p:nvSpPr>
            <p:cNvPr id="381070" name="Rectangle 142"/>
            <p:cNvSpPr>
              <a:spLocks noChangeArrowheads="1"/>
            </p:cNvSpPr>
            <p:nvPr/>
          </p:nvSpPr>
          <p:spPr bwMode="auto">
            <a:xfrm>
              <a:off x="4150" y="2367"/>
              <a:ext cx="434" cy="249"/>
            </a:xfrm>
            <a:prstGeom prst="rect">
              <a:avLst/>
            </a:prstGeom>
            <a:noFill/>
            <a:ln>
              <a:noFill/>
            </a:ln>
            <a:effectLst/>
          </p:spPr>
          <p:txBody>
            <a:bodyPr anchor="ctr"/>
            <a:lstStyle/>
            <a:p>
              <a:pPr>
                <a:defRPr/>
              </a:pPr>
              <a:r>
                <a:rPr lang="en-US" sz="2000">
                  <a:latin typeface="Times New Roman"/>
                  <a:ea typeface="楷体_GB2312"/>
                  <a:cs typeface="Times New Roman"/>
                </a:rPr>
                <a:t>L</a:t>
              </a:r>
              <a:endParaRPr/>
            </a:p>
          </p:txBody>
        </p:sp>
        <p:sp>
          <p:nvSpPr>
            <p:cNvPr id="381071" name="Rectangle 143"/>
            <p:cNvSpPr>
              <a:spLocks noChangeArrowheads="1"/>
            </p:cNvSpPr>
            <p:nvPr/>
          </p:nvSpPr>
          <p:spPr bwMode="auto">
            <a:xfrm>
              <a:off x="3735" y="2367"/>
              <a:ext cx="415" cy="249"/>
            </a:xfrm>
            <a:prstGeom prst="rect">
              <a:avLst/>
            </a:prstGeom>
            <a:noFill/>
            <a:ln>
              <a:noFill/>
            </a:ln>
            <a:effectLst/>
          </p:spPr>
          <p:txBody>
            <a:bodyPr anchor="ctr"/>
            <a:lstStyle/>
            <a:p>
              <a:pPr>
                <a:defRPr/>
              </a:pPr>
              <a:r>
                <a:rPr lang="en-US" sz="2000">
                  <a:latin typeface="Times New Roman"/>
                  <a:ea typeface="楷体_GB2312"/>
                  <a:cs typeface="Times New Roman"/>
                </a:rPr>
                <a:t>L</a:t>
              </a:r>
              <a:endParaRPr/>
            </a:p>
          </p:txBody>
        </p:sp>
        <p:sp>
          <p:nvSpPr>
            <p:cNvPr id="381072" name="Rectangle 144"/>
            <p:cNvSpPr>
              <a:spLocks noChangeArrowheads="1"/>
            </p:cNvSpPr>
            <p:nvPr/>
          </p:nvSpPr>
          <p:spPr bwMode="auto">
            <a:xfrm>
              <a:off x="3365" y="2367"/>
              <a:ext cx="370"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73" name="Rectangle 145"/>
            <p:cNvSpPr>
              <a:spLocks noChangeArrowheads="1"/>
            </p:cNvSpPr>
            <p:nvPr/>
          </p:nvSpPr>
          <p:spPr bwMode="auto">
            <a:xfrm>
              <a:off x="2996" y="2367"/>
              <a:ext cx="369"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74" name="Rectangle 146"/>
            <p:cNvSpPr>
              <a:spLocks noChangeArrowheads="1"/>
            </p:cNvSpPr>
            <p:nvPr/>
          </p:nvSpPr>
          <p:spPr bwMode="auto">
            <a:xfrm>
              <a:off x="2625" y="2367"/>
              <a:ext cx="371"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75" name="Rectangle 147"/>
            <p:cNvSpPr>
              <a:spLocks noChangeArrowheads="1"/>
            </p:cNvSpPr>
            <p:nvPr/>
          </p:nvSpPr>
          <p:spPr bwMode="auto">
            <a:xfrm>
              <a:off x="2255" y="2367"/>
              <a:ext cx="370"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76" name="Rectangle 148"/>
            <p:cNvSpPr>
              <a:spLocks noChangeArrowheads="1"/>
            </p:cNvSpPr>
            <p:nvPr/>
          </p:nvSpPr>
          <p:spPr bwMode="auto">
            <a:xfrm>
              <a:off x="1820" y="2367"/>
              <a:ext cx="435"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77" name="Rectangle 149"/>
            <p:cNvSpPr>
              <a:spLocks noChangeArrowheads="1"/>
            </p:cNvSpPr>
            <p:nvPr/>
          </p:nvSpPr>
          <p:spPr bwMode="auto">
            <a:xfrm>
              <a:off x="1449" y="2367"/>
              <a:ext cx="371"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78" name="Rectangle 150"/>
            <p:cNvSpPr>
              <a:spLocks noChangeArrowheads="1"/>
            </p:cNvSpPr>
            <p:nvPr/>
          </p:nvSpPr>
          <p:spPr bwMode="auto">
            <a:xfrm>
              <a:off x="1078" y="2367"/>
              <a:ext cx="371"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79" name="Rectangle 151"/>
            <p:cNvSpPr>
              <a:spLocks noChangeArrowheads="1"/>
            </p:cNvSpPr>
            <p:nvPr/>
          </p:nvSpPr>
          <p:spPr bwMode="auto">
            <a:xfrm>
              <a:off x="727" y="2367"/>
              <a:ext cx="351"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80" name="Rectangle 152"/>
            <p:cNvSpPr>
              <a:spLocks noChangeArrowheads="1"/>
            </p:cNvSpPr>
            <p:nvPr/>
          </p:nvSpPr>
          <p:spPr bwMode="auto">
            <a:xfrm>
              <a:off x="373" y="2367"/>
              <a:ext cx="354" cy="249"/>
            </a:xfrm>
            <a:prstGeom prst="rect">
              <a:avLst/>
            </a:prstGeom>
            <a:noFill/>
            <a:ln>
              <a:noFill/>
            </a:ln>
            <a:effectLst/>
          </p:spPr>
          <p:txBody>
            <a:bodyPr anchor="ctr"/>
            <a:lstStyle/>
            <a:p>
              <a:pPr>
                <a:defRPr/>
              </a:pPr>
              <a:r>
                <a:rPr lang="en-US" sz="2000">
                  <a:latin typeface="Times New Roman"/>
                  <a:ea typeface="楷体_GB2312"/>
                  <a:cs typeface="Times New Roman"/>
                </a:rPr>
                <a:t>×</a:t>
              </a:r>
              <a:endParaRPr/>
            </a:p>
          </p:txBody>
        </p:sp>
        <p:sp>
          <p:nvSpPr>
            <p:cNvPr id="381081" name="Rectangle 153"/>
            <p:cNvSpPr>
              <a:spLocks noChangeArrowheads="1"/>
            </p:cNvSpPr>
            <p:nvPr/>
          </p:nvSpPr>
          <p:spPr bwMode="auto">
            <a:xfrm>
              <a:off x="-23" y="2367"/>
              <a:ext cx="396" cy="249"/>
            </a:xfrm>
            <a:prstGeom prst="rect">
              <a:avLst/>
            </a:prstGeom>
            <a:noFill/>
            <a:ln>
              <a:noFill/>
            </a:ln>
            <a:effectLst/>
          </p:spPr>
          <p:txBody>
            <a:bodyPr anchor="ctr"/>
            <a:lstStyle/>
            <a:p>
              <a:pPr>
                <a:defRPr/>
              </a:pPr>
              <a:r>
                <a:rPr lang="en-US" sz="2000">
                  <a:latin typeface="Times New Roman"/>
                  <a:ea typeface="楷体_GB2312"/>
                  <a:cs typeface="Times New Roman"/>
                </a:rPr>
                <a:t>L</a:t>
              </a:r>
              <a:endParaRPr/>
            </a:p>
          </p:txBody>
        </p:sp>
        <p:sp>
          <p:nvSpPr>
            <p:cNvPr id="381082" name="Rectangle 154"/>
            <p:cNvSpPr>
              <a:spLocks noChangeArrowheads="1"/>
            </p:cNvSpPr>
            <p:nvPr/>
          </p:nvSpPr>
          <p:spPr bwMode="auto">
            <a:xfrm>
              <a:off x="3365" y="1734"/>
              <a:ext cx="370" cy="633"/>
            </a:xfrm>
            <a:prstGeom prst="rect">
              <a:avLst/>
            </a:prstGeom>
            <a:noFill/>
            <a:ln>
              <a:noFill/>
            </a:ln>
            <a:effectLst/>
          </p:spPr>
          <p:txBody>
            <a:bodyPr anchor="ctr"/>
            <a:lstStyle/>
            <a:p>
              <a:pPr>
                <a:defRPr/>
              </a:pPr>
              <a:r>
                <a:rPr lang="en-US" sz="2000" i="1">
                  <a:latin typeface="Times New Roman"/>
                  <a:ea typeface="楷体_GB2312"/>
                  <a:cs typeface="Times New Roman"/>
                </a:rPr>
                <a:t>DI</a:t>
              </a:r>
              <a:r>
                <a:rPr lang="en-US" sz="2000" baseline="-25000">
                  <a:latin typeface="Times New Roman"/>
                  <a:ea typeface="楷体_GB2312"/>
                  <a:cs typeface="Times New Roman"/>
                </a:rPr>
                <a:t>3</a:t>
              </a:r>
              <a:endParaRPr lang="en-US" sz="2000">
                <a:latin typeface="Times New Roman"/>
                <a:ea typeface="楷体_GB2312"/>
                <a:cs typeface="Times New Roman"/>
              </a:endParaRPr>
            </a:p>
          </p:txBody>
        </p:sp>
        <p:sp>
          <p:nvSpPr>
            <p:cNvPr id="381083" name="Rectangle 155"/>
            <p:cNvSpPr>
              <a:spLocks noChangeArrowheads="1"/>
            </p:cNvSpPr>
            <p:nvPr/>
          </p:nvSpPr>
          <p:spPr bwMode="auto">
            <a:xfrm>
              <a:off x="2996" y="1734"/>
              <a:ext cx="369" cy="633"/>
            </a:xfrm>
            <a:prstGeom prst="rect">
              <a:avLst/>
            </a:prstGeom>
            <a:noFill/>
            <a:ln>
              <a:noFill/>
            </a:ln>
            <a:effectLst/>
          </p:spPr>
          <p:txBody>
            <a:bodyPr anchor="ctr"/>
            <a:lstStyle/>
            <a:p>
              <a:pPr>
                <a:defRPr/>
              </a:pPr>
              <a:r>
                <a:rPr lang="en-US" sz="2000" i="1">
                  <a:latin typeface="Times New Roman"/>
                  <a:ea typeface="楷体_GB2312"/>
                  <a:cs typeface="Times New Roman"/>
                </a:rPr>
                <a:t>DI</a:t>
              </a:r>
              <a:r>
                <a:rPr lang="en-US" sz="2000" baseline="-25000">
                  <a:latin typeface="Times New Roman"/>
                  <a:ea typeface="楷体_GB2312"/>
                  <a:cs typeface="Times New Roman"/>
                </a:rPr>
                <a:t>2</a:t>
              </a:r>
              <a:endParaRPr lang="en-US" sz="2000">
                <a:latin typeface="Times New Roman"/>
                <a:ea typeface="楷体_GB2312"/>
                <a:cs typeface="Times New Roman"/>
              </a:endParaRPr>
            </a:p>
          </p:txBody>
        </p:sp>
        <p:sp>
          <p:nvSpPr>
            <p:cNvPr id="381084" name="Rectangle 156"/>
            <p:cNvSpPr>
              <a:spLocks noChangeArrowheads="1"/>
            </p:cNvSpPr>
            <p:nvPr/>
          </p:nvSpPr>
          <p:spPr bwMode="auto">
            <a:xfrm>
              <a:off x="2625" y="1734"/>
              <a:ext cx="371" cy="633"/>
            </a:xfrm>
            <a:prstGeom prst="rect">
              <a:avLst/>
            </a:prstGeom>
            <a:noFill/>
            <a:ln>
              <a:noFill/>
            </a:ln>
            <a:effectLst/>
          </p:spPr>
          <p:txBody>
            <a:bodyPr anchor="ctr"/>
            <a:lstStyle/>
            <a:p>
              <a:pPr>
                <a:defRPr/>
              </a:pPr>
              <a:r>
                <a:rPr lang="en-US" sz="2000" i="1">
                  <a:latin typeface="Times New Roman"/>
                  <a:ea typeface="楷体_GB2312"/>
                  <a:cs typeface="Times New Roman"/>
                </a:rPr>
                <a:t>DI</a:t>
              </a:r>
              <a:r>
                <a:rPr lang="en-US" sz="2000" baseline="-25000">
                  <a:latin typeface="Times New Roman"/>
                  <a:ea typeface="楷体_GB2312"/>
                  <a:cs typeface="Times New Roman"/>
                </a:rPr>
                <a:t>1</a:t>
              </a:r>
              <a:endParaRPr lang="en-US" sz="2000">
                <a:latin typeface="Times New Roman"/>
                <a:ea typeface="楷体_GB2312"/>
                <a:cs typeface="Times New Roman"/>
              </a:endParaRPr>
            </a:p>
          </p:txBody>
        </p:sp>
        <p:sp>
          <p:nvSpPr>
            <p:cNvPr id="381085" name="Rectangle 157"/>
            <p:cNvSpPr>
              <a:spLocks noChangeArrowheads="1"/>
            </p:cNvSpPr>
            <p:nvPr/>
          </p:nvSpPr>
          <p:spPr bwMode="auto">
            <a:xfrm>
              <a:off x="2255" y="1734"/>
              <a:ext cx="370" cy="633"/>
            </a:xfrm>
            <a:prstGeom prst="rect">
              <a:avLst/>
            </a:prstGeom>
            <a:noFill/>
            <a:ln>
              <a:noFill/>
            </a:ln>
            <a:effectLst/>
          </p:spPr>
          <p:txBody>
            <a:bodyPr anchor="ctr"/>
            <a:lstStyle/>
            <a:p>
              <a:pPr>
                <a:defRPr/>
              </a:pPr>
              <a:r>
                <a:rPr lang="en-US" sz="2000" i="1">
                  <a:latin typeface="Times New Roman"/>
                  <a:ea typeface="楷体_GB2312"/>
                  <a:cs typeface="Times New Roman"/>
                </a:rPr>
                <a:t>DI</a:t>
              </a:r>
              <a:r>
                <a:rPr lang="en-US" sz="2000" baseline="-25000">
                  <a:latin typeface="Times New Roman"/>
                  <a:ea typeface="楷体_GB2312"/>
                  <a:cs typeface="Times New Roman"/>
                </a:rPr>
                <a:t>0</a:t>
              </a:r>
              <a:endParaRPr lang="en-US" sz="2000">
                <a:latin typeface="Times New Roman"/>
                <a:ea typeface="楷体_GB2312"/>
                <a:cs typeface="Times New Roman"/>
              </a:endParaRPr>
            </a:p>
          </p:txBody>
        </p:sp>
        <p:sp>
          <p:nvSpPr>
            <p:cNvPr id="381086" name="Rectangle 158"/>
            <p:cNvSpPr>
              <a:spLocks noChangeArrowheads="1"/>
            </p:cNvSpPr>
            <p:nvPr/>
          </p:nvSpPr>
          <p:spPr bwMode="auto">
            <a:xfrm>
              <a:off x="1449" y="1734"/>
              <a:ext cx="371" cy="633"/>
            </a:xfrm>
            <a:prstGeom prst="rect">
              <a:avLst/>
            </a:prstGeom>
            <a:noFill/>
            <a:ln>
              <a:noFill/>
            </a:ln>
            <a:effectLst/>
          </p:spPr>
          <p:txBody>
            <a:bodyPr anchor="ctr"/>
            <a:lstStyle/>
            <a:p>
              <a:pPr>
                <a:defRPr/>
              </a:pPr>
              <a:r>
                <a:rPr lang="zh-CN" sz="2000">
                  <a:latin typeface="Times New Roman"/>
                  <a:ea typeface="楷体_GB2312"/>
                  <a:cs typeface="Times New Roman"/>
                </a:rPr>
                <a:t>左移</a:t>
              </a:r>
              <a:r>
                <a:rPr lang="en-US" sz="2000" i="1">
                  <a:latin typeface="Times New Roman"/>
                  <a:ea typeface="楷体_GB2312"/>
                  <a:cs typeface="Times New Roman"/>
                </a:rPr>
                <a:t>D</a:t>
              </a:r>
              <a:r>
                <a:rPr lang="en-US" sz="2000" baseline="-25000">
                  <a:latin typeface="Times New Roman"/>
                  <a:ea typeface="楷体_GB2312"/>
                  <a:cs typeface="Times New Roman"/>
                </a:rPr>
                <a:t>SL</a:t>
              </a:r>
              <a:endParaRPr lang="en-US" sz="2000">
                <a:latin typeface="Times New Roman"/>
                <a:ea typeface="楷体_GB2312"/>
                <a:cs typeface="Times New Roman"/>
              </a:endParaRPr>
            </a:p>
          </p:txBody>
        </p:sp>
        <p:sp>
          <p:nvSpPr>
            <p:cNvPr id="381087" name="Rectangle 159"/>
            <p:cNvSpPr>
              <a:spLocks noChangeArrowheads="1"/>
            </p:cNvSpPr>
            <p:nvPr/>
          </p:nvSpPr>
          <p:spPr bwMode="auto">
            <a:xfrm>
              <a:off x="1078" y="1734"/>
              <a:ext cx="371" cy="633"/>
            </a:xfrm>
            <a:prstGeom prst="rect">
              <a:avLst/>
            </a:prstGeom>
            <a:noFill/>
            <a:ln>
              <a:noFill/>
            </a:ln>
            <a:effectLst/>
          </p:spPr>
          <p:txBody>
            <a:bodyPr anchor="ctr"/>
            <a:lstStyle/>
            <a:p>
              <a:pPr>
                <a:defRPr/>
              </a:pPr>
              <a:r>
                <a:rPr lang="zh-CN" sz="2000">
                  <a:latin typeface="Times New Roman"/>
                  <a:ea typeface="楷体_GB2312"/>
                  <a:cs typeface="Times New Roman"/>
                </a:rPr>
                <a:t>右移</a:t>
              </a:r>
              <a:r>
                <a:rPr lang="en-US" sz="2000" i="1">
                  <a:latin typeface="Times New Roman"/>
                  <a:ea typeface="楷体_GB2312"/>
                  <a:cs typeface="Times New Roman"/>
                </a:rPr>
                <a:t>D</a:t>
              </a:r>
              <a:r>
                <a:rPr lang="en-US" sz="2000" baseline="-25000">
                  <a:latin typeface="Times New Roman"/>
                  <a:ea typeface="楷体_GB2312"/>
                  <a:cs typeface="Times New Roman"/>
                </a:rPr>
                <a:t>SR</a:t>
              </a:r>
              <a:endParaRPr lang="en-US" sz="2000">
                <a:latin typeface="Times New Roman"/>
                <a:ea typeface="楷体_GB2312"/>
                <a:cs typeface="Times New Roman"/>
              </a:endParaRPr>
            </a:p>
          </p:txBody>
        </p:sp>
        <p:sp>
          <p:nvSpPr>
            <p:cNvPr id="381088" name="Rectangle 160"/>
            <p:cNvSpPr>
              <a:spLocks noChangeArrowheads="1"/>
            </p:cNvSpPr>
            <p:nvPr/>
          </p:nvSpPr>
          <p:spPr bwMode="auto">
            <a:xfrm>
              <a:off x="727" y="1734"/>
              <a:ext cx="351" cy="633"/>
            </a:xfrm>
            <a:prstGeom prst="rect">
              <a:avLst/>
            </a:prstGeom>
            <a:noFill/>
            <a:ln>
              <a:noFill/>
            </a:ln>
            <a:effectLst/>
          </p:spPr>
          <p:txBody>
            <a:bodyPr anchor="ctr"/>
            <a:lstStyle/>
            <a:p>
              <a:pPr>
                <a:defRPr/>
              </a:pPr>
              <a:r>
                <a:rPr lang="en-US" sz="2000" i="1">
                  <a:latin typeface="Times New Roman"/>
                  <a:ea typeface="楷体_GB2312"/>
                  <a:cs typeface="Times New Roman"/>
                </a:rPr>
                <a:t>S</a:t>
              </a:r>
              <a:r>
                <a:rPr lang="en-US" sz="2000" baseline="-25000">
                  <a:latin typeface="Times New Roman"/>
                  <a:ea typeface="楷体_GB2312"/>
                  <a:cs typeface="Times New Roman"/>
                </a:rPr>
                <a:t>0</a:t>
              </a:r>
              <a:endParaRPr lang="en-US" sz="2000">
                <a:latin typeface="Times New Roman"/>
                <a:ea typeface="楷体_GB2312"/>
                <a:cs typeface="Times New Roman"/>
              </a:endParaRPr>
            </a:p>
          </p:txBody>
        </p:sp>
        <p:sp>
          <p:nvSpPr>
            <p:cNvPr id="381089" name="Rectangle 161"/>
            <p:cNvSpPr>
              <a:spLocks noChangeArrowheads="1"/>
            </p:cNvSpPr>
            <p:nvPr/>
          </p:nvSpPr>
          <p:spPr bwMode="auto">
            <a:xfrm>
              <a:off x="373" y="1734"/>
              <a:ext cx="354" cy="633"/>
            </a:xfrm>
            <a:prstGeom prst="rect">
              <a:avLst/>
            </a:prstGeom>
            <a:noFill/>
            <a:ln>
              <a:noFill/>
            </a:ln>
            <a:effectLst/>
          </p:spPr>
          <p:txBody>
            <a:bodyPr anchor="ctr"/>
            <a:lstStyle/>
            <a:p>
              <a:pPr>
                <a:defRPr/>
              </a:pPr>
              <a:r>
                <a:rPr lang="en-US" sz="2000" i="1">
                  <a:latin typeface="Times New Roman"/>
                  <a:ea typeface="楷体_GB2312"/>
                  <a:cs typeface="Times New Roman"/>
                </a:rPr>
                <a:t>S</a:t>
              </a:r>
              <a:r>
                <a:rPr lang="en-US" sz="2000" baseline="-25000">
                  <a:latin typeface="Times New Roman"/>
                  <a:ea typeface="楷体_GB2312"/>
                  <a:cs typeface="Times New Roman"/>
                </a:rPr>
                <a:t>1</a:t>
              </a:r>
              <a:endParaRPr lang="en-US" sz="2000">
                <a:latin typeface="Times New Roman"/>
                <a:ea typeface="楷体_GB2312"/>
                <a:cs typeface="Times New Roman"/>
              </a:endParaRPr>
            </a:p>
          </p:txBody>
        </p:sp>
        <p:sp>
          <p:nvSpPr>
            <p:cNvPr id="381090" name="Rectangle 162"/>
            <p:cNvSpPr>
              <a:spLocks noChangeArrowheads="1"/>
            </p:cNvSpPr>
            <p:nvPr/>
          </p:nvSpPr>
          <p:spPr bwMode="auto">
            <a:xfrm>
              <a:off x="5430" y="1293"/>
              <a:ext cx="307" cy="1074"/>
            </a:xfrm>
            <a:prstGeom prst="rect">
              <a:avLst/>
            </a:prstGeom>
            <a:noFill/>
            <a:ln>
              <a:noFill/>
            </a:ln>
            <a:effectLst/>
          </p:spPr>
          <p:txBody>
            <a:bodyPr anchor="ctr"/>
            <a:lstStyle/>
            <a:p>
              <a:pPr algn="l">
                <a:defRPr/>
              </a:pPr>
              <a:r>
                <a:rPr lang="zh-CN" sz="2000">
                  <a:latin typeface="Times New Roman"/>
                  <a:ea typeface="楷体_GB2312"/>
                  <a:cs typeface="Times New Roman"/>
                </a:rPr>
                <a:t>行</a:t>
              </a:r>
              <a:endParaRPr/>
            </a:p>
          </p:txBody>
        </p:sp>
        <p:sp>
          <p:nvSpPr>
            <p:cNvPr id="381091" name="Rectangle 163"/>
            <p:cNvSpPr>
              <a:spLocks noChangeArrowheads="1"/>
            </p:cNvSpPr>
            <p:nvPr/>
          </p:nvSpPr>
          <p:spPr bwMode="auto">
            <a:xfrm>
              <a:off x="5006" y="1293"/>
              <a:ext cx="424" cy="1074"/>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sz="2000" b="0">
                <a:latin typeface="Times New Roman"/>
              </a:endParaRPr>
            </a:p>
          </p:txBody>
        </p:sp>
        <p:sp>
          <p:nvSpPr>
            <p:cNvPr id="381092" name="Rectangle 164"/>
            <p:cNvSpPr>
              <a:spLocks noChangeArrowheads="1"/>
            </p:cNvSpPr>
            <p:nvPr/>
          </p:nvSpPr>
          <p:spPr bwMode="auto">
            <a:xfrm>
              <a:off x="4584" y="1293"/>
              <a:ext cx="422" cy="1074"/>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sz="2000" b="0">
                <a:latin typeface="Times New Roman"/>
              </a:endParaRPr>
            </a:p>
          </p:txBody>
        </p:sp>
        <p:sp>
          <p:nvSpPr>
            <p:cNvPr id="381093" name="Rectangle 165"/>
            <p:cNvSpPr>
              <a:spLocks noChangeArrowheads="1"/>
            </p:cNvSpPr>
            <p:nvPr/>
          </p:nvSpPr>
          <p:spPr bwMode="auto">
            <a:xfrm>
              <a:off x="4150" y="1293"/>
              <a:ext cx="434" cy="1074"/>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sz="2000" b="0">
                <a:latin typeface="Times New Roman"/>
              </a:endParaRPr>
            </a:p>
          </p:txBody>
        </p:sp>
        <p:sp>
          <p:nvSpPr>
            <p:cNvPr id="381094" name="Rectangle 166"/>
            <p:cNvSpPr>
              <a:spLocks noChangeArrowheads="1"/>
            </p:cNvSpPr>
            <p:nvPr/>
          </p:nvSpPr>
          <p:spPr bwMode="auto">
            <a:xfrm>
              <a:off x="3735" y="1293"/>
              <a:ext cx="415" cy="1074"/>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sz="2000" b="0">
                <a:latin typeface="Times New Roman"/>
              </a:endParaRPr>
            </a:p>
          </p:txBody>
        </p:sp>
        <p:sp>
          <p:nvSpPr>
            <p:cNvPr id="381095" name="Rectangle 167"/>
            <p:cNvSpPr>
              <a:spLocks noChangeArrowheads="1"/>
            </p:cNvSpPr>
            <p:nvPr/>
          </p:nvSpPr>
          <p:spPr bwMode="auto">
            <a:xfrm>
              <a:off x="2255" y="1293"/>
              <a:ext cx="1480" cy="441"/>
            </a:xfrm>
            <a:prstGeom prst="rect">
              <a:avLst/>
            </a:prstGeom>
            <a:noFill/>
            <a:ln>
              <a:noFill/>
            </a:ln>
            <a:effectLst/>
          </p:spPr>
          <p:txBody>
            <a:bodyPr anchor="ctr"/>
            <a:lstStyle/>
            <a:p>
              <a:pPr>
                <a:defRPr/>
              </a:pPr>
              <a:r>
                <a:rPr lang="zh-CN" sz="2000">
                  <a:latin typeface="Times New Roman"/>
                  <a:ea typeface="楷体_GB2312"/>
                  <a:cs typeface="Times New Roman"/>
                </a:rPr>
                <a:t>并行输入</a:t>
              </a:r>
              <a:endParaRPr/>
            </a:p>
          </p:txBody>
        </p:sp>
        <p:sp>
          <p:nvSpPr>
            <p:cNvPr id="381096" name="Rectangle 168"/>
            <p:cNvSpPr>
              <a:spLocks noChangeArrowheads="1"/>
            </p:cNvSpPr>
            <p:nvPr/>
          </p:nvSpPr>
          <p:spPr bwMode="auto">
            <a:xfrm>
              <a:off x="1820" y="1293"/>
              <a:ext cx="435" cy="1074"/>
            </a:xfrm>
            <a:prstGeom prst="rect">
              <a:avLst/>
            </a:prstGeom>
            <a:noFill/>
            <a:ln>
              <a:noFill/>
            </a:ln>
            <a:effectLst/>
          </p:spPr>
          <p:txBody>
            <a:bodyPr anchor="ctr"/>
            <a:lstStyle/>
            <a:p>
              <a:pPr>
                <a:defRPr/>
              </a:pPr>
              <a:r>
                <a:rPr lang="zh-CN" sz="2000">
                  <a:latin typeface="Times New Roman"/>
                  <a:ea typeface="楷体_GB2312"/>
                  <a:cs typeface="Times New Roman"/>
                </a:rPr>
                <a:t>时钟</a:t>
              </a:r>
              <a:endParaRPr/>
            </a:p>
            <a:p>
              <a:pPr>
                <a:defRPr/>
              </a:pPr>
              <a:r>
                <a:rPr lang="en-US" sz="2000" i="1">
                  <a:latin typeface="Times New Roman"/>
                  <a:ea typeface="楷体_GB2312"/>
                  <a:cs typeface="Times New Roman"/>
                </a:rPr>
                <a:t>CP</a:t>
              </a:r>
              <a:endParaRPr lang="en-US" sz="2000">
                <a:latin typeface="Times New Roman"/>
                <a:ea typeface="楷体_GB2312"/>
                <a:cs typeface="Times New Roman"/>
              </a:endParaRPr>
            </a:p>
          </p:txBody>
        </p:sp>
        <p:sp>
          <p:nvSpPr>
            <p:cNvPr id="381097" name="Rectangle 169"/>
            <p:cNvSpPr>
              <a:spLocks noChangeArrowheads="1"/>
            </p:cNvSpPr>
            <p:nvPr/>
          </p:nvSpPr>
          <p:spPr bwMode="auto">
            <a:xfrm>
              <a:off x="1078" y="1293"/>
              <a:ext cx="742" cy="441"/>
            </a:xfrm>
            <a:prstGeom prst="rect">
              <a:avLst/>
            </a:prstGeom>
            <a:noFill/>
            <a:ln>
              <a:noFill/>
            </a:ln>
            <a:effectLst/>
          </p:spPr>
          <p:txBody>
            <a:bodyPr anchor="ctr"/>
            <a:lstStyle/>
            <a:p>
              <a:pPr>
                <a:defRPr/>
              </a:pPr>
              <a:r>
                <a:rPr lang="zh-CN" sz="2000">
                  <a:latin typeface="Times New Roman"/>
                  <a:ea typeface="楷体_GB2312"/>
                  <a:cs typeface="Times New Roman"/>
                </a:rPr>
                <a:t>串行输入</a:t>
              </a:r>
              <a:endParaRPr/>
            </a:p>
          </p:txBody>
        </p:sp>
        <p:sp>
          <p:nvSpPr>
            <p:cNvPr id="381098" name="Rectangle 170"/>
            <p:cNvSpPr>
              <a:spLocks noChangeArrowheads="1"/>
            </p:cNvSpPr>
            <p:nvPr/>
          </p:nvSpPr>
          <p:spPr bwMode="auto">
            <a:xfrm>
              <a:off x="373" y="1293"/>
              <a:ext cx="705" cy="441"/>
            </a:xfrm>
            <a:prstGeom prst="rect">
              <a:avLst/>
            </a:prstGeom>
            <a:noFill/>
            <a:ln>
              <a:noFill/>
            </a:ln>
            <a:effectLst/>
          </p:spPr>
          <p:txBody>
            <a:bodyPr anchor="ctr"/>
            <a:lstStyle/>
            <a:p>
              <a:pPr>
                <a:defRPr/>
              </a:pPr>
              <a:r>
                <a:rPr lang="zh-CN" sz="2000">
                  <a:latin typeface="Times New Roman"/>
                  <a:ea typeface="楷体_GB2312"/>
                  <a:cs typeface="Arial"/>
                </a:rPr>
                <a:t>控制信号</a:t>
              </a:r>
              <a:endParaRPr/>
            </a:p>
          </p:txBody>
        </p:sp>
        <p:sp>
          <p:nvSpPr>
            <p:cNvPr id="381099" name="Rectangle 171"/>
            <p:cNvSpPr>
              <a:spLocks noChangeArrowheads="1"/>
            </p:cNvSpPr>
            <p:nvPr/>
          </p:nvSpPr>
          <p:spPr bwMode="auto">
            <a:xfrm>
              <a:off x="-23" y="1293"/>
              <a:ext cx="396" cy="441"/>
            </a:xfrm>
            <a:prstGeom prst="rect">
              <a:avLst/>
            </a:prstGeom>
            <a:noFill/>
            <a:ln>
              <a:noFill/>
            </a:ln>
            <a:effectLst/>
          </p:spPr>
          <p:txBody>
            <a:bodyPr anchor="ctr"/>
            <a:lstStyle/>
            <a:p>
              <a:pPr>
                <a:defRPr/>
              </a:pPr>
              <a:r>
                <a:rPr lang="zh-CN" sz="2000">
                  <a:latin typeface="Times New Roman"/>
                  <a:ea typeface="楷体_GB2312"/>
                  <a:cs typeface="Times New Roman"/>
                </a:rPr>
                <a:t>清零</a:t>
              </a:r>
              <a:endParaRPr/>
            </a:p>
          </p:txBody>
        </p:sp>
        <p:sp>
          <p:nvSpPr>
            <p:cNvPr id="381100" name="Rectangle 172"/>
            <p:cNvSpPr>
              <a:spLocks noChangeArrowheads="1"/>
            </p:cNvSpPr>
            <p:nvPr/>
          </p:nvSpPr>
          <p:spPr bwMode="auto">
            <a:xfrm>
              <a:off x="5430" y="1044"/>
              <a:ext cx="307" cy="249"/>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sz="2000" b="0">
                <a:latin typeface="Times New Roman"/>
              </a:endParaRPr>
            </a:p>
          </p:txBody>
        </p:sp>
        <p:sp>
          <p:nvSpPr>
            <p:cNvPr id="381101" name="Rectangle 173"/>
            <p:cNvSpPr>
              <a:spLocks noChangeArrowheads="1"/>
            </p:cNvSpPr>
            <p:nvPr/>
          </p:nvSpPr>
          <p:spPr bwMode="auto">
            <a:xfrm>
              <a:off x="3735" y="1044"/>
              <a:ext cx="1695" cy="249"/>
            </a:xfrm>
            <a:prstGeom prst="rect">
              <a:avLst/>
            </a:prstGeom>
            <a:noFill/>
            <a:ln>
              <a:noFill/>
            </a:ln>
            <a:effectLst/>
          </p:spPr>
          <p:txBody>
            <a:bodyPr anchor="ctr"/>
            <a:lstStyle/>
            <a:p>
              <a:pPr>
                <a:defRPr/>
              </a:pPr>
              <a:r>
                <a:rPr lang="zh-CN" sz="2000">
                  <a:latin typeface="Times New Roman"/>
                  <a:ea typeface="楷体_GB2312"/>
                  <a:cs typeface="Times New Roman"/>
                </a:rPr>
                <a:t>输    出</a:t>
              </a:r>
              <a:endParaRPr/>
            </a:p>
          </p:txBody>
        </p:sp>
        <p:sp>
          <p:nvSpPr>
            <p:cNvPr id="381102" name="Rectangle 174"/>
            <p:cNvSpPr>
              <a:spLocks noChangeArrowheads="1"/>
            </p:cNvSpPr>
            <p:nvPr/>
          </p:nvSpPr>
          <p:spPr bwMode="auto">
            <a:xfrm>
              <a:off x="-23" y="1044"/>
              <a:ext cx="3758" cy="249"/>
            </a:xfrm>
            <a:prstGeom prst="rect">
              <a:avLst/>
            </a:prstGeom>
            <a:noFill/>
            <a:ln>
              <a:noFill/>
            </a:ln>
            <a:effectLst/>
          </p:spPr>
          <p:txBody>
            <a:bodyPr anchor="ctr"/>
            <a:lstStyle/>
            <a:p>
              <a:pPr>
                <a:defRPr/>
              </a:pPr>
              <a:r>
                <a:rPr lang="zh-CN" sz="2000">
                  <a:latin typeface="Times New Roman"/>
                  <a:ea typeface="楷体_GB2312"/>
                  <a:cs typeface="Times New Roman"/>
                </a:rPr>
                <a:t>输    入</a:t>
              </a:r>
              <a:endParaRPr/>
            </a:p>
          </p:txBody>
        </p:sp>
        <p:sp>
          <p:nvSpPr>
            <p:cNvPr id="381103" name="Line 175"/>
            <p:cNvSpPr>
              <a:spLocks noChangeShapeType="1"/>
            </p:cNvSpPr>
            <p:nvPr/>
          </p:nvSpPr>
          <p:spPr bwMode="auto">
            <a:xfrm>
              <a:off x="-23" y="1044"/>
              <a:ext cx="5760" cy="0"/>
            </a:xfrm>
            <a:prstGeom prst="line">
              <a:avLst/>
            </a:prstGeom>
            <a:noFill/>
            <a:ln w="25400" cap="rnd">
              <a:solidFill>
                <a:srgbClr val="000000"/>
              </a:solidFill>
              <a:round/>
              <a:headEnd/>
              <a:tailEnd/>
            </a:ln>
            <a:effectLst/>
          </p:spPr>
          <p:txBody>
            <a:bodyPr/>
            <a:lstStyle/>
            <a:p>
              <a:pPr>
                <a:defRPr/>
              </a:pPr>
              <a:endParaRPr lang="zh-CN"/>
            </a:p>
          </p:txBody>
        </p:sp>
        <p:sp>
          <p:nvSpPr>
            <p:cNvPr id="381104" name="Line 176"/>
            <p:cNvSpPr>
              <a:spLocks noChangeShapeType="1"/>
            </p:cNvSpPr>
            <p:nvPr/>
          </p:nvSpPr>
          <p:spPr bwMode="auto">
            <a:xfrm>
              <a:off x="-23" y="4110"/>
              <a:ext cx="5760" cy="0"/>
            </a:xfrm>
            <a:prstGeom prst="line">
              <a:avLst/>
            </a:prstGeom>
            <a:noFill/>
            <a:ln w="25400" cap="rnd">
              <a:solidFill>
                <a:srgbClr val="000000"/>
              </a:solidFill>
              <a:round/>
              <a:headEnd/>
              <a:tailEnd/>
            </a:ln>
            <a:effectLst/>
          </p:spPr>
          <p:txBody>
            <a:bodyPr/>
            <a:lstStyle/>
            <a:p>
              <a:pPr>
                <a:defRPr/>
              </a:pPr>
              <a:endParaRPr lang="zh-CN"/>
            </a:p>
          </p:txBody>
        </p:sp>
        <p:sp>
          <p:nvSpPr>
            <p:cNvPr id="381105" name="Line 177"/>
            <p:cNvSpPr>
              <a:spLocks noChangeShapeType="1"/>
            </p:cNvSpPr>
            <p:nvPr/>
          </p:nvSpPr>
          <p:spPr bwMode="auto">
            <a:xfrm>
              <a:off x="-23" y="1044"/>
              <a:ext cx="0" cy="3066"/>
            </a:xfrm>
            <a:prstGeom prst="line">
              <a:avLst/>
            </a:prstGeom>
            <a:noFill/>
            <a:ln>
              <a:noFill/>
            </a:ln>
            <a:effectLst/>
          </p:spPr>
          <p:txBody>
            <a:bodyPr/>
            <a:lstStyle/>
            <a:p>
              <a:pPr>
                <a:defRPr/>
              </a:pPr>
              <a:endParaRPr lang="zh-CN"/>
            </a:p>
          </p:txBody>
        </p:sp>
        <p:sp>
          <p:nvSpPr>
            <p:cNvPr id="381106" name="Line 178"/>
            <p:cNvSpPr>
              <a:spLocks noChangeShapeType="1"/>
            </p:cNvSpPr>
            <p:nvPr/>
          </p:nvSpPr>
          <p:spPr bwMode="auto">
            <a:xfrm>
              <a:off x="5737" y="1044"/>
              <a:ext cx="0" cy="249"/>
            </a:xfrm>
            <a:prstGeom prst="line">
              <a:avLst/>
            </a:prstGeom>
            <a:noFill/>
            <a:ln>
              <a:noFill/>
            </a:ln>
            <a:effectLst/>
          </p:spPr>
          <p:txBody>
            <a:bodyPr/>
            <a:lstStyle/>
            <a:p>
              <a:pPr>
                <a:defRPr/>
              </a:pPr>
              <a:endParaRPr lang="zh-CN"/>
            </a:p>
          </p:txBody>
        </p:sp>
        <p:sp>
          <p:nvSpPr>
            <p:cNvPr id="381107" name="Line 179"/>
            <p:cNvSpPr>
              <a:spLocks noChangeShapeType="1"/>
            </p:cNvSpPr>
            <p:nvPr/>
          </p:nvSpPr>
          <p:spPr bwMode="auto">
            <a:xfrm>
              <a:off x="-23" y="1293"/>
              <a:ext cx="5453" cy="0"/>
            </a:xfrm>
            <a:prstGeom prst="line">
              <a:avLst/>
            </a:prstGeom>
            <a:noFill/>
            <a:ln w="12700" cap="rnd">
              <a:solidFill>
                <a:srgbClr val="000000"/>
              </a:solidFill>
              <a:round/>
              <a:headEnd/>
              <a:tailEnd/>
            </a:ln>
            <a:effectLst/>
          </p:spPr>
          <p:txBody>
            <a:bodyPr/>
            <a:lstStyle/>
            <a:p>
              <a:pPr>
                <a:defRPr/>
              </a:pPr>
              <a:endParaRPr lang="zh-CN"/>
            </a:p>
          </p:txBody>
        </p:sp>
        <p:sp>
          <p:nvSpPr>
            <p:cNvPr id="381108" name="Line 180"/>
            <p:cNvSpPr>
              <a:spLocks noChangeShapeType="1"/>
            </p:cNvSpPr>
            <p:nvPr/>
          </p:nvSpPr>
          <p:spPr bwMode="auto">
            <a:xfrm>
              <a:off x="3735" y="1044"/>
              <a:ext cx="0" cy="3066"/>
            </a:xfrm>
            <a:prstGeom prst="line">
              <a:avLst/>
            </a:prstGeom>
            <a:noFill/>
            <a:ln w="12700" cap="rnd">
              <a:solidFill>
                <a:srgbClr val="000000"/>
              </a:solidFill>
              <a:round/>
              <a:headEnd/>
              <a:tailEnd/>
            </a:ln>
            <a:effectLst/>
          </p:spPr>
          <p:txBody>
            <a:bodyPr/>
            <a:lstStyle/>
            <a:p>
              <a:pPr>
                <a:defRPr/>
              </a:pPr>
              <a:endParaRPr lang="zh-CN"/>
            </a:p>
          </p:txBody>
        </p:sp>
        <p:sp>
          <p:nvSpPr>
            <p:cNvPr id="381109" name="Line 181"/>
            <p:cNvSpPr>
              <a:spLocks noChangeShapeType="1"/>
            </p:cNvSpPr>
            <p:nvPr/>
          </p:nvSpPr>
          <p:spPr bwMode="auto">
            <a:xfrm>
              <a:off x="5430" y="1044"/>
              <a:ext cx="0" cy="3066"/>
            </a:xfrm>
            <a:prstGeom prst="line">
              <a:avLst/>
            </a:prstGeom>
            <a:noFill/>
            <a:ln w="12700" cap="rnd">
              <a:solidFill>
                <a:srgbClr val="000000"/>
              </a:solidFill>
              <a:round/>
              <a:headEnd/>
              <a:tailEnd/>
            </a:ln>
            <a:effectLst/>
          </p:spPr>
          <p:txBody>
            <a:bodyPr/>
            <a:lstStyle/>
            <a:p>
              <a:pPr>
                <a:defRPr/>
              </a:pPr>
              <a:endParaRPr lang="zh-CN"/>
            </a:p>
          </p:txBody>
        </p:sp>
        <p:sp>
          <p:nvSpPr>
            <p:cNvPr id="381110" name="Line 182"/>
            <p:cNvSpPr>
              <a:spLocks noChangeShapeType="1"/>
            </p:cNvSpPr>
            <p:nvPr/>
          </p:nvSpPr>
          <p:spPr bwMode="auto">
            <a:xfrm>
              <a:off x="-23" y="1734"/>
              <a:ext cx="1843" cy="0"/>
            </a:xfrm>
            <a:prstGeom prst="line">
              <a:avLst/>
            </a:prstGeom>
            <a:noFill/>
            <a:ln w="12700" cap="rnd">
              <a:solidFill>
                <a:srgbClr val="000000"/>
              </a:solidFill>
              <a:round/>
              <a:headEnd/>
              <a:tailEnd/>
            </a:ln>
            <a:effectLst/>
          </p:spPr>
          <p:txBody>
            <a:bodyPr/>
            <a:lstStyle/>
            <a:p>
              <a:pPr>
                <a:defRPr/>
              </a:pPr>
              <a:endParaRPr lang="zh-CN"/>
            </a:p>
          </p:txBody>
        </p:sp>
        <p:sp>
          <p:nvSpPr>
            <p:cNvPr id="381111" name="Line 183"/>
            <p:cNvSpPr>
              <a:spLocks noChangeShapeType="1"/>
            </p:cNvSpPr>
            <p:nvPr/>
          </p:nvSpPr>
          <p:spPr bwMode="auto">
            <a:xfrm>
              <a:off x="373" y="1293"/>
              <a:ext cx="0" cy="2817"/>
            </a:xfrm>
            <a:prstGeom prst="line">
              <a:avLst/>
            </a:prstGeom>
            <a:noFill/>
            <a:ln w="12700" cap="rnd">
              <a:solidFill>
                <a:srgbClr val="000000"/>
              </a:solidFill>
              <a:round/>
              <a:headEnd/>
              <a:tailEnd/>
            </a:ln>
            <a:effectLst/>
          </p:spPr>
          <p:txBody>
            <a:bodyPr/>
            <a:lstStyle/>
            <a:p>
              <a:pPr>
                <a:defRPr/>
              </a:pPr>
              <a:endParaRPr lang="zh-CN"/>
            </a:p>
          </p:txBody>
        </p:sp>
        <p:sp>
          <p:nvSpPr>
            <p:cNvPr id="381112" name="Line 184"/>
            <p:cNvSpPr>
              <a:spLocks noChangeShapeType="1"/>
            </p:cNvSpPr>
            <p:nvPr/>
          </p:nvSpPr>
          <p:spPr bwMode="auto">
            <a:xfrm>
              <a:off x="1078" y="1293"/>
              <a:ext cx="0" cy="2817"/>
            </a:xfrm>
            <a:prstGeom prst="line">
              <a:avLst/>
            </a:prstGeom>
            <a:noFill/>
            <a:ln w="12700" cap="rnd">
              <a:solidFill>
                <a:srgbClr val="000000"/>
              </a:solidFill>
              <a:round/>
              <a:headEnd/>
              <a:tailEnd/>
            </a:ln>
            <a:effectLst/>
          </p:spPr>
          <p:txBody>
            <a:bodyPr/>
            <a:lstStyle/>
            <a:p>
              <a:pPr>
                <a:defRPr/>
              </a:pPr>
              <a:endParaRPr lang="zh-CN"/>
            </a:p>
          </p:txBody>
        </p:sp>
        <p:sp>
          <p:nvSpPr>
            <p:cNvPr id="381113" name="Line 185"/>
            <p:cNvSpPr>
              <a:spLocks noChangeShapeType="1"/>
            </p:cNvSpPr>
            <p:nvPr/>
          </p:nvSpPr>
          <p:spPr bwMode="auto">
            <a:xfrm>
              <a:off x="1820" y="1293"/>
              <a:ext cx="0" cy="2817"/>
            </a:xfrm>
            <a:prstGeom prst="line">
              <a:avLst/>
            </a:prstGeom>
            <a:noFill/>
            <a:ln w="12700" cap="rnd">
              <a:solidFill>
                <a:srgbClr val="000000"/>
              </a:solidFill>
              <a:round/>
              <a:headEnd/>
              <a:tailEnd/>
            </a:ln>
            <a:effectLst/>
          </p:spPr>
          <p:txBody>
            <a:bodyPr/>
            <a:lstStyle/>
            <a:p>
              <a:pPr>
                <a:defRPr/>
              </a:pPr>
              <a:endParaRPr lang="zh-CN"/>
            </a:p>
          </p:txBody>
        </p:sp>
        <p:sp>
          <p:nvSpPr>
            <p:cNvPr id="381114" name="Line 186"/>
            <p:cNvSpPr>
              <a:spLocks noChangeShapeType="1"/>
            </p:cNvSpPr>
            <p:nvPr/>
          </p:nvSpPr>
          <p:spPr bwMode="auto">
            <a:xfrm>
              <a:off x="2255" y="1293"/>
              <a:ext cx="0" cy="2817"/>
            </a:xfrm>
            <a:prstGeom prst="line">
              <a:avLst/>
            </a:prstGeom>
            <a:noFill/>
            <a:ln w="12700" cap="rnd">
              <a:solidFill>
                <a:srgbClr val="000000"/>
              </a:solidFill>
              <a:round/>
              <a:headEnd/>
              <a:tailEnd/>
            </a:ln>
            <a:effectLst/>
          </p:spPr>
          <p:txBody>
            <a:bodyPr/>
            <a:lstStyle/>
            <a:p>
              <a:pPr>
                <a:defRPr/>
              </a:pPr>
              <a:endParaRPr lang="zh-CN"/>
            </a:p>
          </p:txBody>
        </p:sp>
        <p:sp>
          <p:nvSpPr>
            <p:cNvPr id="381115" name="Line 187"/>
            <p:cNvSpPr>
              <a:spLocks noChangeShapeType="1"/>
            </p:cNvSpPr>
            <p:nvPr/>
          </p:nvSpPr>
          <p:spPr bwMode="auto">
            <a:xfrm>
              <a:off x="5737" y="1049"/>
              <a:ext cx="0" cy="3061"/>
            </a:xfrm>
            <a:prstGeom prst="line">
              <a:avLst/>
            </a:prstGeom>
            <a:noFill/>
            <a:ln w="12700" cap="rnd">
              <a:solidFill>
                <a:srgbClr val="000000"/>
              </a:solidFill>
              <a:round/>
              <a:headEnd/>
              <a:tailEnd/>
            </a:ln>
            <a:effectLst/>
          </p:spPr>
          <p:txBody>
            <a:bodyPr/>
            <a:lstStyle/>
            <a:p>
              <a:pPr>
                <a:defRPr/>
              </a:pPr>
              <a:endParaRPr lang="zh-CN"/>
            </a:p>
          </p:txBody>
        </p:sp>
        <p:sp>
          <p:nvSpPr>
            <p:cNvPr id="381116" name="Line 188"/>
            <p:cNvSpPr>
              <a:spLocks noChangeShapeType="1"/>
            </p:cNvSpPr>
            <p:nvPr/>
          </p:nvSpPr>
          <p:spPr bwMode="auto">
            <a:xfrm>
              <a:off x="5737" y="2367"/>
              <a:ext cx="0" cy="1742"/>
            </a:xfrm>
            <a:prstGeom prst="line">
              <a:avLst/>
            </a:prstGeom>
            <a:noFill/>
            <a:ln>
              <a:noFill/>
            </a:ln>
            <a:effectLst/>
          </p:spPr>
          <p:txBody>
            <a:bodyPr/>
            <a:lstStyle/>
            <a:p>
              <a:pPr>
                <a:defRPr/>
              </a:pPr>
              <a:endParaRPr lang="zh-CN"/>
            </a:p>
          </p:txBody>
        </p:sp>
        <p:sp>
          <p:nvSpPr>
            <p:cNvPr id="381117" name="Line 189"/>
            <p:cNvSpPr>
              <a:spLocks noChangeShapeType="1"/>
            </p:cNvSpPr>
            <p:nvPr/>
          </p:nvSpPr>
          <p:spPr bwMode="auto">
            <a:xfrm>
              <a:off x="1449" y="1734"/>
              <a:ext cx="0" cy="633"/>
            </a:xfrm>
            <a:prstGeom prst="line">
              <a:avLst/>
            </a:prstGeom>
            <a:noFill/>
            <a:ln w="12700" cap="rnd">
              <a:solidFill>
                <a:srgbClr val="000000"/>
              </a:solidFill>
              <a:round/>
              <a:headEnd/>
              <a:tailEnd/>
            </a:ln>
            <a:effectLst/>
          </p:spPr>
          <p:txBody>
            <a:bodyPr/>
            <a:lstStyle/>
            <a:p>
              <a:pPr>
                <a:defRPr/>
              </a:pPr>
              <a:endParaRPr lang="zh-CN"/>
            </a:p>
          </p:txBody>
        </p:sp>
        <p:sp>
          <p:nvSpPr>
            <p:cNvPr id="381118" name="Line 190"/>
            <p:cNvSpPr>
              <a:spLocks noChangeShapeType="1"/>
            </p:cNvSpPr>
            <p:nvPr/>
          </p:nvSpPr>
          <p:spPr bwMode="auto">
            <a:xfrm>
              <a:off x="2255" y="1734"/>
              <a:ext cx="1480" cy="0"/>
            </a:xfrm>
            <a:prstGeom prst="line">
              <a:avLst/>
            </a:prstGeom>
            <a:noFill/>
            <a:ln w="12700" cap="rnd">
              <a:solidFill>
                <a:srgbClr val="000000"/>
              </a:solidFill>
              <a:round/>
              <a:headEnd/>
              <a:tailEnd/>
            </a:ln>
            <a:effectLst/>
          </p:spPr>
          <p:txBody>
            <a:bodyPr/>
            <a:lstStyle/>
            <a:p>
              <a:pPr>
                <a:defRPr/>
              </a:pPr>
              <a:endParaRPr lang="zh-CN"/>
            </a:p>
          </p:txBody>
        </p:sp>
        <p:sp>
          <p:nvSpPr>
            <p:cNvPr id="381119" name="Line 191"/>
            <p:cNvSpPr>
              <a:spLocks noChangeShapeType="1"/>
            </p:cNvSpPr>
            <p:nvPr/>
          </p:nvSpPr>
          <p:spPr bwMode="auto">
            <a:xfrm>
              <a:off x="-23" y="2367"/>
              <a:ext cx="5760" cy="0"/>
            </a:xfrm>
            <a:prstGeom prst="line">
              <a:avLst/>
            </a:prstGeom>
            <a:noFill/>
            <a:ln w="12700" cap="rnd">
              <a:solidFill>
                <a:srgbClr val="000000"/>
              </a:solidFill>
              <a:round/>
              <a:headEnd/>
              <a:tailEnd/>
            </a:ln>
            <a:effectLst/>
          </p:spPr>
          <p:txBody>
            <a:bodyPr/>
            <a:lstStyle/>
            <a:p>
              <a:pPr>
                <a:defRPr/>
              </a:pPr>
              <a:endParaRPr lang="zh-CN"/>
            </a:p>
          </p:txBody>
        </p:sp>
        <p:graphicFrame>
          <p:nvGraphicFramePr>
            <p:cNvPr id="381120" name="Object 192"/>
            <p:cNvGraphicFramePr>
              <a:graphicFrameLocks xmlns:a="http://schemas.openxmlformats.org/drawingml/2006/main" noChangeAspect="1"/>
            </p:cNvGraphicFramePr>
            <p:nvPr/>
          </p:nvGraphicFramePr>
          <p:xfrm>
            <a:off x="4195" y="3045"/>
            <a:ext cx="301" cy="318"/>
          </p:xfrm>
          <a:graphic>
            <a:graphicData uri="http://schemas.openxmlformats.org/presentationml/2006/ole">
              <p:oleObj name="oleObj" r:id="rId40" imgW="202565" imgH="215265" progId="Equation.3">
                <p:embed/>
                <p:pic>
                  <p:nvPicPr>
                    <p:cNvPr id="381120" name="Object 192"/>
                    <p:cNvPicPr/>
                    <p:nvPr/>
                  </p:nvPicPr>
                  <p:blipFill>
                    <a:blip r:embed="rId39"/>
                    <a:stretch/>
                  </p:blipFill>
                  <p:spPr bwMode="auto">
                    <a:xfrm>
                      <a:off x="4195" y="3045"/>
                      <a:ext cx="301" cy="318"/>
                    </a:xfrm>
                    <a:prstGeom prst="rect">
                      <a:avLst/>
                    </a:prstGeom>
                  </p:spPr>
                </p:pic>
              </p:oleObj>
            </a:graphicData>
          </a:graphic>
        </p:graphicFrame>
        <p:graphicFrame>
          <p:nvGraphicFramePr>
            <p:cNvPr id="381121" name="Object 193"/>
            <p:cNvGraphicFramePr>
              <a:graphicFrameLocks xmlns:a="http://schemas.openxmlformats.org/drawingml/2006/main" noChangeAspect="1"/>
            </p:cNvGraphicFramePr>
            <p:nvPr/>
          </p:nvGraphicFramePr>
          <p:xfrm>
            <a:off x="4610" y="3068"/>
            <a:ext cx="290" cy="309"/>
          </p:xfrm>
          <a:graphic>
            <a:graphicData uri="http://schemas.openxmlformats.org/presentationml/2006/ole">
              <p:oleObj name="oleObj" r:id="rId42" imgW="202565" imgH="215265" progId="Equation.3">
                <p:embed/>
                <p:pic>
                  <p:nvPicPr>
                    <p:cNvPr id="381121" name="Object 193"/>
                    <p:cNvPicPr/>
                    <p:nvPr/>
                  </p:nvPicPr>
                  <p:blipFill>
                    <a:blip r:embed="rId41"/>
                    <a:stretch/>
                  </p:blipFill>
                  <p:spPr bwMode="auto">
                    <a:xfrm>
                      <a:off x="4610" y="3068"/>
                      <a:ext cx="290" cy="309"/>
                    </a:xfrm>
                    <a:prstGeom prst="rect">
                      <a:avLst/>
                    </a:prstGeom>
                  </p:spPr>
                </p:pic>
              </p:oleObj>
            </a:graphicData>
          </a:graphic>
        </p:graphicFrame>
        <p:graphicFrame>
          <p:nvGraphicFramePr>
            <p:cNvPr id="381122" name="Object 194"/>
            <p:cNvGraphicFramePr>
              <a:graphicFrameLocks xmlns:a="http://schemas.openxmlformats.org/drawingml/2006/main" noChangeAspect="1"/>
            </p:cNvGraphicFramePr>
            <p:nvPr/>
          </p:nvGraphicFramePr>
          <p:xfrm>
            <a:off x="5034" y="3089"/>
            <a:ext cx="295" cy="318"/>
          </p:xfrm>
          <a:graphic>
            <a:graphicData uri="http://schemas.openxmlformats.org/presentationml/2006/ole">
              <p:oleObj name="oleObj" r:id="rId44" imgW="202565" imgH="215265" progId="Equation.3">
                <p:embed/>
                <p:pic>
                  <p:nvPicPr>
                    <p:cNvPr id="381122" name="Object 194"/>
                    <p:cNvPicPr/>
                    <p:nvPr/>
                  </p:nvPicPr>
                  <p:blipFill>
                    <a:blip r:embed="rId43"/>
                    <a:stretch/>
                  </p:blipFill>
                  <p:spPr bwMode="auto">
                    <a:xfrm>
                      <a:off x="5034" y="3089"/>
                      <a:ext cx="295" cy="318"/>
                    </a:xfrm>
                    <a:prstGeom prst="rect">
                      <a:avLst/>
                    </a:prstGeom>
                  </p:spPr>
                </p:pic>
              </p:oleObj>
            </a:graphicData>
          </a:graphic>
        </p:graphicFrame>
        <p:sp>
          <p:nvSpPr>
            <p:cNvPr id="381123" name="Rectangle 195"/>
            <p:cNvSpPr>
              <a:spLocks noChangeArrowheads="1"/>
            </p:cNvSpPr>
            <p:nvPr/>
          </p:nvSpPr>
          <p:spPr bwMode="auto">
            <a:xfrm>
              <a:off x="4983" y="3093"/>
              <a:ext cx="424" cy="249"/>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sz="2000" b="0">
                <a:latin typeface="Times New Roman"/>
              </a:endParaRPr>
            </a:p>
          </p:txBody>
        </p:sp>
        <p:sp>
          <p:nvSpPr>
            <p:cNvPr id="381124" name="Rectangle 196"/>
            <p:cNvSpPr>
              <a:spLocks noChangeArrowheads="1"/>
            </p:cNvSpPr>
            <p:nvPr/>
          </p:nvSpPr>
          <p:spPr bwMode="auto">
            <a:xfrm>
              <a:off x="4561" y="3113"/>
              <a:ext cx="422" cy="249"/>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sz="2000" b="0">
                <a:latin typeface="Times New Roman"/>
              </a:endParaRPr>
            </a:p>
          </p:txBody>
        </p:sp>
        <p:sp>
          <p:nvSpPr>
            <p:cNvPr id="381125" name="Rectangle 197"/>
            <p:cNvSpPr>
              <a:spLocks noChangeArrowheads="1"/>
            </p:cNvSpPr>
            <p:nvPr/>
          </p:nvSpPr>
          <p:spPr bwMode="auto">
            <a:xfrm>
              <a:off x="4127" y="3113"/>
              <a:ext cx="434" cy="249"/>
            </a:xfrm>
            <a:prstGeom prst="rect">
              <a:avLst/>
            </a:prstGeom>
            <a:no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marL="471488" algn="l">
                <a:spcBef>
                  <a:spcPts val="0"/>
                </a:spcBef>
                <a:buClr>
                  <a:schemeClr val="accent2"/>
                </a:buClr>
                <a:buFont typeface="Wingdings"/>
                <a:buChar char="n"/>
                <a:defRPr sz="2600" b="1">
                  <a:solidFill>
                    <a:schemeClr val="tx1"/>
                  </a:solidFill>
                  <a:latin typeface="Arial Narrow"/>
                  <a:ea typeface="楷体_GB2312"/>
                </a:defRPr>
              </a:lvl2pPr>
              <a:lvl3pPr marL="909638" algn="l">
                <a:spcBef>
                  <a:spcPts val="0"/>
                </a:spcBef>
                <a:buClr>
                  <a:schemeClr val="accent2"/>
                </a:buClr>
                <a:buFont typeface="Wingdings"/>
                <a:buChar char="o"/>
                <a:defRPr sz="2600" b="1">
                  <a:solidFill>
                    <a:schemeClr val="tx1"/>
                  </a:solidFill>
                  <a:latin typeface="Arial Narrow"/>
                  <a:ea typeface="楷体_GB2312"/>
                </a:defRPr>
              </a:lvl3pPr>
              <a:lvl4pPr marL="1306513" algn="l">
                <a:spcBef>
                  <a:spcPts val="0"/>
                </a:spcBef>
                <a:buClr>
                  <a:schemeClr val="accent2"/>
                </a:buClr>
                <a:buFont typeface="Wingdings"/>
                <a:buChar char="n"/>
                <a:defRPr sz="2000" b="1">
                  <a:solidFill>
                    <a:schemeClr val="tx1"/>
                  </a:solidFill>
                  <a:latin typeface="Arial Narrow"/>
                  <a:ea typeface="楷体_GB2312"/>
                </a:defRPr>
              </a:lvl4pPr>
              <a:lvl5pPr marL="1695450" algn="l">
                <a:spcBef>
                  <a:spcPts val="0"/>
                </a:spcBef>
                <a:buClr>
                  <a:schemeClr val="accent2"/>
                </a:buClr>
                <a:buFont typeface="Wingdings"/>
                <a:buChar char="§"/>
                <a:defRPr sz="2000" b="1">
                  <a:solidFill>
                    <a:schemeClr val="tx1"/>
                  </a:solidFill>
                  <a:latin typeface="Arial Narrow"/>
                  <a:ea typeface="楷体_GB2312"/>
                </a:defRPr>
              </a:lvl5pPr>
              <a:lvl6pPr marL="2152650">
                <a:spcBef>
                  <a:spcPts val="0"/>
                </a:spcBef>
                <a:spcAft>
                  <a:spcPts val="0"/>
                </a:spcAft>
                <a:buClr>
                  <a:schemeClr val="accent2"/>
                </a:buClr>
                <a:buFont typeface="Wingdings"/>
                <a:buChar char="§"/>
                <a:defRPr sz="2000" b="1">
                  <a:solidFill>
                    <a:schemeClr val="tx1"/>
                  </a:solidFill>
                  <a:latin typeface="Arial Narrow"/>
                  <a:ea typeface="楷体_GB2312"/>
                </a:defRPr>
              </a:lvl6pPr>
              <a:lvl7pPr marL="2609850">
                <a:spcBef>
                  <a:spcPts val="0"/>
                </a:spcBef>
                <a:spcAft>
                  <a:spcPts val="0"/>
                </a:spcAft>
                <a:buClr>
                  <a:schemeClr val="accent2"/>
                </a:buClr>
                <a:buFont typeface="Wingdings"/>
                <a:buChar char="§"/>
                <a:defRPr sz="2000" b="1">
                  <a:solidFill>
                    <a:schemeClr val="tx1"/>
                  </a:solidFill>
                  <a:latin typeface="Arial Narrow"/>
                  <a:ea typeface="楷体_GB2312"/>
                </a:defRPr>
              </a:lvl7pPr>
              <a:lvl8pPr marL="3067050">
                <a:spcBef>
                  <a:spcPts val="0"/>
                </a:spcBef>
                <a:spcAft>
                  <a:spcPts val="0"/>
                </a:spcAft>
                <a:buClr>
                  <a:schemeClr val="accent2"/>
                </a:buClr>
                <a:buFont typeface="Wingdings"/>
                <a:buChar char="§"/>
                <a:defRPr sz="2000" b="1">
                  <a:solidFill>
                    <a:schemeClr val="tx1"/>
                  </a:solidFill>
                  <a:latin typeface="Arial Narrow"/>
                  <a:ea typeface="楷体_GB2312"/>
                </a:defRPr>
              </a:lvl8pPr>
              <a:lvl9pPr marL="35242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buFont typeface="Wingdings"/>
                <a:buNone/>
                <a:defRPr/>
              </a:pPr>
              <a:endParaRPr lang="zh-CN" sz="2000" b="0">
                <a:latin typeface="Times New Roman"/>
              </a:endParaRPr>
            </a:p>
          </p:txBody>
        </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 name="矩形 1"/>
          <p:cNvSpPr/>
          <p:nvPr/>
        </p:nvSpPr>
        <p:spPr bwMode="auto">
          <a:xfrm>
            <a:off x="719572" y="1611709"/>
            <a:ext cx="8262664" cy="4893647"/>
          </a:xfrm>
          <a:prstGeom prst="rect">
            <a:avLst/>
          </a:prstGeom>
        </p:spPr>
        <p:txBody>
          <a:bodyPr wrap="square">
            <a:spAutoFit/>
          </a:bodyPr>
          <a:lstStyle/>
          <a:p>
            <a:pPr algn="l">
              <a:defRPr/>
            </a:pPr>
            <a:r>
              <a:rPr lang="en-US"/>
              <a:t>reg</a:t>
            </a:r>
            <a:r>
              <a:rPr lang="en-US"/>
              <a:t> [0:3]Q;</a:t>
            </a:r>
            <a:endParaRPr/>
          </a:p>
          <a:p>
            <a:pPr algn="l">
              <a:defRPr/>
            </a:pPr>
            <a:r>
              <a:rPr lang="en-US"/>
              <a:t>always @(</a:t>
            </a:r>
            <a:r>
              <a:rPr lang="en-US"/>
              <a:t>posedge</a:t>
            </a:r>
            <a:r>
              <a:rPr lang="en-US"/>
              <a:t> CP or </a:t>
            </a:r>
            <a:r>
              <a:rPr lang="en-US"/>
              <a:t>negedge</a:t>
            </a:r>
            <a:r>
              <a:rPr lang="en-US"/>
              <a:t> </a:t>
            </a:r>
            <a:r>
              <a:rPr lang="en-US"/>
              <a:t>CR_n</a:t>
            </a:r>
            <a:r>
              <a:rPr lang="en-US"/>
              <a:t>) </a:t>
            </a:r>
            <a:endParaRPr/>
          </a:p>
          <a:p>
            <a:pPr algn="l">
              <a:defRPr/>
            </a:pPr>
            <a:r>
              <a:rPr lang="en-US"/>
              <a:t>    begin </a:t>
            </a:r>
            <a:endParaRPr/>
          </a:p>
          <a:p>
            <a:pPr algn="l">
              <a:defRPr/>
            </a:pPr>
            <a:r>
              <a:rPr lang="en-US"/>
              <a:t>        if (!</a:t>
            </a:r>
            <a:r>
              <a:rPr lang="en-US"/>
              <a:t>CR_n</a:t>
            </a:r>
            <a:r>
              <a:rPr lang="en-US"/>
              <a:t>)  Q&lt;=4'b0000;</a:t>
            </a:r>
            <a:endParaRPr/>
          </a:p>
          <a:p>
            <a:pPr algn="l">
              <a:defRPr/>
            </a:pPr>
            <a:r>
              <a:rPr lang="en-US"/>
              <a:t>        else</a:t>
            </a:r>
            <a:endParaRPr/>
          </a:p>
          <a:p>
            <a:pPr algn="l">
              <a:defRPr/>
            </a:pPr>
            <a:r>
              <a:rPr lang="en-US"/>
              <a:t>            case (</a:t>
            </a:r>
            <a:r>
              <a:rPr lang="en-US"/>
              <a:t>s_reg</a:t>
            </a:r>
            <a:r>
              <a:rPr lang="en-US"/>
              <a:t>) </a:t>
            </a:r>
            <a:endParaRPr/>
          </a:p>
          <a:p>
            <a:pPr algn="l">
              <a:defRPr/>
            </a:pPr>
            <a:r>
              <a:rPr lang="en-US"/>
              <a:t>                2'b01 :Q&lt;={</a:t>
            </a:r>
            <a:r>
              <a:rPr lang="en-US"/>
              <a:t>Dsr,Q</a:t>
            </a:r>
            <a:r>
              <a:rPr lang="en-US"/>
              <a:t>[0:2]};</a:t>
            </a:r>
            <a:endParaRPr/>
          </a:p>
          <a:p>
            <a:pPr algn="l">
              <a:defRPr/>
            </a:pPr>
            <a:r>
              <a:rPr lang="en-US"/>
              <a:t>                2'b10 :Q&lt;={Q[1:3],</a:t>
            </a:r>
            <a:r>
              <a:rPr lang="en-US"/>
              <a:t>Dsl</a:t>
            </a:r>
            <a:r>
              <a:rPr lang="en-US"/>
              <a:t>};</a:t>
            </a:r>
            <a:endParaRPr/>
          </a:p>
          <a:p>
            <a:pPr algn="l">
              <a:defRPr/>
            </a:pPr>
            <a:r>
              <a:rPr lang="en-US"/>
              <a:t>                2'b11 :Q&lt;=D;</a:t>
            </a:r>
            <a:endParaRPr/>
          </a:p>
          <a:p>
            <a:pPr algn="l">
              <a:defRPr/>
            </a:pPr>
            <a:r>
              <a:rPr lang="en-US"/>
              <a:t>                default: Q&lt;=Q;</a:t>
            </a:r>
            <a:endParaRPr/>
          </a:p>
          <a:p>
            <a:pPr algn="l">
              <a:defRPr/>
            </a:pPr>
            <a:r>
              <a:rPr lang="en-US"/>
              <a:t>            </a:t>
            </a:r>
            <a:r>
              <a:rPr lang="en-US"/>
              <a:t>endcase</a:t>
            </a:r>
            <a:endParaRPr lang="en-US"/>
          </a:p>
          <a:p>
            <a:pPr algn="l">
              <a:defRPr/>
            </a:pPr>
            <a:r>
              <a:rPr lang="en-US"/>
              <a:t>        end</a:t>
            </a:r>
            <a:endParaRPr/>
          </a:p>
          <a:p>
            <a:pPr algn="l">
              <a:defRPr/>
            </a:pPr>
            <a:r>
              <a:rPr lang="en-US"/>
              <a:t>    end</a:t>
            </a:r>
            <a:endParaRPr/>
          </a:p>
        </p:txBody>
      </p:sp>
      <p:sp>
        <p:nvSpPr>
          <p:cNvPr id="3" name="标题 2"/>
          <p:cNvSpPr>
            <a:spLocks noGrp="1"/>
          </p:cNvSpPr>
          <p:nvPr>
            <p:ph type="title"/>
          </p:nvPr>
        </p:nvSpPr>
        <p:spPr bwMode="auto"/>
        <p:txBody>
          <a:bodyPr/>
          <a:lstStyle/>
          <a:p>
            <a:pPr>
              <a:defRPr/>
            </a:pPr>
            <a:r>
              <a:rPr lang="en-US"/>
              <a:t>74LS194 Verilog HDL</a:t>
            </a:r>
            <a:r>
              <a:rPr lang="zh-CN"/>
              <a:t>模型</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28035" name="Rectangle 3"/>
          <p:cNvSpPr>
            <a:spLocks noChangeArrowheads="1"/>
          </p:cNvSpPr>
          <p:nvPr/>
        </p:nvSpPr>
        <p:spPr bwMode="auto">
          <a:xfrm>
            <a:off x="395288" y="260350"/>
            <a:ext cx="8585200" cy="882650"/>
          </a:xfrm>
          <a:prstGeom prst="rect">
            <a:avLst/>
          </a:prstGeom>
          <a:noFill/>
          <a:ln>
            <a:noFill/>
          </a:ln>
          <a:effectLst/>
        </p:spPr>
        <p:txBody>
          <a:bodyPr tIns="76176" bIns="76176" anchor="ctr">
            <a:spAutoFit/>
          </a:bodyPr>
          <a:lstStyle/>
          <a:p>
            <a:pPr algn="l">
              <a:defRPr/>
            </a:pPr>
            <a:r>
              <a:rPr lang="zh-CN">
                <a:solidFill>
                  <a:srgbClr val="000099"/>
                </a:solidFill>
                <a:latin typeface="Times New Roman"/>
                <a:ea typeface="楷体_GB2312"/>
              </a:rPr>
              <a:t>例</a:t>
            </a:r>
            <a:r>
              <a:rPr lang="en-US">
                <a:solidFill>
                  <a:srgbClr val="000099"/>
                </a:solidFill>
                <a:latin typeface="Times New Roman"/>
                <a:ea typeface="楷体_GB2312"/>
              </a:rPr>
              <a:t>:   </a:t>
            </a:r>
            <a:r>
              <a:rPr lang="zh-CN">
                <a:solidFill>
                  <a:srgbClr val="000099"/>
                </a:solidFill>
                <a:latin typeface="Times New Roman"/>
                <a:ea typeface="楷体_GB2312"/>
              </a:rPr>
              <a:t>时序脉冲产生器。电路如图所示。画出 </a:t>
            </a:r>
            <a:r>
              <a:rPr lang="en-US">
                <a:solidFill>
                  <a:srgbClr val="000099"/>
                </a:solidFill>
                <a:latin typeface="Times New Roman"/>
                <a:ea typeface="楷体_GB2312"/>
              </a:rPr>
              <a:t>Q</a:t>
            </a:r>
            <a:r>
              <a:rPr lang="en-US" baseline="-25000">
                <a:solidFill>
                  <a:srgbClr val="000099"/>
                </a:solidFill>
                <a:latin typeface="Times New Roman"/>
                <a:ea typeface="楷体_GB2312"/>
              </a:rPr>
              <a:t>0</a:t>
            </a:r>
            <a:r>
              <a:rPr lang="en-US">
                <a:solidFill>
                  <a:srgbClr val="000099"/>
                </a:solidFill>
                <a:latin typeface="Times New Roman"/>
                <a:ea typeface="楷体_GB2312"/>
              </a:rPr>
              <a:t>—Q</a:t>
            </a:r>
            <a:r>
              <a:rPr lang="en-US" baseline="-25000">
                <a:solidFill>
                  <a:srgbClr val="000099"/>
                </a:solidFill>
                <a:latin typeface="Times New Roman"/>
                <a:ea typeface="楷体_GB2312"/>
              </a:rPr>
              <a:t>3</a:t>
            </a:r>
            <a:r>
              <a:rPr lang="zh-CN">
                <a:solidFill>
                  <a:srgbClr val="000099"/>
                </a:solidFill>
                <a:latin typeface="Times New Roman"/>
                <a:ea typeface="楷体_GB2312"/>
              </a:rPr>
              <a:t>波形，分析逻辑功能。</a:t>
            </a:r>
            <a:endParaRPr/>
          </a:p>
        </p:txBody>
      </p:sp>
      <p:sp>
        <p:nvSpPr>
          <p:cNvPr id="428037" name="Text Box 5"/>
          <p:cNvSpPr txBox="1">
            <a:spLocks noChangeArrowheads="1"/>
          </p:cNvSpPr>
          <p:nvPr/>
        </p:nvSpPr>
        <p:spPr bwMode="auto">
          <a:xfrm>
            <a:off x="323850" y="1412875"/>
            <a:ext cx="933450" cy="457200"/>
          </a:xfrm>
          <a:prstGeom prst="rect">
            <a:avLst/>
          </a:prstGeom>
          <a:noFill/>
          <a:ln>
            <a:noFill/>
          </a:ln>
          <a:effectLst/>
        </p:spPr>
        <p:txBody>
          <a:bodyPr>
            <a:spAutoFit/>
          </a:bodyPr>
          <a:lstStyle/>
          <a:p>
            <a:pPr algn="l">
              <a:spcBef>
                <a:spcPts val="0"/>
              </a:spcBef>
              <a:defRPr/>
            </a:pPr>
            <a:r>
              <a:rPr lang="zh-CN">
                <a:solidFill>
                  <a:srgbClr val="000099"/>
                </a:solidFill>
                <a:latin typeface="Times New Roman"/>
                <a:ea typeface="楷体_GB2312"/>
              </a:rPr>
              <a:t>解：</a:t>
            </a:r>
            <a:endParaRPr/>
          </a:p>
        </p:txBody>
      </p:sp>
      <p:sp>
        <p:nvSpPr>
          <p:cNvPr id="428038" name="Text Box 6"/>
          <p:cNvSpPr txBox="1">
            <a:spLocks noChangeArrowheads="1"/>
          </p:cNvSpPr>
          <p:nvPr/>
        </p:nvSpPr>
        <p:spPr bwMode="auto">
          <a:xfrm>
            <a:off x="1042988" y="1412875"/>
            <a:ext cx="7610475" cy="457200"/>
          </a:xfrm>
          <a:prstGeom prst="rect">
            <a:avLst/>
          </a:prstGeom>
          <a:noFill/>
          <a:ln>
            <a:noFill/>
          </a:ln>
          <a:effectLst/>
        </p:spPr>
        <p:txBody>
          <a:bodyPr>
            <a:spAutoFit/>
          </a:bodyPr>
          <a:lstStyle/>
          <a:p>
            <a:pPr algn="l">
              <a:spcBef>
                <a:spcPts val="0"/>
              </a:spcBef>
              <a:defRPr/>
            </a:pPr>
            <a:r>
              <a:rPr lang="zh-CN">
                <a:solidFill>
                  <a:srgbClr val="000099"/>
                </a:solidFill>
                <a:latin typeface="Times New Roman"/>
                <a:ea typeface="楷体_GB2312"/>
              </a:rPr>
              <a:t>启动信号为</a:t>
            </a:r>
            <a:r>
              <a:rPr lang="en-US">
                <a:solidFill>
                  <a:srgbClr val="000099"/>
                </a:solidFill>
                <a:latin typeface="Times New Roman"/>
                <a:ea typeface="楷体_GB2312"/>
              </a:rPr>
              <a:t>0:    S</a:t>
            </a:r>
            <a:r>
              <a:rPr lang="en-US" sz="1600">
                <a:solidFill>
                  <a:srgbClr val="000099"/>
                </a:solidFill>
                <a:latin typeface="Times New Roman"/>
                <a:ea typeface="楷体_GB2312"/>
              </a:rPr>
              <a:t>1</a:t>
            </a:r>
            <a:r>
              <a:rPr lang="en-US">
                <a:solidFill>
                  <a:srgbClr val="000099"/>
                </a:solidFill>
                <a:latin typeface="Times New Roman"/>
                <a:ea typeface="楷体_GB2312"/>
              </a:rPr>
              <a:t>=1   S</a:t>
            </a:r>
            <a:r>
              <a:rPr lang="en-US" sz="1600">
                <a:solidFill>
                  <a:srgbClr val="000099"/>
                </a:solidFill>
                <a:latin typeface="Times New Roman"/>
                <a:ea typeface="楷体_GB2312"/>
              </a:rPr>
              <a:t>0</a:t>
            </a:r>
            <a:r>
              <a:rPr lang="en-US">
                <a:solidFill>
                  <a:srgbClr val="000099"/>
                </a:solidFill>
                <a:latin typeface="Times New Roman"/>
                <a:ea typeface="楷体_GB2312"/>
              </a:rPr>
              <a:t>=1,</a:t>
            </a:r>
            <a:r>
              <a:rPr lang="zh-CN">
                <a:solidFill>
                  <a:srgbClr val="000099"/>
                </a:solidFill>
                <a:latin typeface="Times New Roman"/>
                <a:ea typeface="楷体_GB2312"/>
              </a:rPr>
              <a:t>同步置数</a:t>
            </a:r>
            <a:r>
              <a:rPr lang="en-US">
                <a:solidFill>
                  <a:srgbClr val="000099"/>
                </a:solidFill>
                <a:latin typeface="Times New Roman"/>
                <a:ea typeface="楷体_GB2312"/>
              </a:rPr>
              <a:t>Q</a:t>
            </a:r>
            <a:r>
              <a:rPr lang="en-US" baseline="-25000">
                <a:solidFill>
                  <a:srgbClr val="000099"/>
                </a:solidFill>
                <a:latin typeface="Times New Roman"/>
                <a:ea typeface="楷体_GB2312"/>
              </a:rPr>
              <a:t>A</a:t>
            </a:r>
            <a:r>
              <a:rPr lang="en-US">
                <a:solidFill>
                  <a:srgbClr val="000099"/>
                </a:solidFill>
                <a:latin typeface="Times New Roman"/>
                <a:ea typeface="楷体_GB2312"/>
              </a:rPr>
              <a:t>~Q</a:t>
            </a:r>
            <a:r>
              <a:rPr lang="en-US" baseline="-25000">
                <a:solidFill>
                  <a:srgbClr val="000099"/>
                </a:solidFill>
                <a:latin typeface="Times New Roman"/>
                <a:ea typeface="楷体_GB2312"/>
              </a:rPr>
              <a:t>D</a:t>
            </a:r>
            <a:r>
              <a:rPr lang="en-US">
                <a:solidFill>
                  <a:srgbClr val="000099"/>
                </a:solidFill>
                <a:latin typeface="Times New Roman"/>
                <a:ea typeface="楷体_GB2312"/>
              </a:rPr>
              <a:t>=0111</a:t>
            </a:r>
            <a:endParaRPr/>
          </a:p>
        </p:txBody>
      </p:sp>
      <p:sp>
        <p:nvSpPr>
          <p:cNvPr id="428039" name="Text Box 7"/>
          <p:cNvSpPr txBox="1">
            <a:spLocks noChangeArrowheads="1"/>
          </p:cNvSpPr>
          <p:nvPr/>
        </p:nvSpPr>
        <p:spPr bwMode="auto">
          <a:xfrm>
            <a:off x="5076825" y="3128963"/>
            <a:ext cx="4067175" cy="1552575"/>
          </a:xfrm>
          <a:prstGeom prst="rect">
            <a:avLst/>
          </a:prstGeom>
          <a:noFill/>
          <a:ln>
            <a:noFill/>
          </a:ln>
          <a:effectLst/>
        </p:spPr>
        <p:txBody>
          <a:bodyPr>
            <a:spAutoFit/>
          </a:bodyPr>
          <a:lstStyle/>
          <a:p>
            <a:pPr algn="l">
              <a:spcBef>
                <a:spcPts val="0"/>
              </a:spcBef>
              <a:defRPr/>
            </a:pPr>
            <a:r>
              <a:rPr lang="zh-CN">
                <a:solidFill>
                  <a:srgbClr val="000099"/>
                </a:solidFill>
                <a:latin typeface="Times New Roman"/>
                <a:ea typeface="楷体_GB2312"/>
              </a:rPr>
              <a:t>因为</a:t>
            </a:r>
            <a:r>
              <a:rPr lang="en-US">
                <a:solidFill>
                  <a:srgbClr val="000099"/>
                </a:solidFill>
                <a:latin typeface="Times New Roman"/>
                <a:ea typeface="楷体_GB2312"/>
              </a:rPr>
              <a:t>Q</a:t>
            </a:r>
            <a:r>
              <a:rPr lang="en-US" sz="1600">
                <a:solidFill>
                  <a:srgbClr val="000099"/>
                </a:solidFill>
                <a:latin typeface="Times New Roman"/>
                <a:ea typeface="楷体_GB2312"/>
              </a:rPr>
              <a:t>0</a:t>
            </a:r>
            <a:r>
              <a:rPr lang="en-US">
                <a:solidFill>
                  <a:srgbClr val="000099"/>
                </a:solidFill>
                <a:latin typeface="Times New Roman"/>
                <a:ea typeface="楷体_GB2312"/>
              </a:rPr>
              <a:t>~Q</a:t>
            </a:r>
            <a:r>
              <a:rPr lang="en-US" sz="1600">
                <a:solidFill>
                  <a:srgbClr val="000099"/>
                </a:solidFill>
                <a:latin typeface="Times New Roman"/>
                <a:ea typeface="楷体_GB2312"/>
              </a:rPr>
              <a:t>3</a:t>
            </a:r>
            <a:r>
              <a:rPr lang="zh-CN">
                <a:solidFill>
                  <a:srgbClr val="000099"/>
                </a:solidFill>
                <a:latin typeface="Times New Roman"/>
                <a:ea typeface="楷体_GB2312"/>
              </a:rPr>
              <a:t>总有一个为</a:t>
            </a:r>
            <a:r>
              <a:rPr lang="en-US">
                <a:solidFill>
                  <a:srgbClr val="000099"/>
                </a:solidFill>
                <a:latin typeface="Times New Roman"/>
                <a:ea typeface="楷体_GB2312"/>
              </a:rPr>
              <a:t>0</a:t>
            </a:r>
            <a:r>
              <a:rPr lang="zh-CN">
                <a:solidFill>
                  <a:srgbClr val="000099"/>
                </a:solidFill>
                <a:latin typeface="Times New Roman"/>
                <a:ea typeface="楷体_GB2312"/>
              </a:rPr>
              <a:t>，</a:t>
            </a:r>
            <a:r>
              <a:rPr lang="en-US">
                <a:solidFill>
                  <a:srgbClr val="000099"/>
                </a:solidFill>
                <a:latin typeface="Times New Roman"/>
                <a:ea typeface="楷体_GB2312"/>
              </a:rPr>
              <a:t>S</a:t>
            </a:r>
            <a:r>
              <a:rPr lang="en-US" sz="1600">
                <a:solidFill>
                  <a:srgbClr val="000099"/>
                </a:solidFill>
                <a:latin typeface="Times New Roman"/>
                <a:ea typeface="楷体_GB2312"/>
              </a:rPr>
              <a:t>1</a:t>
            </a:r>
            <a:r>
              <a:rPr lang="en-US">
                <a:solidFill>
                  <a:srgbClr val="000099"/>
                </a:solidFill>
                <a:latin typeface="Times New Roman"/>
                <a:ea typeface="楷体_GB2312"/>
              </a:rPr>
              <a:t>S</a:t>
            </a:r>
            <a:r>
              <a:rPr lang="en-US" sz="1800">
                <a:solidFill>
                  <a:srgbClr val="000099"/>
                </a:solidFill>
                <a:latin typeface="Times New Roman"/>
                <a:ea typeface="楷体_GB2312"/>
              </a:rPr>
              <a:t>0</a:t>
            </a:r>
            <a:r>
              <a:rPr lang="en-US">
                <a:solidFill>
                  <a:srgbClr val="000099"/>
                </a:solidFill>
                <a:latin typeface="Times New Roman"/>
                <a:ea typeface="楷体_GB2312"/>
              </a:rPr>
              <a:t>=01</a:t>
            </a:r>
            <a:r>
              <a:rPr lang="zh-CN">
                <a:solidFill>
                  <a:srgbClr val="000099"/>
                </a:solidFill>
                <a:latin typeface="Times New Roman"/>
                <a:ea typeface="楷体_GB2312"/>
              </a:rPr>
              <a:t>，则</a:t>
            </a:r>
            <a:r>
              <a:rPr lang="en-US">
                <a:solidFill>
                  <a:srgbClr val="000099"/>
                </a:solidFill>
                <a:latin typeface="Times New Roman"/>
                <a:ea typeface="楷体_GB2312"/>
              </a:rPr>
              <a:t>74194</a:t>
            </a:r>
            <a:r>
              <a:rPr lang="zh-CN">
                <a:solidFill>
                  <a:srgbClr val="000099"/>
                </a:solidFill>
                <a:latin typeface="Times New Roman"/>
                <a:ea typeface="楷体_GB2312"/>
              </a:rPr>
              <a:t>始终工作在低位向高位移动循环移位的状态。</a:t>
            </a:r>
            <a:endParaRPr/>
          </a:p>
        </p:txBody>
      </p:sp>
      <p:sp>
        <p:nvSpPr>
          <p:cNvPr id="428042" name="Text Box 10"/>
          <p:cNvSpPr txBox="1">
            <a:spLocks noChangeArrowheads="1"/>
          </p:cNvSpPr>
          <p:nvPr/>
        </p:nvSpPr>
        <p:spPr bwMode="auto">
          <a:xfrm>
            <a:off x="1044575" y="2098675"/>
            <a:ext cx="8323263" cy="457200"/>
          </a:xfrm>
          <a:prstGeom prst="rect">
            <a:avLst/>
          </a:prstGeom>
          <a:noFill/>
          <a:ln>
            <a:noFill/>
          </a:ln>
          <a:effectLst/>
        </p:spPr>
        <p:txBody>
          <a:bodyPr>
            <a:spAutoFit/>
          </a:bodyPr>
          <a:lstStyle/>
          <a:p>
            <a:pPr algn="l">
              <a:spcBef>
                <a:spcPts val="0"/>
              </a:spcBef>
              <a:defRPr/>
            </a:pPr>
            <a:r>
              <a:rPr lang="zh-CN">
                <a:solidFill>
                  <a:srgbClr val="000099"/>
                </a:solidFill>
                <a:latin typeface="Times New Roman"/>
                <a:ea typeface="楷体_GB2312"/>
              </a:rPr>
              <a:t>启动信号为</a:t>
            </a:r>
            <a:r>
              <a:rPr lang="en-US">
                <a:solidFill>
                  <a:srgbClr val="000099"/>
                </a:solidFill>
                <a:latin typeface="Times New Roman"/>
                <a:ea typeface="楷体_GB2312"/>
              </a:rPr>
              <a:t>1</a:t>
            </a:r>
            <a:r>
              <a:rPr lang="zh-CN">
                <a:solidFill>
                  <a:srgbClr val="000099"/>
                </a:solidFill>
                <a:latin typeface="Times New Roman"/>
                <a:ea typeface="楷体_GB2312"/>
              </a:rPr>
              <a:t>后</a:t>
            </a:r>
            <a:r>
              <a:rPr lang="en-US">
                <a:solidFill>
                  <a:srgbClr val="000099"/>
                </a:solidFill>
                <a:latin typeface="Times New Roman"/>
                <a:ea typeface="楷体_GB2312"/>
              </a:rPr>
              <a:t>:    S</a:t>
            </a:r>
            <a:r>
              <a:rPr lang="en-US" sz="1600">
                <a:solidFill>
                  <a:srgbClr val="000099"/>
                </a:solidFill>
                <a:latin typeface="Times New Roman"/>
                <a:ea typeface="楷体_GB2312"/>
              </a:rPr>
              <a:t>1</a:t>
            </a:r>
            <a:r>
              <a:rPr lang="en-US">
                <a:solidFill>
                  <a:srgbClr val="000099"/>
                </a:solidFill>
                <a:latin typeface="Times New Roman"/>
                <a:ea typeface="楷体_GB2312"/>
              </a:rPr>
              <a:t>=0 S</a:t>
            </a:r>
            <a:r>
              <a:rPr lang="en-US" sz="1800">
                <a:solidFill>
                  <a:srgbClr val="000099"/>
                </a:solidFill>
                <a:latin typeface="Times New Roman"/>
                <a:ea typeface="楷体_GB2312"/>
              </a:rPr>
              <a:t>0</a:t>
            </a:r>
            <a:r>
              <a:rPr lang="en-US">
                <a:solidFill>
                  <a:srgbClr val="000099"/>
                </a:solidFill>
                <a:latin typeface="Times New Roman"/>
                <a:ea typeface="楷体_GB2312"/>
              </a:rPr>
              <a:t>=1, </a:t>
            </a:r>
            <a:r>
              <a:rPr lang="zh-CN">
                <a:solidFill>
                  <a:srgbClr val="000099"/>
                </a:solidFill>
                <a:latin typeface="Times New Roman"/>
                <a:ea typeface="楷体_GB2312"/>
              </a:rPr>
              <a:t>低位移向高位状态</a:t>
            </a:r>
            <a:r>
              <a:rPr lang="en-US">
                <a:solidFill>
                  <a:srgbClr val="000099"/>
                </a:solidFill>
                <a:latin typeface="Times New Roman"/>
                <a:ea typeface="楷体_GB2312"/>
              </a:rPr>
              <a:t>, Q</a:t>
            </a:r>
            <a:r>
              <a:rPr lang="en-US" sz="1600">
                <a:solidFill>
                  <a:srgbClr val="000099"/>
                </a:solidFill>
                <a:latin typeface="Times New Roman"/>
                <a:ea typeface="楷体_GB2312"/>
              </a:rPr>
              <a:t>3</a:t>
            </a:r>
            <a:r>
              <a:rPr lang="en-US">
                <a:solidFill>
                  <a:srgbClr val="000099"/>
                </a:solidFill>
                <a:latin typeface="Times New Roman"/>
                <a:ea typeface="楷体_GB2312"/>
              </a:rPr>
              <a:t> = D</a:t>
            </a:r>
            <a:r>
              <a:rPr lang="en-US" sz="1600">
                <a:solidFill>
                  <a:srgbClr val="000099"/>
                </a:solidFill>
                <a:latin typeface="Times New Roman"/>
                <a:ea typeface="楷体_GB2312"/>
              </a:rPr>
              <a:t>SR</a:t>
            </a:r>
            <a:endParaRPr/>
          </a:p>
        </p:txBody>
      </p:sp>
      <p:grpSp>
        <p:nvGrpSpPr>
          <p:cNvPr id="428196" name="Group 164"/>
          <p:cNvGrpSpPr/>
          <p:nvPr/>
        </p:nvGrpSpPr>
        <p:grpSpPr bwMode="auto">
          <a:xfrm>
            <a:off x="0" y="2692400"/>
            <a:ext cx="5051424" cy="3302000"/>
            <a:chOff x="0" y="1696"/>
            <a:chExt cx="3182" cy="2080"/>
          </a:xfrm>
        </p:grpSpPr>
        <p:sp>
          <p:nvSpPr>
            <p:cNvPr id="428034" name="AutoShape 2"/>
            <p:cNvSpPr>
              <a:spLocks noChangeArrowheads="1"/>
            </p:cNvSpPr>
            <p:nvPr/>
          </p:nvSpPr>
          <p:spPr bwMode="auto">
            <a:xfrm>
              <a:off x="0" y="1696"/>
              <a:ext cx="3080" cy="2080"/>
            </a:xfrm>
            <a:prstGeom prst="roundRect">
              <a:avLst>
                <a:gd name="adj" fmla="val 16667"/>
              </a:avLst>
            </a:prstGeom>
            <a:solidFill>
              <a:schemeClr val="bg1"/>
            </a:solidFill>
            <a:ln>
              <a:noFill/>
            </a:ln>
            <a:effectLst/>
          </p:spPr>
          <p:txBody>
            <a:bodyPr wrap="none" anchor="ctr">
              <a:spAutoFit/>
            </a:bodyPr>
            <a:lstStyle/>
            <a:p>
              <a:pPr>
                <a:defRPr/>
              </a:pPr>
              <a:endParaRPr lang="zh-CN"/>
            </a:p>
          </p:txBody>
        </p:sp>
        <p:sp>
          <p:nvSpPr>
            <p:cNvPr id="428036" name="Text Box 4"/>
            <p:cNvSpPr txBox="1">
              <a:spLocks noChangeArrowheads="1"/>
            </p:cNvSpPr>
            <p:nvPr/>
          </p:nvSpPr>
          <p:spPr bwMode="auto">
            <a:xfrm>
              <a:off x="0" y="2448"/>
              <a:ext cx="540" cy="288"/>
            </a:xfrm>
            <a:prstGeom prst="rect">
              <a:avLst/>
            </a:prstGeom>
            <a:noFill/>
            <a:ln>
              <a:noFill/>
            </a:ln>
            <a:effectLst/>
          </p:spPr>
          <p:txBody>
            <a:bodyPr>
              <a:spAutoFit/>
            </a:bodyPr>
            <a:lstStyle/>
            <a:p>
              <a:pPr algn="l">
                <a:spcBef>
                  <a:spcPts val="0"/>
                </a:spcBef>
                <a:defRPr/>
              </a:pPr>
              <a:r>
                <a:rPr lang="zh-CN">
                  <a:latin typeface="Times New Roman"/>
                  <a:ea typeface="楷体_GB2312"/>
                </a:rPr>
                <a:t>启动</a:t>
              </a:r>
              <a:endParaRPr/>
            </a:p>
          </p:txBody>
        </p:sp>
        <p:sp>
          <p:nvSpPr>
            <p:cNvPr id="428040" name="Rectangle 8"/>
            <p:cNvSpPr>
              <a:spLocks noChangeArrowheads="1"/>
            </p:cNvSpPr>
            <p:nvPr/>
          </p:nvSpPr>
          <p:spPr bwMode="auto">
            <a:xfrm>
              <a:off x="1315" y="2115"/>
              <a:ext cx="835" cy="288"/>
            </a:xfrm>
            <a:prstGeom prst="rect">
              <a:avLst/>
            </a:prstGeom>
            <a:noFill/>
            <a:ln>
              <a:noFill/>
            </a:ln>
            <a:effectLst/>
          </p:spPr>
          <p:txBody>
            <a:bodyPr wrap="none">
              <a:spAutoFit/>
            </a:bodyPr>
            <a:lstStyle/>
            <a:p>
              <a:pPr algn="l">
                <a:spcBef>
                  <a:spcPts val="0"/>
                </a:spcBef>
                <a:defRPr/>
              </a:pPr>
              <a:r>
                <a:rPr lang="en-US">
                  <a:solidFill>
                    <a:srgbClr val="FF0000"/>
                  </a:solidFill>
                  <a:latin typeface="Times New Roman"/>
                  <a:ea typeface="楷体_GB2312"/>
                </a:rPr>
                <a:t>0  1   1  1</a:t>
              </a:r>
              <a:endParaRPr/>
            </a:p>
          </p:txBody>
        </p:sp>
        <p:sp>
          <p:nvSpPr>
            <p:cNvPr id="428041" name="Rectangle 9"/>
            <p:cNvSpPr>
              <a:spLocks noChangeArrowheads="1"/>
            </p:cNvSpPr>
            <p:nvPr/>
          </p:nvSpPr>
          <p:spPr bwMode="auto">
            <a:xfrm>
              <a:off x="1556" y="3478"/>
              <a:ext cx="788" cy="288"/>
            </a:xfrm>
            <a:prstGeom prst="rect">
              <a:avLst/>
            </a:prstGeom>
            <a:noFill/>
            <a:ln>
              <a:noFill/>
            </a:ln>
            <a:effectLst/>
          </p:spPr>
          <p:txBody>
            <a:bodyPr wrap="none">
              <a:spAutoFit/>
            </a:bodyPr>
            <a:lstStyle/>
            <a:p>
              <a:pPr algn="l">
                <a:spcBef>
                  <a:spcPts val="0"/>
                </a:spcBef>
                <a:defRPr/>
              </a:pPr>
              <a:r>
                <a:rPr lang="en-US">
                  <a:solidFill>
                    <a:srgbClr val="FF0000"/>
                  </a:solidFill>
                  <a:latin typeface="Times New Roman"/>
                  <a:ea typeface="楷体_GB2312"/>
                </a:rPr>
                <a:t>0  1  1  1</a:t>
              </a:r>
              <a:endParaRPr/>
            </a:p>
          </p:txBody>
        </p:sp>
        <p:sp>
          <p:nvSpPr>
            <p:cNvPr id="428044" name="Rectangle 12"/>
            <p:cNvSpPr>
              <a:spLocks noChangeArrowheads="1"/>
            </p:cNvSpPr>
            <p:nvPr/>
          </p:nvSpPr>
          <p:spPr bwMode="auto">
            <a:xfrm>
              <a:off x="1144" y="2371"/>
              <a:ext cx="1302" cy="810"/>
            </a:xfrm>
            <a:prstGeom prst="rect">
              <a:avLst/>
            </a:prstGeom>
            <a:noFill/>
            <a:ln w="19050">
              <a:solidFill>
                <a:schemeClr val="tx1"/>
              </a:solidFill>
              <a:miter lim="800000"/>
              <a:headEnd/>
              <a:tailEnd/>
            </a:ln>
            <a:effectLst/>
          </p:spPr>
          <p:txBody>
            <a:bodyPr wrap="none" anchor="ctr">
              <a:spAutoFit/>
            </a:bodyPr>
            <a:lstStyle/>
            <a:p>
              <a:pPr>
                <a:defRPr/>
              </a:pPr>
              <a:endParaRPr lang="zh-CN"/>
            </a:p>
          </p:txBody>
        </p:sp>
        <p:sp>
          <p:nvSpPr>
            <p:cNvPr id="428046" name="Line 14"/>
            <p:cNvSpPr>
              <a:spLocks noChangeShapeType="1"/>
            </p:cNvSpPr>
            <p:nvPr/>
          </p:nvSpPr>
          <p:spPr bwMode="auto">
            <a:xfrm flipV="1">
              <a:off x="429" y="2620"/>
              <a:ext cx="221" cy="7"/>
            </a:xfrm>
            <a:prstGeom prst="line">
              <a:avLst/>
            </a:prstGeom>
            <a:noFill/>
            <a:ln w="28575">
              <a:solidFill>
                <a:schemeClr val="tx1"/>
              </a:solidFill>
              <a:round/>
              <a:headEnd/>
              <a:tailEnd/>
            </a:ln>
            <a:effectLst/>
          </p:spPr>
          <p:txBody>
            <a:bodyPr>
              <a:spAutoFit/>
            </a:bodyPr>
            <a:lstStyle/>
            <a:p>
              <a:pPr>
                <a:defRPr/>
              </a:pPr>
              <a:endParaRPr lang="zh-CN"/>
            </a:p>
          </p:txBody>
        </p:sp>
        <p:sp>
          <p:nvSpPr>
            <p:cNvPr id="428047" name="Line 15"/>
            <p:cNvSpPr>
              <a:spLocks noChangeShapeType="1"/>
            </p:cNvSpPr>
            <p:nvPr/>
          </p:nvSpPr>
          <p:spPr bwMode="auto">
            <a:xfrm>
              <a:off x="399" y="2487"/>
              <a:ext cx="244" cy="0"/>
            </a:xfrm>
            <a:prstGeom prst="line">
              <a:avLst/>
            </a:prstGeom>
            <a:noFill/>
            <a:ln w="28575">
              <a:solidFill>
                <a:schemeClr val="tx1"/>
              </a:solidFill>
              <a:round/>
              <a:headEnd/>
              <a:tailEnd/>
            </a:ln>
            <a:effectLst/>
          </p:spPr>
          <p:txBody>
            <a:bodyPr>
              <a:spAutoFit/>
            </a:bodyPr>
            <a:lstStyle/>
            <a:p>
              <a:pPr>
                <a:defRPr/>
              </a:pPr>
              <a:endParaRPr lang="zh-CN"/>
            </a:p>
          </p:txBody>
        </p:sp>
        <p:sp>
          <p:nvSpPr>
            <p:cNvPr id="428049" name="Line 17"/>
            <p:cNvSpPr>
              <a:spLocks noChangeShapeType="1"/>
            </p:cNvSpPr>
            <p:nvPr/>
          </p:nvSpPr>
          <p:spPr bwMode="auto">
            <a:xfrm flipV="1">
              <a:off x="944" y="2553"/>
              <a:ext cx="200" cy="2"/>
            </a:xfrm>
            <a:prstGeom prst="line">
              <a:avLst/>
            </a:prstGeom>
            <a:noFill/>
            <a:ln w="28575">
              <a:solidFill>
                <a:schemeClr val="tx1"/>
              </a:solidFill>
              <a:round/>
              <a:headEnd/>
              <a:tailEnd/>
            </a:ln>
            <a:effectLst/>
          </p:spPr>
          <p:txBody>
            <a:bodyPr>
              <a:spAutoFit/>
            </a:bodyPr>
            <a:lstStyle/>
            <a:p>
              <a:pPr>
                <a:defRPr/>
              </a:pPr>
              <a:endParaRPr lang="zh-CN"/>
            </a:p>
          </p:txBody>
        </p:sp>
        <p:sp>
          <p:nvSpPr>
            <p:cNvPr id="428052" name="Line 20"/>
            <p:cNvSpPr>
              <a:spLocks noChangeShapeType="1"/>
            </p:cNvSpPr>
            <p:nvPr/>
          </p:nvSpPr>
          <p:spPr bwMode="auto">
            <a:xfrm flipV="1">
              <a:off x="1369" y="2119"/>
              <a:ext cx="176" cy="2"/>
            </a:xfrm>
            <a:prstGeom prst="line">
              <a:avLst/>
            </a:prstGeom>
            <a:noFill/>
            <a:ln w="28575">
              <a:solidFill>
                <a:schemeClr val="tx1"/>
              </a:solidFill>
              <a:round/>
              <a:headEnd/>
              <a:tailEnd/>
            </a:ln>
            <a:effectLst/>
          </p:spPr>
          <p:txBody>
            <a:bodyPr>
              <a:spAutoFit/>
            </a:bodyPr>
            <a:lstStyle/>
            <a:p>
              <a:pPr>
                <a:defRPr/>
              </a:pPr>
              <a:endParaRPr lang="zh-CN"/>
            </a:p>
          </p:txBody>
        </p:sp>
        <p:sp>
          <p:nvSpPr>
            <p:cNvPr id="428053" name="Line 21"/>
            <p:cNvSpPr>
              <a:spLocks noChangeShapeType="1"/>
            </p:cNvSpPr>
            <p:nvPr/>
          </p:nvSpPr>
          <p:spPr bwMode="auto">
            <a:xfrm flipV="1">
              <a:off x="1346" y="2047"/>
              <a:ext cx="440" cy="4"/>
            </a:xfrm>
            <a:prstGeom prst="line">
              <a:avLst/>
            </a:prstGeom>
            <a:noFill/>
            <a:ln w="28575">
              <a:solidFill>
                <a:schemeClr val="tx1"/>
              </a:solidFill>
              <a:round/>
              <a:headEnd/>
              <a:tailEnd/>
            </a:ln>
            <a:effectLst/>
          </p:spPr>
          <p:txBody>
            <a:bodyPr>
              <a:spAutoFit/>
            </a:bodyPr>
            <a:lstStyle/>
            <a:p>
              <a:pPr>
                <a:defRPr/>
              </a:pPr>
              <a:endParaRPr lang="zh-CN"/>
            </a:p>
          </p:txBody>
        </p:sp>
        <p:sp>
          <p:nvSpPr>
            <p:cNvPr id="428054" name="Line 22"/>
            <p:cNvSpPr>
              <a:spLocks noChangeShapeType="1"/>
            </p:cNvSpPr>
            <p:nvPr/>
          </p:nvSpPr>
          <p:spPr bwMode="auto">
            <a:xfrm flipV="1">
              <a:off x="1360" y="1990"/>
              <a:ext cx="572" cy="4"/>
            </a:xfrm>
            <a:prstGeom prst="line">
              <a:avLst/>
            </a:prstGeom>
            <a:noFill/>
            <a:ln w="28575">
              <a:solidFill>
                <a:schemeClr val="tx1"/>
              </a:solidFill>
              <a:round/>
              <a:headEnd/>
              <a:tailEnd/>
            </a:ln>
            <a:effectLst/>
          </p:spPr>
          <p:txBody>
            <a:bodyPr>
              <a:spAutoFit/>
            </a:bodyPr>
            <a:lstStyle/>
            <a:p>
              <a:pPr>
                <a:defRPr/>
              </a:pPr>
              <a:endParaRPr lang="zh-CN"/>
            </a:p>
          </p:txBody>
        </p:sp>
        <p:sp>
          <p:nvSpPr>
            <p:cNvPr id="428055" name="Line 23"/>
            <p:cNvSpPr>
              <a:spLocks noChangeShapeType="1"/>
            </p:cNvSpPr>
            <p:nvPr/>
          </p:nvSpPr>
          <p:spPr bwMode="auto">
            <a:xfrm flipV="1">
              <a:off x="1360" y="1896"/>
              <a:ext cx="1275" cy="8"/>
            </a:xfrm>
            <a:prstGeom prst="line">
              <a:avLst/>
            </a:prstGeom>
            <a:noFill/>
            <a:ln w="28575">
              <a:solidFill>
                <a:schemeClr val="tx1"/>
              </a:solidFill>
              <a:round/>
              <a:headEnd/>
              <a:tailEnd/>
            </a:ln>
            <a:effectLst/>
          </p:spPr>
          <p:txBody>
            <a:bodyPr>
              <a:spAutoFit/>
            </a:bodyPr>
            <a:lstStyle/>
            <a:p>
              <a:pPr>
                <a:defRPr/>
              </a:pPr>
              <a:endParaRPr lang="zh-CN"/>
            </a:p>
          </p:txBody>
        </p:sp>
        <p:sp>
          <p:nvSpPr>
            <p:cNvPr id="428056" name="Line 24"/>
            <p:cNvSpPr>
              <a:spLocks noChangeShapeType="1"/>
            </p:cNvSpPr>
            <p:nvPr/>
          </p:nvSpPr>
          <p:spPr bwMode="auto">
            <a:xfrm>
              <a:off x="1536" y="2112"/>
              <a:ext cx="0" cy="258"/>
            </a:xfrm>
            <a:prstGeom prst="line">
              <a:avLst/>
            </a:prstGeom>
            <a:noFill/>
            <a:ln w="28575">
              <a:solidFill>
                <a:schemeClr val="tx1"/>
              </a:solidFill>
              <a:round/>
              <a:headEnd/>
              <a:tailEnd/>
            </a:ln>
            <a:effectLst/>
          </p:spPr>
          <p:txBody>
            <a:bodyPr>
              <a:spAutoFit/>
            </a:bodyPr>
            <a:lstStyle/>
            <a:p>
              <a:pPr>
                <a:defRPr/>
              </a:pPr>
              <a:endParaRPr lang="zh-CN"/>
            </a:p>
          </p:txBody>
        </p:sp>
        <p:sp>
          <p:nvSpPr>
            <p:cNvPr id="428057" name="Line 25"/>
            <p:cNvSpPr>
              <a:spLocks noChangeShapeType="1"/>
            </p:cNvSpPr>
            <p:nvPr/>
          </p:nvSpPr>
          <p:spPr bwMode="auto">
            <a:xfrm>
              <a:off x="1769" y="2042"/>
              <a:ext cx="0" cy="348"/>
            </a:xfrm>
            <a:prstGeom prst="line">
              <a:avLst/>
            </a:prstGeom>
            <a:noFill/>
            <a:ln w="28575">
              <a:solidFill>
                <a:schemeClr val="tx1"/>
              </a:solidFill>
              <a:round/>
              <a:headEnd/>
              <a:tailEnd/>
            </a:ln>
            <a:effectLst/>
          </p:spPr>
          <p:txBody>
            <a:bodyPr>
              <a:spAutoFit/>
            </a:bodyPr>
            <a:lstStyle/>
            <a:p>
              <a:pPr>
                <a:defRPr/>
              </a:pPr>
              <a:endParaRPr lang="zh-CN"/>
            </a:p>
          </p:txBody>
        </p:sp>
        <p:sp>
          <p:nvSpPr>
            <p:cNvPr id="428058" name="Line 26"/>
            <p:cNvSpPr>
              <a:spLocks noChangeShapeType="1"/>
            </p:cNvSpPr>
            <p:nvPr/>
          </p:nvSpPr>
          <p:spPr bwMode="auto">
            <a:xfrm flipH="1">
              <a:off x="1942" y="1983"/>
              <a:ext cx="6" cy="402"/>
            </a:xfrm>
            <a:prstGeom prst="line">
              <a:avLst/>
            </a:prstGeom>
            <a:noFill/>
            <a:ln w="28575">
              <a:solidFill>
                <a:schemeClr val="tx1"/>
              </a:solidFill>
              <a:round/>
              <a:headEnd/>
              <a:tailEnd/>
            </a:ln>
            <a:effectLst/>
          </p:spPr>
          <p:txBody>
            <a:bodyPr>
              <a:spAutoFit/>
            </a:bodyPr>
            <a:lstStyle/>
            <a:p>
              <a:pPr>
                <a:defRPr/>
              </a:pPr>
              <a:endParaRPr lang="zh-CN"/>
            </a:p>
          </p:txBody>
        </p:sp>
        <p:sp>
          <p:nvSpPr>
            <p:cNvPr id="428059" name="Line 27"/>
            <p:cNvSpPr>
              <a:spLocks noChangeShapeType="1"/>
            </p:cNvSpPr>
            <p:nvPr/>
          </p:nvSpPr>
          <p:spPr bwMode="auto">
            <a:xfrm>
              <a:off x="2115" y="1887"/>
              <a:ext cx="9" cy="480"/>
            </a:xfrm>
            <a:prstGeom prst="line">
              <a:avLst/>
            </a:prstGeom>
            <a:noFill/>
            <a:ln w="28575">
              <a:solidFill>
                <a:schemeClr val="tx1"/>
              </a:solidFill>
              <a:round/>
              <a:headEnd/>
              <a:tailEnd/>
            </a:ln>
            <a:effectLst/>
          </p:spPr>
          <p:txBody>
            <a:bodyPr>
              <a:spAutoFit/>
            </a:bodyPr>
            <a:lstStyle/>
            <a:p>
              <a:pPr>
                <a:defRPr/>
              </a:pPr>
              <a:endParaRPr lang="zh-CN"/>
            </a:p>
          </p:txBody>
        </p:sp>
        <p:sp>
          <p:nvSpPr>
            <p:cNvPr id="428060" name="Line 28"/>
            <p:cNvSpPr>
              <a:spLocks noChangeShapeType="1"/>
            </p:cNvSpPr>
            <p:nvPr/>
          </p:nvSpPr>
          <p:spPr bwMode="auto">
            <a:xfrm flipV="1">
              <a:off x="399" y="2037"/>
              <a:ext cx="668" cy="6"/>
            </a:xfrm>
            <a:prstGeom prst="line">
              <a:avLst/>
            </a:prstGeom>
            <a:noFill/>
            <a:ln w="28575">
              <a:solidFill>
                <a:schemeClr val="tx1"/>
              </a:solidFill>
              <a:round/>
              <a:headEnd/>
              <a:tailEnd/>
            </a:ln>
            <a:effectLst/>
          </p:spPr>
          <p:txBody>
            <a:bodyPr>
              <a:spAutoFit/>
            </a:bodyPr>
            <a:lstStyle/>
            <a:p>
              <a:pPr>
                <a:defRPr/>
              </a:pPr>
              <a:endParaRPr lang="zh-CN"/>
            </a:p>
          </p:txBody>
        </p:sp>
        <p:sp>
          <p:nvSpPr>
            <p:cNvPr id="428061" name="Line 29"/>
            <p:cNvSpPr>
              <a:spLocks noChangeShapeType="1"/>
            </p:cNvSpPr>
            <p:nvPr/>
          </p:nvSpPr>
          <p:spPr bwMode="auto">
            <a:xfrm>
              <a:off x="390" y="2040"/>
              <a:ext cx="6" cy="438"/>
            </a:xfrm>
            <a:prstGeom prst="line">
              <a:avLst/>
            </a:prstGeom>
            <a:noFill/>
            <a:ln w="19050">
              <a:solidFill>
                <a:schemeClr val="tx1"/>
              </a:solidFill>
              <a:round/>
              <a:headEnd/>
              <a:tailEnd/>
            </a:ln>
            <a:effectLst/>
          </p:spPr>
          <p:txBody>
            <a:bodyPr>
              <a:spAutoFit/>
            </a:bodyPr>
            <a:lstStyle/>
            <a:p>
              <a:pPr>
                <a:defRPr/>
              </a:pPr>
              <a:endParaRPr lang="zh-CN"/>
            </a:p>
          </p:txBody>
        </p:sp>
        <p:sp>
          <p:nvSpPr>
            <p:cNvPr id="428064" name="Text Box 32"/>
            <p:cNvSpPr txBox="1">
              <a:spLocks noChangeArrowheads="1"/>
            </p:cNvSpPr>
            <p:nvPr/>
          </p:nvSpPr>
          <p:spPr bwMode="auto">
            <a:xfrm>
              <a:off x="2792" y="2832"/>
              <a:ext cx="390" cy="250"/>
            </a:xfrm>
            <a:prstGeom prst="rect">
              <a:avLst/>
            </a:prstGeom>
            <a:noFill/>
            <a:ln>
              <a:noFill/>
            </a:ln>
            <a:effectLst/>
          </p:spPr>
          <p:txBody>
            <a:bodyPr>
              <a:spAutoFit/>
            </a:bodyPr>
            <a:lstStyle/>
            <a:p>
              <a:pPr algn="l">
                <a:spcBef>
                  <a:spcPts val="0"/>
                </a:spcBef>
                <a:defRPr/>
              </a:pPr>
              <a:r>
                <a:rPr lang="en-US" sz="2000">
                  <a:latin typeface="Times New Roman"/>
                  <a:ea typeface="楷体_GB2312"/>
                </a:rPr>
                <a:t>CP</a:t>
              </a:r>
              <a:endParaRPr/>
            </a:p>
          </p:txBody>
        </p:sp>
        <p:sp>
          <p:nvSpPr>
            <p:cNvPr id="428065" name="Text Box 33"/>
            <p:cNvSpPr txBox="1">
              <a:spLocks noChangeArrowheads="1"/>
            </p:cNvSpPr>
            <p:nvPr/>
          </p:nvSpPr>
          <p:spPr bwMode="auto">
            <a:xfrm>
              <a:off x="1400" y="2346"/>
              <a:ext cx="1062" cy="250"/>
            </a:xfrm>
            <a:prstGeom prst="rect">
              <a:avLst/>
            </a:prstGeom>
            <a:noFill/>
            <a:ln>
              <a:noFill/>
            </a:ln>
            <a:effectLst/>
          </p:spPr>
          <p:txBody>
            <a:bodyPr>
              <a:spAutoFit/>
            </a:bodyPr>
            <a:lstStyle/>
            <a:p>
              <a:pPr algn="l">
                <a:spcBef>
                  <a:spcPts val="0"/>
                </a:spcBef>
                <a:defRPr/>
              </a:pPr>
              <a:r>
                <a:rPr lang="en-US" sz="2000">
                  <a:latin typeface="Times New Roman"/>
                  <a:ea typeface="楷体_GB2312"/>
                </a:rPr>
                <a:t>Q</a:t>
              </a:r>
              <a:r>
                <a:rPr lang="en-US" sz="2000" baseline="-25000">
                  <a:latin typeface="Times New Roman"/>
                  <a:ea typeface="楷体_GB2312"/>
                </a:rPr>
                <a:t>0</a:t>
              </a:r>
              <a:r>
                <a:rPr lang="en-US" sz="2000">
                  <a:latin typeface="Times New Roman"/>
                  <a:ea typeface="楷体_GB2312"/>
                </a:rPr>
                <a:t> Q</a:t>
              </a:r>
              <a:r>
                <a:rPr lang="en-US" sz="2000" baseline="-25000">
                  <a:latin typeface="Times New Roman"/>
                  <a:ea typeface="楷体_GB2312"/>
                </a:rPr>
                <a:t>1</a:t>
              </a:r>
              <a:r>
                <a:rPr lang="en-US" sz="2000">
                  <a:latin typeface="Times New Roman"/>
                  <a:ea typeface="楷体_GB2312"/>
                </a:rPr>
                <a:t>Q</a:t>
              </a:r>
              <a:r>
                <a:rPr lang="en-US" sz="2000" baseline="-25000">
                  <a:latin typeface="Times New Roman"/>
                  <a:ea typeface="楷体_GB2312"/>
                </a:rPr>
                <a:t>2 </a:t>
              </a:r>
              <a:r>
                <a:rPr lang="en-US" sz="2000">
                  <a:latin typeface="Times New Roman"/>
                  <a:ea typeface="楷体_GB2312"/>
                </a:rPr>
                <a:t>Q</a:t>
              </a:r>
              <a:r>
                <a:rPr lang="en-US" sz="2000" baseline="-25000">
                  <a:latin typeface="Times New Roman"/>
                  <a:ea typeface="楷体_GB2312"/>
                </a:rPr>
                <a:t>3</a:t>
              </a:r>
              <a:endParaRPr/>
            </a:p>
          </p:txBody>
        </p:sp>
        <p:sp>
          <p:nvSpPr>
            <p:cNvPr id="428066" name="Line 34"/>
            <p:cNvSpPr>
              <a:spLocks noChangeShapeType="1"/>
            </p:cNvSpPr>
            <p:nvPr/>
          </p:nvSpPr>
          <p:spPr bwMode="auto">
            <a:xfrm flipV="1">
              <a:off x="2451" y="2966"/>
              <a:ext cx="317" cy="1"/>
            </a:xfrm>
            <a:prstGeom prst="line">
              <a:avLst/>
            </a:prstGeom>
            <a:noFill/>
            <a:ln w="28575">
              <a:solidFill>
                <a:schemeClr val="tx1"/>
              </a:solidFill>
              <a:round/>
              <a:headEnd type="triangle" w="med" len="med"/>
              <a:tailEnd/>
            </a:ln>
            <a:effectLst/>
          </p:spPr>
          <p:txBody>
            <a:bodyPr>
              <a:spAutoFit/>
            </a:bodyPr>
            <a:lstStyle/>
            <a:p>
              <a:pPr>
                <a:defRPr/>
              </a:pPr>
              <a:endParaRPr lang="zh-CN"/>
            </a:p>
          </p:txBody>
        </p:sp>
        <p:sp>
          <p:nvSpPr>
            <p:cNvPr id="428067" name="Text Box 35"/>
            <p:cNvSpPr txBox="1">
              <a:spLocks noChangeArrowheads="1"/>
            </p:cNvSpPr>
            <p:nvPr/>
          </p:nvSpPr>
          <p:spPr bwMode="auto">
            <a:xfrm>
              <a:off x="1156" y="2387"/>
              <a:ext cx="454" cy="682"/>
            </a:xfrm>
            <a:prstGeom prst="rect">
              <a:avLst/>
            </a:prstGeom>
            <a:noFill/>
            <a:ln>
              <a:noFill/>
            </a:ln>
            <a:effectLst/>
          </p:spPr>
          <p:txBody>
            <a:bodyPr>
              <a:spAutoFit/>
            </a:bodyPr>
            <a:lstStyle/>
            <a:p>
              <a:pPr algn="l">
                <a:lnSpc>
                  <a:spcPct val="75000"/>
                </a:lnSpc>
                <a:spcBef>
                  <a:spcPts val="0"/>
                </a:spcBef>
                <a:defRPr/>
              </a:pPr>
              <a:r>
                <a:rPr lang="en-US" sz="2000">
                  <a:latin typeface="Times New Roman"/>
                  <a:ea typeface="楷体_GB2312"/>
                </a:rPr>
                <a:t>S</a:t>
              </a:r>
              <a:r>
                <a:rPr lang="en-US" sz="1400">
                  <a:latin typeface="Times New Roman"/>
                  <a:ea typeface="楷体_GB2312"/>
                </a:rPr>
                <a:t>1</a:t>
              </a:r>
              <a:endParaRPr/>
            </a:p>
            <a:p>
              <a:pPr algn="l">
                <a:lnSpc>
                  <a:spcPct val="75000"/>
                </a:lnSpc>
                <a:spcBef>
                  <a:spcPts val="0"/>
                </a:spcBef>
                <a:defRPr/>
              </a:pPr>
              <a:r>
                <a:rPr lang="en-US" sz="2000">
                  <a:latin typeface="Times New Roman"/>
                  <a:ea typeface="楷体_GB2312"/>
                </a:rPr>
                <a:t>S</a:t>
              </a:r>
              <a:r>
                <a:rPr lang="en-US" sz="1400">
                  <a:latin typeface="Times New Roman"/>
                  <a:ea typeface="楷体_GB2312"/>
                </a:rPr>
                <a:t>0</a:t>
              </a:r>
              <a:endParaRPr/>
            </a:p>
            <a:p>
              <a:pPr algn="l">
                <a:lnSpc>
                  <a:spcPct val="75000"/>
                </a:lnSpc>
                <a:spcBef>
                  <a:spcPts val="0"/>
                </a:spcBef>
                <a:defRPr/>
              </a:pPr>
              <a:endParaRPr lang="en-US" sz="2000">
                <a:latin typeface="Times New Roman"/>
                <a:ea typeface="楷体_GB2312"/>
              </a:endParaRPr>
            </a:p>
          </p:txBody>
        </p:sp>
        <p:sp>
          <p:nvSpPr>
            <p:cNvPr id="428068" name="Text Box 36"/>
            <p:cNvSpPr txBox="1">
              <a:spLocks noChangeArrowheads="1"/>
            </p:cNvSpPr>
            <p:nvPr/>
          </p:nvSpPr>
          <p:spPr bwMode="auto">
            <a:xfrm>
              <a:off x="1156" y="2954"/>
              <a:ext cx="512" cy="250"/>
            </a:xfrm>
            <a:prstGeom prst="rect">
              <a:avLst/>
            </a:prstGeom>
            <a:noFill/>
            <a:ln>
              <a:noFill/>
            </a:ln>
            <a:effectLst/>
          </p:spPr>
          <p:txBody>
            <a:bodyPr>
              <a:spAutoFit/>
            </a:bodyPr>
            <a:lstStyle/>
            <a:p>
              <a:pPr algn="l">
                <a:spcBef>
                  <a:spcPts val="0"/>
                </a:spcBef>
                <a:defRPr/>
              </a:pPr>
              <a:r>
                <a:rPr lang="en-US" sz="2000">
                  <a:latin typeface="Times New Roman"/>
                  <a:ea typeface="楷体_GB2312"/>
                </a:rPr>
                <a:t>D</a:t>
              </a:r>
              <a:r>
                <a:rPr lang="en-US" sz="1200">
                  <a:latin typeface="Times New Roman"/>
                  <a:ea typeface="楷体_GB2312"/>
                </a:rPr>
                <a:t>SR</a:t>
              </a:r>
              <a:endParaRPr/>
            </a:p>
          </p:txBody>
        </p:sp>
        <p:sp>
          <p:nvSpPr>
            <p:cNvPr id="428069" name="Text Box 37"/>
            <p:cNvSpPr txBox="1">
              <a:spLocks noChangeArrowheads="1"/>
            </p:cNvSpPr>
            <p:nvPr/>
          </p:nvSpPr>
          <p:spPr bwMode="auto">
            <a:xfrm>
              <a:off x="1655" y="2682"/>
              <a:ext cx="688" cy="250"/>
            </a:xfrm>
            <a:prstGeom prst="rect">
              <a:avLst/>
            </a:prstGeom>
            <a:noFill/>
            <a:ln>
              <a:noFill/>
            </a:ln>
            <a:effectLst/>
          </p:spPr>
          <p:txBody>
            <a:bodyPr>
              <a:spAutoFit/>
            </a:bodyPr>
            <a:lstStyle/>
            <a:p>
              <a:pPr algn="l">
                <a:spcBef>
                  <a:spcPts val="0"/>
                </a:spcBef>
                <a:defRPr/>
              </a:pPr>
              <a:r>
                <a:rPr lang="en-US" sz="2000">
                  <a:solidFill>
                    <a:srgbClr val="CC3300"/>
                  </a:solidFill>
                  <a:latin typeface="Times New Roman"/>
                  <a:ea typeface="楷体_GB2312"/>
                </a:rPr>
                <a:t>74194</a:t>
              </a:r>
              <a:endParaRPr/>
            </a:p>
          </p:txBody>
        </p:sp>
        <p:sp>
          <p:nvSpPr>
            <p:cNvPr id="428070" name="Text Box 38"/>
            <p:cNvSpPr txBox="1">
              <a:spLocks noChangeArrowheads="1"/>
            </p:cNvSpPr>
            <p:nvPr/>
          </p:nvSpPr>
          <p:spPr bwMode="auto">
            <a:xfrm>
              <a:off x="1538" y="2922"/>
              <a:ext cx="956" cy="250"/>
            </a:xfrm>
            <a:prstGeom prst="rect">
              <a:avLst/>
            </a:prstGeom>
            <a:noFill/>
            <a:ln>
              <a:noFill/>
            </a:ln>
            <a:effectLst/>
          </p:spPr>
          <p:txBody>
            <a:bodyPr>
              <a:spAutoFit/>
            </a:bodyPr>
            <a:lstStyle/>
            <a:p>
              <a:pPr algn="l">
                <a:spcBef>
                  <a:spcPts val="0"/>
                </a:spcBef>
                <a:defRPr/>
              </a:pPr>
              <a:r>
                <a:rPr lang="en-US" sz="2000">
                  <a:latin typeface="Times New Roman"/>
                  <a:ea typeface="楷体_GB2312"/>
                </a:rPr>
                <a:t>A  B  C  D</a:t>
              </a:r>
              <a:endParaRPr/>
            </a:p>
          </p:txBody>
        </p:sp>
        <p:sp>
          <p:nvSpPr>
            <p:cNvPr id="428071" name="Line 39"/>
            <p:cNvSpPr>
              <a:spLocks noChangeShapeType="1"/>
            </p:cNvSpPr>
            <p:nvPr/>
          </p:nvSpPr>
          <p:spPr bwMode="auto">
            <a:xfrm flipH="1">
              <a:off x="838" y="3369"/>
              <a:ext cx="1830" cy="9"/>
            </a:xfrm>
            <a:prstGeom prst="line">
              <a:avLst/>
            </a:prstGeom>
            <a:noFill/>
            <a:ln w="28575">
              <a:solidFill>
                <a:schemeClr val="tx1"/>
              </a:solidFill>
              <a:round/>
              <a:headEnd/>
              <a:tailEnd/>
            </a:ln>
            <a:effectLst/>
          </p:spPr>
          <p:txBody>
            <a:bodyPr>
              <a:spAutoFit/>
            </a:bodyPr>
            <a:lstStyle/>
            <a:p>
              <a:pPr>
                <a:defRPr/>
              </a:pPr>
              <a:endParaRPr lang="zh-CN"/>
            </a:p>
          </p:txBody>
        </p:sp>
        <p:sp>
          <p:nvSpPr>
            <p:cNvPr id="428072" name="Line 40"/>
            <p:cNvSpPr>
              <a:spLocks noChangeShapeType="1"/>
            </p:cNvSpPr>
            <p:nvPr/>
          </p:nvSpPr>
          <p:spPr bwMode="auto">
            <a:xfrm flipV="1">
              <a:off x="824" y="3050"/>
              <a:ext cx="317" cy="1"/>
            </a:xfrm>
            <a:prstGeom prst="line">
              <a:avLst/>
            </a:prstGeom>
            <a:noFill/>
            <a:ln w="28575">
              <a:solidFill>
                <a:schemeClr val="tx1"/>
              </a:solidFill>
              <a:round/>
              <a:headEnd/>
              <a:tailEnd/>
            </a:ln>
            <a:effectLst/>
          </p:spPr>
          <p:txBody>
            <a:bodyPr>
              <a:spAutoFit/>
            </a:bodyPr>
            <a:lstStyle/>
            <a:p>
              <a:pPr>
                <a:defRPr/>
              </a:pPr>
              <a:endParaRPr lang="zh-CN"/>
            </a:p>
          </p:txBody>
        </p:sp>
        <p:sp>
          <p:nvSpPr>
            <p:cNvPr id="428073" name="Line 41"/>
            <p:cNvSpPr>
              <a:spLocks noChangeShapeType="1"/>
            </p:cNvSpPr>
            <p:nvPr/>
          </p:nvSpPr>
          <p:spPr bwMode="auto">
            <a:xfrm>
              <a:off x="2647" y="1877"/>
              <a:ext cx="11" cy="1485"/>
            </a:xfrm>
            <a:prstGeom prst="line">
              <a:avLst/>
            </a:prstGeom>
            <a:noFill/>
            <a:ln w="28575">
              <a:solidFill>
                <a:schemeClr val="tx1"/>
              </a:solidFill>
              <a:round/>
              <a:headEnd/>
              <a:tailEnd/>
            </a:ln>
            <a:effectLst/>
          </p:spPr>
          <p:txBody>
            <a:bodyPr>
              <a:spAutoFit/>
            </a:bodyPr>
            <a:lstStyle/>
            <a:p>
              <a:pPr>
                <a:defRPr/>
              </a:pPr>
              <a:endParaRPr lang="zh-CN"/>
            </a:p>
          </p:txBody>
        </p:sp>
        <p:sp>
          <p:nvSpPr>
            <p:cNvPr id="428074" name="Line 42"/>
            <p:cNvSpPr>
              <a:spLocks noChangeShapeType="1"/>
            </p:cNvSpPr>
            <p:nvPr/>
          </p:nvSpPr>
          <p:spPr bwMode="auto">
            <a:xfrm>
              <a:off x="840" y="3058"/>
              <a:ext cx="0" cy="332"/>
            </a:xfrm>
            <a:prstGeom prst="line">
              <a:avLst/>
            </a:prstGeom>
            <a:noFill/>
            <a:ln w="19050">
              <a:solidFill>
                <a:schemeClr val="tx1"/>
              </a:solidFill>
              <a:round/>
              <a:headEnd/>
              <a:tailEnd/>
            </a:ln>
            <a:effectLst/>
          </p:spPr>
          <p:txBody>
            <a:bodyPr>
              <a:spAutoFit/>
            </a:bodyPr>
            <a:lstStyle/>
            <a:p>
              <a:pPr>
                <a:defRPr/>
              </a:pPr>
              <a:endParaRPr lang="zh-CN"/>
            </a:p>
          </p:txBody>
        </p:sp>
        <p:sp>
          <p:nvSpPr>
            <p:cNvPr id="428075" name="Line 43"/>
            <p:cNvSpPr>
              <a:spLocks noChangeShapeType="1"/>
            </p:cNvSpPr>
            <p:nvPr/>
          </p:nvSpPr>
          <p:spPr bwMode="auto">
            <a:xfrm flipV="1">
              <a:off x="927" y="2936"/>
              <a:ext cx="227" cy="7"/>
            </a:xfrm>
            <a:prstGeom prst="line">
              <a:avLst/>
            </a:prstGeom>
            <a:noFill/>
            <a:ln w="28575">
              <a:solidFill>
                <a:schemeClr val="tx1"/>
              </a:solidFill>
              <a:round/>
              <a:headEnd/>
              <a:tailEnd/>
            </a:ln>
            <a:effectLst/>
          </p:spPr>
          <p:txBody>
            <a:bodyPr>
              <a:spAutoFit/>
            </a:bodyPr>
            <a:lstStyle/>
            <a:p>
              <a:pPr>
                <a:defRPr/>
              </a:pPr>
              <a:endParaRPr lang="zh-CN"/>
            </a:p>
          </p:txBody>
        </p:sp>
        <p:sp>
          <p:nvSpPr>
            <p:cNvPr id="428076" name="Line 44"/>
            <p:cNvSpPr>
              <a:spLocks noChangeShapeType="1"/>
            </p:cNvSpPr>
            <p:nvPr/>
          </p:nvSpPr>
          <p:spPr bwMode="auto">
            <a:xfrm flipV="1">
              <a:off x="930" y="2750"/>
              <a:ext cx="197" cy="1"/>
            </a:xfrm>
            <a:prstGeom prst="line">
              <a:avLst/>
            </a:prstGeom>
            <a:noFill/>
            <a:ln w="28575">
              <a:solidFill>
                <a:schemeClr val="tx1"/>
              </a:solidFill>
              <a:round/>
              <a:headEnd/>
              <a:tailEnd/>
            </a:ln>
            <a:effectLst/>
          </p:spPr>
          <p:txBody>
            <a:bodyPr>
              <a:spAutoFit/>
            </a:bodyPr>
            <a:lstStyle/>
            <a:p>
              <a:pPr>
                <a:defRPr/>
              </a:pPr>
              <a:endParaRPr lang="zh-CN"/>
            </a:p>
          </p:txBody>
        </p:sp>
        <p:sp>
          <p:nvSpPr>
            <p:cNvPr id="428077" name="Text Box 45"/>
            <p:cNvSpPr txBox="1">
              <a:spLocks noChangeArrowheads="1"/>
            </p:cNvSpPr>
            <p:nvPr/>
          </p:nvSpPr>
          <p:spPr bwMode="auto">
            <a:xfrm>
              <a:off x="740" y="2832"/>
              <a:ext cx="186" cy="250"/>
            </a:xfrm>
            <a:prstGeom prst="rect">
              <a:avLst/>
            </a:prstGeom>
            <a:noFill/>
            <a:ln>
              <a:noFill/>
            </a:ln>
            <a:effectLst/>
          </p:spPr>
          <p:txBody>
            <a:bodyPr>
              <a:spAutoFit/>
            </a:bodyPr>
            <a:lstStyle/>
            <a:p>
              <a:pPr algn="l">
                <a:spcBef>
                  <a:spcPts val="0"/>
                </a:spcBef>
                <a:defRPr/>
              </a:pPr>
              <a:r>
                <a:rPr lang="en-US" sz="2000">
                  <a:solidFill>
                    <a:srgbClr val="FF0000"/>
                  </a:solidFill>
                  <a:latin typeface="Times New Roman"/>
                  <a:ea typeface="楷体_GB2312"/>
                </a:rPr>
                <a:t>1</a:t>
              </a:r>
              <a:endParaRPr/>
            </a:p>
          </p:txBody>
        </p:sp>
        <p:sp>
          <p:nvSpPr>
            <p:cNvPr id="428078" name="Text Box 46"/>
            <p:cNvSpPr txBox="1">
              <a:spLocks noChangeArrowheads="1"/>
            </p:cNvSpPr>
            <p:nvPr/>
          </p:nvSpPr>
          <p:spPr bwMode="auto">
            <a:xfrm>
              <a:off x="752" y="2676"/>
              <a:ext cx="186" cy="250"/>
            </a:xfrm>
            <a:prstGeom prst="rect">
              <a:avLst/>
            </a:prstGeom>
            <a:noFill/>
            <a:ln>
              <a:noFill/>
            </a:ln>
            <a:effectLst/>
          </p:spPr>
          <p:txBody>
            <a:bodyPr>
              <a:spAutoFit/>
            </a:bodyPr>
            <a:lstStyle/>
            <a:p>
              <a:pPr algn="l">
                <a:spcBef>
                  <a:spcPts val="0"/>
                </a:spcBef>
                <a:defRPr/>
              </a:pPr>
              <a:r>
                <a:rPr lang="en-US" sz="2000">
                  <a:solidFill>
                    <a:srgbClr val="FF0000"/>
                  </a:solidFill>
                  <a:latin typeface="Times New Roman"/>
                  <a:ea typeface="楷体_GB2312"/>
                </a:rPr>
                <a:t>1</a:t>
              </a:r>
              <a:endParaRPr/>
            </a:p>
          </p:txBody>
        </p:sp>
        <p:sp>
          <p:nvSpPr>
            <p:cNvPr id="428079" name="Line 47"/>
            <p:cNvSpPr>
              <a:spLocks noChangeShapeType="1"/>
            </p:cNvSpPr>
            <p:nvPr/>
          </p:nvSpPr>
          <p:spPr bwMode="auto">
            <a:xfrm>
              <a:off x="1680" y="3192"/>
              <a:ext cx="0" cy="324"/>
            </a:xfrm>
            <a:prstGeom prst="line">
              <a:avLst/>
            </a:prstGeom>
            <a:noFill/>
            <a:ln w="19050">
              <a:solidFill>
                <a:schemeClr val="tx1"/>
              </a:solidFill>
              <a:round/>
              <a:headEnd/>
              <a:tailEnd/>
            </a:ln>
            <a:effectLst/>
          </p:spPr>
          <p:txBody>
            <a:bodyPr>
              <a:spAutoFit/>
            </a:bodyPr>
            <a:lstStyle/>
            <a:p>
              <a:pPr>
                <a:defRPr/>
              </a:pPr>
              <a:endParaRPr lang="zh-CN"/>
            </a:p>
          </p:txBody>
        </p:sp>
        <p:sp>
          <p:nvSpPr>
            <p:cNvPr id="428080" name="Line 48"/>
            <p:cNvSpPr>
              <a:spLocks noChangeShapeType="1"/>
            </p:cNvSpPr>
            <p:nvPr/>
          </p:nvSpPr>
          <p:spPr bwMode="auto">
            <a:xfrm>
              <a:off x="1854" y="3186"/>
              <a:ext cx="0" cy="324"/>
            </a:xfrm>
            <a:prstGeom prst="line">
              <a:avLst/>
            </a:prstGeom>
            <a:noFill/>
            <a:ln w="19050">
              <a:solidFill>
                <a:schemeClr val="tx1"/>
              </a:solidFill>
              <a:round/>
              <a:headEnd/>
              <a:tailEnd/>
            </a:ln>
            <a:effectLst/>
          </p:spPr>
          <p:txBody>
            <a:bodyPr>
              <a:spAutoFit/>
            </a:bodyPr>
            <a:lstStyle/>
            <a:p>
              <a:pPr>
                <a:defRPr/>
              </a:pPr>
              <a:endParaRPr lang="zh-CN"/>
            </a:p>
          </p:txBody>
        </p:sp>
        <p:sp>
          <p:nvSpPr>
            <p:cNvPr id="428081" name="Line 49"/>
            <p:cNvSpPr>
              <a:spLocks noChangeShapeType="1"/>
            </p:cNvSpPr>
            <p:nvPr/>
          </p:nvSpPr>
          <p:spPr bwMode="auto">
            <a:xfrm>
              <a:off x="2016" y="3180"/>
              <a:ext cx="0" cy="324"/>
            </a:xfrm>
            <a:prstGeom prst="line">
              <a:avLst/>
            </a:prstGeom>
            <a:noFill/>
            <a:ln w="19050">
              <a:solidFill>
                <a:schemeClr val="tx1"/>
              </a:solidFill>
              <a:round/>
              <a:headEnd/>
              <a:tailEnd/>
            </a:ln>
            <a:effectLst/>
          </p:spPr>
          <p:txBody>
            <a:bodyPr>
              <a:spAutoFit/>
            </a:bodyPr>
            <a:lstStyle/>
            <a:p>
              <a:pPr>
                <a:defRPr/>
              </a:pPr>
              <a:endParaRPr lang="zh-CN"/>
            </a:p>
          </p:txBody>
        </p:sp>
        <p:sp>
          <p:nvSpPr>
            <p:cNvPr id="428082" name="Line 50"/>
            <p:cNvSpPr>
              <a:spLocks noChangeShapeType="1"/>
            </p:cNvSpPr>
            <p:nvPr/>
          </p:nvSpPr>
          <p:spPr bwMode="auto">
            <a:xfrm>
              <a:off x="2196" y="3174"/>
              <a:ext cx="0" cy="324"/>
            </a:xfrm>
            <a:prstGeom prst="line">
              <a:avLst/>
            </a:prstGeom>
            <a:noFill/>
            <a:ln w="19050">
              <a:solidFill>
                <a:schemeClr val="tx1"/>
              </a:solidFill>
              <a:round/>
              <a:headEnd/>
              <a:tailEnd/>
            </a:ln>
            <a:effectLst/>
          </p:spPr>
          <p:txBody>
            <a:bodyPr>
              <a:spAutoFit/>
            </a:bodyPr>
            <a:lstStyle/>
            <a:p>
              <a:pPr>
                <a:defRPr/>
              </a:pPr>
              <a:endParaRPr lang="zh-CN"/>
            </a:p>
          </p:txBody>
        </p:sp>
        <p:sp>
          <p:nvSpPr>
            <p:cNvPr id="428083" name="Text Box 51"/>
            <p:cNvSpPr txBox="1">
              <a:spLocks noChangeArrowheads="1"/>
            </p:cNvSpPr>
            <p:nvPr/>
          </p:nvSpPr>
          <p:spPr bwMode="auto">
            <a:xfrm>
              <a:off x="1348" y="2152"/>
              <a:ext cx="972" cy="250"/>
            </a:xfrm>
            <a:prstGeom prst="rect">
              <a:avLst/>
            </a:prstGeom>
            <a:noFill/>
            <a:ln>
              <a:noFill/>
            </a:ln>
            <a:effectLst/>
          </p:spPr>
          <p:txBody>
            <a:bodyPr>
              <a:spAutoFit/>
            </a:bodyPr>
            <a:lstStyle/>
            <a:p>
              <a:pPr algn="l">
                <a:spcBef>
                  <a:spcPts val="0"/>
                </a:spcBef>
                <a:defRPr/>
              </a:pPr>
              <a:endParaRPr lang="zh-CN" sz="2000">
                <a:solidFill>
                  <a:srgbClr val="FF0000"/>
                </a:solidFill>
                <a:latin typeface="Times New Roman"/>
                <a:ea typeface="楷体_GB2312"/>
              </a:endParaRPr>
            </a:p>
          </p:txBody>
        </p:sp>
        <p:sp>
          <p:nvSpPr>
            <p:cNvPr id="428084" name="Rectangle 52"/>
            <p:cNvSpPr>
              <a:spLocks noChangeArrowheads="1"/>
            </p:cNvSpPr>
            <p:nvPr/>
          </p:nvSpPr>
          <p:spPr bwMode="auto">
            <a:xfrm>
              <a:off x="1179" y="2794"/>
              <a:ext cx="324" cy="231"/>
            </a:xfrm>
            <a:prstGeom prst="rect">
              <a:avLst/>
            </a:prstGeom>
            <a:noFill/>
            <a:ln>
              <a:noFill/>
            </a:ln>
            <a:effectLst/>
          </p:spPr>
          <p:txBody>
            <a:bodyPr wrap="none">
              <a:spAutoFit/>
            </a:bodyPr>
            <a:lstStyle/>
            <a:p>
              <a:pPr algn="l">
                <a:defRPr/>
              </a:pPr>
              <a:r>
                <a:rPr lang="en-US" sz="1800">
                  <a:latin typeface="Times New Roman"/>
                </a:rPr>
                <a:t>CR</a:t>
              </a:r>
              <a:endParaRPr/>
            </a:p>
          </p:txBody>
        </p:sp>
        <p:grpSp>
          <p:nvGrpSpPr>
            <p:cNvPr id="428085" name="Group 53"/>
            <p:cNvGrpSpPr/>
            <p:nvPr/>
          </p:nvGrpSpPr>
          <p:grpSpPr bwMode="auto">
            <a:xfrm>
              <a:off x="113" y="2727"/>
              <a:ext cx="476" cy="226"/>
              <a:chOff x="1746" y="3952"/>
              <a:chExt cx="567" cy="226"/>
            </a:xfrm>
          </p:grpSpPr>
          <p:sp>
            <p:nvSpPr>
              <p:cNvPr id="428086" name="Line 54"/>
              <p:cNvSpPr>
                <a:spLocks noChangeShapeType="1"/>
              </p:cNvSpPr>
              <p:nvPr/>
            </p:nvSpPr>
            <p:spPr bwMode="auto">
              <a:xfrm>
                <a:off x="1746" y="3974"/>
                <a:ext cx="191" cy="0"/>
              </a:xfrm>
              <a:prstGeom prst="line">
                <a:avLst/>
              </a:prstGeom>
              <a:noFill/>
              <a:ln w="38100">
                <a:solidFill>
                  <a:schemeClr val="tx1"/>
                </a:solidFill>
                <a:round/>
                <a:headEnd/>
                <a:tailEnd/>
              </a:ln>
              <a:effectLst/>
            </p:spPr>
            <p:txBody>
              <a:bodyPr/>
              <a:lstStyle/>
              <a:p>
                <a:pPr>
                  <a:defRPr/>
                </a:pPr>
                <a:endParaRPr lang="zh-CN"/>
              </a:p>
            </p:txBody>
          </p:sp>
          <p:sp>
            <p:nvSpPr>
              <p:cNvPr id="428087" name="Line 55"/>
              <p:cNvSpPr>
                <a:spLocks noChangeShapeType="1"/>
              </p:cNvSpPr>
              <p:nvPr/>
            </p:nvSpPr>
            <p:spPr bwMode="auto">
              <a:xfrm>
                <a:off x="2123" y="3974"/>
                <a:ext cx="190" cy="0"/>
              </a:xfrm>
              <a:prstGeom prst="line">
                <a:avLst/>
              </a:prstGeom>
              <a:noFill/>
              <a:ln w="38100">
                <a:solidFill>
                  <a:schemeClr val="tx1"/>
                </a:solidFill>
                <a:round/>
                <a:headEnd/>
                <a:tailEnd/>
              </a:ln>
              <a:effectLst/>
            </p:spPr>
            <p:txBody>
              <a:bodyPr/>
              <a:lstStyle/>
              <a:p>
                <a:pPr>
                  <a:defRPr/>
                </a:pPr>
                <a:endParaRPr lang="zh-CN"/>
              </a:p>
            </p:txBody>
          </p:sp>
          <p:sp>
            <p:nvSpPr>
              <p:cNvPr id="428088" name="Line 56"/>
              <p:cNvSpPr>
                <a:spLocks noChangeShapeType="1"/>
              </p:cNvSpPr>
              <p:nvPr/>
            </p:nvSpPr>
            <p:spPr bwMode="auto">
              <a:xfrm>
                <a:off x="2104" y="3952"/>
                <a:ext cx="0" cy="226"/>
              </a:xfrm>
              <a:prstGeom prst="line">
                <a:avLst/>
              </a:prstGeom>
              <a:noFill/>
              <a:ln w="38100">
                <a:solidFill>
                  <a:schemeClr val="tx1"/>
                </a:solidFill>
                <a:round/>
                <a:headEnd/>
                <a:tailEnd/>
              </a:ln>
              <a:effectLst/>
            </p:spPr>
            <p:txBody>
              <a:bodyPr/>
              <a:lstStyle/>
              <a:p>
                <a:pPr>
                  <a:defRPr/>
                </a:pPr>
                <a:endParaRPr lang="zh-CN"/>
              </a:p>
            </p:txBody>
          </p:sp>
          <p:sp>
            <p:nvSpPr>
              <p:cNvPr id="428089" name="Line 57"/>
              <p:cNvSpPr>
                <a:spLocks noChangeShapeType="1"/>
              </p:cNvSpPr>
              <p:nvPr/>
            </p:nvSpPr>
            <p:spPr bwMode="auto">
              <a:xfrm>
                <a:off x="1914" y="4178"/>
                <a:ext cx="228" cy="0"/>
              </a:xfrm>
              <a:prstGeom prst="line">
                <a:avLst/>
              </a:prstGeom>
              <a:noFill/>
              <a:ln w="38100">
                <a:solidFill>
                  <a:schemeClr val="tx1"/>
                </a:solidFill>
                <a:round/>
                <a:headEnd/>
                <a:tailEnd/>
              </a:ln>
              <a:effectLst/>
            </p:spPr>
            <p:txBody>
              <a:bodyPr/>
              <a:lstStyle/>
              <a:p>
                <a:pPr>
                  <a:defRPr/>
                </a:pPr>
                <a:endParaRPr lang="zh-CN"/>
              </a:p>
            </p:txBody>
          </p:sp>
          <p:sp>
            <p:nvSpPr>
              <p:cNvPr id="428090" name="Line 58"/>
              <p:cNvSpPr>
                <a:spLocks noChangeShapeType="1"/>
              </p:cNvSpPr>
              <p:nvPr/>
            </p:nvSpPr>
            <p:spPr bwMode="auto">
              <a:xfrm>
                <a:off x="1933" y="3980"/>
                <a:ext cx="0" cy="198"/>
              </a:xfrm>
              <a:prstGeom prst="line">
                <a:avLst/>
              </a:prstGeom>
              <a:noFill/>
              <a:ln w="38100">
                <a:solidFill>
                  <a:schemeClr val="tx1"/>
                </a:solidFill>
                <a:round/>
                <a:headEnd/>
                <a:tailEnd/>
              </a:ln>
              <a:effectLst/>
            </p:spPr>
            <p:txBody>
              <a:bodyPr/>
              <a:lstStyle/>
              <a:p>
                <a:pPr>
                  <a:defRPr/>
                </a:pPr>
                <a:endParaRPr lang="zh-CN"/>
              </a:p>
            </p:txBody>
          </p:sp>
        </p:grpSp>
        <p:sp>
          <p:nvSpPr>
            <p:cNvPr id="428188" name="Oval 156"/>
            <p:cNvSpPr>
              <a:spLocks noChangeArrowheads="1"/>
            </p:cNvSpPr>
            <p:nvPr/>
          </p:nvSpPr>
          <p:spPr bwMode="auto">
            <a:xfrm>
              <a:off x="1066" y="2886"/>
              <a:ext cx="90" cy="90"/>
            </a:xfrm>
            <a:prstGeom prst="ellipse">
              <a:avLst/>
            </a:prstGeom>
            <a:solidFill>
              <a:schemeClr val="bg1"/>
            </a:solidFill>
            <a:ln w="19050">
              <a:solidFill>
                <a:schemeClr val="tx1"/>
              </a:solidFill>
              <a:round/>
              <a:headEnd/>
              <a:tailEnd/>
            </a:ln>
            <a:effectLst/>
          </p:spPr>
          <p:txBody>
            <a:bodyPr wrap="none" anchor="ctr"/>
            <a:lstStyle/>
            <a:p>
              <a:pPr>
                <a:defRPr/>
              </a:pPr>
              <a:endParaRPr lang="zh-CN"/>
            </a:p>
          </p:txBody>
        </p:sp>
        <p:grpSp>
          <p:nvGrpSpPr>
            <p:cNvPr id="428192" name="Group 160"/>
            <p:cNvGrpSpPr/>
            <p:nvPr/>
          </p:nvGrpSpPr>
          <p:grpSpPr bwMode="auto">
            <a:xfrm flipH="1">
              <a:off x="952" y="1879"/>
              <a:ext cx="408" cy="287"/>
              <a:chOff x="2767" y="3680"/>
              <a:chExt cx="362" cy="255"/>
            </a:xfrm>
          </p:grpSpPr>
          <p:sp>
            <p:nvSpPr>
              <p:cNvPr id="428190" name="Oval 158"/>
              <p:cNvSpPr>
                <a:spLocks noChangeArrowheads="1"/>
              </p:cNvSpPr>
              <p:nvPr/>
            </p:nvSpPr>
            <p:spPr bwMode="auto">
              <a:xfrm flipH="1">
                <a:off x="3068" y="3772"/>
                <a:ext cx="61" cy="61"/>
              </a:xfrm>
              <a:prstGeom prst="ellipse">
                <a:avLst/>
              </a:prstGeom>
              <a:solidFill>
                <a:srgbClr val="FFFFFF"/>
              </a:solidFill>
              <a:ln w="28575">
                <a:solidFill>
                  <a:srgbClr val="000000"/>
                </a:solidFill>
                <a:round/>
                <a:headEnd/>
                <a:tailEnd/>
              </a:ln>
            </p:spPr>
            <p:txBody>
              <a:bodyPr/>
              <a:lstStyle/>
              <a:p>
                <a:pPr>
                  <a:defRPr/>
                </a:pPr>
                <a:endParaRPr lang="zh-CN"/>
              </a:p>
            </p:txBody>
          </p:sp>
          <p:sp>
            <p:nvSpPr>
              <p:cNvPr id="428191" name="AutoShape 159"/>
              <p:cNvSpPr>
                <a:spLocks noChangeArrowheads="1"/>
              </p:cNvSpPr>
              <p:nvPr/>
            </p:nvSpPr>
            <p:spPr bwMode="auto">
              <a:xfrm rot="10800000" flipH="1">
                <a:off x="2767" y="3680"/>
                <a:ext cx="300" cy="255"/>
              </a:xfrm>
              <a:prstGeom prst="flowChartDelay">
                <a:avLst/>
              </a:prstGeom>
              <a:solidFill>
                <a:srgbClr val="FFFFFF"/>
              </a:solidFill>
              <a:ln w="28575">
                <a:solidFill>
                  <a:srgbClr val="000000"/>
                </a:solidFill>
                <a:miter lim="800000"/>
                <a:headEnd/>
                <a:tailEnd/>
              </a:ln>
            </p:spPr>
            <p:txBody>
              <a:bodyPr/>
              <a:lstStyle/>
              <a:p>
                <a:pPr>
                  <a:defRPr/>
                </a:pPr>
                <a:endParaRPr lang="zh-CN"/>
              </a:p>
            </p:txBody>
          </p:sp>
        </p:grpSp>
        <p:grpSp>
          <p:nvGrpSpPr>
            <p:cNvPr id="428193" name="Group 161"/>
            <p:cNvGrpSpPr/>
            <p:nvPr/>
          </p:nvGrpSpPr>
          <p:grpSpPr bwMode="auto">
            <a:xfrm>
              <a:off x="612" y="2427"/>
              <a:ext cx="362" cy="255"/>
              <a:chOff x="2767" y="3680"/>
              <a:chExt cx="362" cy="255"/>
            </a:xfrm>
          </p:grpSpPr>
          <p:sp>
            <p:nvSpPr>
              <p:cNvPr id="428194" name="Oval 162"/>
              <p:cNvSpPr>
                <a:spLocks noChangeArrowheads="1"/>
              </p:cNvSpPr>
              <p:nvPr/>
            </p:nvSpPr>
            <p:spPr bwMode="auto">
              <a:xfrm flipH="1">
                <a:off x="3068" y="3772"/>
                <a:ext cx="61" cy="61"/>
              </a:xfrm>
              <a:prstGeom prst="ellipse">
                <a:avLst/>
              </a:prstGeom>
              <a:solidFill>
                <a:srgbClr val="FFFFFF"/>
              </a:solidFill>
              <a:ln w="28575">
                <a:solidFill>
                  <a:srgbClr val="000000"/>
                </a:solidFill>
                <a:round/>
                <a:headEnd/>
                <a:tailEnd/>
              </a:ln>
            </p:spPr>
            <p:txBody>
              <a:bodyPr/>
              <a:lstStyle/>
              <a:p>
                <a:pPr>
                  <a:defRPr/>
                </a:pPr>
                <a:endParaRPr lang="zh-CN"/>
              </a:p>
            </p:txBody>
          </p:sp>
          <p:sp>
            <p:nvSpPr>
              <p:cNvPr id="428195" name="AutoShape 163"/>
              <p:cNvSpPr>
                <a:spLocks noChangeArrowheads="1"/>
              </p:cNvSpPr>
              <p:nvPr/>
            </p:nvSpPr>
            <p:spPr bwMode="auto">
              <a:xfrm rot="10800000" flipH="1">
                <a:off x="2767" y="3680"/>
                <a:ext cx="300" cy="255"/>
              </a:xfrm>
              <a:prstGeom prst="flowChartDelay">
                <a:avLst/>
              </a:prstGeom>
              <a:solidFill>
                <a:srgbClr val="FFFFFF"/>
              </a:solidFill>
              <a:ln w="28575">
                <a:solidFill>
                  <a:srgbClr val="000000"/>
                </a:solidFill>
                <a:miter lim="800000"/>
                <a:headEnd/>
                <a:tailEnd/>
              </a:ln>
            </p:spPr>
            <p:txBody>
              <a:bodyPr/>
              <a:lstStyle/>
              <a:p>
                <a:pPr>
                  <a:defRPr/>
                </a:pPr>
                <a:endParaRPr lang="zh-CN"/>
              </a:p>
            </p:txBody>
          </p:sp>
        </p:gr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28035"/>
                                        </p:tgtEl>
                                        <p:attrNameLst>
                                          <p:attrName>style.visibility</p:attrName>
                                        </p:attrNameLst>
                                      </p:cBhvr>
                                      <p:to>
                                        <p:strVal val="visible"/>
                                      </p:to>
                                    </p:set>
                                    <p:animEffect transition="in" filter="blinds(horizontal)">
                                      <p:cBhvr>
                                        <p:cTn id="7" dur="500"/>
                                        <p:tgtEl>
                                          <p:spTgt spid="42803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28037"/>
                                        </p:tgtEl>
                                        <p:attrNameLst>
                                          <p:attrName>style.visibility</p:attrName>
                                        </p:attrNameLst>
                                      </p:cBhvr>
                                      <p:to>
                                        <p:strVal val="visible"/>
                                      </p:to>
                                    </p:set>
                                    <p:animEffect transition="in" filter="blinds(horizontal)">
                                      <p:cBhvr>
                                        <p:cTn id="12" dur="500"/>
                                        <p:tgtEl>
                                          <p:spTgt spid="42803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28038"/>
                                        </p:tgtEl>
                                        <p:attrNameLst>
                                          <p:attrName>style.visibility</p:attrName>
                                        </p:attrNameLst>
                                      </p:cBhvr>
                                      <p:to>
                                        <p:strVal val="visible"/>
                                      </p:to>
                                    </p:set>
                                    <p:animEffect transition="in" filter="blinds(horizontal)">
                                      <p:cBhvr>
                                        <p:cTn id="17" dur="500"/>
                                        <p:tgtEl>
                                          <p:spTgt spid="42803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28042"/>
                                        </p:tgtEl>
                                        <p:attrNameLst>
                                          <p:attrName>style.visibility</p:attrName>
                                        </p:attrNameLst>
                                      </p:cBhvr>
                                      <p:to>
                                        <p:strVal val="visible"/>
                                      </p:to>
                                    </p:set>
                                    <p:animEffect transition="in" filter="blinds(horizontal)">
                                      <p:cBhvr>
                                        <p:cTn id="22" dur="500"/>
                                        <p:tgtEl>
                                          <p:spTgt spid="42804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28039"/>
                                        </p:tgtEl>
                                        <p:attrNameLst>
                                          <p:attrName>style.visibility</p:attrName>
                                        </p:attrNameLst>
                                      </p:cBhvr>
                                      <p:to>
                                        <p:strVal val="visible"/>
                                      </p:to>
                                    </p:set>
                                    <p:animEffect transition="in" filter="blinds(horizontal)">
                                      <p:cBhvr>
                                        <p:cTn id="27" dur="500"/>
                                        <p:tgtEl>
                                          <p:spTgt spid="4280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8035" grpId="0" autoUpdateAnimBg="0"/>
      <p:bldP spid="428037" grpId="0" autoUpdateAnimBg="0"/>
      <p:bldP spid="428038" grpId="0" autoUpdateAnimBg="0"/>
      <p:bldP spid="428039" grpId="0" autoUpdateAnimBg="0"/>
      <p:bldP spid="428042" grpId="0" autoUpdateAnimBg="0"/>
    </p:bldLst>
  </p:timing>
</p:sld>
</file>

<file path=ppt/slides/slide1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29058" name="AutoShape 2"/>
          <p:cNvSpPr>
            <a:spLocks noChangeArrowheads="1"/>
          </p:cNvSpPr>
          <p:nvPr/>
        </p:nvSpPr>
        <p:spPr bwMode="auto">
          <a:xfrm>
            <a:off x="203200" y="1384300"/>
            <a:ext cx="8318500" cy="3797300"/>
          </a:xfrm>
          <a:prstGeom prst="roundRect">
            <a:avLst>
              <a:gd name="adj" fmla="val 16667"/>
            </a:avLst>
          </a:prstGeom>
          <a:solidFill>
            <a:schemeClr val="bg1"/>
          </a:solidFill>
          <a:ln>
            <a:noFill/>
          </a:ln>
          <a:effectLst/>
        </p:spPr>
        <p:txBody>
          <a:bodyPr wrap="none" anchor="ctr">
            <a:spAutoFit/>
          </a:bodyPr>
          <a:lstStyle/>
          <a:p>
            <a:pPr>
              <a:defRPr/>
            </a:pPr>
            <a:endParaRPr lang="zh-CN"/>
          </a:p>
        </p:txBody>
      </p:sp>
      <p:graphicFrame>
        <p:nvGraphicFramePr>
          <p:cNvPr id="429059" name="Object 3"/>
          <p:cNvGraphicFramePr>
            <a:graphicFrameLocks xmlns:a="http://schemas.openxmlformats.org/drawingml/2006/main" noChangeAspect="1"/>
          </p:cNvGraphicFramePr>
          <p:nvPr/>
        </p:nvGraphicFramePr>
        <p:xfrm>
          <a:off x="317500" y="1576388"/>
          <a:ext cx="8220075" cy="3440112"/>
        </p:xfrm>
        <a:graphic>
          <a:graphicData uri="http://schemas.openxmlformats.org/presentationml/2006/ole">
            <p:oleObj name="oleObj" r:id="rId4" imgW="3392170" imgH="2032635" progId="Word.Picture.8">
              <p:embed/>
              <p:pic>
                <p:nvPicPr>
                  <p:cNvPr id="429059" name="Object 3"/>
                  <p:cNvPicPr/>
                  <p:nvPr/>
                </p:nvPicPr>
                <p:blipFill>
                  <a:blip r:embed="rId3"/>
                  <a:stretch/>
                </p:blipFill>
                <p:spPr bwMode="auto">
                  <a:xfrm>
                    <a:off x="317500" y="1576388"/>
                    <a:ext cx="8220075" cy="3440112"/>
                  </a:xfrm>
                  <a:prstGeom prst="rect">
                    <a:avLst/>
                  </a:prstGeom>
                </p:spPr>
              </p:pic>
            </p:oleObj>
          </a:graphicData>
        </a:graphic>
      </p:graphicFrame>
      <p:sp>
        <p:nvSpPr>
          <p:cNvPr id="429060" name="Line 4"/>
          <p:cNvSpPr>
            <a:spLocks noChangeShapeType="1"/>
          </p:cNvSpPr>
          <p:nvPr/>
        </p:nvSpPr>
        <p:spPr bwMode="auto">
          <a:xfrm flipH="1">
            <a:off x="1320800" y="2006600"/>
            <a:ext cx="12700" cy="965200"/>
          </a:xfrm>
          <a:prstGeom prst="line">
            <a:avLst/>
          </a:prstGeom>
          <a:noFill/>
          <a:ln w="28575">
            <a:solidFill>
              <a:srgbClr val="CC3300"/>
            </a:solidFill>
            <a:prstDash val="dash"/>
            <a:round/>
            <a:headEnd/>
            <a:tailEnd/>
          </a:ln>
          <a:effectLst/>
        </p:spPr>
        <p:txBody>
          <a:bodyPr>
            <a:spAutoFit/>
          </a:bodyPr>
          <a:lstStyle/>
          <a:p>
            <a:pPr>
              <a:defRPr/>
            </a:pPr>
            <a:endParaRPr lang="zh-CN"/>
          </a:p>
        </p:txBody>
      </p:sp>
      <p:sp>
        <p:nvSpPr>
          <p:cNvPr id="429061" name="Line 5"/>
          <p:cNvSpPr>
            <a:spLocks noChangeShapeType="1"/>
          </p:cNvSpPr>
          <p:nvPr/>
        </p:nvSpPr>
        <p:spPr bwMode="auto">
          <a:xfrm flipH="1">
            <a:off x="2159000" y="2019300"/>
            <a:ext cx="12700" cy="1574800"/>
          </a:xfrm>
          <a:prstGeom prst="line">
            <a:avLst/>
          </a:prstGeom>
          <a:noFill/>
          <a:ln w="28575">
            <a:solidFill>
              <a:srgbClr val="CC3300"/>
            </a:solidFill>
            <a:prstDash val="dash"/>
            <a:round/>
            <a:headEnd/>
            <a:tailEnd/>
          </a:ln>
          <a:effectLst/>
        </p:spPr>
        <p:txBody>
          <a:bodyPr>
            <a:spAutoFit/>
          </a:bodyPr>
          <a:lstStyle/>
          <a:p>
            <a:pPr>
              <a:defRPr/>
            </a:pPr>
            <a:endParaRPr lang="zh-CN"/>
          </a:p>
        </p:txBody>
      </p:sp>
      <p:sp>
        <p:nvSpPr>
          <p:cNvPr id="429062" name="Line 6"/>
          <p:cNvSpPr>
            <a:spLocks noChangeShapeType="1"/>
          </p:cNvSpPr>
          <p:nvPr/>
        </p:nvSpPr>
        <p:spPr bwMode="auto">
          <a:xfrm flipH="1">
            <a:off x="3022600" y="2032000"/>
            <a:ext cx="12700" cy="2311399"/>
          </a:xfrm>
          <a:prstGeom prst="line">
            <a:avLst/>
          </a:prstGeom>
          <a:noFill/>
          <a:ln w="28575">
            <a:solidFill>
              <a:srgbClr val="CC3300"/>
            </a:solidFill>
            <a:prstDash val="dash"/>
            <a:round/>
            <a:headEnd/>
            <a:tailEnd/>
          </a:ln>
          <a:effectLst/>
        </p:spPr>
        <p:txBody>
          <a:bodyPr>
            <a:spAutoFit/>
          </a:bodyPr>
          <a:lstStyle/>
          <a:p>
            <a:pPr>
              <a:defRPr/>
            </a:pPr>
            <a:endParaRPr lang="zh-CN"/>
          </a:p>
        </p:txBody>
      </p:sp>
      <p:sp>
        <p:nvSpPr>
          <p:cNvPr id="429063" name="Line 7"/>
          <p:cNvSpPr>
            <a:spLocks noChangeShapeType="1"/>
          </p:cNvSpPr>
          <p:nvPr/>
        </p:nvSpPr>
        <p:spPr bwMode="auto">
          <a:xfrm flipH="1">
            <a:off x="3898900" y="2032000"/>
            <a:ext cx="12700" cy="2311399"/>
          </a:xfrm>
          <a:prstGeom prst="line">
            <a:avLst/>
          </a:prstGeom>
          <a:noFill/>
          <a:ln w="28575">
            <a:solidFill>
              <a:srgbClr val="CC3300"/>
            </a:solidFill>
            <a:prstDash val="dash"/>
            <a:round/>
            <a:headEnd/>
            <a:tailEnd/>
          </a:ln>
          <a:effectLst/>
        </p:spPr>
        <p:txBody>
          <a:bodyPr>
            <a:spAutoFit/>
          </a:bodyPr>
          <a:lstStyle/>
          <a:p>
            <a:pPr>
              <a:defRPr/>
            </a:pPr>
            <a:endParaRPr lang="zh-CN"/>
          </a:p>
        </p:txBody>
      </p:sp>
      <p:sp>
        <p:nvSpPr>
          <p:cNvPr id="429064" name="Line 8"/>
          <p:cNvSpPr>
            <a:spLocks noChangeShapeType="1"/>
          </p:cNvSpPr>
          <p:nvPr/>
        </p:nvSpPr>
        <p:spPr bwMode="auto">
          <a:xfrm flipH="1">
            <a:off x="4737100" y="2032000"/>
            <a:ext cx="12700" cy="990600"/>
          </a:xfrm>
          <a:prstGeom prst="line">
            <a:avLst/>
          </a:prstGeom>
          <a:noFill/>
          <a:ln w="28575">
            <a:solidFill>
              <a:srgbClr val="CC3300"/>
            </a:solidFill>
            <a:prstDash val="dash"/>
            <a:round/>
            <a:headEnd/>
            <a:tailEnd/>
          </a:ln>
          <a:effectLst/>
        </p:spPr>
        <p:txBody>
          <a:bodyPr>
            <a:spAutoFit/>
          </a:bodyPr>
          <a:lstStyle/>
          <a:p>
            <a:pPr>
              <a:defRPr/>
            </a:pPr>
            <a:endParaRPr lang="zh-CN"/>
          </a:p>
        </p:txBody>
      </p:sp>
      <p:sp>
        <p:nvSpPr>
          <p:cNvPr id="429065" name="Line 9"/>
          <p:cNvSpPr>
            <a:spLocks noChangeShapeType="1"/>
          </p:cNvSpPr>
          <p:nvPr/>
        </p:nvSpPr>
        <p:spPr bwMode="auto">
          <a:xfrm flipH="1">
            <a:off x="5626100" y="2070100"/>
            <a:ext cx="0" cy="1511300"/>
          </a:xfrm>
          <a:prstGeom prst="line">
            <a:avLst/>
          </a:prstGeom>
          <a:noFill/>
          <a:ln w="28575">
            <a:solidFill>
              <a:srgbClr val="CC3300"/>
            </a:solidFill>
            <a:prstDash val="dash"/>
            <a:round/>
            <a:headEnd/>
            <a:tailEnd/>
          </a:ln>
          <a:effectLst/>
        </p:spPr>
        <p:txBody>
          <a:bodyPr>
            <a:spAutoFit/>
          </a:bodyPr>
          <a:lstStyle/>
          <a:p>
            <a:pPr>
              <a:defRPr/>
            </a:pPr>
            <a:endParaRPr lang="zh-CN"/>
          </a:p>
        </p:txBody>
      </p:sp>
      <p:sp>
        <p:nvSpPr>
          <p:cNvPr id="429066" name="Line 10"/>
          <p:cNvSpPr>
            <a:spLocks noChangeShapeType="1"/>
          </p:cNvSpPr>
          <p:nvPr/>
        </p:nvSpPr>
        <p:spPr bwMode="auto">
          <a:xfrm>
            <a:off x="6464300" y="2057400"/>
            <a:ext cx="76200" cy="2413000"/>
          </a:xfrm>
          <a:prstGeom prst="line">
            <a:avLst/>
          </a:prstGeom>
          <a:noFill/>
          <a:ln w="28575">
            <a:solidFill>
              <a:srgbClr val="CC3300"/>
            </a:solidFill>
            <a:prstDash val="dash"/>
            <a:round/>
            <a:headEnd/>
            <a:tailEnd/>
          </a:ln>
          <a:effectLst/>
        </p:spPr>
        <p:txBody>
          <a:bodyPr>
            <a:spAutoFit/>
          </a:bodyPr>
          <a:lstStyle/>
          <a:p>
            <a:pPr>
              <a:defRPr/>
            </a:pPr>
            <a:endParaRPr lang="zh-CN"/>
          </a:p>
        </p:txBody>
      </p:sp>
      <p:sp>
        <p:nvSpPr>
          <p:cNvPr id="429067" name="Line 11"/>
          <p:cNvSpPr>
            <a:spLocks noChangeShapeType="1"/>
          </p:cNvSpPr>
          <p:nvPr/>
        </p:nvSpPr>
        <p:spPr bwMode="auto">
          <a:xfrm>
            <a:off x="7378700" y="1968500"/>
            <a:ext cx="76200" cy="2413000"/>
          </a:xfrm>
          <a:prstGeom prst="line">
            <a:avLst/>
          </a:prstGeom>
          <a:noFill/>
          <a:ln w="28575">
            <a:solidFill>
              <a:srgbClr val="CC3300"/>
            </a:solidFill>
            <a:prstDash val="dash"/>
            <a:round/>
            <a:headEnd/>
            <a:tailEnd/>
          </a:ln>
          <a:effectLst/>
        </p:spPr>
        <p:txBody>
          <a:bodyPr>
            <a:spAutoFit/>
          </a:bodyPr>
          <a:lstStyle/>
          <a:p>
            <a:pPr>
              <a:defRPr/>
            </a:pPr>
            <a:endParaRPr lang="zh-CN"/>
          </a:p>
        </p:txBody>
      </p:sp>
      <p:sp>
        <p:nvSpPr>
          <p:cNvPr id="429068" name="Text Box 12"/>
          <p:cNvSpPr txBox="1">
            <a:spLocks noChangeArrowheads="1"/>
          </p:cNvSpPr>
          <p:nvPr/>
        </p:nvSpPr>
        <p:spPr bwMode="auto">
          <a:xfrm>
            <a:off x="939800" y="2197100"/>
            <a:ext cx="406400" cy="2538413"/>
          </a:xfrm>
          <a:prstGeom prst="rect">
            <a:avLst/>
          </a:prstGeom>
          <a:noFill/>
          <a:ln>
            <a:noFill/>
          </a:ln>
          <a:effectLst/>
        </p:spPr>
        <p:txBody>
          <a:bodyPr>
            <a:spAutoFit/>
          </a:bodyPr>
          <a:lstStyle/>
          <a:p>
            <a:pPr algn="l">
              <a:lnSpc>
                <a:spcPct val="130000"/>
              </a:lnSpc>
              <a:spcBef>
                <a:spcPts val="0"/>
              </a:spcBef>
              <a:defRPr/>
            </a:pPr>
            <a:r>
              <a:rPr lang="en-US">
                <a:solidFill>
                  <a:srgbClr val="FF0000"/>
                </a:solidFill>
                <a:latin typeface="Times New Roman"/>
              </a:rPr>
              <a:t>0</a:t>
            </a:r>
            <a:endParaRPr/>
          </a:p>
          <a:p>
            <a:pPr algn="l">
              <a:lnSpc>
                <a:spcPct val="130000"/>
              </a:lnSpc>
              <a:spcBef>
                <a:spcPts val="0"/>
              </a:spcBef>
              <a:defRPr/>
            </a:pPr>
            <a:r>
              <a:rPr lang="en-US">
                <a:solidFill>
                  <a:srgbClr val="FF0000"/>
                </a:solidFill>
                <a:latin typeface="Times New Roman"/>
              </a:rPr>
              <a:t>1</a:t>
            </a:r>
            <a:endParaRPr/>
          </a:p>
          <a:p>
            <a:pPr algn="l">
              <a:lnSpc>
                <a:spcPct val="130000"/>
              </a:lnSpc>
              <a:spcBef>
                <a:spcPts val="0"/>
              </a:spcBef>
              <a:defRPr/>
            </a:pPr>
            <a:r>
              <a:rPr lang="en-US">
                <a:solidFill>
                  <a:srgbClr val="FF0000"/>
                </a:solidFill>
                <a:latin typeface="Times New Roman"/>
              </a:rPr>
              <a:t>1</a:t>
            </a:r>
            <a:endParaRPr/>
          </a:p>
          <a:p>
            <a:pPr algn="l">
              <a:lnSpc>
                <a:spcPct val="130000"/>
              </a:lnSpc>
              <a:spcBef>
                <a:spcPts val="0"/>
              </a:spcBef>
              <a:defRPr/>
            </a:pPr>
            <a:r>
              <a:rPr lang="en-US">
                <a:solidFill>
                  <a:srgbClr val="FF0000"/>
                </a:solidFill>
                <a:latin typeface="Times New Roman"/>
              </a:rPr>
              <a:t>1</a:t>
            </a:r>
            <a:endParaRPr/>
          </a:p>
        </p:txBody>
      </p:sp>
      <p:sp>
        <p:nvSpPr>
          <p:cNvPr id="429069" name="Text Box 13"/>
          <p:cNvSpPr txBox="1">
            <a:spLocks noChangeArrowheads="1"/>
          </p:cNvSpPr>
          <p:nvPr/>
        </p:nvSpPr>
        <p:spPr bwMode="auto">
          <a:xfrm>
            <a:off x="1714500" y="2235200"/>
            <a:ext cx="406400" cy="2538413"/>
          </a:xfrm>
          <a:prstGeom prst="rect">
            <a:avLst/>
          </a:prstGeom>
          <a:noFill/>
          <a:ln>
            <a:noFill/>
          </a:ln>
          <a:effectLst/>
        </p:spPr>
        <p:txBody>
          <a:bodyPr>
            <a:spAutoFit/>
          </a:bodyPr>
          <a:lstStyle/>
          <a:p>
            <a:pPr algn="l">
              <a:lnSpc>
                <a:spcPct val="130000"/>
              </a:lnSpc>
              <a:spcBef>
                <a:spcPts val="0"/>
              </a:spcBef>
              <a:defRPr/>
            </a:pPr>
            <a:r>
              <a:rPr lang="en-US">
                <a:solidFill>
                  <a:srgbClr val="FF0000"/>
                </a:solidFill>
                <a:latin typeface="Times New Roman"/>
              </a:rPr>
              <a:t>1</a:t>
            </a:r>
            <a:endParaRPr/>
          </a:p>
          <a:p>
            <a:pPr algn="l">
              <a:lnSpc>
                <a:spcPct val="130000"/>
              </a:lnSpc>
              <a:spcBef>
                <a:spcPts val="0"/>
              </a:spcBef>
              <a:defRPr/>
            </a:pPr>
            <a:r>
              <a:rPr lang="en-US">
                <a:solidFill>
                  <a:srgbClr val="FF0000"/>
                </a:solidFill>
                <a:latin typeface="Times New Roman"/>
              </a:rPr>
              <a:t>0</a:t>
            </a:r>
            <a:endParaRPr/>
          </a:p>
          <a:p>
            <a:pPr algn="l">
              <a:lnSpc>
                <a:spcPct val="130000"/>
              </a:lnSpc>
              <a:spcBef>
                <a:spcPts val="0"/>
              </a:spcBef>
              <a:defRPr/>
            </a:pPr>
            <a:r>
              <a:rPr lang="en-US">
                <a:solidFill>
                  <a:srgbClr val="FF0000"/>
                </a:solidFill>
                <a:latin typeface="Times New Roman"/>
              </a:rPr>
              <a:t>1</a:t>
            </a:r>
            <a:endParaRPr/>
          </a:p>
          <a:p>
            <a:pPr algn="l">
              <a:lnSpc>
                <a:spcPct val="130000"/>
              </a:lnSpc>
              <a:spcBef>
                <a:spcPts val="0"/>
              </a:spcBef>
              <a:defRPr/>
            </a:pPr>
            <a:r>
              <a:rPr lang="en-US">
                <a:solidFill>
                  <a:srgbClr val="FF0000"/>
                </a:solidFill>
                <a:latin typeface="Times New Roman"/>
              </a:rPr>
              <a:t>1</a:t>
            </a:r>
            <a:endParaRPr/>
          </a:p>
        </p:txBody>
      </p:sp>
      <p:sp>
        <p:nvSpPr>
          <p:cNvPr id="429070" name="Text Box 14"/>
          <p:cNvSpPr txBox="1">
            <a:spLocks noChangeArrowheads="1"/>
          </p:cNvSpPr>
          <p:nvPr/>
        </p:nvSpPr>
        <p:spPr bwMode="auto">
          <a:xfrm>
            <a:off x="2463800" y="2235200"/>
            <a:ext cx="406400" cy="2538413"/>
          </a:xfrm>
          <a:prstGeom prst="rect">
            <a:avLst/>
          </a:prstGeom>
          <a:noFill/>
          <a:ln>
            <a:noFill/>
          </a:ln>
          <a:effectLst/>
        </p:spPr>
        <p:txBody>
          <a:bodyPr>
            <a:spAutoFit/>
          </a:bodyPr>
          <a:lstStyle/>
          <a:p>
            <a:pPr algn="l">
              <a:lnSpc>
                <a:spcPct val="130000"/>
              </a:lnSpc>
              <a:spcBef>
                <a:spcPts val="0"/>
              </a:spcBef>
              <a:defRPr/>
            </a:pPr>
            <a:r>
              <a:rPr lang="en-US">
                <a:solidFill>
                  <a:srgbClr val="FF0000"/>
                </a:solidFill>
                <a:latin typeface="Times New Roman"/>
              </a:rPr>
              <a:t>1</a:t>
            </a:r>
            <a:endParaRPr/>
          </a:p>
          <a:p>
            <a:pPr algn="l">
              <a:lnSpc>
                <a:spcPct val="130000"/>
              </a:lnSpc>
              <a:spcBef>
                <a:spcPts val="0"/>
              </a:spcBef>
              <a:defRPr/>
            </a:pPr>
            <a:r>
              <a:rPr lang="en-US">
                <a:solidFill>
                  <a:srgbClr val="FF0000"/>
                </a:solidFill>
                <a:latin typeface="Times New Roman"/>
              </a:rPr>
              <a:t>1</a:t>
            </a:r>
            <a:endParaRPr/>
          </a:p>
          <a:p>
            <a:pPr algn="l">
              <a:lnSpc>
                <a:spcPct val="130000"/>
              </a:lnSpc>
              <a:spcBef>
                <a:spcPts val="0"/>
              </a:spcBef>
              <a:defRPr/>
            </a:pPr>
            <a:r>
              <a:rPr lang="en-US">
                <a:solidFill>
                  <a:srgbClr val="FF0000"/>
                </a:solidFill>
                <a:latin typeface="Times New Roman"/>
              </a:rPr>
              <a:t>0</a:t>
            </a:r>
            <a:endParaRPr/>
          </a:p>
          <a:p>
            <a:pPr algn="l">
              <a:lnSpc>
                <a:spcPct val="130000"/>
              </a:lnSpc>
              <a:spcBef>
                <a:spcPts val="0"/>
              </a:spcBef>
              <a:defRPr/>
            </a:pPr>
            <a:r>
              <a:rPr lang="en-US">
                <a:solidFill>
                  <a:srgbClr val="FF0000"/>
                </a:solidFill>
                <a:latin typeface="Times New Roman"/>
              </a:rPr>
              <a:t>1</a:t>
            </a:r>
            <a:endParaRPr/>
          </a:p>
        </p:txBody>
      </p:sp>
      <p:sp>
        <p:nvSpPr>
          <p:cNvPr id="429071" name="Text Box 15"/>
          <p:cNvSpPr txBox="1">
            <a:spLocks noChangeArrowheads="1"/>
          </p:cNvSpPr>
          <p:nvPr/>
        </p:nvSpPr>
        <p:spPr bwMode="auto">
          <a:xfrm>
            <a:off x="3251200" y="2247900"/>
            <a:ext cx="406400" cy="2538413"/>
          </a:xfrm>
          <a:prstGeom prst="rect">
            <a:avLst/>
          </a:prstGeom>
          <a:noFill/>
          <a:ln>
            <a:noFill/>
          </a:ln>
          <a:effectLst/>
        </p:spPr>
        <p:txBody>
          <a:bodyPr>
            <a:spAutoFit/>
          </a:bodyPr>
          <a:lstStyle/>
          <a:p>
            <a:pPr algn="l">
              <a:lnSpc>
                <a:spcPct val="130000"/>
              </a:lnSpc>
              <a:spcBef>
                <a:spcPts val="0"/>
              </a:spcBef>
              <a:defRPr/>
            </a:pPr>
            <a:r>
              <a:rPr lang="en-US">
                <a:solidFill>
                  <a:srgbClr val="FF0000"/>
                </a:solidFill>
                <a:latin typeface="Times New Roman"/>
              </a:rPr>
              <a:t>1</a:t>
            </a:r>
            <a:endParaRPr/>
          </a:p>
          <a:p>
            <a:pPr algn="l">
              <a:lnSpc>
                <a:spcPct val="130000"/>
              </a:lnSpc>
              <a:spcBef>
                <a:spcPts val="0"/>
              </a:spcBef>
              <a:defRPr/>
            </a:pPr>
            <a:r>
              <a:rPr lang="en-US">
                <a:solidFill>
                  <a:srgbClr val="FF0000"/>
                </a:solidFill>
                <a:latin typeface="Times New Roman"/>
              </a:rPr>
              <a:t>1</a:t>
            </a:r>
            <a:endParaRPr/>
          </a:p>
          <a:p>
            <a:pPr algn="l">
              <a:lnSpc>
                <a:spcPct val="130000"/>
              </a:lnSpc>
              <a:spcBef>
                <a:spcPts val="0"/>
              </a:spcBef>
              <a:defRPr/>
            </a:pPr>
            <a:r>
              <a:rPr lang="en-US">
                <a:solidFill>
                  <a:srgbClr val="FF0000"/>
                </a:solidFill>
                <a:latin typeface="Times New Roman"/>
              </a:rPr>
              <a:t>1</a:t>
            </a:r>
            <a:endParaRPr/>
          </a:p>
          <a:p>
            <a:pPr algn="l">
              <a:lnSpc>
                <a:spcPct val="130000"/>
              </a:lnSpc>
              <a:spcBef>
                <a:spcPts val="0"/>
              </a:spcBef>
              <a:defRPr/>
            </a:pPr>
            <a:r>
              <a:rPr lang="en-US">
                <a:solidFill>
                  <a:srgbClr val="FF0000"/>
                </a:solidFill>
                <a:latin typeface="Times New Roman"/>
              </a:rPr>
              <a:t>0</a:t>
            </a:r>
            <a:endParaRPr/>
          </a:p>
        </p:txBody>
      </p:sp>
      <p:sp>
        <p:nvSpPr>
          <p:cNvPr id="429072" name="Text Box 16"/>
          <p:cNvSpPr txBox="1">
            <a:spLocks noChangeArrowheads="1"/>
          </p:cNvSpPr>
          <p:nvPr/>
        </p:nvSpPr>
        <p:spPr bwMode="auto">
          <a:xfrm>
            <a:off x="4089400" y="2209800"/>
            <a:ext cx="406400" cy="2538413"/>
          </a:xfrm>
          <a:prstGeom prst="rect">
            <a:avLst/>
          </a:prstGeom>
          <a:noFill/>
          <a:ln>
            <a:noFill/>
          </a:ln>
          <a:effectLst/>
        </p:spPr>
        <p:txBody>
          <a:bodyPr>
            <a:spAutoFit/>
          </a:bodyPr>
          <a:lstStyle/>
          <a:p>
            <a:pPr algn="l">
              <a:lnSpc>
                <a:spcPct val="130000"/>
              </a:lnSpc>
              <a:spcBef>
                <a:spcPts val="0"/>
              </a:spcBef>
              <a:defRPr/>
            </a:pPr>
            <a:r>
              <a:rPr lang="en-US">
                <a:solidFill>
                  <a:srgbClr val="FF0000"/>
                </a:solidFill>
                <a:latin typeface="Times New Roman"/>
              </a:rPr>
              <a:t>0</a:t>
            </a:r>
            <a:endParaRPr/>
          </a:p>
          <a:p>
            <a:pPr algn="l">
              <a:lnSpc>
                <a:spcPct val="130000"/>
              </a:lnSpc>
              <a:spcBef>
                <a:spcPts val="0"/>
              </a:spcBef>
              <a:defRPr/>
            </a:pPr>
            <a:r>
              <a:rPr lang="en-US">
                <a:solidFill>
                  <a:srgbClr val="FF0000"/>
                </a:solidFill>
                <a:latin typeface="Times New Roman"/>
              </a:rPr>
              <a:t>1</a:t>
            </a:r>
            <a:endParaRPr/>
          </a:p>
          <a:p>
            <a:pPr algn="l">
              <a:lnSpc>
                <a:spcPct val="130000"/>
              </a:lnSpc>
              <a:spcBef>
                <a:spcPts val="0"/>
              </a:spcBef>
              <a:defRPr/>
            </a:pPr>
            <a:r>
              <a:rPr lang="en-US">
                <a:solidFill>
                  <a:srgbClr val="FF0000"/>
                </a:solidFill>
                <a:latin typeface="Times New Roman"/>
              </a:rPr>
              <a:t>1</a:t>
            </a:r>
            <a:endParaRPr/>
          </a:p>
          <a:p>
            <a:pPr algn="l">
              <a:lnSpc>
                <a:spcPct val="130000"/>
              </a:lnSpc>
              <a:spcBef>
                <a:spcPts val="0"/>
              </a:spcBef>
              <a:defRPr/>
            </a:pPr>
            <a:r>
              <a:rPr lang="en-US">
                <a:solidFill>
                  <a:srgbClr val="FF0000"/>
                </a:solidFill>
                <a:latin typeface="Times New Roman"/>
              </a:rPr>
              <a:t>1</a:t>
            </a:r>
            <a:endParaRPr/>
          </a:p>
        </p:txBody>
      </p:sp>
      <p:sp>
        <p:nvSpPr>
          <p:cNvPr id="429073" name="Rectangle 17"/>
          <p:cNvSpPr>
            <a:spLocks noChangeArrowheads="1"/>
          </p:cNvSpPr>
          <p:nvPr/>
        </p:nvSpPr>
        <p:spPr bwMode="auto">
          <a:xfrm>
            <a:off x="255588" y="2286000"/>
            <a:ext cx="712787" cy="2593975"/>
          </a:xfrm>
          <a:prstGeom prst="rect">
            <a:avLst/>
          </a:prstGeom>
          <a:solidFill>
            <a:schemeClr val="bg1"/>
          </a:solidFill>
          <a:ln>
            <a:noFill/>
          </a:ln>
          <a:effectLst/>
        </p:spPr>
        <p:txBody>
          <a:bodyPr anchor="ctr">
            <a:spAutoFit/>
          </a:bodyPr>
          <a:lstStyle/>
          <a:p>
            <a:pPr>
              <a:defRPr/>
            </a:pPr>
            <a:endParaRPr lang="zh-CN"/>
          </a:p>
        </p:txBody>
      </p:sp>
      <p:sp>
        <p:nvSpPr>
          <p:cNvPr id="429074" name="Rectangle 18"/>
          <p:cNvSpPr>
            <a:spLocks noChangeArrowheads="1"/>
          </p:cNvSpPr>
          <p:nvPr/>
        </p:nvSpPr>
        <p:spPr bwMode="auto">
          <a:xfrm>
            <a:off x="376238" y="2198688"/>
            <a:ext cx="522287" cy="457200"/>
          </a:xfrm>
          <a:prstGeom prst="rect">
            <a:avLst/>
          </a:prstGeom>
          <a:noFill/>
          <a:ln>
            <a:noFill/>
          </a:ln>
          <a:effectLst/>
        </p:spPr>
        <p:txBody>
          <a:bodyPr wrap="none">
            <a:spAutoFit/>
          </a:bodyPr>
          <a:lstStyle/>
          <a:p>
            <a:pPr algn="l">
              <a:spcBef>
                <a:spcPts val="0"/>
              </a:spcBef>
              <a:defRPr/>
            </a:pPr>
            <a:r>
              <a:rPr lang="en-US">
                <a:solidFill>
                  <a:srgbClr val="000099"/>
                </a:solidFill>
                <a:latin typeface="Times New Roman"/>
                <a:ea typeface="黑体"/>
              </a:rPr>
              <a:t>Q</a:t>
            </a:r>
            <a:r>
              <a:rPr lang="en-US" baseline="-25000">
                <a:solidFill>
                  <a:srgbClr val="000099"/>
                </a:solidFill>
                <a:latin typeface="Times New Roman"/>
                <a:ea typeface="黑体"/>
              </a:rPr>
              <a:t>0</a:t>
            </a:r>
            <a:endParaRPr/>
          </a:p>
        </p:txBody>
      </p:sp>
      <p:sp>
        <p:nvSpPr>
          <p:cNvPr id="429075" name="Rectangle 19"/>
          <p:cNvSpPr>
            <a:spLocks noChangeArrowheads="1"/>
          </p:cNvSpPr>
          <p:nvPr/>
        </p:nvSpPr>
        <p:spPr bwMode="auto">
          <a:xfrm>
            <a:off x="430213" y="4243388"/>
            <a:ext cx="522287" cy="457200"/>
          </a:xfrm>
          <a:prstGeom prst="rect">
            <a:avLst/>
          </a:prstGeom>
          <a:noFill/>
          <a:ln>
            <a:noFill/>
          </a:ln>
          <a:effectLst/>
        </p:spPr>
        <p:txBody>
          <a:bodyPr wrap="none">
            <a:spAutoFit/>
          </a:bodyPr>
          <a:lstStyle/>
          <a:p>
            <a:pPr algn="l">
              <a:spcBef>
                <a:spcPts val="0"/>
              </a:spcBef>
              <a:defRPr/>
            </a:pPr>
            <a:r>
              <a:rPr lang="en-US">
                <a:solidFill>
                  <a:srgbClr val="000099"/>
                </a:solidFill>
                <a:latin typeface="Times New Roman"/>
                <a:ea typeface="黑体"/>
              </a:rPr>
              <a:t>Q</a:t>
            </a:r>
            <a:r>
              <a:rPr lang="en-US" baseline="-25000">
                <a:solidFill>
                  <a:srgbClr val="000099"/>
                </a:solidFill>
                <a:latin typeface="Times New Roman"/>
                <a:ea typeface="黑体"/>
              </a:rPr>
              <a:t>3</a:t>
            </a:r>
            <a:endParaRPr/>
          </a:p>
        </p:txBody>
      </p:sp>
      <p:sp>
        <p:nvSpPr>
          <p:cNvPr id="429076" name="Rectangle 20"/>
          <p:cNvSpPr>
            <a:spLocks noChangeArrowheads="1"/>
          </p:cNvSpPr>
          <p:nvPr/>
        </p:nvSpPr>
        <p:spPr bwMode="auto">
          <a:xfrm>
            <a:off x="363538" y="3516313"/>
            <a:ext cx="522287" cy="457200"/>
          </a:xfrm>
          <a:prstGeom prst="rect">
            <a:avLst/>
          </a:prstGeom>
          <a:noFill/>
          <a:ln>
            <a:noFill/>
          </a:ln>
          <a:effectLst/>
        </p:spPr>
        <p:txBody>
          <a:bodyPr wrap="none">
            <a:spAutoFit/>
          </a:bodyPr>
          <a:lstStyle/>
          <a:p>
            <a:pPr algn="l">
              <a:spcBef>
                <a:spcPts val="0"/>
              </a:spcBef>
              <a:defRPr/>
            </a:pPr>
            <a:r>
              <a:rPr lang="en-US">
                <a:solidFill>
                  <a:srgbClr val="000099"/>
                </a:solidFill>
                <a:latin typeface="Times New Roman"/>
                <a:ea typeface="黑体"/>
              </a:rPr>
              <a:t>Q</a:t>
            </a:r>
            <a:r>
              <a:rPr lang="en-US" baseline="-25000">
                <a:solidFill>
                  <a:srgbClr val="000099"/>
                </a:solidFill>
                <a:latin typeface="Times New Roman"/>
                <a:ea typeface="黑体"/>
              </a:rPr>
              <a:t>2</a:t>
            </a:r>
            <a:endParaRPr/>
          </a:p>
        </p:txBody>
      </p:sp>
      <p:sp>
        <p:nvSpPr>
          <p:cNvPr id="429077" name="Rectangle 21"/>
          <p:cNvSpPr>
            <a:spLocks noChangeArrowheads="1"/>
          </p:cNvSpPr>
          <p:nvPr/>
        </p:nvSpPr>
        <p:spPr bwMode="auto">
          <a:xfrm>
            <a:off x="376238" y="2816225"/>
            <a:ext cx="522287" cy="457200"/>
          </a:xfrm>
          <a:prstGeom prst="rect">
            <a:avLst/>
          </a:prstGeom>
          <a:noFill/>
          <a:ln>
            <a:noFill/>
          </a:ln>
          <a:effectLst/>
        </p:spPr>
        <p:txBody>
          <a:bodyPr wrap="none">
            <a:spAutoFit/>
          </a:bodyPr>
          <a:lstStyle/>
          <a:p>
            <a:pPr algn="l">
              <a:spcBef>
                <a:spcPts val="0"/>
              </a:spcBef>
              <a:defRPr/>
            </a:pPr>
            <a:r>
              <a:rPr lang="en-US">
                <a:solidFill>
                  <a:srgbClr val="000099"/>
                </a:solidFill>
                <a:latin typeface="Times New Roman"/>
                <a:ea typeface="黑体"/>
              </a:rPr>
              <a:t>Q</a:t>
            </a:r>
            <a:r>
              <a:rPr lang="en-US" baseline="-25000">
                <a:solidFill>
                  <a:srgbClr val="000099"/>
                </a:solidFill>
                <a:latin typeface="Times New Roman"/>
                <a:ea typeface="黑体"/>
              </a:rPr>
              <a:t>1</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429059"/>
                                        </p:tgtEl>
                                        <p:attrNameLst>
                                          <p:attrName>style.visibility</p:attrName>
                                        </p:attrNameLst>
                                      </p:cBhvr>
                                      <p:to>
                                        <p:strVal val="visible"/>
                                      </p:to>
                                    </p:set>
                                    <p:animEffect transition="in" filter="checkerboard(across)">
                                      <p:cBhvr>
                                        <p:cTn id="7" dur="500"/>
                                        <p:tgtEl>
                                          <p:spTgt spid="429059"/>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429058"/>
                                        </p:tgtEl>
                                        <p:attrNameLst>
                                          <p:attrName>style.visibility</p:attrName>
                                        </p:attrNameLst>
                                      </p:cBhvr>
                                      <p:to>
                                        <p:strVal val="visible"/>
                                      </p:to>
                                    </p:set>
                                    <p:animEffect transition="in" filter="dissolve">
                                      <p:cBhvr>
                                        <p:cTn id="11" dur="500"/>
                                        <p:tgtEl>
                                          <p:spTgt spid="42905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 presetClass="entr" presetSubtype="16" fill="hold" grpId="0" nodeType="clickEffect">
                                  <p:stCondLst>
                                    <p:cond delay="0"/>
                                  </p:stCondLst>
                                  <p:childTnLst>
                                    <p:set>
                                      <p:cBhvr>
                                        <p:cTn id="15" dur="1" fill="hold">
                                          <p:stCondLst>
                                            <p:cond delay="0"/>
                                          </p:stCondLst>
                                        </p:cTn>
                                        <p:tgtEl>
                                          <p:spTgt spid="429068"/>
                                        </p:tgtEl>
                                        <p:attrNameLst>
                                          <p:attrName>style.visibility</p:attrName>
                                        </p:attrNameLst>
                                      </p:cBhvr>
                                      <p:to>
                                        <p:strVal val="visible"/>
                                      </p:to>
                                    </p:set>
                                    <p:animEffect transition="in" filter="box(in)">
                                      <p:cBhvr>
                                        <p:cTn id="16" dur="500"/>
                                        <p:tgtEl>
                                          <p:spTgt spid="42906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429060"/>
                                        </p:tgtEl>
                                        <p:attrNameLst>
                                          <p:attrName>style.visibility</p:attrName>
                                        </p:attrNameLst>
                                      </p:cBhvr>
                                      <p:to>
                                        <p:strVal val="visible"/>
                                      </p:to>
                                    </p:set>
                                    <p:animEffect transition="in" filter="blinds(horizontal)">
                                      <p:cBhvr>
                                        <p:cTn id="21" dur="500"/>
                                        <p:tgtEl>
                                          <p:spTgt spid="429060"/>
                                        </p:tgtEl>
                                      </p:cBhvr>
                                    </p:animEffect>
                                  </p:childTnLst>
                                </p:cTn>
                              </p:par>
                            </p:childTnLst>
                          </p:cTn>
                        </p:par>
                        <p:par>
                          <p:cTn id="22" fill="hold" nodeType="afterGroup">
                            <p:stCondLst>
                              <p:cond delay="500"/>
                            </p:stCondLst>
                            <p:childTnLst>
                              <p:par>
                                <p:cTn id="23" presetID="4" presetClass="entr" presetSubtype="16" fill="hold" grpId="0" nodeType="afterEffect">
                                  <p:stCondLst>
                                    <p:cond delay="0"/>
                                  </p:stCondLst>
                                  <p:childTnLst>
                                    <p:set>
                                      <p:cBhvr>
                                        <p:cTn id="24" dur="1" fill="hold">
                                          <p:stCondLst>
                                            <p:cond delay="0"/>
                                          </p:stCondLst>
                                        </p:cTn>
                                        <p:tgtEl>
                                          <p:spTgt spid="429069"/>
                                        </p:tgtEl>
                                        <p:attrNameLst>
                                          <p:attrName>style.visibility</p:attrName>
                                        </p:attrNameLst>
                                      </p:cBhvr>
                                      <p:to>
                                        <p:strVal val="visible"/>
                                      </p:to>
                                    </p:set>
                                    <p:animEffect transition="in" filter="box(in)">
                                      <p:cBhvr>
                                        <p:cTn id="25" dur="500"/>
                                        <p:tgtEl>
                                          <p:spTgt spid="429069"/>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429061"/>
                                        </p:tgtEl>
                                        <p:attrNameLst>
                                          <p:attrName>style.visibility</p:attrName>
                                        </p:attrNameLst>
                                      </p:cBhvr>
                                      <p:to>
                                        <p:strVal val="visible"/>
                                      </p:to>
                                    </p:set>
                                    <p:animEffect transition="in" filter="blinds(horizontal)">
                                      <p:cBhvr>
                                        <p:cTn id="30" dur="500"/>
                                        <p:tgtEl>
                                          <p:spTgt spid="429061"/>
                                        </p:tgtEl>
                                      </p:cBhvr>
                                    </p:animEffect>
                                  </p:childTnLst>
                                </p:cTn>
                              </p:par>
                            </p:childTnLst>
                          </p:cTn>
                        </p:par>
                        <p:par>
                          <p:cTn id="31" fill="hold" nodeType="afterGroup">
                            <p:stCondLst>
                              <p:cond delay="500"/>
                            </p:stCondLst>
                            <p:childTnLst>
                              <p:par>
                                <p:cTn id="32" presetID="4" presetClass="entr" presetSubtype="16" fill="hold" grpId="0" nodeType="afterEffect">
                                  <p:stCondLst>
                                    <p:cond delay="0"/>
                                  </p:stCondLst>
                                  <p:childTnLst>
                                    <p:set>
                                      <p:cBhvr>
                                        <p:cTn id="33" dur="1" fill="hold">
                                          <p:stCondLst>
                                            <p:cond delay="0"/>
                                          </p:stCondLst>
                                        </p:cTn>
                                        <p:tgtEl>
                                          <p:spTgt spid="429070"/>
                                        </p:tgtEl>
                                        <p:attrNameLst>
                                          <p:attrName>style.visibility</p:attrName>
                                        </p:attrNameLst>
                                      </p:cBhvr>
                                      <p:to>
                                        <p:strVal val="visible"/>
                                      </p:to>
                                    </p:set>
                                    <p:animEffect transition="in" filter="box(in)">
                                      <p:cBhvr>
                                        <p:cTn id="34" dur="500"/>
                                        <p:tgtEl>
                                          <p:spTgt spid="429070"/>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nodeType="clickEffect">
                                  <p:stCondLst>
                                    <p:cond delay="0"/>
                                  </p:stCondLst>
                                  <p:childTnLst>
                                    <p:set>
                                      <p:cBhvr>
                                        <p:cTn id="38" dur="1" fill="hold">
                                          <p:stCondLst>
                                            <p:cond delay="0"/>
                                          </p:stCondLst>
                                        </p:cTn>
                                        <p:tgtEl>
                                          <p:spTgt spid="429062"/>
                                        </p:tgtEl>
                                        <p:attrNameLst>
                                          <p:attrName>style.visibility</p:attrName>
                                        </p:attrNameLst>
                                      </p:cBhvr>
                                      <p:to>
                                        <p:strVal val="visible"/>
                                      </p:to>
                                    </p:set>
                                    <p:animEffect transition="in" filter="blinds(horizontal)">
                                      <p:cBhvr>
                                        <p:cTn id="39" dur="500"/>
                                        <p:tgtEl>
                                          <p:spTgt spid="429062"/>
                                        </p:tgtEl>
                                      </p:cBhvr>
                                    </p:animEffect>
                                  </p:childTnLst>
                                </p:cTn>
                              </p:par>
                            </p:childTnLst>
                          </p:cTn>
                        </p:par>
                        <p:par>
                          <p:cTn id="40" fill="hold" nodeType="afterGroup">
                            <p:stCondLst>
                              <p:cond delay="500"/>
                            </p:stCondLst>
                            <p:childTnLst>
                              <p:par>
                                <p:cTn id="41" presetID="4" presetClass="entr" presetSubtype="16" fill="hold" grpId="0" nodeType="afterEffect">
                                  <p:stCondLst>
                                    <p:cond delay="0"/>
                                  </p:stCondLst>
                                  <p:childTnLst>
                                    <p:set>
                                      <p:cBhvr>
                                        <p:cTn id="42" dur="1" fill="hold">
                                          <p:stCondLst>
                                            <p:cond delay="0"/>
                                          </p:stCondLst>
                                        </p:cTn>
                                        <p:tgtEl>
                                          <p:spTgt spid="429071"/>
                                        </p:tgtEl>
                                        <p:attrNameLst>
                                          <p:attrName>style.visibility</p:attrName>
                                        </p:attrNameLst>
                                      </p:cBhvr>
                                      <p:to>
                                        <p:strVal val="visible"/>
                                      </p:to>
                                    </p:set>
                                    <p:animEffect transition="in" filter="box(in)">
                                      <p:cBhvr>
                                        <p:cTn id="43" dur="500"/>
                                        <p:tgtEl>
                                          <p:spTgt spid="429071"/>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nodeType="clickEffect">
                                  <p:stCondLst>
                                    <p:cond delay="0"/>
                                  </p:stCondLst>
                                  <p:childTnLst>
                                    <p:set>
                                      <p:cBhvr>
                                        <p:cTn id="47" dur="1" fill="hold">
                                          <p:stCondLst>
                                            <p:cond delay="0"/>
                                          </p:stCondLst>
                                        </p:cTn>
                                        <p:tgtEl>
                                          <p:spTgt spid="429063"/>
                                        </p:tgtEl>
                                        <p:attrNameLst>
                                          <p:attrName>style.visibility</p:attrName>
                                        </p:attrNameLst>
                                      </p:cBhvr>
                                      <p:to>
                                        <p:strVal val="visible"/>
                                      </p:to>
                                    </p:set>
                                    <p:animEffect transition="in" filter="blinds(horizontal)">
                                      <p:cBhvr>
                                        <p:cTn id="48" dur="500"/>
                                        <p:tgtEl>
                                          <p:spTgt spid="429063"/>
                                        </p:tgtEl>
                                      </p:cBhvr>
                                    </p:animEffect>
                                  </p:childTnLst>
                                </p:cTn>
                              </p:par>
                            </p:childTnLst>
                          </p:cTn>
                        </p:par>
                        <p:par>
                          <p:cTn id="49" fill="hold" nodeType="afterGroup">
                            <p:stCondLst>
                              <p:cond delay="500"/>
                            </p:stCondLst>
                            <p:childTnLst>
                              <p:par>
                                <p:cTn id="50" presetID="4" presetClass="entr" presetSubtype="16" fill="hold" grpId="0" nodeType="afterEffect">
                                  <p:stCondLst>
                                    <p:cond delay="0"/>
                                  </p:stCondLst>
                                  <p:childTnLst>
                                    <p:set>
                                      <p:cBhvr>
                                        <p:cTn id="51" dur="1" fill="hold">
                                          <p:stCondLst>
                                            <p:cond delay="0"/>
                                          </p:stCondLst>
                                        </p:cTn>
                                        <p:tgtEl>
                                          <p:spTgt spid="429072"/>
                                        </p:tgtEl>
                                        <p:attrNameLst>
                                          <p:attrName>style.visibility</p:attrName>
                                        </p:attrNameLst>
                                      </p:cBhvr>
                                      <p:to>
                                        <p:strVal val="visible"/>
                                      </p:to>
                                    </p:set>
                                    <p:animEffect transition="in" filter="box(in)">
                                      <p:cBhvr>
                                        <p:cTn id="52" dur="500"/>
                                        <p:tgtEl>
                                          <p:spTgt spid="42907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3" presetClass="entr" presetSubtype="10" fill="hold" nodeType="clickEffect">
                                  <p:stCondLst>
                                    <p:cond delay="0"/>
                                  </p:stCondLst>
                                  <p:childTnLst>
                                    <p:set>
                                      <p:cBhvr>
                                        <p:cTn id="56" dur="1" fill="hold">
                                          <p:stCondLst>
                                            <p:cond delay="0"/>
                                          </p:stCondLst>
                                        </p:cTn>
                                        <p:tgtEl>
                                          <p:spTgt spid="429064"/>
                                        </p:tgtEl>
                                        <p:attrNameLst>
                                          <p:attrName>style.visibility</p:attrName>
                                        </p:attrNameLst>
                                      </p:cBhvr>
                                      <p:to>
                                        <p:strVal val="visible"/>
                                      </p:to>
                                    </p:set>
                                    <p:animEffect transition="in" filter="blinds(horizontal)">
                                      <p:cBhvr>
                                        <p:cTn id="57" dur="500"/>
                                        <p:tgtEl>
                                          <p:spTgt spid="429064"/>
                                        </p:tgtEl>
                                      </p:cBhvr>
                                    </p:animEffect>
                                  </p:childTnLst>
                                </p:cTn>
                              </p:par>
                            </p:childTnLst>
                          </p:cTn>
                        </p:par>
                        <p:par>
                          <p:cTn id="58" fill="hold" nodeType="afterGroup">
                            <p:stCondLst>
                              <p:cond delay="500"/>
                            </p:stCondLst>
                            <p:childTnLst>
                              <p:par>
                                <p:cTn id="59" presetID="3" presetClass="entr" presetSubtype="10" fill="hold" nodeType="afterEffect">
                                  <p:stCondLst>
                                    <p:cond delay="0"/>
                                  </p:stCondLst>
                                  <p:childTnLst>
                                    <p:set>
                                      <p:cBhvr>
                                        <p:cTn id="60" dur="1" fill="hold">
                                          <p:stCondLst>
                                            <p:cond delay="0"/>
                                          </p:stCondLst>
                                        </p:cTn>
                                        <p:tgtEl>
                                          <p:spTgt spid="429065"/>
                                        </p:tgtEl>
                                        <p:attrNameLst>
                                          <p:attrName>style.visibility</p:attrName>
                                        </p:attrNameLst>
                                      </p:cBhvr>
                                      <p:to>
                                        <p:strVal val="visible"/>
                                      </p:to>
                                    </p:set>
                                    <p:animEffect transition="in" filter="blinds(horizontal)">
                                      <p:cBhvr>
                                        <p:cTn id="61" dur="500"/>
                                        <p:tgtEl>
                                          <p:spTgt spid="429065"/>
                                        </p:tgtEl>
                                      </p:cBhvr>
                                    </p:animEffect>
                                  </p:childTnLst>
                                </p:cTn>
                              </p:par>
                            </p:childTnLst>
                          </p:cTn>
                        </p:par>
                        <p:par>
                          <p:cTn id="62" fill="hold" nodeType="afterGroup">
                            <p:stCondLst>
                              <p:cond delay="1000"/>
                            </p:stCondLst>
                            <p:childTnLst>
                              <p:par>
                                <p:cTn id="63" presetID="3" presetClass="entr" presetSubtype="10" fill="hold" nodeType="afterEffect">
                                  <p:stCondLst>
                                    <p:cond delay="0"/>
                                  </p:stCondLst>
                                  <p:childTnLst>
                                    <p:set>
                                      <p:cBhvr>
                                        <p:cTn id="64" dur="1" fill="hold">
                                          <p:stCondLst>
                                            <p:cond delay="0"/>
                                          </p:stCondLst>
                                        </p:cTn>
                                        <p:tgtEl>
                                          <p:spTgt spid="429066"/>
                                        </p:tgtEl>
                                        <p:attrNameLst>
                                          <p:attrName>style.visibility</p:attrName>
                                        </p:attrNameLst>
                                      </p:cBhvr>
                                      <p:to>
                                        <p:strVal val="visible"/>
                                      </p:to>
                                    </p:set>
                                    <p:animEffect transition="in" filter="blinds(horizontal)">
                                      <p:cBhvr>
                                        <p:cTn id="65" dur="500"/>
                                        <p:tgtEl>
                                          <p:spTgt spid="429066"/>
                                        </p:tgtEl>
                                      </p:cBhvr>
                                    </p:animEffect>
                                  </p:childTnLst>
                                </p:cTn>
                              </p:par>
                            </p:childTnLst>
                          </p:cTn>
                        </p:par>
                        <p:par>
                          <p:cTn id="66" fill="hold" nodeType="afterGroup">
                            <p:stCondLst>
                              <p:cond delay="1500"/>
                            </p:stCondLst>
                            <p:childTnLst>
                              <p:par>
                                <p:cTn id="67" presetID="3" presetClass="entr" presetSubtype="10" fill="hold" nodeType="afterEffect">
                                  <p:stCondLst>
                                    <p:cond delay="0"/>
                                  </p:stCondLst>
                                  <p:childTnLst>
                                    <p:set>
                                      <p:cBhvr>
                                        <p:cTn id="68" dur="1" fill="hold">
                                          <p:stCondLst>
                                            <p:cond delay="0"/>
                                          </p:stCondLst>
                                        </p:cTn>
                                        <p:tgtEl>
                                          <p:spTgt spid="429067"/>
                                        </p:tgtEl>
                                        <p:attrNameLst>
                                          <p:attrName>style.visibility</p:attrName>
                                        </p:attrNameLst>
                                      </p:cBhvr>
                                      <p:to>
                                        <p:strVal val="visible"/>
                                      </p:to>
                                    </p:set>
                                    <p:animEffect transition="in" filter="blinds(horizontal)">
                                      <p:cBhvr>
                                        <p:cTn id="69" dur="500"/>
                                        <p:tgtEl>
                                          <p:spTgt spid="4290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68" grpId="0" autoUpdateAnimBg="0"/>
      <p:bldP spid="429069" grpId="0" autoUpdateAnimBg="0"/>
      <p:bldP spid="429070" grpId="0" autoUpdateAnimBg="0"/>
      <p:bldP spid="429071" grpId="0" autoUpdateAnimBg="0"/>
      <p:bldP spid="429072" grpId="0" autoUpdateAnimBg="0"/>
    </p:bldLst>
  </p:timing>
</p:sld>
</file>

<file path=ppt/slides/slide1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 name="标题 1"/>
          <p:cNvSpPr>
            <a:spLocks noGrp="1"/>
          </p:cNvSpPr>
          <p:nvPr>
            <p:ph type="title"/>
          </p:nvPr>
        </p:nvSpPr>
        <p:spPr bwMode="auto"/>
        <p:txBody>
          <a:bodyPr/>
          <a:lstStyle/>
          <a:p>
            <a:pPr>
              <a:defRPr/>
            </a:pPr>
            <a:r>
              <a:rPr lang="en-US"/>
              <a:t>Verilog HDL</a:t>
            </a:r>
            <a:endParaRPr lang="zh-CN"/>
          </a:p>
        </p:txBody>
      </p:sp>
      <p:grpSp>
        <p:nvGrpSpPr>
          <p:cNvPr id="5" name="Group 164"/>
          <p:cNvGrpSpPr/>
          <p:nvPr/>
        </p:nvGrpSpPr>
        <p:grpSpPr bwMode="auto">
          <a:xfrm>
            <a:off x="3923928" y="229828"/>
            <a:ext cx="5051424" cy="3302000"/>
            <a:chOff x="0" y="1696"/>
            <a:chExt cx="3182" cy="2080"/>
          </a:xfrm>
        </p:grpSpPr>
        <p:sp>
          <p:nvSpPr>
            <p:cNvPr id="6" name="AutoShape 2"/>
            <p:cNvSpPr>
              <a:spLocks noChangeArrowheads="1"/>
            </p:cNvSpPr>
            <p:nvPr/>
          </p:nvSpPr>
          <p:spPr bwMode="auto">
            <a:xfrm>
              <a:off x="0" y="1696"/>
              <a:ext cx="3080" cy="2080"/>
            </a:xfrm>
            <a:prstGeom prst="roundRect">
              <a:avLst>
                <a:gd name="adj" fmla="val 16667"/>
              </a:avLst>
            </a:prstGeom>
            <a:solidFill>
              <a:schemeClr val="bg1"/>
            </a:solidFill>
            <a:ln>
              <a:noFill/>
            </a:ln>
            <a:effectLst/>
          </p:spPr>
          <p:txBody>
            <a:bodyPr wrap="none" anchor="ctr">
              <a:spAutoFit/>
            </a:bodyPr>
            <a:lstStyle/>
            <a:p>
              <a:pPr>
                <a:defRPr/>
              </a:pPr>
              <a:endParaRPr lang="zh-CN"/>
            </a:p>
          </p:txBody>
        </p:sp>
        <p:sp>
          <p:nvSpPr>
            <p:cNvPr id="7" name="Text Box 4"/>
            <p:cNvSpPr txBox="1">
              <a:spLocks noChangeArrowheads="1"/>
            </p:cNvSpPr>
            <p:nvPr/>
          </p:nvSpPr>
          <p:spPr bwMode="auto">
            <a:xfrm>
              <a:off x="0" y="2448"/>
              <a:ext cx="540" cy="288"/>
            </a:xfrm>
            <a:prstGeom prst="rect">
              <a:avLst/>
            </a:prstGeom>
            <a:noFill/>
            <a:ln>
              <a:noFill/>
            </a:ln>
            <a:effectLst/>
          </p:spPr>
          <p:txBody>
            <a:bodyPr>
              <a:spAutoFit/>
            </a:bodyPr>
            <a:lstStyle/>
            <a:p>
              <a:pPr algn="l">
                <a:spcBef>
                  <a:spcPts val="0"/>
                </a:spcBef>
                <a:defRPr/>
              </a:pPr>
              <a:r>
                <a:rPr lang="zh-CN">
                  <a:latin typeface="Times New Roman"/>
                  <a:ea typeface="楷体_GB2312"/>
                </a:rPr>
                <a:t>启动</a:t>
              </a:r>
              <a:endParaRPr/>
            </a:p>
          </p:txBody>
        </p:sp>
        <p:sp>
          <p:nvSpPr>
            <p:cNvPr id="8" name="Rectangle 8"/>
            <p:cNvSpPr>
              <a:spLocks noChangeArrowheads="1"/>
            </p:cNvSpPr>
            <p:nvPr/>
          </p:nvSpPr>
          <p:spPr bwMode="auto">
            <a:xfrm>
              <a:off x="1315" y="2115"/>
              <a:ext cx="835" cy="288"/>
            </a:xfrm>
            <a:prstGeom prst="rect">
              <a:avLst/>
            </a:prstGeom>
            <a:noFill/>
            <a:ln>
              <a:noFill/>
            </a:ln>
            <a:effectLst/>
          </p:spPr>
          <p:txBody>
            <a:bodyPr wrap="none">
              <a:spAutoFit/>
            </a:bodyPr>
            <a:lstStyle/>
            <a:p>
              <a:pPr algn="l">
                <a:spcBef>
                  <a:spcPts val="0"/>
                </a:spcBef>
                <a:defRPr/>
              </a:pPr>
              <a:r>
                <a:rPr lang="en-US">
                  <a:solidFill>
                    <a:srgbClr val="FF0000"/>
                  </a:solidFill>
                  <a:latin typeface="Times New Roman"/>
                  <a:ea typeface="楷体_GB2312"/>
                </a:rPr>
                <a:t>0  1   1  1</a:t>
              </a:r>
              <a:endParaRPr/>
            </a:p>
          </p:txBody>
        </p:sp>
        <p:sp>
          <p:nvSpPr>
            <p:cNvPr id="9" name="Rectangle 9"/>
            <p:cNvSpPr>
              <a:spLocks noChangeArrowheads="1"/>
            </p:cNvSpPr>
            <p:nvPr/>
          </p:nvSpPr>
          <p:spPr bwMode="auto">
            <a:xfrm>
              <a:off x="1556" y="3478"/>
              <a:ext cx="788" cy="288"/>
            </a:xfrm>
            <a:prstGeom prst="rect">
              <a:avLst/>
            </a:prstGeom>
            <a:noFill/>
            <a:ln>
              <a:noFill/>
            </a:ln>
            <a:effectLst/>
          </p:spPr>
          <p:txBody>
            <a:bodyPr wrap="none">
              <a:spAutoFit/>
            </a:bodyPr>
            <a:lstStyle/>
            <a:p>
              <a:pPr algn="l">
                <a:spcBef>
                  <a:spcPts val="0"/>
                </a:spcBef>
                <a:defRPr/>
              </a:pPr>
              <a:r>
                <a:rPr lang="en-US">
                  <a:solidFill>
                    <a:srgbClr val="FF0000"/>
                  </a:solidFill>
                  <a:latin typeface="Times New Roman"/>
                  <a:ea typeface="楷体_GB2312"/>
                </a:rPr>
                <a:t>0  1  1  1</a:t>
              </a:r>
              <a:endParaRPr/>
            </a:p>
          </p:txBody>
        </p:sp>
        <p:sp>
          <p:nvSpPr>
            <p:cNvPr id="10" name="Rectangle 12"/>
            <p:cNvSpPr>
              <a:spLocks noChangeArrowheads="1"/>
            </p:cNvSpPr>
            <p:nvPr/>
          </p:nvSpPr>
          <p:spPr bwMode="auto">
            <a:xfrm>
              <a:off x="1144" y="2371"/>
              <a:ext cx="1302" cy="810"/>
            </a:xfrm>
            <a:prstGeom prst="rect">
              <a:avLst/>
            </a:prstGeom>
            <a:noFill/>
            <a:ln w="19050">
              <a:solidFill>
                <a:schemeClr val="tx1"/>
              </a:solidFill>
              <a:miter lim="800000"/>
              <a:headEnd/>
              <a:tailEnd/>
            </a:ln>
            <a:effectLst/>
          </p:spPr>
          <p:txBody>
            <a:bodyPr wrap="none" anchor="ctr">
              <a:spAutoFit/>
            </a:bodyPr>
            <a:lstStyle/>
            <a:p>
              <a:pPr>
                <a:defRPr/>
              </a:pPr>
              <a:endParaRPr lang="zh-CN"/>
            </a:p>
          </p:txBody>
        </p:sp>
        <p:sp>
          <p:nvSpPr>
            <p:cNvPr id="11" name="Line 14"/>
            <p:cNvSpPr>
              <a:spLocks noChangeShapeType="1"/>
            </p:cNvSpPr>
            <p:nvPr/>
          </p:nvSpPr>
          <p:spPr bwMode="auto">
            <a:xfrm flipV="1">
              <a:off x="429" y="2620"/>
              <a:ext cx="221" cy="7"/>
            </a:xfrm>
            <a:prstGeom prst="line">
              <a:avLst/>
            </a:prstGeom>
            <a:noFill/>
            <a:ln w="28575">
              <a:solidFill>
                <a:schemeClr val="tx1"/>
              </a:solidFill>
              <a:round/>
              <a:headEnd/>
              <a:tailEnd/>
            </a:ln>
            <a:effectLst/>
          </p:spPr>
          <p:txBody>
            <a:bodyPr>
              <a:spAutoFit/>
            </a:bodyPr>
            <a:lstStyle/>
            <a:p>
              <a:pPr>
                <a:defRPr/>
              </a:pPr>
              <a:endParaRPr lang="zh-CN"/>
            </a:p>
          </p:txBody>
        </p:sp>
        <p:sp>
          <p:nvSpPr>
            <p:cNvPr id="12" name="Line 15"/>
            <p:cNvSpPr>
              <a:spLocks noChangeShapeType="1"/>
            </p:cNvSpPr>
            <p:nvPr/>
          </p:nvSpPr>
          <p:spPr bwMode="auto">
            <a:xfrm>
              <a:off x="399" y="2487"/>
              <a:ext cx="244" cy="0"/>
            </a:xfrm>
            <a:prstGeom prst="line">
              <a:avLst/>
            </a:prstGeom>
            <a:noFill/>
            <a:ln w="28575">
              <a:solidFill>
                <a:schemeClr val="tx1"/>
              </a:solidFill>
              <a:round/>
              <a:headEnd/>
              <a:tailEnd/>
            </a:ln>
            <a:effectLst/>
          </p:spPr>
          <p:txBody>
            <a:bodyPr>
              <a:spAutoFit/>
            </a:bodyPr>
            <a:lstStyle/>
            <a:p>
              <a:pPr>
                <a:defRPr/>
              </a:pPr>
              <a:endParaRPr lang="zh-CN"/>
            </a:p>
          </p:txBody>
        </p:sp>
        <p:sp>
          <p:nvSpPr>
            <p:cNvPr id="13" name="Line 17"/>
            <p:cNvSpPr>
              <a:spLocks noChangeShapeType="1"/>
            </p:cNvSpPr>
            <p:nvPr/>
          </p:nvSpPr>
          <p:spPr bwMode="auto">
            <a:xfrm flipV="1">
              <a:off x="944" y="2553"/>
              <a:ext cx="200" cy="2"/>
            </a:xfrm>
            <a:prstGeom prst="line">
              <a:avLst/>
            </a:prstGeom>
            <a:noFill/>
            <a:ln w="28575">
              <a:solidFill>
                <a:schemeClr val="tx1"/>
              </a:solidFill>
              <a:round/>
              <a:headEnd/>
              <a:tailEnd/>
            </a:ln>
            <a:effectLst/>
          </p:spPr>
          <p:txBody>
            <a:bodyPr>
              <a:spAutoFit/>
            </a:bodyPr>
            <a:lstStyle/>
            <a:p>
              <a:pPr>
                <a:defRPr/>
              </a:pPr>
              <a:endParaRPr lang="zh-CN"/>
            </a:p>
          </p:txBody>
        </p:sp>
        <p:sp>
          <p:nvSpPr>
            <p:cNvPr id="14" name="Line 20"/>
            <p:cNvSpPr>
              <a:spLocks noChangeShapeType="1"/>
            </p:cNvSpPr>
            <p:nvPr/>
          </p:nvSpPr>
          <p:spPr bwMode="auto">
            <a:xfrm flipV="1">
              <a:off x="1369" y="2119"/>
              <a:ext cx="176" cy="2"/>
            </a:xfrm>
            <a:prstGeom prst="line">
              <a:avLst/>
            </a:prstGeom>
            <a:noFill/>
            <a:ln w="28575">
              <a:solidFill>
                <a:schemeClr val="tx1"/>
              </a:solidFill>
              <a:round/>
              <a:headEnd/>
              <a:tailEnd/>
            </a:ln>
            <a:effectLst/>
          </p:spPr>
          <p:txBody>
            <a:bodyPr>
              <a:spAutoFit/>
            </a:bodyPr>
            <a:lstStyle/>
            <a:p>
              <a:pPr>
                <a:defRPr/>
              </a:pPr>
              <a:endParaRPr lang="zh-CN"/>
            </a:p>
          </p:txBody>
        </p:sp>
        <p:sp>
          <p:nvSpPr>
            <p:cNvPr id="15" name="Line 21"/>
            <p:cNvSpPr>
              <a:spLocks noChangeShapeType="1"/>
            </p:cNvSpPr>
            <p:nvPr/>
          </p:nvSpPr>
          <p:spPr bwMode="auto">
            <a:xfrm flipV="1">
              <a:off x="1346" y="2047"/>
              <a:ext cx="440" cy="4"/>
            </a:xfrm>
            <a:prstGeom prst="line">
              <a:avLst/>
            </a:prstGeom>
            <a:noFill/>
            <a:ln w="28575">
              <a:solidFill>
                <a:schemeClr val="tx1"/>
              </a:solidFill>
              <a:round/>
              <a:headEnd/>
              <a:tailEnd/>
            </a:ln>
            <a:effectLst/>
          </p:spPr>
          <p:txBody>
            <a:bodyPr>
              <a:spAutoFit/>
            </a:bodyPr>
            <a:lstStyle/>
            <a:p>
              <a:pPr>
                <a:defRPr/>
              </a:pPr>
              <a:endParaRPr lang="zh-CN"/>
            </a:p>
          </p:txBody>
        </p:sp>
        <p:sp>
          <p:nvSpPr>
            <p:cNvPr id="16" name="Line 22"/>
            <p:cNvSpPr>
              <a:spLocks noChangeShapeType="1"/>
            </p:cNvSpPr>
            <p:nvPr/>
          </p:nvSpPr>
          <p:spPr bwMode="auto">
            <a:xfrm flipV="1">
              <a:off x="1360" y="1990"/>
              <a:ext cx="572" cy="4"/>
            </a:xfrm>
            <a:prstGeom prst="line">
              <a:avLst/>
            </a:prstGeom>
            <a:noFill/>
            <a:ln w="28575">
              <a:solidFill>
                <a:schemeClr val="tx1"/>
              </a:solidFill>
              <a:round/>
              <a:headEnd/>
              <a:tailEnd/>
            </a:ln>
            <a:effectLst/>
          </p:spPr>
          <p:txBody>
            <a:bodyPr>
              <a:spAutoFit/>
            </a:bodyPr>
            <a:lstStyle/>
            <a:p>
              <a:pPr>
                <a:defRPr/>
              </a:pPr>
              <a:endParaRPr lang="zh-CN"/>
            </a:p>
          </p:txBody>
        </p:sp>
        <p:sp>
          <p:nvSpPr>
            <p:cNvPr id="17" name="Line 23"/>
            <p:cNvSpPr>
              <a:spLocks noChangeShapeType="1"/>
            </p:cNvSpPr>
            <p:nvPr/>
          </p:nvSpPr>
          <p:spPr bwMode="auto">
            <a:xfrm flipV="1">
              <a:off x="1360" y="1896"/>
              <a:ext cx="1275" cy="8"/>
            </a:xfrm>
            <a:prstGeom prst="line">
              <a:avLst/>
            </a:prstGeom>
            <a:noFill/>
            <a:ln w="28575">
              <a:solidFill>
                <a:schemeClr val="tx1"/>
              </a:solidFill>
              <a:round/>
              <a:headEnd/>
              <a:tailEnd/>
            </a:ln>
            <a:effectLst/>
          </p:spPr>
          <p:txBody>
            <a:bodyPr>
              <a:spAutoFit/>
            </a:bodyPr>
            <a:lstStyle/>
            <a:p>
              <a:pPr>
                <a:defRPr/>
              </a:pPr>
              <a:endParaRPr lang="zh-CN"/>
            </a:p>
          </p:txBody>
        </p:sp>
        <p:sp>
          <p:nvSpPr>
            <p:cNvPr id="18" name="Line 24"/>
            <p:cNvSpPr>
              <a:spLocks noChangeShapeType="1"/>
            </p:cNvSpPr>
            <p:nvPr/>
          </p:nvSpPr>
          <p:spPr bwMode="auto">
            <a:xfrm>
              <a:off x="1536" y="2112"/>
              <a:ext cx="0" cy="258"/>
            </a:xfrm>
            <a:prstGeom prst="line">
              <a:avLst/>
            </a:prstGeom>
            <a:noFill/>
            <a:ln w="28575">
              <a:solidFill>
                <a:schemeClr val="tx1"/>
              </a:solidFill>
              <a:round/>
              <a:headEnd/>
              <a:tailEnd/>
            </a:ln>
            <a:effectLst/>
          </p:spPr>
          <p:txBody>
            <a:bodyPr>
              <a:spAutoFit/>
            </a:bodyPr>
            <a:lstStyle/>
            <a:p>
              <a:pPr>
                <a:defRPr/>
              </a:pPr>
              <a:endParaRPr lang="zh-CN"/>
            </a:p>
          </p:txBody>
        </p:sp>
        <p:sp>
          <p:nvSpPr>
            <p:cNvPr id="19" name="Line 25"/>
            <p:cNvSpPr>
              <a:spLocks noChangeShapeType="1"/>
            </p:cNvSpPr>
            <p:nvPr/>
          </p:nvSpPr>
          <p:spPr bwMode="auto">
            <a:xfrm>
              <a:off x="1769" y="2042"/>
              <a:ext cx="0" cy="348"/>
            </a:xfrm>
            <a:prstGeom prst="line">
              <a:avLst/>
            </a:prstGeom>
            <a:noFill/>
            <a:ln w="28575">
              <a:solidFill>
                <a:schemeClr val="tx1"/>
              </a:solidFill>
              <a:round/>
              <a:headEnd/>
              <a:tailEnd/>
            </a:ln>
            <a:effectLst/>
          </p:spPr>
          <p:txBody>
            <a:bodyPr>
              <a:spAutoFit/>
            </a:bodyPr>
            <a:lstStyle/>
            <a:p>
              <a:pPr>
                <a:defRPr/>
              </a:pPr>
              <a:endParaRPr lang="zh-CN"/>
            </a:p>
          </p:txBody>
        </p:sp>
        <p:sp>
          <p:nvSpPr>
            <p:cNvPr id="20" name="Line 26"/>
            <p:cNvSpPr>
              <a:spLocks noChangeShapeType="1"/>
            </p:cNvSpPr>
            <p:nvPr/>
          </p:nvSpPr>
          <p:spPr bwMode="auto">
            <a:xfrm flipH="1">
              <a:off x="1942" y="1983"/>
              <a:ext cx="6" cy="402"/>
            </a:xfrm>
            <a:prstGeom prst="line">
              <a:avLst/>
            </a:prstGeom>
            <a:noFill/>
            <a:ln w="28575">
              <a:solidFill>
                <a:schemeClr val="tx1"/>
              </a:solidFill>
              <a:round/>
              <a:headEnd/>
              <a:tailEnd/>
            </a:ln>
            <a:effectLst/>
          </p:spPr>
          <p:txBody>
            <a:bodyPr>
              <a:spAutoFit/>
            </a:bodyPr>
            <a:lstStyle/>
            <a:p>
              <a:pPr>
                <a:defRPr/>
              </a:pPr>
              <a:endParaRPr lang="zh-CN"/>
            </a:p>
          </p:txBody>
        </p:sp>
        <p:sp>
          <p:nvSpPr>
            <p:cNvPr id="21" name="Line 27"/>
            <p:cNvSpPr>
              <a:spLocks noChangeShapeType="1"/>
            </p:cNvSpPr>
            <p:nvPr/>
          </p:nvSpPr>
          <p:spPr bwMode="auto">
            <a:xfrm>
              <a:off x="2115" y="1887"/>
              <a:ext cx="9" cy="480"/>
            </a:xfrm>
            <a:prstGeom prst="line">
              <a:avLst/>
            </a:prstGeom>
            <a:noFill/>
            <a:ln w="28575">
              <a:solidFill>
                <a:schemeClr val="tx1"/>
              </a:solidFill>
              <a:round/>
              <a:headEnd/>
              <a:tailEnd/>
            </a:ln>
            <a:effectLst/>
          </p:spPr>
          <p:txBody>
            <a:bodyPr>
              <a:spAutoFit/>
            </a:bodyPr>
            <a:lstStyle/>
            <a:p>
              <a:pPr>
                <a:defRPr/>
              </a:pPr>
              <a:endParaRPr lang="zh-CN"/>
            </a:p>
          </p:txBody>
        </p:sp>
        <p:sp>
          <p:nvSpPr>
            <p:cNvPr id="22" name="Line 28"/>
            <p:cNvSpPr>
              <a:spLocks noChangeShapeType="1"/>
            </p:cNvSpPr>
            <p:nvPr/>
          </p:nvSpPr>
          <p:spPr bwMode="auto">
            <a:xfrm flipV="1">
              <a:off x="399" y="2037"/>
              <a:ext cx="668" cy="6"/>
            </a:xfrm>
            <a:prstGeom prst="line">
              <a:avLst/>
            </a:prstGeom>
            <a:noFill/>
            <a:ln w="28575">
              <a:solidFill>
                <a:schemeClr val="tx1"/>
              </a:solidFill>
              <a:round/>
              <a:headEnd/>
              <a:tailEnd/>
            </a:ln>
            <a:effectLst/>
          </p:spPr>
          <p:txBody>
            <a:bodyPr>
              <a:spAutoFit/>
            </a:bodyPr>
            <a:lstStyle/>
            <a:p>
              <a:pPr>
                <a:defRPr/>
              </a:pPr>
              <a:endParaRPr lang="zh-CN"/>
            </a:p>
          </p:txBody>
        </p:sp>
        <p:sp>
          <p:nvSpPr>
            <p:cNvPr id="23" name="Line 29"/>
            <p:cNvSpPr>
              <a:spLocks noChangeShapeType="1"/>
            </p:cNvSpPr>
            <p:nvPr/>
          </p:nvSpPr>
          <p:spPr bwMode="auto">
            <a:xfrm>
              <a:off x="390" y="2040"/>
              <a:ext cx="6" cy="438"/>
            </a:xfrm>
            <a:prstGeom prst="line">
              <a:avLst/>
            </a:prstGeom>
            <a:noFill/>
            <a:ln w="19050">
              <a:solidFill>
                <a:schemeClr val="tx1"/>
              </a:solidFill>
              <a:round/>
              <a:headEnd/>
              <a:tailEnd/>
            </a:ln>
            <a:effectLst/>
          </p:spPr>
          <p:txBody>
            <a:bodyPr>
              <a:spAutoFit/>
            </a:bodyPr>
            <a:lstStyle/>
            <a:p>
              <a:pPr>
                <a:defRPr/>
              </a:pPr>
              <a:endParaRPr lang="zh-CN"/>
            </a:p>
          </p:txBody>
        </p:sp>
        <p:sp>
          <p:nvSpPr>
            <p:cNvPr id="24" name="Text Box 32"/>
            <p:cNvSpPr txBox="1">
              <a:spLocks noChangeArrowheads="1"/>
            </p:cNvSpPr>
            <p:nvPr/>
          </p:nvSpPr>
          <p:spPr bwMode="auto">
            <a:xfrm>
              <a:off x="2792" y="2832"/>
              <a:ext cx="390" cy="250"/>
            </a:xfrm>
            <a:prstGeom prst="rect">
              <a:avLst/>
            </a:prstGeom>
            <a:noFill/>
            <a:ln>
              <a:noFill/>
            </a:ln>
            <a:effectLst/>
          </p:spPr>
          <p:txBody>
            <a:bodyPr>
              <a:spAutoFit/>
            </a:bodyPr>
            <a:lstStyle/>
            <a:p>
              <a:pPr algn="l">
                <a:spcBef>
                  <a:spcPts val="0"/>
                </a:spcBef>
                <a:defRPr/>
              </a:pPr>
              <a:r>
                <a:rPr lang="en-US" sz="2000">
                  <a:latin typeface="Times New Roman"/>
                  <a:ea typeface="楷体_GB2312"/>
                </a:rPr>
                <a:t>CP</a:t>
              </a:r>
              <a:endParaRPr/>
            </a:p>
          </p:txBody>
        </p:sp>
        <p:sp>
          <p:nvSpPr>
            <p:cNvPr id="25" name="Text Box 33"/>
            <p:cNvSpPr txBox="1">
              <a:spLocks noChangeArrowheads="1"/>
            </p:cNvSpPr>
            <p:nvPr/>
          </p:nvSpPr>
          <p:spPr bwMode="auto">
            <a:xfrm>
              <a:off x="1400" y="2346"/>
              <a:ext cx="1062" cy="250"/>
            </a:xfrm>
            <a:prstGeom prst="rect">
              <a:avLst/>
            </a:prstGeom>
            <a:noFill/>
            <a:ln>
              <a:noFill/>
            </a:ln>
            <a:effectLst/>
          </p:spPr>
          <p:txBody>
            <a:bodyPr>
              <a:spAutoFit/>
            </a:bodyPr>
            <a:lstStyle/>
            <a:p>
              <a:pPr algn="l">
                <a:spcBef>
                  <a:spcPts val="0"/>
                </a:spcBef>
                <a:defRPr/>
              </a:pPr>
              <a:r>
                <a:rPr lang="en-US" sz="2000">
                  <a:latin typeface="Times New Roman"/>
                  <a:ea typeface="楷体_GB2312"/>
                </a:rPr>
                <a:t>Q</a:t>
              </a:r>
              <a:r>
                <a:rPr lang="en-US" sz="2000" baseline="-25000">
                  <a:latin typeface="Times New Roman"/>
                  <a:ea typeface="楷体_GB2312"/>
                </a:rPr>
                <a:t>0</a:t>
              </a:r>
              <a:r>
                <a:rPr lang="en-US" sz="2000">
                  <a:latin typeface="Times New Roman"/>
                  <a:ea typeface="楷体_GB2312"/>
                </a:rPr>
                <a:t> Q</a:t>
              </a:r>
              <a:r>
                <a:rPr lang="en-US" sz="2000" baseline="-25000">
                  <a:latin typeface="Times New Roman"/>
                  <a:ea typeface="楷体_GB2312"/>
                </a:rPr>
                <a:t>1</a:t>
              </a:r>
              <a:r>
                <a:rPr lang="en-US" sz="2000">
                  <a:latin typeface="Times New Roman"/>
                  <a:ea typeface="楷体_GB2312"/>
                </a:rPr>
                <a:t>Q</a:t>
              </a:r>
              <a:r>
                <a:rPr lang="en-US" sz="2000" baseline="-25000">
                  <a:latin typeface="Times New Roman"/>
                  <a:ea typeface="楷体_GB2312"/>
                </a:rPr>
                <a:t>2 </a:t>
              </a:r>
              <a:r>
                <a:rPr lang="en-US" sz="2000">
                  <a:latin typeface="Times New Roman"/>
                  <a:ea typeface="楷体_GB2312"/>
                </a:rPr>
                <a:t>Q</a:t>
              </a:r>
              <a:r>
                <a:rPr lang="en-US" sz="2000" baseline="-25000">
                  <a:latin typeface="Times New Roman"/>
                  <a:ea typeface="楷体_GB2312"/>
                </a:rPr>
                <a:t>3</a:t>
              </a:r>
              <a:endParaRPr/>
            </a:p>
          </p:txBody>
        </p:sp>
        <p:sp>
          <p:nvSpPr>
            <p:cNvPr id="26" name="Line 34"/>
            <p:cNvSpPr>
              <a:spLocks noChangeShapeType="1"/>
            </p:cNvSpPr>
            <p:nvPr/>
          </p:nvSpPr>
          <p:spPr bwMode="auto">
            <a:xfrm flipV="1">
              <a:off x="2451" y="2966"/>
              <a:ext cx="317" cy="1"/>
            </a:xfrm>
            <a:prstGeom prst="line">
              <a:avLst/>
            </a:prstGeom>
            <a:noFill/>
            <a:ln w="28575">
              <a:solidFill>
                <a:schemeClr val="tx1"/>
              </a:solidFill>
              <a:round/>
              <a:headEnd type="triangle" w="med" len="med"/>
              <a:tailEnd/>
            </a:ln>
            <a:effectLst/>
          </p:spPr>
          <p:txBody>
            <a:bodyPr>
              <a:spAutoFit/>
            </a:bodyPr>
            <a:lstStyle/>
            <a:p>
              <a:pPr>
                <a:defRPr/>
              </a:pPr>
              <a:endParaRPr lang="zh-CN"/>
            </a:p>
          </p:txBody>
        </p:sp>
        <p:sp>
          <p:nvSpPr>
            <p:cNvPr id="27" name="Text Box 35"/>
            <p:cNvSpPr txBox="1">
              <a:spLocks noChangeArrowheads="1"/>
            </p:cNvSpPr>
            <p:nvPr/>
          </p:nvSpPr>
          <p:spPr bwMode="auto">
            <a:xfrm>
              <a:off x="1156" y="2387"/>
              <a:ext cx="454" cy="682"/>
            </a:xfrm>
            <a:prstGeom prst="rect">
              <a:avLst/>
            </a:prstGeom>
            <a:noFill/>
            <a:ln>
              <a:noFill/>
            </a:ln>
            <a:effectLst/>
          </p:spPr>
          <p:txBody>
            <a:bodyPr>
              <a:spAutoFit/>
            </a:bodyPr>
            <a:lstStyle/>
            <a:p>
              <a:pPr algn="l">
                <a:lnSpc>
                  <a:spcPct val="75000"/>
                </a:lnSpc>
                <a:spcBef>
                  <a:spcPts val="0"/>
                </a:spcBef>
                <a:defRPr/>
              </a:pPr>
              <a:r>
                <a:rPr lang="en-US" sz="2000">
                  <a:latin typeface="Times New Roman"/>
                  <a:ea typeface="楷体_GB2312"/>
                </a:rPr>
                <a:t>S</a:t>
              </a:r>
              <a:r>
                <a:rPr lang="en-US" sz="1400">
                  <a:latin typeface="Times New Roman"/>
                  <a:ea typeface="楷体_GB2312"/>
                </a:rPr>
                <a:t>1</a:t>
              </a:r>
              <a:endParaRPr/>
            </a:p>
            <a:p>
              <a:pPr algn="l">
                <a:lnSpc>
                  <a:spcPct val="75000"/>
                </a:lnSpc>
                <a:spcBef>
                  <a:spcPts val="0"/>
                </a:spcBef>
                <a:defRPr/>
              </a:pPr>
              <a:r>
                <a:rPr lang="en-US" sz="2000">
                  <a:latin typeface="Times New Roman"/>
                  <a:ea typeface="楷体_GB2312"/>
                </a:rPr>
                <a:t>S</a:t>
              </a:r>
              <a:r>
                <a:rPr lang="en-US" sz="1400">
                  <a:latin typeface="Times New Roman"/>
                  <a:ea typeface="楷体_GB2312"/>
                </a:rPr>
                <a:t>0</a:t>
              </a:r>
              <a:endParaRPr/>
            </a:p>
            <a:p>
              <a:pPr algn="l">
                <a:lnSpc>
                  <a:spcPct val="75000"/>
                </a:lnSpc>
                <a:spcBef>
                  <a:spcPts val="0"/>
                </a:spcBef>
                <a:defRPr/>
              </a:pPr>
              <a:endParaRPr lang="en-US" sz="2000">
                <a:latin typeface="Times New Roman"/>
                <a:ea typeface="楷体_GB2312"/>
              </a:endParaRPr>
            </a:p>
          </p:txBody>
        </p:sp>
        <p:sp>
          <p:nvSpPr>
            <p:cNvPr id="28" name="Text Box 36"/>
            <p:cNvSpPr txBox="1">
              <a:spLocks noChangeArrowheads="1"/>
            </p:cNvSpPr>
            <p:nvPr/>
          </p:nvSpPr>
          <p:spPr bwMode="auto">
            <a:xfrm>
              <a:off x="1156" y="2954"/>
              <a:ext cx="512" cy="250"/>
            </a:xfrm>
            <a:prstGeom prst="rect">
              <a:avLst/>
            </a:prstGeom>
            <a:noFill/>
            <a:ln>
              <a:noFill/>
            </a:ln>
            <a:effectLst/>
          </p:spPr>
          <p:txBody>
            <a:bodyPr>
              <a:spAutoFit/>
            </a:bodyPr>
            <a:lstStyle/>
            <a:p>
              <a:pPr algn="l">
                <a:spcBef>
                  <a:spcPts val="0"/>
                </a:spcBef>
                <a:defRPr/>
              </a:pPr>
              <a:r>
                <a:rPr lang="en-US" sz="2000">
                  <a:latin typeface="Times New Roman"/>
                  <a:ea typeface="楷体_GB2312"/>
                </a:rPr>
                <a:t>D</a:t>
              </a:r>
              <a:r>
                <a:rPr lang="en-US" sz="1200">
                  <a:latin typeface="Times New Roman"/>
                  <a:ea typeface="楷体_GB2312"/>
                </a:rPr>
                <a:t>SR</a:t>
              </a:r>
              <a:endParaRPr/>
            </a:p>
          </p:txBody>
        </p:sp>
        <p:sp>
          <p:nvSpPr>
            <p:cNvPr id="29" name="Text Box 37"/>
            <p:cNvSpPr txBox="1">
              <a:spLocks noChangeArrowheads="1"/>
            </p:cNvSpPr>
            <p:nvPr/>
          </p:nvSpPr>
          <p:spPr bwMode="auto">
            <a:xfrm>
              <a:off x="1655" y="2682"/>
              <a:ext cx="688" cy="250"/>
            </a:xfrm>
            <a:prstGeom prst="rect">
              <a:avLst/>
            </a:prstGeom>
            <a:noFill/>
            <a:ln>
              <a:noFill/>
            </a:ln>
            <a:effectLst/>
          </p:spPr>
          <p:txBody>
            <a:bodyPr>
              <a:spAutoFit/>
            </a:bodyPr>
            <a:lstStyle/>
            <a:p>
              <a:pPr algn="l">
                <a:spcBef>
                  <a:spcPts val="0"/>
                </a:spcBef>
                <a:defRPr/>
              </a:pPr>
              <a:r>
                <a:rPr lang="en-US" sz="2000">
                  <a:solidFill>
                    <a:srgbClr val="CC3300"/>
                  </a:solidFill>
                  <a:latin typeface="Times New Roman"/>
                  <a:ea typeface="楷体_GB2312"/>
                </a:rPr>
                <a:t>74194</a:t>
              </a:r>
              <a:endParaRPr/>
            </a:p>
          </p:txBody>
        </p:sp>
        <p:sp>
          <p:nvSpPr>
            <p:cNvPr id="30" name="Text Box 38"/>
            <p:cNvSpPr txBox="1">
              <a:spLocks noChangeArrowheads="1"/>
            </p:cNvSpPr>
            <p:nvPr/>
          </p:nvSpPr>
          <p:spPr bwMode="auto">
            <a:xfrm>
              <a:off x="1538" y="2922"/>
              <a:ext cx="956" cy="250"/>
            </a:xfrm>
            <a:prstGeom prst="rect">
              <a:avLst/>
            </a:prstGeom>
            <a:noFill/>
            <a:ln>
              <a:noFill/>
            </a:ln>
            <a:effectLst/>
          </p:spPr>
          <p:txBody>
            <a:bodyPr>
              <a:spAutoFit/>
            </a:bodyPr>
            <a:lstStyle/>
            <a:p>
              <a:pPr algn="l">
                <a:spcBef>
                  <a:spcPts val="0"/>
                </a:spcBef>
                <a:defRPr/>
              </a:pPr>
              <a:r>
                <a:rPr lang="en-US" sz="2000">
                  <a:latin typeface="Times New Roman"/>
                  <a:ea typeface="楷体_GB2312"/>
                </a:rPr>
                <a:t>A  B  C  D</a:t>
              </a:r>
              <a:endParaRPr/>
            </a:p>
          </p:txBody>
        </p:sp>
        <p:sp>
          <p:nvSpPr>
            <p:cNvPr id="31" name="Line 39"/>
            <p:cNvSpPr>
              <a:spLocks noChangeShapeType="1"/>
            </p:cNvSpPr>
            <p:nvPr/>
          </p:nvSpPr>
          <p:spPr bwMode="auto">
            <a:xfrm flipH="1">
              <a:off x="838" y="3369"/>
              <a:ext cx="1830" cy="9"/>
            </a:xfrm>
            <a:prstGeom prst="line">
              <a:avLst/>
            </a:prstGeom>
            <a:noFill/>
            <a:ln w="28575">
              <a:solidFill>
                <a:schemeClr val="tx1"/>
              </a:solidFill>
              <a:round/>
              <a:headEnd/>
              <a:tailEnd/>
            </a:ln>
            <a:effectLst/>
          </p:spPr>
          <p:txBody>
            <a:bodyPr>
              <a:spAutoFit/>
            </a:bodyPr>
            <a:lstStyle/>
            <a:p>
              <a:pPr>
                <a:defRPr/>
              </a:pPr>
              <a:endParaRPr lang="zh-CN"/>
            </a:p>
          </p:txBody>
        </p:sp>
        <p:sp>
          <p:nvSpPr>
            <p:cNvPr id="32" name="Line 40"/>
            <p:cNvSpPr>
              <a:spLocks noChangeShapeType="1"/>
            </p:cNvSpPr>
            <p:nvPr/>
          </p:nvSpPr>
          <p:spPr bwMode="auto">
            <a:xfrm flipV="1">
              <a:off x="824" y="3050"/>
              <a:ext cx="317" cy="1"/>
            </a:xfrm>
            <a:prstGeom prst="line">
              <a:avLst/>
            </a:prstGeom>
            <a:noFill/>
            <a:ln w="28575">
              <a:solidFill>
                <a:schemeClr val="tx1"/>
              </a:solidFill>
              <a:round/>
              <a:headEnd/>
              <a:tailEnd/>
            </a:ln>
            <a:effectLst/>
          </p:spPr>
          <p:txBody>
            <a:bodyPr>
              <a:spAutoFit/>
            </a:bodyPr>
            <a:lstStyle/>
            <a:p>
              <a:pPr>
                <a:defRPr/>
              </a:pPr>
              <a:endParaRPr lang="zh-CN"/>
            </a:p>
          </p:txBody>
        </p:sp>
        <p:sp>
          <p:nvSpPr>
            <p:cNvPr id="33" name="Line 41"/>
            <p:cNvSpPr>
              <a:spLocks noChangeShapeType="1"/>
            </p:cNvSpPr>
            <p:nvPr/>
          </p:nvSpPr>
          <p:spPr bwMode="auto">
            <a:xfrm>
              <a:off x="2647" y="1877"/>
              <a:ext cx="11" cy="1485"/>
            </a:xfrm>
            <a:prstGeom prst="line">
              <a:avLst/>
            </a:prstGeom>
            <a:noFill/>
            <a:ln w="28575">
              <a:solidFill>
                <a:schemeClr val="tx1"/>
              </a:solidFill>
              <a:round/>
              <a:headEnd/>
              <a:tailEnd/>
            </a:ln>
            <a:effectLst/>
          </p:spPr>
          <p:txBody>
            <a:bodyPr>
              <a:spAutoFit/>
            </a:bodyPr>
            <a:lstStyle/>
            <a:p>
              <a:pPr>
                <a:defRPr/>
              </a:pPr>
              <a:endParaRPr lang="zh-CN"/>
            </a:p>
          </p:txBody>
        </p:sp>
        <p:sp>
          <p:nvSpPr>
            <p:cNvPr id="34" name="Line 42"/>
            <p:cNvSpPr>
              <a:spLocks noChangeShapeType="1"/>
            </p:cNvSpPr>
            <p:nvPr/>
          </p:nvSpPr>
          <p:spPr bwMode="auto">
            <a:xfrm>
              <a:off x="840" y="3058"/>
              <a:ext cx="0" cy="332"/>
            </a:xfrm>
            <a:prstGeom prst="line">
              <a:avLst/>
            </a:prstGeom>
            <a:noFill/>
            <a:ln w="19050">
              <a:solidFill>
                <a:schemeClr val="tx1"/>
              </a:solidFill>
              <a:round/>
              <a:headEnd/>
              <a:tailEnd/>
            </a:ln>
            <a:effectLst/>
          </p:spPr>
          <p:txBody>
            <a:bodyPr>
              <a:spAutoFit/>
            </a:bodyPr>
            <a:lstStyle/>
            <a:p>
              <a:pPr>
                <a:defRPr/>
              </a:pPr>
              <a:endParaRPr lang="zh-CN"/>
            </a:p>
          </p:txBody>
        </p:sp>
        <p:sp>
          <p:nvSpPr>
            <p:cNvPr id="35" name="Line 43"/>
            <p:cNvSpPr>
              <a:spLocks noChangeShapeType="1"/>
            </p:cNvSpPr>
            <p:nvPr/>
          </p:nvSpPr>
          <p:spPr bwMode="auto">
            <a:xfrm flipV="1">
              <a:off x="927" y="2936"/>
              <a:ext cx="227" cy="7"/>
            </a:xfrm>
            <a:prstGeom prst="line">
              <a:avLst/>
            </a:prstGeom>
            <a:noFill/>
            <a:ln w="28575">
              <a:solidFill>
                <a:schemeClr val="tx1"/>
              </a:solidFill>
              <a:round/>
              <a:headEnd/>
              <a:tailEnd/>
            </a:ln>
            <a:effectLst/>
          </p:spPr>
          <p:txBody>
            <a:bodyPr>
              <a:spAutoFit/>
            </a:bodyPr>
            <a:lstStyle/>
            <a:p>
              <a:pPr>
                <a:defRPr/>
              </a:pPr>
              <a:endParaRPr lang="zh-CN"/>
            </a:p>
          </p:txBody>
        </p:sp>
        <p:sp>
          <p:nvSpPr>
            <p:cNvPr id="36" name="Line 44"/>
            <p:cNvSpPr>
              <a:spLocks noChangeShapeType="1"/>
            </p:cNvSpPr>
            <p:nvPr/>
          </p:nvSpPr>
          <p:spPr bwMode="auto">
            <a:xfrm flipV="1">
              <a:off x="930" y="2750"/>
              <a:ext cx="197" cy="1"/>
            </a:xfrm>
            <a:prstGeom prst="line">
              <a:avLst/>
            </a:prstGeom>
            <a:noFill/>
            <a:ln w="28575">
              <a:solidFill>
                <a:schemeClr val="tx1"/>
              </a:solidFill>
              <a:round/>
              <a:headEnd/>
              <a:tailEnd/>
            </a:ln>
            <a:effectLst/>
          </p:spPr>
          <p:txBody>
            <a:bodyPr>
              <a:spAutoFit/>
            </a:bodyPr>
            <a:lstStyle/>
            <a:p>
              <a:pPr>
                <a:defRPr/>
              </a:pPr>
              <a:endParaRPr lang="zh-CN"/>
            </a:p>
          </p:txBody>
        </p:sp>
        <p:sp>
          <p:nvSpPr>
            <p:cNvPr id="37" name="Text Box 45"/>
            <p:cNvSpPr txBox="1">
              <a:spLocks noChangeArrowheads="1"/>
            </p:cNvSpPr>
            <p:nvPr/>
          </p:nvSpPr>
          <p:spPr bwMode="auto">
            <a:xfrm>
              <a:off x="740" y="2832"/>
              <a:ext cx="186" cy="250"/>
            </a:xfrm>
            <a:prstGeom prst="rect">
              <a:avLst/>
            </a:prstGeom>
            <a:noFill/>
            <a:ln>
              <a:noFill/>
            </a:ln>
            <a:effectLst/>
          </p:spPr>
          <p:txBody>
            <a:bodyPr>
              <a:spAutoFit/>
            </a:bodyPr>
            <a:lstStyle/>
            <a:p>
              <a:pPr algn="l">
                <a:spcBef>
                  <a:spcPts val="0"/>
                </a:spcBef>
                <a:defRPr/>
              </a:pPr>
              <a:r>
                <a:rPr lang="en-US" sz="2000">
                  <a:solidFill>
                    <a:srgbClr val="FF0000"/>
                  </a:solidFill>
                  <a:latin typeface="Times New Roman"/>
                  <a:ea typeface="楷体_GB2312"/>
                </a:rPr>
                <a:t>1</a:t>
              </a:r>
              <a:endParaRPr/>
            </a:p>
          </p:txBody>
        </p:sp>
        <p:sp>
          <p:nvSpPr>
            <p:cNvPr id="38" name="Text Box 46"/>
            <p:cNvSpPr txBox="1">
              <a:spLocks noChangeArrowheads="1"/>
            </p:cNvSpPr>
            <p:nvPr/>
          </p:nvSpPr>
          <p:spPr bwMode="auto">
            <a:xfrm>
              <a:off x="752" y="2676"/>
              <a:ext cx="186" cy="250"/>
            </a:xfrm>
            <a:prstGeom prst="rect">
              <a:avLst/>
            </a:prstGeom>
            <a:noFill/>
            <a:ln>
              <a:noFill/>
            </a:ln>
            <a:effectLst/>
          </p:spPr>
          <p:txBody>
            <a:bodyPr>
              <a:spAutoFit/>
            </a:bodyPr>
            <a:lstStyle/>
            <a:p>
              <a:pPr algn="l">
                <a:spcBef>
                  <a:spcPts val="0"/>
                </a:spcBef>
                <a:defRPr/>
              </a:pPr>
              <a:r>
                <a:rPr lang="en-US" sz="2000">
                  <a:solidFill>
                    <a:srgbClr val="FF0000"/>
                  </a:solidFill>
                  <a:latin typeface="Times New Roman"/>
                  <a:ea typeface="楷体_GB2312"/>
                </a:rPr>
                <a:t>1</a:t>
              </a:r>
              <a:endParaRPr/>
            </a:p>
          </p:txBody>
        </p:sp>
        <p:sp>
          <p:nvSpPr>
            <p:cNvPr id="39" name="Line 47"/>
            <p:cNvSpPr>
              <a:spLocks noChangeShapeType="1"/>
            </p:cNvSpPr>
            <p:nvPr/>
          </p:nvSpPr>
          <p:spPr bwMode="auto">
            <a:xfrm>
              <a:off x="1680" y="3192"/>
              <a:ext cx="0" cy="324"/>
            </a:xfrm>
            <a:prstGeom prst="line">
              <a:avLst/>
            </a:prstGeom>
            <a:noFill/>
            <a:ln w="19050">
              <a:solidFill>
                <a:schemeClr val="tx1"/>
              </a:solidFill>
              <a:round/>
              <a:headEnd/>
              <a:tailEnd/>
            </a:ln>
            <a:effectLst/>
          </p:spPr>
          <p:txBody>
            <a:bodyPr>
              <a:spAutoFit/>
            </a:bodyPr>
            <a:lstStyle/>
            <a:p>
              <a:pPr>
                <a:defRPr/>
              </a:pPr>
              <a:endParaRPr lang="zh-CN"/>
            </a:p>
          </p:txBody>
        </p:sp>
        <p:sp>
          <p:nvSpPr>
            <p:cNvPr id="40" name="Line 48"/>
            <p:cNvSpPr>
              <a:spLocks noChangeShapeType="1"/>
            </p:cNvSpPr>
            <p:nvPr/>
          </p:nvSpPr>
          <p:spPr bwMode="auto">
            <a:xfrm>
              <a:off x="1854" y="3186"/>
              <a:ext cx="0" cy="324"/>
            </a:xfrm>
            <a:prstGeom prst="line">
              <a:avLst/>
            </a:prstGeom>
            <a:noFill/>
            <a:ln w="19050">
              <a:solidFill>
                <a:schemeClr val="tx1"/>
              </a:solidFill>
              <a:round/>
              <a:headEnd/>
              <a:tailEnd/>
            </a:ln>
            <a:effectLst/>
          </p:spPr>
          <p:txBody>
            <a:bodyPr>
              <a:spAutoFit/>
            </a:bodyPr>
            <a:lstStyle/>
            <a:p>
              <a:pPr>
                <a:defRPr/>
              </a:pPr>
              <a:endParaRPr lang="zh-CN"/>
            </a:p>
          </p:txBody>
        </p:sp>
        <p:sp>
          <p:nvSpPr>
            <p:cNvPr id="41" name="Line 49"/>
            <p:cNvSpPr>
              <a:spLocks noChangeShapeType="1"/>
            </p:cNvSpPr>
            <p:nvPr/>
          </p:nvSpPr>
          <p:spPr bwMode="auto">
            <a:xfrm>
              <a:off x="2016" y="3180"/>
              <a:ext cx="0" cy="324"/>
            </a:xfrm>
            <a:prstGeom prst="line">
              <a:avLst/>
            </a:prstGeom>
            <a:noFill/>
            <a:ln w="19050">
              <a:solidFill>
                <a:schemeClr val="tx1"/>
              </a:solidFill>
              <a:round/>
              <a:headEnd/>
              <a:tailEnd/>
            </a:ln>
            <a:effectLst/>
          </p:spPr>
          <p:txBody>
            <a:bodyPr>
              <a:spAutoFit/>
            </a:bodyPr>
            <a:lstStyle/>
            <a:p>
              <a:pPr>
                <a:defRPr/>
              </a:pPr>
              <a:endParaRPr lang="zh-CN"/>
            </a:p>
          </p:txBody>
        </p:sp>
        <p:sp>
          <p:nvSpPr>
            <p:cNvPr id="42" name="Line 50"/>
            <p:cNvSpPr>
              <a:spLocks noChangeShapeType="1"/>
            </p:cNvSpPr>
            <p:nvPr/>
          </p:nvSpPr>
          <p:spPr bwMode="auto">
            <a:xfrm>
              <a:off x="2196" y="3174"/>
              <a:ext cx="0" cy="324"/>
            </a:xfrm>
            <a:prstGeom prst="line">
              <a:avLst/>
            </a:prstGeom>
            <a:noFill/>
            <a:ln w="19050">
              <a:solidFill>
                <a:schemeClr val="tx1"/>
              </a:solidFill>
              <a:round/>
              <a:headEnd/>
              <a:tailEnd/>
            </a:ln>
            <a:effectLst/>
          </p:spPr>
          <p:txBody>
            <a:bodyPr>
              <a:spAutoFit/>
            </a:bodyPr>
            <a:lstStyle/>
            <a:p>
              <a:pPr>
                <a:defRPr/>
              </a:pPr>
              <a:endParaRPr lang="zh-CN"/>
            </a:p>
          </p:txBody>
        </p:sp>
        <p:sp>
          <p:nvSpPr>
            <p:cNvPr id="43" name="Text Box 51"/>
            <p:cNvSpPr txBox="1">
              <a:spLocks noChangeArrowheads="1"/>
            </p:cNvSpPr>
            <p:nvPr/>
          </p:nvSpPr>
          <p:spPr bwMode="auto">
            <a:xfrm>
              <a:off x="1348" y="2152"/>
              <a:ext cx="972" cy="250"/>
            </a:xfrm>
            <a:prstGeom prst="rect">
              <a:avLst/>
            </a:prstGeom>
            <a:noFill/>
            <a:ln>
              <a:noFill/>
            </a:ln>
            <a:effectLst/>
          </p:spPr>
          <p:txBody>
            <a:bodyPr>
              <a:spAutoFit/>
            </a:bodyPr>
            <a:lstStyle/>
            <a:p>
              <a:pPr algn="l">
                <a:spcBef>
                  <a:spcPts val="0"/>
                </a:spcBef>
                <a:defRPr/>
              </a:pPr>
              <a:endParaRPr lang="zh-CN" sz="2000">
                <a:solidFill>
                  <a:srgbClr val="FF0000"/>
                </a:solidFill>
                <a:latin typeface="Times New Roman"/>
                <a:ea typeface="楷体_GB2312"/>
              </a:endParaRPr>
            </a:p>
          </p:txBody>
        </p:sp>
        <p:sp>
          <p:nvSpPr>
            <p:cNvPr id="44" name="Rectangle 52"/>
            <p:cNvSpPr>
              <a:spLocks noChangeArrowheads="1"/>
            </p:cNvSpPr>
            <p:nvPr/>
          </p:nvSpPr>
          <p:spPr bwMode="auto">
            <a:xfrm>
              <a:off x="1179" y="2794"/>
              <a:ext cx="324" cy="231"/>
            </a:xfrm>
            <a:prstGeom prst="rect">
              <a:avLst/>
            </a:prstGeom>
            <a:noFill/>
            <a:ln>
              <a:noFill/>
            </a:ln>
            <a:effectLst/>
          </p:spPr>
          <p:txBody>
            <a:bodyPr wrap="none">
              <a:spAutoFit/>
            </a:bodyPr>
            <a:lstStyle/>
            <a:p>
              <a:pPr algn="l">
                <a:defRPr/>
              </a:pPr>
              <a:r>
                <a:rPr lang="en-US" sz="1800">
                  <a:latin typeface="Times New Roman"/>
                </a:rPr>
                <a:t>CR</a:t>
              </a:r>
              <a:endParaRPr/>
            </a:p>
          </p:txBody>
        </p:sp>
        <p:grpSp>
          <p:nvGrpSpPr>
            <p:cNvPr id="45" name="Group 53"/>
            <p:cNvGrpSpPr/>
            <p:nvPr/>
          </p:nvGrpSpPr>
          <p:grpSpPr bwMode="auto">
            <a:xfrm>
              <a:off x="113" y="2727"/>
              <a:ext cx="476" cy="226"/>
              <a:chOff x="1746" y="3952"/>
              <a:chExt cx="567" cy="226"/>
            </a:xfrm>
          </p:grpSpPr>
          <p:sp>
            <p:nvSpPr>
              <p:cNvPr id="53" name="Line 54"/>
              <p:cNvSpPr>
                <a:spLocks noChangeShapeType="1"/>
              </p:cNvSpPr>
              <p:nvPr/>
            </p:nvSpPr>
            <p:spPr bwMode="auto">
              <a:xfrm>
                <a:off x="1746" y="3974"/>
                <a:ext cx="191" cy="0"/>
              </a:xfrm>
              <a:prstGeom prst="line">
                <a:avLst/>
              </a:prstGeom>
              <a:noFill/>
              <a:ln w="38100">
                <a:solidFill>
                  <a:schemeClr val="tx1"/>
                </a:solidFill>
                <a:round/>
                <a:headEnd/>
                <a:tailEnd/>
              </a:ln>
              <a:effectLst/>
            </p:spPr>
            <p:txBody>
              <a:bodyPr/>
              <a:lstStyle/>
              <a:p>
                <a:pPr>
                  <a:defRPr/>
                </a:pPr>
                <a:endParaRPr lang="zh-CN"/>
              </a:p>
            </p:txBody>
          </p:sp>
          <p:sp>
            <p:nvSpPr>
              <p:cNvPr id="54" name="Line 55"/>
              <p:cNvSpPr>
                <a:spLocks noChangeShapeType="1"/>
              </p:cNvSpPr>
              <p:nvPr/>
            </p:nvSpPr>
            <p:spPr bwMode="auto">
              <a:xfrm>
                <a:off x="2123" y="3974"/>
                <a:ext cx="190" cy="0"/>
              </a:xfrm>
              <a:prstGeom prst="line">
                <a:avLst/>
              </a:prstGeom>
              <a:noFill/>
              <a:ln w="38100">
                <a:solidFill>
                  <a:schemeClr val="tx1"/>
                </a:solidFill>
                <a:round/>
                <a:headEnd/>
                <a:tailEnd/>
              </a:ln>
              <a:effectLst/>
            </p:spPr>
            <p:txBody>
              <a:bodyPr/>
              <a:lstStyle/>
              <a:p>
                <a:pPr>
                  <a:defRPr/>
                </a:pPr>
                <a:endParaRPr lang="zh-CN"/>
              </a:p>
            </p:txBody>
          </p:sp>
          <p:sp>
            <p:nvSpPr>
              <p:cNvPr id="55" name="Line 56"/>
              <p:cNvSpPr>
                <a:spLocks noChangeShapeType="1"/>
              </p:cNvSpPr>
              <p:nvPr/>
            </p:nvSpPr>
            <p:spPr bwMode="auto">
              <a:xfrm>
                <a:off x="2104" y="3952"/>
                <a:ext cx="0" cy="226"/>
              </a:xfrm>
              <a:prstGeom prst="line">
                <a:avLst/>
              </a:prstGeom>
              <a:noFill/>
              <a:ln w="38100">
                <a:solidFill>
                  <a:schemeClr val="tx1"/>
                </a:solidFill>
                <a:round/>
                <a:headEnd/>
                <a:tailEnd/>
              </a:ln>
              <a:effectLst/>
            </p:spPr>
            <p:txBody>
              <a:bodyPr/>
              <a:lstStyle/>
              <a:p>
                <a:pPr>
                  <a:defRPr/>
                </a:pPr>
                <a:endParaRPr lang="zh-CN"/>
              </a:p>
            </p:txBody>
          </p:sp>
          <p:sp>
            <p:nvSpPr>
              <p:cNvPr id="56" name="Line 57"/>
              <p:cNvSpPr>
                <a:spLocks noChangeShapeType="1"/>
              </p:cNvSpPr>
              <p:nvPr/>
            </p:nvSpPr>
            <p:spPr bwMode="auto">
              <a:xfrm>
                <a:off x="1914" y="4178"/>
                <a:ext cx="228" cy="0"/>
              </a:xfrm>
              <a:prstGeom prst="line">
                <a:avLst/>
              </a:prstGeom>
              <a:noFill/>
              <a:ln w="38100">
                <a:solidFill>
                  <a:schemeClr val="tx1"/>
                </a:solidFill>
                <a:round/>
                <a:headEnd/>
                <a:tailEnd/>
              </a:ln>
              <a:effectLst/>
            </p:spPr>
            <p:txBody>
              <a:bodyPr/>
              <a:lstStyle/>
              <a:p>
                <a:pPr>
                  <a:defRPr/>
                </a:pPr>
                <a:endParaRPr lang="zh-CN"/>
              </a:p>
            </p:txBody>
          </p:sp>
          <p:sp>
            <p:nvSpPr>
              <p:cNvPr id="57" name="Line 58"/>
              <p:cNvSpPr>
                <a:spLocks noChangeShapeType="1"/>
              </p:cNvSpPr>
              <p:nvPr/>
            </p:nvSpPr>
            <p:spPr bwMode="auto">
              <a:xfrm>
                <a:off x="1933" y="3980"/>
                <a:ext cx="0" cy="198"/>
              </a:xfrm>
              <a:prstGeom prst="line">
                <a:avLst/>
              </a:prstGeom>
              <a:noFill/>
              <a:ln w="38100">
                <a:solidFill>
                  <a:schemeClr val="tx1"/>
                </a:solidFill>
                <a:round/>
                <a:headEnd/>
                <a:tailEnd/>
              </a:ln>
              <a:effectLst/>
            </p:spPr>
            <p:txBody>
              <a:bodyPr/>
              <a:lstStyle/>
              <a:p>
                <a:pPr>
                  <a:defRPr/>
                </a:pPr>
                <a:endParaRPr lang="zh-CN"/>
              </a:p>
            </p:txBody>
          </p:sp>
        </p:grpSp>
        <p:sp>
          <p:nvSpPr>
            <p:cNvPr id="46" name="Oval 156"/>
            <p:cNvSpPr>
              <a:spLocks noChangeArrowheads="1"/>
            </p:cNvSpPr>
            <p:nvPr/>
          </p:nvSpPr>
          <p:spPr bwMode="auto">
            <a:xfrm>
              <a:off x="1066" y="2886"/>
              <a:ext cx="90" cy="90"/>
            </a:xfrm>
            <a:prstGeom prst="ellipse">
              <a:avLst/>
            </a:prstGeom>
            <a:solidFill>
              <a:schemeClr val="bg1"/>
            </a:solidFill>
            <a:ln w="19050">
              <a:solidFill>
                <a:schemeClr val="tx1"/>
              </a:solidFill>
              <a:round/>
              <a:headEnd/>
              <a:tailEnd/>
            </a:ln>
            <a:effectLst/>
          </p:spPr>
          <p:txBody>
            <a:bodyPr wrap="none" anchor="ctr"/>
            <a:lstStyle/>
            <a:p>
              <a:pPr>
                <a:defRPr/>
              </a:pPr>
              <a:endParaRPr lang="zh-CN"/>
            </a:p>
          </p:txBody>
        </p:sp>
        <p:grpSp>
          <p:nvGrpSpPr>
            <p:cNvPr id="47" name="Group 160"/>
            <p:cNvGrpSpPr/>
            <p:nvPr/>
          </p:nvGrpSpPr>
          <p:grpSpPr bwMode="auto">
            <a:xfrm flipH="1">
              <a:off x="952" y="1879"/>
              <a:ext cx="408" cy="287"/>
              <a:chOff x="2767" y="3680"/>
              <a:chExt cx="362" cy="255"/>
            </a:xfrm>
          </p:grpSpPr>
          <p:sp>
            <p:nvSpPr>
              <p:cNvPr id="51" name="Oval 158"/>
              <p:cNvSpPr>
                <a:spLocks noChangeArrowheads="1"/>
              </p:cNvSpPr>
              <p:nvPr/>
            </p:nvSpPr>
            <p:spPr bwMode="auto">
              <a:xfrm flipH="1">
                <a:off x="3068" y="3772"/>
                <a:ext cx="61" cy="61"/>
              </a:xfrm>
              <a:prstGeom prst="ellipse">
                <a:avLst/>
              </a:prstGeom>
              <a:solidFill>
                <a:srgbClr val="FFFFFF"/>
              </a:solidFill>
              <a:ln w="28575">
                <a:solidFill>
                  <a:srgbClr val="000000"/>
                </a:solidFill>
                <a:round/>
                <a:headEnd/>
                <a:tailEnd/>
              </a:ln>
            </p:spPr>
            <p:txBody>
              <a:bodyPr/>
              <a:lstStyle/>
              <a:p>
                <a:pPr>
                  <a:defRPr/>
                </a:pPr>
                <a:endParaRPr lang="zh-CN"/>
              </a:p>
            </p:txBody>
          </p:sp>
          <p:sp>
            <p:nvSpPr>
              <p:cNvPr id="52" name="AutoShape 159"/>
              <p:cNvSpPr>
                <a:spLocks noChangeArrowheads="1"/>
              </p:cNvSpPr>
              <p:nvPr/>
            </p:nvSpPr>
            <p:spPr bwMode="auto">
              <a:xfrm rot="10800000" flipH="1">
                <a:off x="2767" y="3680"/>
                <a:ext cx="300" cy="255"/>
              </a:xfrm>
              <a:prstGeom prst="flowChartDelay">
                <a:avLst/>
              </a:prstGeom>
              <a:solidFill>
                <a:srgbClr val="FFFFFF"/>
              </a:solidFill>
              <a:ln w="28575">
                <a:solidFill>
                  <a:srgbClr val="000000"/>
                </a:solidFill>
                <a:miter lim="800000"/>
                <a:headEnd/>
                <a:tailEnd/>
              </a:ln>
            </p:spPr>
            <p:txBody>
              <a:bodyPr/>
              <a:lstStyle/>
              <a:p>
                <a:pPr>
                  <a:defRPr/>
                </a:pPr>
                <a:endParaRPr lang="zh-CN"/>
              </a:p>
            </p:txBody>
          </p:sp>
        </p:grpSp>
        <p:grpSp>
          <p:nvGrpSpPr>
            <p:cNvPr id="48" name="Group 161"/>
            <p:cNvGrpSpPr/>
            <p:nvPr/>
          </p:nvGrpSpPr>
          <p:grpSpPr bwMode="auto">
            <a:xfrm>
              <a:off x="612" y="2427"/>
              <a:ext cx="362" cy="255"/>
              <a:chOff x="2767" y="3680"/>
              <a:chExt cx="362" cy="255"/>
            </a:xfrm>
          </p:grpSpPr>
          <p:sp>
            <p:nvSpPr>
              <p:cNvPr id="49" name="Oval 162"/>
              <p:cNvSpPr>
                <a:spLocks noChangeArrowheads="1"/>
              </p:cNvSpPr>
              <p:nvPr/>
            </p:nvSpPr>
            <p:spPr bwMode="auto">
              <a:xfrm flipH="1">
                <a:off x="3068" y="3772"/>
                <a:ext cx="61" cy="61"/>
              </a:xfrm>
              <a:prstGeom prst="ellipse">
                <a:avLst/>
              </a:prstGeom>
              <a:solidFill>
                <a:srgbClr val="FFFFFF"/>
              </a:solidFill>
              <a:ln w="28575">
                <a:solidFill>
                  <a:srgbClr val="000000"/>
                </a:solidFill>
                <a:round/>
                <a:headEnd/>
                <a:tailEnd/>
              </a:ln>
            </p:spPr>
            <p:txBody>
              <a:bodyPr/>
              <a:lstStyle/>
              <a:p>
                <a:pPr>
                  <a:defRPr/>
                </a:pPr>
                <a:endParaRPr lang="zh-CN"/>
              </a:p>
            </p:txBody>
          </p:sp>
          <p:sp>
            <p:nvSpPr>
              <p:cNvPr id="50" name="AutoShape 163"/>
              <p:cNvSpPr>
                <a:spLocks noChangeArrowheads="1"/>
              </p:cNvSpPr>
              <p:nvPr/>
            </p:nvSpPr>
            <p:spPr bwMode="auto">
              <a:xfrm rot="10800000" flipH="1">
                <a:off x="2767" y="3680"/>
                <a:ext cx="300" cy="255"/>
              </a:xfrm>
              <a:prstGeom prst="flowChartDelay">
                <a:avLst/>
              </a:prstGeom>
              <a:solidFill>
                <a:srgbClr val="FFFFFF"/>
              </a:solidFill>
              <a:ln w="28575">
                <a:solidFill>
                  <a:srgbClr val="000000"/>
                </a:solidFill>
                <a:miter lim="800000"/>
                <a:headEnd/>
                <a:tailEnd/>
              </a:ln>
            </p:spPr>
            <p:txBody>
              <a:bodyPr/>
              <a:lstStyle/>
              <a:p>
                <a:pPr>
                  <a:defRPr/>
                </a:pPr>
                <a:endParaRPr lang="zh-CN"/>
              </a:p>
            </p:txBody>
          </p:sp>
        </p:grpSp>
      </p:grpSp>
      <p:sp>
        <p:nvSpPr>
          <p:cNvPr id="4" name="矩形 3"/>
          <p:cNvSpPr/>
          <p:nvPr/>
        </p:nvSpPr>
        <p:spPr bwMode="auto">
          <a:xfrm>
            <a:off x="674314" y="3097733"/>
            <a:ext cx="4572000" cy="2862322"/>
          </a:xfrm>
          <a:prstGeom prst="rect">
            <a:avLst/>
          </a:prstGeom>
        </p:spPr>
        <p:txBody>
          <a:bodyPr>
            <a:spAutoFit/>
          </a:bodyPr>
          <a:lstStyle/>
          <a:p>
            <a:pPr algn="l">
              <a:defRPr/>
            </a:pPr>
            <a:r>
              <a:rPr lang="zh-CN" sz="3600"/>
              <a:t>always@（posedge CP)</a:t>
            </a:r>
            <a:endParaRPr/>
          </a:p>
          <a:p>
            <a:pPr algn="l">
              <a:defRPr/>
            </a:pPr>
            <a:r>
              <a:rPr lang="zh-CN" sz="3600"/>
              <a:t>if (&amp;Q || S)</a:t>
            </a:r>
            <a:endParaRPr/>
          </a:p>
          <a:p>
            <a:pPr algn="l">
              <a:defRPr/>
            </a:pPr>
            <a:r>
              <a:rPr lang="zh-CN" sz="3600"/>
              <a:t>	Q&lt;=2'b1110;</a:t>
            </a:r>
            <a:endParaRPr/>
          </a:p>
          <a:p>
            <a:pPr algn="l">
              <a:defRPr/>
            </a:pPr>
            <a:r>
              <a:rPr lang="zh-CN" sz="3600"/>
              <a:t>else </a:t>
            </a:r>
            <a:endParaRPr/>
          </a:p>
          <a:p>
            <a:pPr algn="l">
              <a:defRPr/>
            </a:pPr>
            <a:r>
              <a:rPr lang="zh-CN" sz="3600"/>
              <a:t>	Q&lt;={Q[2:0], Q[</a:t>
            </a:r>
            <a:r>
              <a:rPr lang="en-US" sz="3600"/>
              <a:t>3</a:t>
            </a:r>
            <a:r>
              <a:rPr lang="zh-CN" sz="3600"/>
              <a: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81963" name="Rectangle 11"/>
          <p:cNvSpPr>
            <a:spLocks noChangeArrowheads="1"/>
          </p:cNvSpPr>
          <p:nvPr/>
        </p:nvSpPr>
        <p:spPr bwMode="auto">
          <a:xfrm>
            <a:off x="792163" y="4095750"/>
            <a:ext cx="2806700" cy="457200"/>
          </a:xfrm>
          <a:prstGeom prst="rect">
            <a:avLst/>
          </a:prstGeom>
          <a:noFill/>
          <a:ln>
            <a:noFill/>
          </a:ln>
          <a:effectLst/>
        </p:spPr>
        <p:txBody>
          <a:bodyPr>
            <a:spAutoFit/>
          </a:bodyPr>
          <a:lstStyle/>
          <a:p>
            <a:pPr>
              <a:defRPr/>
            </a:pPr>
            <a:r>
              <a:rPr lang="en-US">
                <a:solidFill>
                  <a:srgbClr val="000066"/>
                </a:solidFill>
                <a:latin typeface="Times New Roman"/>
                <a:ea typeface="楷体_GB2312"/>
              </a:rPr>
              <a:t>(2)  </a:t>
            </a:r>
            <a:r>
              <a:rPr lang="zh-CN">
                <a:solidFill>
                  <a:srgbClr val="000066"/>
                </a:solidFill>
                <a:latin typeface="楷体_GB2312"/>
                <a:ea typeface="楷体_GB2312"/>
              </a:rPr>
              <a:t>计数器的分类</a:t>
            </a:r>
            <a:endParaRPr/>
          </a:p>
        </p:txBody>
      </p:sp>
      <p:sp>
        <p:nvSpPr>
          <p:cNvPr id="381964" name="Text Box 12"/>
          <p:cNvSpPr txBox="1">
            <a:spLocks noChangeArrowheads="1"/>
          </p:cNvSpPr>
          <p:nvPr/>
        </p:nvSpPr>
        <p:spPr bwMode="auto">
          <a:xfrm>
            <a:off x="1017588" y="4681538"/>
            <a:ext cx="7369175" cy="457200"/>
          </a:xfrm>
          <a:prstGeom prst="rect">
            <a:avLst/>
          </a:prstGeom>
          <a:noFill/>
          <a:ln>
            <a:noFill/>
          </a:ln>
          <a:effectLst/>
        </p:spPr>
        <p:txBody>
          <a:bodyPr>
            <a:spAutoFit/>
          </a:bodyPr>
          <a:lstStyle/>
          <a:p>
            <a:pPr algn="l">
              <a:spcBef>
                <a:spcPts val="0"/>
              </a:spcBef>
              <a:buFontTx/>
              <a:buChar char="•"/>
              <a:defRPr/>
            </a:pPr>
            <a:r>
              <a:rPr lang="zh-CN">
                <a:solidFill>
                  <a:srgbClr val="000066"/>
                </a:solidFill>
                <a:latin typeface="楷体_GB2312"/>
                <a:ea typeface="楷体_GB2312"/>
              </a:rPr>
              <a:t>按脉冲输入方式，分为同步和异步计数器</a:t>
            </a:r>
            <a:endParaRPr/>
          </a:p>
        </p:txBody>
      </p:sp>
      <p:sp>
        <p:nvSpPr>
          <p:cNvPr id="381965" name="Text Box 13"/>
          <p:cNvSpPr txBox="1">
            <a:spLocks noChangeArrowheads="1"/>
          </p:cNvSpPr>
          <p:nvPr/>
        </p:nvSpPr>
        <p:spPr bwMode="auto">
          <a:xfrm>
            <a:off x="1030288" y="5251450"/>
            <a:ext cx="7369175" cy="457200"/>
          </a:xfrm>
          <a:prstGeom prst="rect">
            <a:avLst/>
          </a:prstGeom>
          <a:noFill/>
          <a:ln>
            <a:noFill/>
          </a:ln>
          <a:effectLst/>
        </p:spPr>
        <p:txBody>
          <a:bodyPr>
            <a:spAutoFit/>
          </a:bodyPr>
          <a:lstStyle/>
          <a:p>
            <a:pPr algn="l">
              <a:spcBef>
                <a:spcPts val="0"/>
              </a:spcBef>
              <a:buFontTx/>
              <a:buChar char="•"/>
              <a:defRPr/>
            </a:pPr>
            <a:r>
              <a:rPr lang="zh-CN">
                <a:solidFill>
                  <a:srgbClr val="000066"/>
                </a:solidFill>
                <a:latin typeface="楷体_GB2312"/>
                <a:ea typeface="楷体_GB2312"/>
              </a:rPr>
              <a:t>按进位体制，分为二进制、十进制和任意进制计数器</a:t>
            </a:r>
            <a:endParaRPr/>
          </a:p>
        </p:txBody>
      </p:sp>
      <p:sp>
        <p:nvSpPr>
          <p:cNvPr id="381966" name="Text Box 14"/>
          <p:cNvSpPr txBox="1">
            <a:spLocks noChangeArrowheads="1"/>
          </p:cNvSpPr>
          <p:nvPr/>
        </p:nvSpPr>
        <p:spPr bwMode="auto">
          <a:xfrm>
            <a:off x="1031875" y="5762625"/>
            <a:ext cx="7369175" cy="457200"/>
          </a:xfrm>
          <a:prstGeom prst="rect">
            <a:avLst/>
          </a:prstGeom>
          <a:noFill/>
          <a:ln>
            <a:noFill/>
          </a:ln>
          <a:effectLst/>
        </p:spPr>
        <p:txBody>
          <a:bodyPr>
            <a:spAutoFit/>
          </a:bodyPr>
          <a:lstStyle/>
          <a:p>
            <a:pPr algn="l">
              <a:spcBef>
                <a:spcPts val="0"/>
              </a:spcBef>
              <a:buFontTx/>
              <a:buChar char="•"/>
              <a:defRPr/>
            </a:pPr>
            <a:r>
              <a:rPr lang="zh-CN">
                <a:solidFill>
                  <a:srgbClr val="000066"/>
                </a:solidFill>
                <a:latin typeface="楷体_GB2312"/>
                <a:ea typeface="楷体_GB2312"/>
              </a:rPr>
              <a:t>按逻辑功能，分为加法、减法和可逆计数器</a:t>
            </a:r>
            <a:endParaRPr/>
          </a:p>
        </p:txBody>
      </p:sp>
      <p:sp>
        <p:nvSpPr>
          <p:cNvPr id="381967" name="Rectangle 15"/>
          <p:cNvSpPr>
            <a:spLocks noChangeArrowheads="1"/>
          </p:cNvSpPr>
          <p:nvPr/>
        </p:nvSpPr>
        <p:spPr bwMode="auto">
          <a:xfrm>
            <a:off x="1150938" y="1341438"/>
            <a:ext cx="2676525" cy="315912"/>
          </a:xfrm>
          <a:prstGeom prst="rect">
            <a:avLst/>
          </a:prstGeom>
          <a:noFill/>
          <a:ln>
            <a:noFill/>
          </a:ln>
          <a:effectLst/>
        </p:spPr>
        <p:txBody>
          <a:bodyPr anchor="ctr"/>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a:defRPr/>
            </a:pPr>
            <a:r>
              <a:rPr lang="zh-CN" sz="2400">
                <a:solidFill>
                  <a:srgbClr val="000066"/>
                </a:solidFill>
                <a:latin typeface="楷体_GB2312"/>
              </a:rPr>
              <a:t>概     述</a:t>
            </a:r>
            <a:endParaRPr/>
          </a:p>
        </p:txBody>
      </p:sp>
      <p:sp>
        <p:nvSpPr>
          <p:cNvPr id="381968" name="Text Box 16"/>
          <p:cNvSpPr txBox="1">
            <a:spLocks noChangeArrowheads="1"/>
          </p:cNvSpPr>
          <p:nvPr/>
        </p:nvSpPr>
        <p:spPr bwMode="auto">
          <a:xfrm>
            <a:off x="900113" y="1882775"/>
            <a:ext cx="3143250" cy="457200"/>
          </a:xfrm>
          <a:prstGeom prst="rect">
            <a:avLst/>
          </a:prstGeom>
          <a:noFill/>
          <a:ln>
            <a:noFill/>
          </a:ln>
        </p:spPr>
        <p:txBody>
          <a:bodyPr wrap="none">
            <a:spAutoFit/>
          </a:bodyPr>
          <a:lstStyle/>
          <a:p>
            <a:pPr algn="l">
              <a:defRPr/>
            </a:pPr>
            <a:r>
              <a:rPr lang="en-US">
                <a:solidFill>
                  <a:srgbClr val="000066"/>
                </a:solidFill>
                <a:latin typeface="Times New Roman"/>
                <a:ea typeface="楷体_GB2312"/>
              </a:rPr>
              <a:t>(1)  </a:t>
            </a:r>
            <a:r>
              <a:rPr lang="zh-CN">
                <a:solidFill>
                  <a:srgbClr val="000066"/>
                </a:solidFill>
                <a:latin typeface="楷体_GB2312"/>
                <a:ea typeface="楷体_GB2312"/>
              </a:rPr>
              <a:t>计数器的逻辑功能</a:t>
            </a:r>
            <a:endParaRPr/>
          </a:p>
        </p:txBody>
      </p:sp>
      <p:sp>
        <p:nvSpPr>
          <p:cNvPr id="381969" name="Text Box 17"/>
          <p:cNvSpPr txBox="1">
            <a:spLocks noChangeArrowheads="1"/>
          </p:cNvSpPr>
          <p:nvPr/>
        </p:nvSpPr>
        <p:spPr bwMode="auto">
          <a:xfrm>
            <a:off x="947738" y="2362199"/>
            <a:ext cx="7686675" cy="1625600"/>
          </a:xfrm>
          <a:prstGeom prst="rect">
            <a:avLst/>
          </a:prstGeom>
          <a:noFill/>
          <a:ln>
            <a:noFill/>
          </a:ln>
          <a:effectLst/>
        </p:spPr>
        <p:txBody>
          <a:bodyPr>
            <a:spAutoFit/>
          </a:bodyPr>
          <a:lstStyle/>
          <a:p>
            <a:pPr algn="l">
              <a:lnSpc>
                <a:spcPct val="140000"/>
              </a:lnSpc>
              <a:defRPr/>
            </a:pPr>
            <a:r>
              <a:rPr lang="en-US">
                <a:solidFill>
                  <a:srgbClr val="000066"/>
                </a:solidFill>
                <a:latin typeface="楷体_GB2312"/>
                <a:ea typeface="楷体_GB2312"/>
              </a:rPr>
              <a:t> </a:t>
            </a:r>
            <a:r>
              <a:rPr lang="zh-CN">
                <a:solidFill>
                  <a:srgbClr val="000066"/>
                </a:solidFill>
                <a:latin typeface="楷体_GB2312"/>
                <a:ea typeface="楷体_GB2312"/>
              </a:rPr>
              <a:t>计数器的基本功能是对输入时钟脉冲进行计数。它也可用于分频、定时、产生节拍脉冲和脉冲序列及进行数字运算等等。</a:t>
            </a:r>
            <a:endParaRPr/>
          </a:p>
        </p:txBody>
      </p:sp>
      <p:sp>
        <p:nvSpPr>
          <p:cNvPr id="381970" name="Rectangle 18"/>
          <p:cNvSpPr>
            <a:spLocks noChangeArrowheads="1"/>
          </p:cNvSpPr>
          <p:nvPr/>
        </p:nvSpPr>
        <p:spPr bwMode="auto">
          <a:xfrm>
            <a:off x="827088" y="476250"/>
            <a:ext cx="5113337" cy="641350"/>
          </a:xfrm>
          <a:prstGeom prst="rect">
            <a:avLst/>
          </a:prstGeom>
          <a:noFill/>
          <a:ln>
            <a:noFill/>
          </a:ln>
          <a:effectLst/>
        </p:spPr>
        <p:txBody>
          <a:bodyPr>
            <a:spAutoFit/>
          </a:bodyPr>
          <a:lstStyle/>
          <a:p>
            <a:pPr>
              <a:defRPr/>
            </a:pPr>
            <a:r>
              <a:rPr lang="en-US" sz="3600">
                <a:solidFill>
                  <a:schemeClr val="accent2"/>
                </a:solidFill>
                <a:latin typeface="Times New Roman"/>
                <a:ea typeface="楷体_GB2312"/>
              </a:rPr>
              <a:t>6.5.2  </a:t>
            </a:r>
            <a:r>
              <a:rPr lang="zh-CN" sz="3600">
                <a:solidFill>
                  <a:schemeClr val="accent2"/>
                </a:solidFill>
                <a:latin typeface="楷体_GB2312"/>
                <a:ea typeface="楷体_GB2312"/>
              </a:rPr>
              <a:t>计  数  器</a:t>
            </a:r>
            <a:endParaRPr lang="en-GB" sz="3600">
              <a:solidFill>
                <a:schemeClr val="accent2"/>
              </a:solidFill>
              <a:latin typeface="楷体_GB2312"/>
              <a:ea typeface="楷体_GB2312"/>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pull dir="d"/>
      </p:transition>
    </mc:Choice>
    <mc:Fallback>
      <p:transition spd="slow" advClick="1">
        <p:pull dir="d"/>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81967"/>
                                        </p:tgtEl>
                                        <p:attrNameLst>
                                          <p:attrName>style.visibility</p:attrName>
                                        </p:attrNameLst>
                                      </p:cBhvr>
                                      <p:to>
                                        <p:strVal val="visible"/>
                                      </p:to>
                                    </p:set>
                                    <p:animEffect transition="in" filter="strips(downRight)">
                                      <p:cBhvr>
                                        <p:cTn id="7" dur="500"/>
                                        <p:tgtEl>
                                          <p:spTgt spid="38196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81968"/>
                                        </p:tgtEl>
                                        <p:attrNameLst>
                                          <p:attrName>style.visibility</p:attrName>
                                        </p:attrNameLst>
                                      </p:cBhvr>
                                      <p:to>
                                        <p:strVal val="visible"/>
                                      </p:to>
                                    </p:set>
                                    <p:animEffect transition="in" filter="strips(downRight)">
                                      <p:cBhvr>
                                        <p:cTn id="12" dur="500"/>
                                        <p:tgtEl>
                                          <p:spTgt spid="38196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81969"/>
                                        </p:tgtEl>
                                        <p:attrNameLst>
                                          <p:attrName>style.visibility</p:attrName>
                                        </p:attrNameLst>
                                      </p:cBhvr>
                                      <p:to>
                                        <p:strVal val="visible"/>
                                      </p:to>
                                    </p:set>
                                    <p:animEffect transition="in" filter="strips(downRight)">
                                      <p:cBhvr>
                                        <p:cTn id="17" dur="500"/>
                                        <p:tgtEl>
                                          <p:spTgt spid="38196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81963"/>
                                        </p:tgtEl>
                                        <p:attrNameLst>
                                          <p:attrName>style.visibility</p:attrName>
                                        </p:attrNameLst>
                                      </p:cBhvr>
                                      <p:to>
                                        <p:strVal val="visible"/>
                                      </p:to>
                                    </p:set>
                                    <p:animEffect transition="in" filter="strips(downRight)">
                                      <p:cBhvr>
                                        <p:cTn id="22" dur="500"/>
                                        <p:tgtEl>
                                          <p:spTgt spid="38196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81964"/>
                                        </p:tgtEl>
                                        <p:attrNameLst>
                                          <p:attrName>style.visibility</p:attrName>
                                        </p:attrNameLst>
                                      </p:cBhvr>
                                      <p:to>
                                        <p:strVal val="visible"/>
                                      </p:to>
                                    </p:set>
                                    <p:animEffect transition="in" filter="strips(downRight)">
                                      <p:cBhvr>
                                        <p:cTn id="27" dur="500"/>
                                        <p:tgtEl>
                                          <p:spTgt spid="38196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81965"/>
                                        </p:tgtEl>
                                        <p:attrNameLst>
                                          <p:attrName>style.visibility</p:attrName>
                                        </p:attrNameLst>
                                      </p:cBhvr>
                                      <p:to>
                                        <p:strVal val="visible"/>
                                      </p:to>
                                    </p:set>
                                    <p:animEffect transition="in" filter="strips(downRight)">
                                      <p:cBhvr>
                                        <p:cTn id="32" dur="500"/>
                                        <p:tgtEl>
                                          <p:spTgt spid="38196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381966"/>
                                        </p:tgtEl>
                                        <p:attrNameLst>
                                          <p:attrName>style.visibility</p:attrName>
                                        </p:attrNameLst>
                                      </p:cBhvr>
                                      <p:to>
                                        <p:strVal val="visible"/>
                                      </p:to>
                                    </p:set>
                                    <p:animEffect transition="in" filter="strips(downRight)">
                                      <p:cBhvr>
                                        <p:cTn id="37" dur="500"/>
                                        <p:tgtEl>
                                          <p:spTgt spid="3819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1963" grpId="0" autoUpdateAnimBg="0"/>
      <p:bldP spid="381964" grpId="0" autoUpdateAnimBg="0"/>
      <p:bldP spid="381965" grpId="0" autoUpdateAnimBg="0"/>
      <p:bldP spid="381966" grpId="0" autoUpdateAnimBg="0"/>
      <p:bldP spid="381967" grpId="0" autoUpdateAnimBg="0"/>
      <p:bldP spid="381968" grpId="0" autoUpdateAnimBg="0"/>
      <p:bldP spid="381969" grpId="0" autoUpdateAnimBg="0"/>
    </p:bldLst>
  </p:timing>
</p:sld>
</file>

<file path=ppt/slides/slide1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2" name="图示 1"/>
          <p:cNvGraphicFramePr>
            <a:graphicFrameLocks xmlns:a="http://schemas.openxmlformats.org/drawingml/2006/main"/>
          </p:cNvGraphicFramePr>
          <p:nvPr/>
        </p:nvGraphicFramePr>
        <p:xfrm>
          <a:off x="647564" y="1448780"/>
          <a:ext cx="3492388" cy="3276364"/>
          <a:chOff x="0" y="0"/>
          <a:chExt cx="3492388" cy="3276364"/>
        </p:xfrm>
        <a:graphic>
          <a:graphicData uri="http://schemas.openxmlformats.org/drawingml/2006/diagram">
            <dgm:relIds xmlns:dgm="http://schemas.openxmlformats.org/drawingml/2006/diagram" xmlns:r="http://schemas.openxmlformats.org/officeDocument/2006/relationships" r:dm="rId4" r:lo="rId6" r:qs="rId7" r:cs="rId5"/>
          </a:graphicData>
        </a:graphic>
      </p:graphicFrame>
      <p:graphicFrame>
        <p:nvGraphicFramePr>
          <p:cNvPr id="3" name="图示 2"/>
          <p:cNvGraphicFramePr>
            <a:graphicFrameLocks xmlns:a="http://schemas.openxmlformats.org/drawingml/2006/main"/>
          </p:cNvGraphicFramePr>
          <p:nvPr/>
        </p:nvGraphicFramePr>
        <p:xfrm>
          <a:off x="4283968" y="-279412"/>
          <a:ext cx="4644516" cy="3852428"/>
          <a:chOff x="0" y="0"/>
          <a:chExt cx="4644516" cy="3852428"/>
        </p:xfrm>
        <a:graphic>
          <a:graphicData uri="http://schemas.openxmlformats.org/drawingml/2006/diagram">
            <dgm:relIds xmlns:dgm="http://schemas.openxmlformats.org/drawingml/2006/diagram" xmlns:r="http://schemas.openxmlformats.org/officeDocument/2006/relationships" r:dm="rId9" r:lo="rId11" r:qs="rId12" r:cs="rId10"/>
          </a:graphicData>
        </a:graphic>
      </p:graphicFrame>
      <p:graphicFrame>
        <p:nvGraphicFramePr>
          <p:cNvPr id="4" name="图示 3"/>
          <p:cNvGraphicFramePr>
            <a:graphicFrameLocks xmlns:a="http://schemas.openxmlformats.org/drawingml/2006/main"/>
          </p:cNvGraphicFramePr>
          <p:nvPr/>
        </p:nvGraphicFramePr>
        <p:xfrm>
          <a:off x="3563888" y="3221596"/>
          <a:ext cx="4413354" cy="3636404"/>
          <a:chOff x="0" y="0"/>
          <a:chExt cx="4413354" cy="3636404"/>
        </p:xfrm>
        <a:graphic>
          <a:graphicData uri="http://schemas.openxmlformats.org/drawingml/2006/diagram">
            <dgm:relIds xmlns:dgm="http://schemas.openxmlformats.org/drawingml/2006/diagram" xmlns:r="http://schemas.openxmlformats.org/officeDocument/2006/relationships" r:dm="rId14" r:lo="rId16" r:qs="rId17" r:cs="rId15"/>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84026" name="Rectangle 26"/>
          <p:cNvSpPr>
            <a:spLocks noChangeArrowheads="1"/>
          </p:cNvSpPr>
          <p:nvPr/>
        </p:nvSpPr>
        <p:spPr bwMode="auto">
          <a:xfrm>
            <a:off x="539750" y="1341438"/>
            <a:ext cx="8388350" cy="457200"/>
          </a:xfrm>
          <a:prstGeom prst="rect">
            <a:avLst/>
          </a:prstGeom>
          <a:noFill/>
          <a:ln>
            <a:noFill/>
          </a:ln>
          <a:effectLst/>
        </p:spPr>
        <p:txBody>
          <a:bodyPr>
            <a:spAutoFit/>
          </a:bodyPr>
          <a:lstStyle>
            <a:lvl1pPr marL="342900" indent="-342900" algn="l">
              <a:defRPr sz="2400">
                <a:solidFill>
                  <a:schemeClr val="tx1"/>
                </a:solidFill>
                <a:latin typeface="Times New Roman"/>
                <a:ea typeface="宋体"/>
              </a:defRPr>
            </a:lvl1pPr>
            <a:lvl2pPr marL="800100" indent="-342900" algn="l">
              <a:defRPr sz="2400">
                <a:solidFill>
                  <a:schemeClr val="tx1"/>
                </a:solidFill>
                <a:latin typeface="Times New Roman"/>
                <a:ea typeface="宋体"/>
              </a:defRPr>
            </a:lvl2pPr>
            <a:lvl3pPr marL="1257300" indent="-342900" algn="l">
              <a:defRPr sz="2400">
                <a:solidFill>
                  <a:schemeClr val="tx1"/>
                </a:solidFill>
                <a:latin typeface="Times New Roman"/>
                <a:ea typeface="宋体"/>
              </a:defRPr>
            </a:lvl3pPr>
            <a:lvl4pPr marL="1714500" indent="-342900" algn="l">
              <a:defRPr sz="2400">
                <a:solidFill>
                  <a:schemeClr val="tx1"/>
                </a:solidFill>
                <a:latin typeface="Times New Roman"/>
                <a:ea typeface="宋体"/>
              </a:defRPr>
            </a:lvl4pPr>
            <a:lvl5pPr marL="2171700" indent="-342900" algn="l">
              <a:defRPr sz="2400">
                <a:solidFill>
                  <a:schemeClr val="tx1"/>
                </a:solidFill>
                <a:latin typeface="Times New Roman"/>
                <a:ea typeface="宋体"/>
              </a:defRPr>
            </a:lvl5pPr>
            <a:lvl6pPr marL="2628900" indent="-342900">
              <a:spcBef>
                <a:spcPts val="0"/>
              </a:spcBef>
              <a:spcAft>
                <a:spcPts val="0"/>
              </a:spcAft>
              <a:defRPr sz="2400">
                <a:solidFill>
                  <a:schemeClr val="tx1"/>
                </a:solidFill>
                <a:latin typeface="Times New Roman"/>
                <a:ea typeface="宋体"/>
              </a:defRPr>
            </a:lvl6pPr>
            <a:lvl7pPr marL="3086100" indent="-342900">
              <a:spcBef>
                <a:spcPts val="0"/>
              </a:spcBef>
              <a:spcAft>
                <a:spcPts val="0"/>
              </a:spcAft>
              <a:defRPr sz="2400">
                <a:solidFill>
                  <a:schemeClr val="tx1"/>
                </a:solidFill>
                <a:latin typeface="Times New Roman"/>
                <a:ea typeface="宋体"/>
              </a:defRPr>
            </a:lvl7pPr>
            <a:lvl8pPr marL="3543300" indent="-342900">
              <a:spcBef>
                <a:spcPts val="0"/>
              </a:spcBef>
              <a:spcAft>
                <a:spcPts val="0"/>
              </a:spcAft>
              <a:defRPr sz="2400">
                <a:solidFill>
                  <a:schemeClr val="tx1"/>
                </a:solidFill>
                <a:latin typeface="Times New Roman"/>
                <a:ea typeface="宋体"/>
              </a:defRPr>
            </a:lvl8pPr>
            <a:lvl9pPr marL="4000500" indent="-342900">
              <a:spcBef>
                <a:spcPts val="0"/>
              </a:spcBef>
              <a:spcAft>
                <a:spcPts val="0"/>
              </a:spcAft>
              <a:defRPr sz="2400">
                <a:solidFill>
                  <a:schemeClr val="tx1"/>
                </a:solidFill>
                <a:latin typeface="Times New Roman"/>
                <a:ea typeface="宋体"/>
              </a:defRPr>
            </a:lvl9pPr>
          </a:lstStyle>
          <a:p>
            <a:pPr>
              <a:defRPr/>
            </a:pPr>
            <a:r>
              <a:rPr lang="en-US">
                <a:solidFill>
                  <a:srgbClr val="000066"/>
                </a:solidFill>
                <a:ea typeface="楷体_GB2312"/>
              </a:rPr>
              <a:t>(1)  </a:t>
            </a:r>
            <a:r>
              <a:rPr lang="zh-CN">
                <a:solidFill>
                  <a:srgbClr val="000066"/>
                </a:solidFill>
                <a:ea typeface="楷体_GB2312"/>
              </a:rPr>
              <a:t>异步二进制计数器</a:t>
            </a:r>
            <a:r>
              <a:rPr lang="en-US">
                <a:solidFill>
                  <a:srgbClr val="000066"/>
                </a:solidFill>
                <a:ea typeface="楷体_GB2312"/>
              </a:rPr>
              <a:t>---4</a:t>
            </a:r>
            <a:r>
              <a:rPr lang="zh-CN">
                <a:solidFill>
                  <a:srgbClr val="000066"/>
                </a:solidFill>
                <a:ea typeface="楷体_GB2312"/>
              </a:rPr>
              <a:t>位异步二进制加法计数器</a:t>
            </a:r>
            <a:endParaRPr/>
          </a:p>
        </p:txBody>
      </p:sp>
      <p:sp>
        <p:nvSpPr>
          <p:cNvPr id="384027" name="Rectangle 27"/>
          <p:cNvSpPr>
            <a:spLocks noChangeArrowheads="1"/>
          </p:cNvSpPr>
          <p:nvPr/>
        </p:nvSpPr>
        <p:spPr bwMode="auto">
          <a:xfrm>
            <a:off x="984250" y="2060575"/>
            <a:ext cx="4524375" cy="457200"/>
          </a:xfrm>
          <a:prstGeom prst="rect">
            <a:avLst/>
          </a:prstGeom>
          <a:noFill/>
          <a:ln>
            <a:noFill/>
          </a:ln>
          <a:effectLst/>
        </p:spPr>
        <p:txBody>
          <a:bodyPr>
            <a:spAutoFit/>
          </a:bodyPr>
          <a:lstStyle>
            <a:lvl1pPr marL="342900" indent="-342900" algn="l">
              <a:defRPr sz="2400">
                <a:solidFill>
                  <a:schemeClr val="tx1"/>
                </a:solidFill>
                <a:latin typeface="Times New Roman"/>
                <a:ea typeface="宋体"/>
              </a:defRPr>
            </a:lvl1pPr>
            <a:lvl2pPr marL="800100" indent="-342900" algn="l">
              <a:defRPr sz="2400">
                <a:solidFill>
                  <a:schemeClr val="tx1"/>
                </a:solidFill>
                <a:latin typeface="Times New Roman"/>
                <a:ea typeface="宋体"/>
              </a:defRPr>
            </a:lvl2pPr>
            <a:lvl3pPr marL="1257300" indent="-342900" algn="l">
              <a:defRPr sz="2400">
                <a:solidFill>
                  <a:schemeClr val="tx1"/>
                </a:solidFill>
                <a:latin typeface="Times New Roman"/>
                <a:ea typeface="宋体"/>
              </a:defRPr>
            </a:lvl3pPr>
            <a:lvl4pPr marL="1714500" indent="-342900" algn="l">
              <a:defRPr sz="2400">
                <a:solidFill>
                  <a:schemeClr val="tx1"/>
                </a:solidFill>
                <a:latin typeface="Times New Roman"/>
                <a:ea typeface="宋体"/>
              </a:defRPr>
            </a:lvl4pPr>
            <a:lvl5pPr marL="2171700" indent="-342900" algn="l">
              <a:defRPr sz="2400">
                <a:solidFill>
                  <a:schemeClr val="tx1"/>
                </a:solidFill>
                <a:latin typeface="Times New Roman"/>
                <a:ea typeface="宋体"/>
              </a:defRPr>
            </a:lvl5pPr>
            <a:lvl6pPr marL="2628900" indent="-342900">
              <a:spcBef>
                <a:spcPts val="0"/>
              </a:spcBef>
              <a:spcAft>
                <a:spcPts val="0"/>
              </a:spcAft>
              <a:defRPr sz="2400">
                <a:solidFill>
                  <a:schemeClr val="tx1"/>
                </a:solidFill>
                <a:latin typeface="Times New Roman"/>
                <a:ea typeface="宋体"/>
              </a:defRPr>
            </a:lvl6pPr>
            <a:lvl7pPr marL="3086100" indent="-342900">
              <a:spcBef>
                <a:spcPts val="0"/>
              </a:spcBef>
              <a:spcAft>
                <a:spcPts val="0"/>
              </a:spcAft>
              <a:defRPr sz="2400">
                <a:solidFill>
                  <a:schemeClr val="tx1"/>
                </a:solidFill>
                <a:latin typeface="Times New Roman"/>
                <a:ea typeface="宋体"/>
              </a:defRPr>
            </a:lvl7pPr>
            <a:lvl8pPr marL="3543300" indent="-342900">
              <a:spcBef>
                <a:spcPts val="0"/>
              </a:spcBef>
              <a:spcAft>
                <a:spcPts val="0"/>
              </a:spcAft>
              <a:defRPr sz="2400">
                <a:solidFill>
                  <a:schemeClr val="tx1"/>
                </a:solidFill>
                <a:latin typeface="Times New Roman"/>
                <a:ea typeface="宋体"/>
              </a:defRPr>
            </a:lvl8pPr>
            <a:lvl9pPr marL="4000500" indent="-342900">
              <a:spcBef>
                <a:spcPts val="0"/>
              </a:spcBef>
              <a:spcAft>
                <a:spcPts val="0"/>
              </a:spcAft>
              <a:defRPr sz="2400">
                <a:solidFill>
                  <a:schemeClr val="tx1"/>
                </a:solidFill>
                <a:latin typeface="Times New Roman"/>
                <a:ea typeface="宋体"/>
              </a:defRPr>
            </a:lvl9pPr>
          </a:lstStyle>
          <a:p>
            <a:pPr>
              <a:defRPr/>
            </a:pPr>
            <a:r>
              <a:rPr lang="zh-CN">
                <a:solidFill>
                  <a:srgbClr val="000066"/>
                </a:solidFill>
                <a:ea typeface="楷体_GB2312"/>
              </a:rPr>
              <a:t>工作原理</a:t>
            </a:r>
            <a:endParaRPr/>
          </a:p>
        </p:txBody>
      </p:sp>
      <p:graphicFrame>
        <p:nvGraphicFramePr>
          <p:cNvPr id="384028" name="Object 28"/>
          <p:cNvGraphicFramePr>
            <a:graphicFrameLocks xmlns:a="http://schemas.openxmlformats.org/drawingml/2006/main" noChangeAspect="1"/>
          </p:cNvGraphicFramePr>
          <p:nvPr/>
        </p:nvGraphicFramePr>
        <p:xfrm>
          <a:off x="249238" y="2854325"/>
          <a:ext cx="8355012" cy="2913063"/>
        </p:xfrm>
        <a:graphic>
          <a:graphicData uri="http://schemas.openxmlformats.org/presentationml/2006/ole">
            <p:oleObj name="oleObj" r:id="rId4" imgW="4314825" imgH="1409700" progId="Word.Picture.8">
              <p:embed/>
              <p:pic>
                <p:nvPicPr>
                  <p:cNvPr id="384028" name="Object 28"/>
                  <p:cNvPicPr/>
                  <p:nvPr/>
                </p:nvPicPr>
                <p:blipFill>
                  <a:blip r:embed="rId3"/>
                  <a:stretch/>
                </p:blipFill>
                <p:spPr bwMode="auto">
                  <a:xfrm>
                    <a:off x="249238" y="2854325"/>
                    <a:ext cx="8355012" cy="2913063"/>
                  </a:xfrm>
                  <a:prstGeom prst="rect">
                    <a:avLst/>
                  </a:prstGeom>
                </p:spPr>
              </p:pic>
            </p:oleObj>
          </a:graphicData>
        </a:graphic>
      </p:graphicFrame>
      <p:sp>
        <p:nvSpPr>
          <p:cNvPr id="384029" name="Rectangle 29"/>
          <p:cNvSpPr>
            <a:spLocks noChangeArrowheads="1"/>
          </p:cNvSpPr>
          <p:nvPr/>
        </p:nvSpPr>
        <p:spPr bwMode="auto">
          <a:xfrm>
            <a:off x="827088" y="476250"/>
            <a:ext cx="4524375" cy="457200"/>
          </a:xfrm>
          <a:prstGeom prst="rect">
            <a:avLst/>
          </a:prstGeom>
          <a:noFill/>
          <a:ln>
            <a:noFill/>
          </a:ln>
          <a:effectLst/>
        </p:spPr>
        <p:txBody>
          <a:bodyPr>
            <a:spAutoFit/>
          </a:bodyPr>
          <a:lstStyle>
            <a:lvl1pPr marL="342900" indent="-342900" algn="l">
              <a:defRPr sz="2400">
                <a:solidFill>
                  <a:schemeClr val="tx1"/>
                </a:solidFill>
                <a:latin typeface="Times New Roman"/>
                <a:ea typeface="宋体"/>
              </a:defRPr>
            </a:lvl1pPr>
            <a:lvl2pPr marL="800100" indent="-342900" algn="l">
              <a:defRPr sz="2400">
                <a:solidFill>
                  <a:schemeClr val="tx1"/>
                </a:solidFill>
                <a:latin typeface="Times New Roman"/>
                <a:ea typeface="宋体"/>
              </a:defRPr>
            </a:lvl2pPr>
            <a:lvl3pPr marL="1257300" indent="-342900" algn="l">
              <a:defRPr sz="2400">
                <a:solidFill>
                  <a:schemeClr val="tx1"/>
                </a:solidFill>
                <a:latin typeface="Times New Roman"/>
                <a:ea typeface="宋体"/>
              </a:defRPr>
            </a:lvl3pPr>
            <a:lvl4pPr marL="1714500" indent="-342900" algn="l">
              <a:defRPr sz="2400">
                <a:solidFill>
                  <a:schemeClr val="tx1"/>
                </a:solidFill>
                <a:latin typeface="Times New Roman"/>
                <a:ea typeface="宋体"/>
              </a:defRPr>
            </a:lvl4pPr>
            <a:lvl5pPr marL="2171700" indent="-342900" algn="l">
              <a:defRPr sz="2400">
                <a:solidFill>
                  <a:schemeClr val="tx1"/>
                </a:solidFill>
                <a:latin typeface="Times New Roman"/>
                <a:ea typeface="宋体"/>
              </a:defRPr>
            </a:lvl5pPr>
            <a:lvl6pPr marL="2628900" indent="-342900">
              <a:spcBef>
                <a:spcPts val="0"/>
              </a:spcBef>
              <a:spcAft>
                <a:spcPts val="0"/>
              </a:spcAft>
              <a:defRPr sz="2400">
                <a:solidFill>
                  <a:schemeClr val="tx1"/>
                </a:solidFill>
                <a:latin typeface="Times New Roman"/>
                <a:ea typeface="宋体"/>
              </a:defRPr>
            </a:lvl6pPr>
            <a:lvl7pPr marL="3086100" indent="-342900">
              <a:spcBef>
                <a:spcPts val="0"/>
              </a:spcBef>
              <a:spcAft>
                <a:spcPts val="0"/>
              </a:spcAft>
              <a:defRPr sz="2400">
                <a:solidFill>
                  <a:schemeClr val="tx1"/>
                </a:solidFill>
                <a:latin typeface="Times New Roman"/>
                <a:ea typeface="宋体"/>
              </a:defRPr>
            </a:lvl7pPr>
            <a:lvl8pPr marL="3543300" indent="-342900">
              <a:spcBef>
                <a:spcPts val="0"/>
              </a:spcBef>
              <a:spcAft>
                <a:spcPts val="0"/>
              </a:spcAft>
              <a:defRPr sz="2400">
                <a:solidFill>
                  <a:schemeClr val="tx1"/>
                </a:solidFill>
                <a:latin typeface="Times New Roman"/>
                <a:ea typeface="宋体"/>
              </a:defRPr>
            </a:lvl8pPr>
            <a:lvl9pPr marL="4000500" indent="-342900">
              <a:spcBef>
                <a:spcPts val="0"/>
              </a:spcBef>
              <a:spcAft>
                <a:spcPts val="0"/>
              </a:spcAft>
              <a:defRPr sz="2400">
                <a:solidFill>
                  <a:schemeClr val="tx1"/>
                </a:solidFill>
                <a:latin typeface="Times New Roman"/>
                <a:ea typeface="宋体"/>
              </a:defRPr>
            </a:lvl9pPr>
          </a:lstStyle>
          <a:p>
            <a:pPr>
              <a:defRPr/>
            </a:pPr>
            <a:r>
              <a:rPr lang="en-US">
                <a:solidFill>
                  <a:srgbClr val="000066"/>
                </a:solidFill>
                <a:ea typeface="楷体_GB2312"/>
              </a:rPr>
              <a:t>1</a:t>
            </a:r>
            <a:r>
              <a:rPr lang="zh-CN">
                <a:solidFill>
                  <a:srgbClr val="000066"/>
                </a:solidFill>
                <a:ea typeface="楷体_GB2312"/>
              </a:rPr>
              <a:t>、  二进制计数器</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84026"/>
                                        </p:tgtEl>
                                        <p:attrNameLst>
                                          <p:attrName>style.visibility</p:attrName>
                                        </p:attrNameLst>
                                      </p:cBhvr>
                                      <p:to>
                                        <p:strVal val="visible"/>
                                      </p:to>
                                    </p:set>
                                    <p:animEffect transition="in" filter="wipe(up)">
                                      <p:cBhvr>
                                        <p:cTn id="7" dur="500"/>
                                        <p:tgtEl>
                                          <p:spTgt spid="384026"/>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84027"/>
                                        </p:tgtEl>
                                        <p:attrNameLst>
                                          <p:attrName>style.visibility</p:attrName>
                                        </p:attrNameLst>
                                      </p:cBhvr>
                                      <p:to>
                                        <p:strVal val="visible"/>
                                      </p:to>
                                    </p:set>
                                    <p:animEffect transition="in" filter="wipe(up)">
                                      <p:cBhvr>
                                        <p:cTn id="10" dur="500"/>
                                        <p:tgtEl>
                                          <p:spTgt spid="38402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384028"/>
                                        </p:tgtEl>
                                        <p:attrNameLst>
                                          <p:attrName>style.visibility</p:attrName>
                                        </p:attrNameLst>
                                      </p:cBhvr>
                                      <p:to>
                                        <p:strVal val="visible"/>
                                      </p:to>
                                    </p:set>
                                    <p:animEffect transition="in" filter="wipe(left)">
                                      <p:cBhvr>
                                        <p:cTn id="15" dur="500"/>
                                        <p:tgtEl>
                                          <p:spTgt spid="384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4026" grpId="0"/>
      <p:bldP spid="384027" grpId="0"/>
    </p:bldLst>
  </p:timing>
</p:sld>
</file>

<file path=ppt/slides/slide1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385045" name="Object 21"/>
          <p:cNvGraphicFramePr>
            <a:graphicFrameLocks xmlns:a="http://schemas.openxmlformats.org/drawingml/2006/main" noChangeAspect="1"/>
          </p:cNvGraphicFramePr>
          <p:nvPr/>
        </p:nvGraphicFramePr>
        <p:xfrm>
          <a:off x="577849" y="1327150"/>
          <a:ext cx="8023225" cy="573088"/>
        </p:xfrm>
        <a:graphic>
          <a:graphicData uri="http://schemas.openxmlformats.org/presentationml/2006/ole">
            <p:oleObj name="oleObj" r:id="rId4" imgW="4943475" imgH="380365" progId="Word.Picture.8">
              <p:embed/>
              <p:pic>
                <p:nvPicPr>
                  <p:cNvPr id="385045" name="Object 21"/>
                  <p:cNvPicPr/>
                  <p:nvPr/>
                </p:nvPicPr>
                <p:blipFill>
                  <a:blip r:embed="rId3"/>
                  <a:stretch/>
                </p:blipFill>
                <p:spPr bwMode="auto">
                  <a:xfrm>
                    <a:off x="577849" y="1327150"/>
                    <a:ext cx="8023225" cy="573088"/>
                  </a:xfrm>
                  <a:prstGeom prst="rect">
                    <a:avLst/>
                  </a:prstGeom>
                </p:spPr>
              </p:pic>
            </p:oleObj>
          </a:graphicData>
        </a:graphic>
      </p:graphicFrame>
      <p:graphicFrame>
        <p:nvGraphicFramePr>
          <p:cNvPr id="385046" name="Object 22"/>
          <p:cNvGraphicFramePr>
            <a:graphicFrameLocks xmlns:a="http://schemas.openxmlformats.org/drawingml/2006/main" noChangeAspect="1"/>
          </p:cNvGraphicFramePr>
          <p:nvPr/>
        </p:nvGraphicFramePr>
        <p:xfrm>
          <a:off x="647700" y="3379788"/>
          <a:ext cx="8039100" cy="357187"/>
        </p:xfrm>
        <a:graphic>
          <a:graphicData uri="http://schemas.openxmlformats.org/presentationml/2006/ole">
            <p:oleObj name="oleObj" r:id="rId6" imgW="4951730" imgH="237490" progId="Word.Picture.8">
              <p:embed/>
              <p:pic>
                <p:nvPicPr>
                  <p:cNvPr id="385046" name="Object 22"/>
                  <p:cNvPicPr/>
                  <p:nvPr/>
                </p:nvPicPr>
                <p:blipFill>
                  <a:blip r:embed="rId5"/>
                  <a:stretch/>
                </p:blipFill>
                <p:spPr bwMode="auto">
                  <a:xfrm>
                    <a:off x="647700" y="3379788"/>
                    <a:ext cx="8039100" cy="357187"/>
                  </a:xfrm>
                  <a:prstGeom prst="rect">
                    <a:avLst/>
                  </a:prstGeom>
                </p:spPr>
              </p:pic>
            </p:oleObj>
          </a:graphicData>
        </a:graphic>
      </p:graphicFrame>
      <p:graphicFrame>
        <p:nvGraphicFramePr>
          <p:cNvPr id="385047" name="Object 23"/>
          <p:cNvGraphicFramePr>
            <a:graphicFrameLocks xmlns:a="http://schemas.openxmlformats.org/drawingml/2006/main" noChangeAspect="1"/>
          </p:cNvGraphicFramePr>
          <p:nvPr/>
        </p:nvGraphicFramePr>
        <p:xfrm>
          <a:off x="647700" y="2084388"/>
          <a:ext cx="8023225" cy="357187"/>
        </p:xfrm>
        <a:graphic>
          <a:graphicData uri="http://schemas.openxmlformats.org/presentationml/2006/ole">
            <p:oleObj name="oleObj" r:id="rId8" imgW="4943475" imgH="237490" progId="Word.Picture.8">
              <p:embed/>
              <p:pic>
                <p:nvPicPr>
                  <p:cNvPr id="385047" name="Object 23"/>
                  <p:cNvPicPr/>
                  <p:nvPr/>
                </p:nvPicPr>
                <p:blipFill>
                  <a:blip r:embed="rId7"/>
                  <a:stretch/>
                </p:blipFill>
                <p:spPr bwMode="auto">
                  <a:xfrm>
                    <a:off x="647700" y="2084388"/>
                    <a:ext cx="8023225" cy="357187"/>
                  </a:xfrm>
                  <a:prstGeom prst="rect">
                    <a:avLst/>
                  </a:prstGeom>
                </p:spPr>
              </p:pic>
            </p:oleObj>
          </a:graphicData>
        </a:graphic>
      </p:graphicFrame>
      <p:graphicFrame>
        <p:nvGraphicFramePr>
          <p:cNvPr id="385048" name="Object 24"/>
          <p:cNvGraphicFramePr>
            <a:graphicFrameLocks xmlns:a="http://schemas.openxmlformats.org/drawingml/2006/main" noChangeAspect="1"/>
          </p:cNvGraphicFramePr>
          <p:nvPr/>
        </p:nvGraphicFramePr>
        <p:xfrm>
          <a:off x="647700" y="2767013"/>
          <a:ext cx="8039100" cy="471487"/>
        </p:xfrm>
        <a:graphic>
          <a:graphicData uri="http://schemas.openxmlformats.org/presentationml/2006/ole">
            <p:oleObj name="oleObj" r:id="rId10" imgW="4951730" imgH="313055" progId="Word.Picture.8">
              <p:embed/>
              <p:pic>
                <p:nvPicPr>
                  <p:cNvPr id="385048" name="Object 24"/>
                  <p:cNvPicPr/>
                  <p:nvPr/>
                </p:nvPicPr>
                <p:blipFill>
                  <a:blip r:embed="rId9"/>
                  <a:stretch/>
                </p:blipFill>
                <p:spPr bwMode="auto">
                  <a:xfrm>
                    <a:off x="647700" y="2767013"/>
                    <a:ext cx="8039100" cy="471487"/>
                  </a:xfrm>
                  <a:prstGeom prst="rect">
                    <a:avLst/>
                  </a:prstGeom>
                </p:spPr>
              </p:pic>
            </p:oleObj>
          </a:graphicData>
        </a:graphic>
      </p:graphicFrame>
      <p:graphicFrame>
        <p:nvGraphicFramePr>
          <p:cNvPr id="385049" name="Object 25"/>
          <p:cNvGraphicFramePr>
            <a:graphicFrameLocks xmlns:a="http://schemas.openxmlformats.org/drawingml/2006/main" noChangeAspect="1"/>
          </p:cNvGraphicFramePr>
          <p:nvPr/>
        </p:nvGraphicFramePr>
        <p:xfrm>
          <a:off x="684213" y="3976688"/>
          <a:ext cx="8039100" cy="315912"/>
        </p:xfrm>
        <a:graphic>
          <a:graphicData uri="http://schemas.openxmlformats.org/presentationml/2006/ole">
            <p:oleObj name="oleObj" r:id="rId12" imgW="4951730" imgH="208915" progId="Word.Picture.8">
              <p:embed/>
              <p:pic>
                <p:nvPicPr>
                  <p:cNvPr id="385049" name="Object 25"/>
                  <p:cNvPicPr/>
                  <p:nvPr/>
                </p:nvPicPr>
                <p:blipFill>
                  <a:blip r:embed="rId11"/>
                  <a:stretch/>
                </p:blipFill>
                <p:spPr bwMode="auto">
                  <a:xfrm>
                    <a:off x="684213" y="3976688"/>
                    <a:ext cx="8039100" cy="315912"/>
                  </a:xfrm>
                  <a:prstGeom prst="rect">
                    <a:avLst/>
                  </a:prstGeom>
                </p:spPr>
              </p:pic>
            </p:oleObj>
          </a:graphicData>
        </a:graphic>
      </p:graphicFrame>
      <p:grpSp>
        <p:nvGrpSpPr>
          <p:cNvPr id="385050" name="Group 26"/>
          <p:cNvGrpSpPr/>
          <p:nvPr/>
        </p:nvGrpSpPr>
        <p:grpSpPr bwMode="auto">
          <a:xfrm>
            <a:off x="1403350" y="1795463"/>
            <a:ext cx="6480174" cy="2482850"/>
            <a:chOff x="885" y="2409"/>
            <a:chExt cx="4082" cy="1564"/>
          </a:xfrm>
        </p:grpSpPr>
        <p:grpSp>
          <p:nvGrpSpPr>
            <p:cNvPr id="385051" name="Group 27"/>
            <p:cNvGrpSpPr/>
            <p:nvPr/>
          </p:nvGrpSpPr>
          <p:grpSpPr bwMode="auto">
            <a:xfrm>
              <a:off x="885" y="2409"/>
              <a:ext cx="1179" cy="1519"/>
              <a:chOff x="862" y="2183"/>
              <a:chExt cx="1179" cy="1519"/>
            </a:xfrm>
          </p:grpSpPr>
          <p:sp>
            <p:nvSpPr>
              <p:cNvPr id="385052" name="Line 28"/>
              <p:cNvSpPr>
                <a:spLocks noChangeShapeType="1"/>
              </p:cNvSpPr>
              <p:nvPr/>
            </p:nvSpPr>
            <p:spPr bwMode="auto">
              <a:xfrm>
                <a:off x="862" y="2183"/>
                <a:ext cx="0" cy="1474"/>
              </a:xfrm>
              <a:prstGeom prst="line">
                <a:avLst/>
              </a:prstGeom>
              <a:noFill/>
              <a:ln w="9525">
                <a:solidFill>
                  <a:schemeClr val="tx1"/>
                </a:solidFill>
                <a:prstDash val="dash"/>
                <a:round/>
                <a:headEnd/>
                <a:tailEnd/>
              </a:ln>
              <a:effectLst/>
            </p:spPr>
            <p:txBody>
              <a:bodyPr/>
              <a:lstStyle/>
              <a:p>
                <a:pPr>
                  <a:defRPr/>
                </a:pPr>
                <a:endParaRPr lang="zh-CN"/>
              </a:p>
            </p:txBody>
          </p:sp>
          <p:sp>
            <p:nvSpPr>
              <p:cNvPr id="385053" name="Line 29"/>
              <p:cNvSpPr>
                <a:spLocks noChangeShapeType="1"/>
              </p:cNvSpPr>
              <p:nvPr/>
            </p:nvSpPr>
            <p:spPr bwMode="auto">
              <a:xfrm>
                <a:off x="1156" y="2228"/>
                <a:ext cx="0" cy="1474"/>
              </a:xfrm>
              <a:prstGeom prst="line">
                <a:avLst/>
              </a:prstGeom>
              <a:noFill/>
              <a:ln w="9525">
                <a:solidFill>
                  <a:schemeClr val="tx1"/>
                </a:solidFill>
                <a:prstDash val="dash"/>
                <a:round/>
                <a:headEnd/>
                <a:tailEnd/>
              </a:ln>
              <a:effectLst/>
            </p:spPr>
            <p:txBody>
              <a:bodyPr/>
              <a:lstStyle/>
              <a:p>
                <a:pPr>
                  <a:defRPr/>
                </a:pPr>
                <a:endParaRPr lang="zh-CN"/>
              </a:p>
            </p:txBody>
          </p:sp>
          <p:sp>
            <p:nvSpPr>
              <p:cNvPr id="385054" name="Line 30"/>
              <p:cNvSpPr>
                <a:spLocks noChangeShapeType="1"/>
              </p:cNvSpPr>
              <p:nvPr/>
            </p:nvSpPr>
            <p:spPr bwMode="auto">
              <a:xfrm>
                <a:off x="1451" y="2228"/>
                <a:ext cx="0" cy="1474"/>
              </a:xfrm>
              <a:prstGeom prst="line">
                <a:avLst/>
              </a:prstGeom>
              <a:noFill/>
              <a:ln w="9525">
                <a:solidFill>
                  <a:schemeClr val="tx1"/>
                </a:solidFill>
                <a:prstDash val="dash"/>
                <a:round/>
                <a:headEnd/>
                <a:tailEnd/>
              </a:ln>
              <a:effectLst/>
            </p:spPr>
            <p:txBody>
              <a:bodyPr/>
              <a:lstStyle/>
              <a:p>
                <a:pPr>
                  <a:defRPr/>
                </a:pPr>
                <a:endParaRPr lang="zh-CN"/>
              </a:p>
            </p:txBody>
          </p:sp>
          <p:sp>
            <p:nvSpPr>
              <p:cNvPr id="385055" name="Line 31"/>
              <p:cNvSpPr>
                <a:spLocks noChangeShapeType="1"/>
              </p:cNvSpPr>
              <p:nvPr/>
            </p:nvSpPr>
            <p:spPr bwMode="auto">
              <a:xfrm>
                <a:off x="1746" y="2228"/>
                <a:ext cx="0" cy="1474"/>
              </a:xfrm>
              <a:prstGeom prst="line">
                <a:avLst/>
              </a:prstGeom>
              <a:noFill/>
              <a:ln w="9525">
                <a:solidFill>
                  <a:schemeClr val="tx1"/>
                </a:solidFill>
                <a:prstDash val="dash"/>
                <a:round/>
                <a:headEnd/>
                <a:tailEnd/>
              </a:ln>
              <a:effectLst/>
            </p:spPr>
            <p:txBody>
              <a:bodyPr/>
              <a:lstStyle/>
              <a:p>
                <a:pPr>
                  <a:defRPr/>
                </a:pPr>
                <a:endParaRPr lang="zh-CN"/>
              </a:p>
            </p:txBody>
          </p:sp>
          <p:sp>
            <p:nvSpPr>
              <p:cNvPr id="385056" name="Line 32"/>
              <p:cNvSpPr>
                <a:spLocks noChangeShapeType="1"/>
              </p:cNvSpPr>
              <p:nvPr/>
            </p:nvSpPr>
            <p:spPr bwMode="auto">
              <a:xfrm>
                <a:off x="2041" y="2228"/>
                <a:ext cx="0" cy="1474"/>
              </a:xfrm>
              <a:prstGeom prst="line">
                <a:avLst/>
              </a:prstGeom>
              <a:noFill/>
              <a:ln w="9525">
                <a:solidFill>
                  <a:schemeClr val="tx1"/>
                </a:solidFill>
                <a:prstDash val="dash"/>
                <a:round/>
                <a:headEnd/>
                <a:tailEnd/>
              </a:ln>
              <a:effectLst/>
            </p:spPr>
            <p:txBody>
              <a:bodyPr/>
              <a:lstStyle/>
              <a:p>
                <a:pPr>
                  <a:defRPr/>
                </a:pPr>
                <a:endParaRPr lang="zh-CN"/>
              </a:p>
            </p:txBody>
          </p:sp>
        </p:grpSp>
        <p:grpSp>
          <p:nvGrpSpPr>
            <p:cNvPr id="385057" name="Group 33"/>
            <p:cNvGrpSpPr/>
            <p:nvPr/>
          </p:nvGrpSpPr>
          <p:grpSpPr bwMode="auto">
            <a:xfrm>
              <a:off x="2336" y="2454"/>
              <a:ext cx="1179" cy="1519"/>
              <a:chOff x="862" y="2183"/>
              <a:chExt cx="1179" cy="1519"/>
            </a:xfrm>
          </p:grpSpPr>
          <p:sp>
            <p:nvSpPr>
              <p:cNvPr id="385058" name="Line 34"/>
              <p:cNvSpPr>
                <a:spLocks noChangeShapeType="1"/>
              </p:cNvSpPr>
              <p:nvPr/>
            </p:nvSpPr>
            <p:spPr bwMode="auto">
              <a:xfrm>
                <a:off x="862" y="2183"/>
                <a:ext cx="0" cy="1474"/>
              </a:xfrm>
              <a:prstGeom prst="line">
                <a:avLst/>
              </a:prstGeom>
              <a:noFill/>
              <a:ln w="9525">
                <a:solidFill>
                  <a:schemeClr val="tx1"/>
                </a:solidFill>
                <a:prstDash val="dash"/>
                <a:round/>
                <a:headEnd/>
                <a:tailEnd/>
              </a:ln>
              <a:effectLst/>
            </p:spPr>
            <p:txBody>
              <a:bodyPr/>
              <a:lstStyle/>
              <a:p>
                <a:pPr>
                  <a:defRPr/>
                </a:pPr>
                <a:endParaRPr lang="zh-CN"/>
              </a:p>
            </p:txBody>
          </p:sp>
          <p:sp>
            <p:nvSpPr>
              <p:cNvPr id="385059" name="Line 35"/>
              <p:cNvSpPr>
                <a:spLocks noChangeShapeType="1"/>
              </p:cNvSpPr>
              <p:nvPr/>
            </p:nvSpPr>
            <p:spPr bwMode="auto">
              <a:xfrm>
                <a:off x="1156" y="2228"/>
                <a:ext cx="0" cy="1474"/>
              </a:xfrm>
              <a:prstGeom prst="line">
                <a:avLst/>
              </a:prstGeom>
              <a:noFill/>
              <a:ln w="9525">
                <a:solidFill>
                  <a:schemeClr val="tx1"/>
                </a:solidFill>
                <a:prstDash val="dash"/>
                <a:round/>
                <a:headEnd/>
                <a:tailEnd/>
              </a:ln>
              <a:effectLst/>
            </p:spPr>
            <p:txBody>
              <a:bodyPr/>
              <a:lstStyle/>
              <a:p>
                <a:pPr>
                  <a:defRPr/>
                </a:pPr>
                <a:endParaRPr lang="zh-CN"/>
              </a:p>
            </p:txBody>
          </p:sp>
          <p:sp>
            <p:nvSpPr>
              <p:cNvPr id="385060" name="Line 36"/>
              <p:cNvSpPr>
                <a:spLocks noChangeShapeType="1"/>
              </p:cNvSpPr>
              <p:nvPr/>
            </p:nvSpPr>
            <p:spPr bwMode="auto">
              <a:xfrm>
                <a:off x="1451" y="2228"/>
                <a:ext cx="0" cy="1474"/>
              </a:xfrm>
              <a:prstGeom prst="line">
                <a:avLst/>
              </a:prstGeom>
              <a:noFill/>
              <a:ln w="9525">
                <a:solidFill>
                  <a:schemeClr val="tx1"/>
                </a:solidFill>
                <a:prstDash val="dash"/>
                <a:round/>
                <a:headEnd/>
                <a:tailEnd/>
              </a:ln>
              <a:effectLst/>
            </p:spPr>
            <p:txBody>
              <a:bodyPr/>
              <a:lstStyle/>
              <a:p>
                <a:pPr>
                  <a:defRPr/>
                </a:pPr>
                <a:endParaRPr lang="zh-CN"/>
              </a:p>
            </p:txBody>
          </p:sp>
          <p:sp>
            <p:nvSpPr>
              <p:cNvPr id="385061" name="Line 37"/>
              <p:cNvSpPr>
                <a:spLocks noChangeShapeType="1"/>
              </p:cNvSpPr>
              <p:nvPr/>
            </p:nvSpPr>
            <p:spPr bwMode="auto">
              <a:xfrm>
                <a:off x="1746" y="2228"/>
                <a:ext cx="0" cy="1474"/>
              </a:xfrm>
              <a:prstGeom prst="line">
                <a:avLst/>
              </a:prstGeom>
              <a:noFill/>
              <a:ln w="9525">
                <a:solidFill>
                  <a:schemeClr val="tx1"/>
                </a:solidFill>
                <a:prstDash val="dash"/>
                <a:round/>
                <a:headEnd/>
                <a:tailEnd/>
              </a:ln>
              <a:effectLst/>
            </p:spPr>
            <p:txBody>
              <a:bodyPr/>
              <a:lstStyle/>
              <a:p>
                <a:pPr>
                  <a:defRPr/>
                </a:pPr>
                <a:endParaRPr lang="zh-CN"/>
              </a:p>
            </p:txBody>
          </p:sp>
          <p:sp>
            <p:nvSpPr>
              <p:cNvPr id="385062" name="Line 38"/>
              <p:cNvSpPr>
                <a:spLocks noChangeShapeType="1"/>
              </p:cNvSpPr>
              <p:nvPr/>
            </p:nvSpPr>
            <p:spPr bwMode="auto">
              <a:xfrm>
                <a:off x="2041" y="2228"/>
                <a:ext cx="0" cy="1474"/>
              </a:xfrm>
              <a:prstGeom prst="line">
                <a:avLst/>
              </a:prstGeom>
              <a:noFill/>
              <a:ln w="9525">
                <a:solidFill>
                  <a:schemeClr val="tx1"/>
                </a:solidFill>
                <a:prstDash val="dash"/>
                <a:round/>
                <a:headEnd/>
                <a:tailEnd/>
              </a:ln>
              <a:effectLst/>
            </p:spPr>
            <p:txBody>
              <a:bodyPr/>
              <a:lstStyle/>
              <a:p>
                <a:pPr>
                  <a:defRPr/>
                </a:pPr>
                <a:endParaRPr lang="zh-CN"/>
              </a:p>
            </p:txBody>
          </p:sp>
        </p:grpSp>
        <p:grpSp>
          <p:nvGrpSpPr>
            <p:cNvPr id="385063" name="Group 39"/>
            <p:cNvGrpSpPr/>
            <p:nvPr/>
          </p:nvGrpSpPr>
          <p:grpSpPr bwMode="auto">
            <a:xfrm>
              <a:off x="3788" y="2454"/>
              <a:ext cx="1179" cy="1519"/>
              <a:chOff x="862" y="2183"/>
              <a:chExt cx="1179" cy="1519"/>
            </a:xfrm>
          </p:grpSpPr>
          <p:sp>
            <p:nvSpPr>
              <p:cNvPr id="385064" name="Line 40"/>
              <p:cNvSpPr>
                <a:spLocks noChangeShapeType="1"/>
              </p:cNvSpPr>
              <p:nvPr/>
            </p:nvSpPr>
            <p:spPr bwMode="auto">
              <a:xfrm>
                <a:off x="862" y="2183"/>
                <a:ext cx="0" cy="1474"/>
              </a:xfrm>
              <a:prstGeom prst="line">
                <a:avLst/>
              </a:prstGeom>
              <a:noFill/>
              <a:ln w="9525">
                <a:solidFill>
                  <a:schemeClr val="tx1"/>
                </a:solidFill>
                <a:prstDash val="dash"/>
                <a:round/>
                <a:headEnd/>
                <a:tailEnd/>
              </a:ln>
              <a:effectLst/>
            </p:spPr>
            <p:txBody>
              <a:bodyPr/>
              <a:lstStyle/>
              <a:p>
                <a:pPr>
                  <a:defRPr/>
                </a:pPr>
                <a:endParaRPr lang="zh-CN"/>
              </a:p>
            </p:txBody>
          </p:sp>
          <p:sp>
            <p:nvSpPr>
              <p:cNvPr id="385065" name="Line 41"/>
              <p:cNvSpPr>
                <a:spLocks noChangeShapeType="1"/>
              </p:cNvSpPr>
              <p:nvPr/>
            </p:nvSpPr>
            <p:spPr bwMode="auto">
              <a:xfrm>
                <a:off x="1156" y="2228"/>
                <a:ext cx="0" cy="1474"/>
              </a:xfrm>
              <a:prstGeom prst="line">
                <a:avLst/>
              </a:prstGeom>
              <a:noFill/>
              <a:ln w="9525">
                <a:solidFill>
                  <a:schemeClr val="tx1"/>
                </a:solidFill>
                <a:prstDash val="dash"/>
                <a:round/>
                <a:headEnd/>
                <a:tailEnd/>
              </a:ln>
              <a:effectLst/>
            </p:spPr>
            <p:txBody>
              <a:bodyPr/>
              <a:lstStyle/>
              <a:p>
                <a:pPr>
                  <a:defRPr/>
                </a:pPr>
                <a:endParaRPr lang="zh-CN"/>
              </a:p>
            </p:txBody>
          </p:sp>
          <p:sp>
            <p:nvSpPr>
              <p:cNvPr id="385066" name="Line 42"/>
              <p:cNvSpPr>
                <a:spLocks noChangeShapeType="1"/>
              </p:cNvSpPr>
              <p:nvPr/>
            </p:nvSpPr>
            <p:spPr bwMode="auto">
              <a:xfrm>
                <a:off x="1451" y="2228"/>
                <a:ext cx="0" cy="1474"/>
              </a:xfrm>
              <a:prstGeom prst="line">
                <a:avLst/>
              </a:prstGeom>
              <a:noFill/>
              <a:ln w="9525">
                <a:solidFill>
                  <a:schemeClr val="tx1"/>
                </a:solidFill>
                <a:prstDash val="dash"/>
                <a:round/>
                <a:headEnd/>
                <a:tailEnd/>
              </a:ln>
              <a:effectLst/>
            </p:spPr>
            <p:txBody>
              <a:bodyPr/>
              <a:lstStyle/>
              <a:p>
                <a:pPr>
                  <a:defRPr/>
                </a:pPr>
                <a:endParaRPr lang="zh-CN"/>
              </a:p>
            </p:txBody>
          </p:sp>
          <p:sp>
            <p:nvSpPr>
              <p:cNvPr id="385067" name="Line 43"/>
              <p:cNvSpPr>
                <a:spLocks noChangeShapeType="1"/>
              </p:cNvSpPr>
              <p:nvPr/>
            </p:nvSpPr>
            <p:spPr bwMode="auto">
              <a:xfrm>
                <a:off x="1746" y="2228"/>
                <a:ext cx="0" cy="1474"/>
              </a:xfrm>
              <a:prstGeom prst="line">
                <a:avLst/>
              </a:prstGeom>
              <a:noFill/>
              <a:ln w="9525">
                <a:solidFill>
                  <a:schemeClr val="tx1"/>
                </a:solidFill>
                <a:prstDash val="dash"/>
                <a:round/>
                <a:headEnd/>
                <a:tailEnd/>
              </a:ln>
              <a:effectLst/>
            </p:spPr>
            <p:txBody>
              <a:bodyPr/>
              <a:lstStyle/>
              <a:p>
                <a:pPr>
                  <a:defRPr/>
                </a:pPr>
                <a:endParaRPr lang="zh-CN"/>
              </a:p>
            </p:txBody>
          </p:sp>
          <p:sp>
            <p:nvSpPr>
              <p:cNvPr id="385068" name="Line 44"/>
              <p:cNvSpPr>
                <a:spLocks noChangeShapeType="1"/>
              </p:cNvSpPr>
              <p:nvPr/>
            </p:nvSpPr>
            <p:spPr bwMode="auto">
              <a:xfrm>
                <a:off x="2041" y="2228"/>
                <a:ext cx="0" cy="1474"/>
              </a:xfrm>
              <a:prstGeom prst="line">
                <a:avLst/>
              </a:prstGeom>
              <a:noFill/>
              <a:ln w="9525">
                <a:solidFill>
                  <a:schemeClr val="tx1"/>
                </a:solidFill>
                <a:prstDash val="dash"/>
                <a:round/>
                <a:headEnd/>
                <a:tailEnd/>
              </a:ln>
              <a:effectLst/>
            </p:spPr>
            <p:txBody>
              <a:bodyPr/>
              <a:lstStyle/>
              <a:p>
                <a:pPr>
                  <a:defRPr/>
                </a:pPr>
                <a:endParaRPr lang="zh-CN"/>
              </a:p>
            </p:txBody>
          </p:sp>
        </p:grpSp>
      </p:grpSp>
      <p:sp>
        <p:nvSpPr>
          <p:cNvPr id="385069" name="Rectangle 45"/>
          <p:cNvSpPr>
            <a:spLocks noChangeArrowheads="1"/>
          </p:cNvSpPr>
          <p:nvPr/>
        </p:nvSpPr>
        <p:spPr bwMode="auto">
          <a:xfrm>
            <a:off x="573088" y="5373688"/>
            <a:ext cx="898525" cy="457200"/>
          </a:xfrm>
          <a:prstGeom prst="rect">
            <a:avLst/>
          </a:prstGeom>
          <a:noFill/>
          <a:ln>
            <a:noFill/>
          </a:ln>
          <a:effectLst/>
        </p:spPr>
        <p:txBody>
          <a:bodyPr wrap="none">
            <a:spAutoFit/>
          </a:bodyPr>
          <a:lstStyle/>
          <a:p>
            <a:pPr algn="l">
              <a:defRPr/>
            </a:pPr>
            <a:r>
              <a:rPr lang="zh-CN">
                <a:solidFill>
                  <a:srgbClr val="000066"/>
                </a:solidFill>
                <a:latin typeface="Times New Roman"/>
                <a:ea typeface="楷体_GB2312"/>
              </a:rPr>
              <a:t>结论</a:t>
            </a:r>
            <a:r>
              <a:rPr lang="en-US">
                <a:solidFill>
                  <a:srgbClr val="000066"/>
                </a:solidFill>
                <a:latin typeface="Times New Roman"/>
                <a:ea typeface="楷体_GB2312"/>
              </a:rPr>
              <a:t>:</a:t>
            </a:r>
            <a:endParaRPr/>
          </a:p>
        </p:txBody>
      </p:sp>
      <p:graphicFrame>
        <p:nvGraphicFramePr>
          <p:cNvPr id="385070" name="Object 46"/>
          <p:cNvGraphicFramePr>
            <a:graphicFrameLocks xmlns:a="http://schemas.openxmlformats.org/drawingml/2006/main" noChangeAspect="1"/>
          </p:cNvGraphicFramePr>
          <p:nvPr/>
        </p:nvGraphicFramePr>
        <p:xfrm>
          <a:off x="860425" y="4538663"/>
          <a:ext cx="1512888" cy="725487"/>
        </p:xfrm>
        <a:graphic>
          <a:graphicData uri="http://schemas.openxmlformats.org/presentationml/2006/ole">
            <p:oleObj name="oleObj" r:id="rId14" imgW="748665" imgH="393065" progId="Equation.DSMT4">
              <p:embed/>
              <p:pic>
                <p:nvPicPr>
                  <p:cNvPr id="385070" name="Object 46"/>
                  <p:cNvPicPr/>
                  <p:nvPr/>
                </p:nvPicPr>
                <p:blipFill>
                  <a:blip r:embed="rId13"/>
                  <a:stretch/>
                </p:blipFill>
                <p:spPr bwMode="auto">
                  <a:xfrm>
                    <a:off x="860425" y="4538663"/>
                    <a:ext cx="1512888" cy="725487"/>
                  </a:xfrm>
                  <a:prstGeom prst="rect">
                    <a:avLst/>
                  </a:prstGeom>
                </p:spPr>
              </p:pic>
            </p:oleObj>
          </a:graphicData>
        </a:graphic>
      </p:graphicFrame>
      <p:graphicFrame>
        <p:nvGraphicFramePr>
          <p:cNvPr id="385071" name="Object 47"/>
          <p:cNvGraphicFramePr>
            <a:graphicFrameLocks xmlns:a="http://schemas.openxmlformats.org/drawingml/2006/main" noChangeAspect="1"/>
          </p:cNvGraphicFramePr>
          <p:nvPr/>
        </p:nvGraphicFramePr>
        <p:xfrm>
          <a:off x="2841625" y="4513263"/>
          <a:ext cx="1584324" cy="709612"/>
        </p:xfrm>
        <a:graphic>
          <a:graphicData uri="http://schemas.openxmlformats.org/presentationml/2006/ole">
            <p:oleObj name="oleObj" r:id="rId16" imgW="735965" imgH="393065" progId="Equation.DSMT4">
              <p:embed/>
              <p:pic>
                <p:nvPicPr>
                  <p:cNvPr id="385071" name="Object 47"/>
                  <p:cNvPicPr/>
                  <p:nvPr/>
                </p:nvPicPr>
                <p:blipFill>
                  <a:blip r:embed="rId15"/>
                  <a:stretch/>
                </p:blipFill>
                <p:spPr bwMode="auto">
                  <a:xfrm>
                    <a:off x="2841625" y="4513263"/>
                    <a:ext cx="1584324" cy="709612"/>
                  </a:xfrm>
                  <a:prstGeom prst="rect">
                    <a:avLst/>
                  </a:prstGeom>
                </p:spPr>
              </p:pic>
            </p:oleObj>
          </a:graphicData>
        </a:graphic>
      </p:graphicFrame>
      <p:graphicFrame>
        <p:nvGraphicFramePr>
          <p:cNvPr id="385072" name="Object 48"/>
          <p:cNvGraphicFramePr>
            <a:graphicFrameLocks xmlns:a="http://schemas.openxmlformats.org/drawingml/2006/main" noChangeAspect="1"/>
          </p:cNvGraphicFramePr>
          <p:nvPr/>
        </p:nvGraphicFramePr>
        <p:xfrm>
          <a:off x="4784725" y="4502150"/>
          <a:ext cx="1701800" cy="715963"/>
        </p:xfrm>
        <a:graphic>
          <a:graphicData uri="http://schemas.openxmlformats.org/presentationml/2006/ole">
            <p:oleObj name="oleObj" r:id="rId18" imgW="748665" imgH="393065" progId="Equation.DSMT4">
              <p:embed/>
              <p:pic>
                <p:nvPicPr>
                  <p:cNvPr id="385072" name="Object 48"/>
                  <p:cNvPicPr/>
                  <p:nvPr/>
                </p:nvPicPr>
                <p:blipFill>
                  <a:blip r:embed="rId17"/>
                  <a:stretch/>
                </p:blipFill>
                <p:spPr bwMode="auto">
                  <a:xfrm>
                    <a:off x="4784725" y="4502150"/>
                    <a:ext cx="1701800" cy="715963"/>
                  </a:xfrm>
                  <a:prstGeom prst="rect">
                    <a:avLst/>
                  </a:prstGeom>
                </p:spPr>
              </p:pic>
            </p:oleObj>
          </a:graphicData>
        </a:graphic>
      </p:graphicFrame>
      <p:sp>
        <p:nvSpPr>
          <p:cNvPr id="385073" name="Rectangle 49"/>
          <p:cNvSpPr>
            <a:spLocks noChangeArrowheads="1"/>
          </p:cNvSpPr>
          <p:nvPr/>
        </p:nvSpPr>
        <p:spPr bwMode="auto">
          <a:xfrm>
            <a:off x="1785938" y="5337174"/>
            <a:ext cx="7175500" cy="566738"/>
          </a:xfrm>
          <a:prstGeom prst="rect">
            <a:avLst/>
          </a:prstGeom>
          <a:noFill/>
          <a:ln>
            <a:noFill/>
          </a:ln>
          <a:effectLst/>
        </p:spPr>
        <p:txBody>
          <a:bodyPr anchor="ctr">
            <a:spAutoFit/>
          </a:bodyPr>
          <a:lstStyle/>
          <a:p>
            <a:pPr algn="l">
              <a:lnSpc>
                <a:spcPct val="130000"/>
              </a:lnSpc>
              <a:buFont typeface="Wingdings"/>
              <a:buChar char="Ø"/>
              <a:defRPr/>
            </a:pPr>
            <a:r>
              <a:rPr lang="en-US">
                <a:solidFill>
                  <a:srgbClr val="000066"/>
                </a:solidFill>
                <a:latin typeface="Times New Roman"/>
                <a:ea typeface="楷体_GB2312"/>
              </a:rPr>
              <a:t> </a:t>
            </a:r>
            <a:r>
              <a:rPr lang="zh-CN">
                <a:solidFill>
                  <a:srgbClr val="000066"/>
                </a:solidFill>
                <a:latin typeface="Times New Roman"/>
                <a:ea typeface="楷体_GB2312"/>
              </a:rPr>
              <a:t>计数器的功能：不仅可以计数也可作为分频器</a:t>
            </a:r>
            <a:r>
              <a:rPr lang="zh-CN" b="0">
                <a:solidFill>
                  <a:srgbClr val="000066"/>
                </a:solidFill>
                <a:latin typeface="Times New Roman"/>
                <a:ea typeface="楷体_GB2312"/>
              </a:rPr>
              <a:t>。</a:t>
            </a:r>
            <a:endParaRPr/>
          </a:p>
        </p:txBody>
      </p:sp>
      <p:graphicFrame>
        <p:nvGraphicFramePr>
          <p:cNvPr id="385074" name="Object 50"/>
          <p:cNvGraphicFramePr>
            <a:graphicFrameLocks xmlns:a="http://schemas.openxmlformats.org/drawingml/2006/main" noChangeAspect="1"/>
          </p:cNvGraphicFramePr>
          <p:nvPr/>
        </p:nvGraphicFramePr>
        <p:xfrm>
          <a:off x="6657975" y="4575175"/>
          <a:ext cx="1547813" cy="685800"/>
        </p:xfrm>
        <a:graphic>
          <a:graphicData uri="http://schemas.openxmlformats.org/presentationml/2006/ole">
            <p:oleObj name="oleObj" r:id="rId20" imgW="774065" imgH="342265" progId="Equation.3">
              <p:embed/>
              <p:pic>
                <p:nvPicPr>
                  <p:cNvPr id="385074" name="Object 50"/>
                  <p:cNvPicPr/>
                  <p:nvPr/>
                </p:nvPicPr>
                <p:blipFill>
                  <a:blip r:embed="rId19"/>
                  <a:stretch/>
                </p:blipFill>
                <p:spPr bwMode="auto">
                  <a:xfrm>
                    <a:off x="6657975" y="4575175"/>
                    <a:ext cx="1547813" cy="685800"/>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85045"/>
                                        </p:tgtEl>
                                        <p:attrNameLst>
                                          <p:attrName>style.visibility</p:attrName>
                                        </p:attrNameLst>
                                      </p:cBhvr>
                                      <p:to>
                                        <p:strVal val="visible"/>
                                      </p:to>
                                    </p:set>
                                    <p:animEffect transition="in" filter="wipe(left)">
                                      <p:cBhvr>
                                        <p:cTn id="7" dur="500"/>
                                        <p:tgtEl>
                                          <p:spTgt spid="3850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85050"/>
                                        </p:tgtEl>
                                        <p:attrNameLst>
                                          <p:attrName>style.visibility</p:attrName>
                                        </p:attrNameLst>
                                      </p:cBhvr>
                                      <p:to>
                                        <p:strVal val="visible"/>
                                      </p:to>
                                    </p:set>
                                    <p:animEffect transition="in" filter="wipe(up)">
                                      <p:cBhvr>
                                        <p:cTn id="12" dur="500"/>
                                        <p:tgtEl>
                                          <p:spTgt spid="38505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85047"/>
                                        </p:tgtEl>
                                        <p:attrNameLst>
                                          <p:attrName>style.visibility</p:attrName>
                                        </p:attrNameLst>
                                      </p:cBhvr>
                                      <p:to>
                                        <p:strVal val="visible"/>
                                      </p:to>
                                    </p:set>
                                    <p:animEffect transition="in" filter="wipe(left)">
                                      <p:cBhvr>
                                        <p:cTn id="17" dur="500"/>
                                        <p:tgtEl>
                                          <p:spTgt spid="38504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385048"/>
                                        </p:tgtEl>
                                        <p:attrNameLst>
                                          <p:attrName>style.visibility</p:attrName>
                                        </p:attrNameLst>
                                      </p:cBhvr>
                                      <p:to>
                                        <p:strVal val="visible"/>
                                      </p:to>
                                    </p:set>
                                    <p:animEffect transition="in" filter="wipe(left)">
                                      <p:cBhvr>
                                        <p:cTn id="22" dur="500"/>
                                        <p:tgtEl>
                                          <p:spTgt spid="38504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385046"/>
                                        </p:tgtEl>
                                        <p:attrNameLst>
                                          <p:attrName>style.visibility</p:attrName>
                                        </p:attrNameLst>
                                      </p:cBhvr>
                                      <p:to>
                                        <p:strVal val="visible"/>
                                      </p:to>
                                    </p:set>
                                    <p:animEffect transition="in" filter="wipe(left)">
                                      <p:cBhvr>
                                        <p:cTn id="27" dur="500"/>
                                        <p:tgtEl>
                                          <p:spTgt spid="38504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385049"/>
                                        </p:tgtEl>
                                        <p:attrNameLst>
                                          <p:attrName>style.visibility</p:attrName>
                                        </p:attrNameLst>
                                      </p:cBhvr>
                                      <p:to>
                                        <p:strVal val="visible"/>
                                      </p:to>
                                    </p:set>
                                    <p:animEffect transition="in" filter="wipe(left)">
                                      <p:cBhvr>
                                        <p:cTn id="32" dur="500"/>
                                        <p:tgtEl>
                                          <p:spTgt spid="38504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nodeType="clickEffect">
                                  <p:stCondLst>
                                    <p:cond delay="0"/>
                                  </p:stCondLst>
                                  <p:childTnLst>
                                    <p:set>
                                      <p:cBhvr>
                                        <p:cTn id="36" dur="1" fill="hold">
                                          <p:stCondLst>
                                            <p:cond delay="0"/>
                                          </p:stCondLst>
                                        </p:cTn>
                                        <p:tgtEl>
                                          <p:spTgt spid="385070"/>
                                        </p:tgtEl>
                                        <p:attrNameLst>
                                          <p:attrName>style.visibility</p:attrName>
                                        </p:attrNameLst>
                                      </p:cBhvr>
                                      <p:to>
                                        <p:strVal val="visible"/>
                                      </p:to>
                                    </p:set>
                                    <p:animEffect transition="in" filter="box(out)">
                                      <p:cBhvr>
                                        <p:cTn id="37" dur="500"/>
                                        <p:tgtEl>
                                          <p:spTgt spid="38507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nodeType="clickEffect">
                                  <p:stCondLst>
                                    <p:cond delay="0"/>
                                  </p:stCondLst>
                                  <p:childTnLst>
                                    <p:set>
                                      <p:cBhvr>
                                        <p:cTn id="41" dur="1" fill="hold">
                                          <p:stCondLst>
                                            <p:cond delay="0"/>
                                          </p:stCondLst>
                                        </p:cTn>
                                        <p:tgtEl>
                                          <p:spTgt spid="385071"/>
                                        </p:tgtEl>
                                        <p:attrNameLst>
                                          <p:attrName>style.visibility</p:attrName>
                                        </p:attrNameLst>
                                      </p:cBhvr>
                                      <p:to>
                                        <p:strVal val="visible"/>
                                      </p:to>
                                    </p:set>
                                    <p:animEffect transition="in" filter="box(out)">
                                      <p:cBhvr>
                                        <p:cTn id="42" dur="500"/>
                                        <p:tgtEl>
                                          <p:spTgt spid="385071"/>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32" fill="hold" nodeType="clickEffect">
                                  <p:stCondLst>
                                    <p:cond delay="0"/>
                                  </p:stCondLst>
                                  <p:childTnLst>
                                    <p:set>
                                      <p:cBhvr>
                                        <p:cTn id="46" dur="1" fill="hold">
                                          <p:stCondLst>
                                            <p:cond delay="0"/>
                                          </p:stCondLst>
                                        </p:cTn>
                                        <p:tgtEl>
                                          <p:spTgt spid="385072"/>
                                        </p:tgtEl>
                                        <p:attrNameLst>
                                          <p:attrName>style.visibility</p:attrName>
                                        </p:attrNameLst>
                                      </p:cBhvr>
                                      <p:to>
                                        <p:strVal val="visible"/>
                                      </p:to>
                                    </p:set>
                                    <p:animEffect transition="in" filter="box(out)">
                                      <p:cBhvr>
                                        <p:cTn id="47" dur="500"/>
                                        <p:tgtEl>
                                          <p:spTgt spid="385072"/>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nodeType="clickEffect">
                                  <p:stCondLst>
                                    <p:cond delay="0"/>
                                  </p:stCondLst>
                                  <p:childTnLst>
                                    <p:set>
                                      <p:cBhvr>
                                        <p:cTn id="51" dur="1" fill="hold">
                                          <p:stCondLst>
                                            <p:cond delay="0"/>
                                          </p:stCondLst>
                                        </p:cTn>
                                        <p:tgtEl>
                                          <p:spTgt spid="385074"/>
                                        </p:tgtEl>
                                        <p:attrNameLst>
                                          <p:attrName>style.visibility</p:attrName>
                                        </p:attrNameLst>
                                      </p:cBhvr>
                                      <p:to>
                                        <p:strVal val="visible"/>
                                      </p:to>
                                    </p:set>
                                    <p:animEffect transition="in" filter="wipe(left)">
                                      <p:cBhvr>
                                        <p:cTn id="52" dur="500"/>
                                        <p:tgtEl>
                                          <p:spTgt spid="385074"/>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6" presetClass="entr" presetSubtype="26" fill="hold" grpId="0" nodeType="clickEffect">
                                  <p:stCondLst>
                                    <p:cond delay="0"/>
                                  </p:stCondLst>
                                  <p:childTnLst>
                                    <p:set>
                                      <p:cBhvr>
                                        <p:cTn id="56" dur="1" fill="hold">
                                          <p:stCondLst>
                                            <p:cond delay="0"/>
                                          </p:stCondLst>
                                        </p:cTn>
                                        <p:tgtEl>
                                          <p:spTgt spid="385069"/>
                                        </p:tgtEl>
                                        <p:attrNameLst>
                                          <p:attrName>style.visibility</p:attrName>
                                        </p:attrNameLst>
                                      </p:cBhvr>
                                      <p:to>
                                        <p:strVal val="visible"/>
                                      </p:to>
                                    </p:set>
                                    <p:animEffect transition="in" filter="barn(inHorizontal)">
                                      <p:cBhvr>
                                        <p:cTn id="57" dur="500"/>
                                        <p:tgtEl>
                                          <p:spTgt spid="385069"/>
                                        </p:tgtEl>
                                      </p:cBhvr>
                                    </p:animEffect>
                                  </p:childTnLst>
                                </p:cTn>
                              </p:par>
                            </p:childTnLst>
                          </p:cTn>
                        </p:par>
                        <p:par>
                          <p:cTn id="58" fill="hold" nodeType="afterGroup">
                            <p:stCondLst>
                              <p:cond delay="500"/>
                            </p:stCondLst>
                            <p:childTnLst>
                              <p:par>
                                <p:cTn id="59" presetID="18" presetClass="entr" presetSubtype="6" fill="hold" grpId="0" nodeType="afterEffect">
                                  <p:stCondLst>
                                    <p:cond delay="0"/>
                                  </p:stCondLst>
                                  <p:childTnLst>
                                    <p:set>
                                      <p:cBhvr>
                                        <p:cTn id="60" dur="1" fill="hold">
                                          <p:stCondLst>
                                            <p:cond delay="0"/>
                                          </p:stCondLst>
                                        </p:cTn>
                                        <p:tgtEl>
                                          <p:spTgt spid="385073"/>
                                        </p:tgtEl>
                                        <p:attrNameLst>
                                          <p:attrName>style.visibility</p:attrName>
                                        </p:attrNameLst>
                                      </p:cBhvr>
                                      <p:to>
                                        <p:strVal val="visible"/>
                                      </p:to>
                                    </p:set>
                                    <p:animEffect transition="in" filter="strips(downRight)">
                                      <p:cBhvr>
                                        <p:cTn id="61" dur="500"/>
                                        <p:tgtEl>
                                          <p:spTgt spid="3850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5069" grpId="0" autoUpdateAnimBg="0"/>
      <p:bldP spid="385073" grpId="0" autoUpdateAnimBg="0"/>
    </p:bldLst>
  </p:timing>
</p:sld>
</file>

<file path=ppt/slides/slide1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88117" name="Rectangle 21"/>
          <p:cNvSpPr>
            <a:spLocks noChangeArrowheads="1"/>
          </p:cNvSpPr>
          <p:nvPr/>
        </p:nvSpPr>
        <p:spPr bwMode="auto">
          <a:xfrm>
            <a:off x="0" y="2170113"/>
            <a:ext cx="184150" cy="366712"/>
          </a:xfrm>
          <a:prstGeom prst="rect">
            <a:avLst/>
          </a:prstGeom>
          <a:noFill/>
          <a:ln>
            <a:noFill/>
          </a:ln>
          <a:effectLst/>
        </p:spPr>
        <p:txBody>
          <a:bodyPr wrap="none" anchor="ctr">
            <a:spAutoFit/>
          </a:bodyPr>
          <a:lstStyle>
            <a:lvl1pPr algn="l">
              <a:tabLst>
                <a:tab pos="5256213" algn="r"/>
              </a:tabLst>
              <a:defRPr sz="2400">
                <a:solidFill>
                  <a:schemeClr val="tx1"/>
                </a:solidFill>
                <a:latin typeface="Times New Roman"/>
                <a:ea typeface="宋体"/>
              </a:defRPr>
            </a:lvl1pPr>
            <a:lvl2pPr algn="l">
              <a:tabLst>
                <a:tab pos="5256213" algn="r"/>
              </a:tabLst>
              <a:defRPr sz="2400">
                <a:solidFill>
                  <a:schemeClr val="tx1"/>
                </a:solidFill>
                <a:latin typeface="Times New Roman"/>
                <a:ea typeface="宋体"/>
              </a:defRPr>
            </a:lvl2pPr>
            <a:lvl3pPr algn="l">
              <a:tabLst>
                <a:tab pos="5256213" algn="r"/>
              </a:tabLst>
              <a:defRPr sz="2400">
                <a:solidFill>
                  <a:schemeClr val="tx1"/>
                </a:solidFill>
                <a:latin typeface="Times New Roman"/>
                <a:ea typeface="宋体"/>
              </a:defRPr>
            </a:lvl3pPr>
            <a:lvl4pPr algn="l">
              <a:tabLst>
                <a:tab pos="5256213" algn="r"/>
              </a:tabLst>
              <a:defRPr sz="2400">
                <a:solidFill>
                  <a:schemeClr val="tx1"/>
                </a:solidFill>
                <a:latin typeface="Times New Roman"/>
                <a:ea typeface="宋体"/>
              </a:defRPr>
            </a:lvl4pPr>
            <a:lvl5pPr algn="l">
              <a:tabLst>
                <a:tab pos="5256213" algn="r"/>
              </a:tabLst>
              <a:defRPr sz="2400">
                <a:solidFill>
                  <a:schemeClr val="tx1"/>
                </a:solidFill>
                <a:latin typeface="Times New Roman"/>
                <a:ea typeface="宋体"/>
              </a:defRPr>
            </a:lvl5pPr>
            <a:lvl6pPr>
              <a:spcBef>
                <a:spcPts val="0"/>
              </a:spcBef>
              <a:spcAft>
                <a:spcPts val="0"/>
              </a:spcAft>
              <a:tabLst>
                <a:tab pos="5256213" algn="r"/>
              </a:tabLst>
              <a:defRPr sz="2400">
                <a:solidFill>
                  <a:schemeClr val="tx1"/>
                </a:solidFill>
                <a:latin typeface="Times New Roman"/>
                <a:ea typeface="宋体"/>
              </a:defRPr>
            </a:lvl6pPr>
            <a:lvl7pPr>
              <a:spcBef>
                <a:spcPts val="0"/>
              </a:spcBef>
              <a:spcAft>
                <a:spcPts val="0"/>
              </a:spcAft>
              <a:tabLst>
                <a:tab pos="5256213" algn="r"/>
              </a:tabLst>
              <a:defRPr sz="2400">
                <a:solidFill>
                  <a:schemeClr val="tx1"/>
                </a:solidFill>
                <a:latin typeface="Times New Roman"/>
                <a:ea typeface="宋体"/>
              </a:defRPr>
            </a:lvl7pPr>
            <a:lvl8pPr>
              <a:spcBef>
                <a:spcPts val="0"/>
              </a:spcBef>
              <a:spcAft>
                <a:spcPts val="0"/>
              </a:spcAft>
              <a:tabLst>
                <a:tab pos="5256213" algn="r"/>
              </a:tabLst>
              <a:defRPr sz="2400">
                <a:solidFill>
                  <a:schemeClr val="tx1"/>
                </a:solidFill>
                <a:latin typeface="Times New Roman"/>
                <a:ea typeface="宋体"/>
              </a:defRPr>
            </a:lvl8pPr>
            <a:lvl9pPr>
              <a:spcBef>
                <a:spcPts val="0"/>
              </a:spcBef>
              <a:spcAft>
                <a:spcPts val="0"/>
              </a:spcAft>
              <a:tabLst>
                <a:tab pos="5256213" algn="r"/>
              </a:tabLst>
              <a:defRPr sz="2400">
                <a:solidFill>
                  <a:schemeClr val="tx1"/>
                </a:solidFill>
                <a:latin typeface="Times New Roman"/>
                <a:ea typeface="宋体"/>
              </a:defRPr>
            </a:lvl9pPr>
          </a:lstStyle>
          <a:p>
            <a:pPr>
              <a:defRPr/>
            </a:pPr>
            <a:endParaRPr lang="zh-CN" sz="1800" b="0">
              <a:latin typeface="Arial"/>
            </a:endParaRPr>
          </a:p>
        </p:txBody>
      </p:sp>
      <p:graphicFrame>
        <p:nvGraphicFramePr>
          <p:cNvPr id="388118" name="Object 22"/>
          <p:cNvGraphicFramePr>
            <a:graphicFrameLocks xmlns:a="http://schemas.openxmlformats.org/drawingml/2006/main" noChangeAspect="1"/>
          </p:cNvGraphicFramePr>
          <p:nvPr/>
        </p:nvGraphicFramePr>
        <p:xfrm>
          <a:off x="0" y="1425575"/>
          <a:ext cx="9032875" cy="3521075"/>
        </p:xfrm>
        <a:graphic>
          <a:graphicData uri="http://schemas.openxmlformats.org/presentationml/2006/ole">
            <p:oleObj name="oleObj" r:id="rId4" imgW="5257800" imgH="1552575" progId="Word.Picture.8">
              <p:embed/>
              <p:pic>
                <p:nvPicPr>
                  <p:cNvPr id="388118" name="Object 22"/>
                  <p:cNvPicPr/>
                  <p:nvPr/>
                </p:nvPicPr>
                <p:blipFill>
                  <a:blip r:embed="rId3"/>
                  <a:stretch/>
                </p:blipFill>
                <p:spPr bwMode="auto">
                  <a:xfrm>
                    <a:off x="0" y="1425575"/>
                    <a:ext cx="9032875" cy="3521075"/>
                  </a:xfrm>
                  <a:prstGeom prst="rect">
                    <a:avLst/>
                  </a:prstGeom>
                </p:spPr>
              </p:pic>
            </p:oleObj>
          </a:graphicData>
        </a:graphic>
      </p:graphicFrame>
      <p:sp>
        <p:nvSpPr>
          <p:cNvPr id="388119" name="Rectangle 23"/>
          <p:cNvSpPr>
            <a:spLocks noChangeArrowheads="1"/>
          </p:cNvSpPr>
          <p:nvPr/>
        </p:nvSpPr>
        <p:spPr bwMode="auto">
          <a:xfrm>
            <a:off x="755650" y="476250"/>
            <a:ext cx="8208963" cy="457200"/>
          </a:xfrm>
          <a:prstGeom prst="rect">
            <a:avLst/>
          </a:prstGeom>
          <a:noFill/>
          <a:ln>
            <a:noFill/>
          </a:ln>
          <a:effectLst/>
        </p:spPr>
        <p:txBody>
          <a:bodyPr>
            <a:spAutoFit/>
          </a:bodyPr>
          <a:lstStyle/>
          <a:p>
            <a:pPr algn="l">
              <a:defRPr/>
            </a:pPr>
            <a:r>
              <a:rPr lang="zh-CN">
                <a:solidFill>
                  <a:srgbClr val="CC0000"/>
                </a:solidFill>
                <a:latin typeface="Times New Roman"/>
                <a:ea typeface="楷体_GB2312"/>
              </a:rPr>
              <a:t>如考虑每个触发器都有</a:t>
            </a:r>
            <a:r>
              <a:rPr lang="en-US">
                <a:solidFill>
                  <a:srgbClr val="CC0000"/>
                </a:solidFill>
                <a:latin typeface="Times New Roman"/>
                <a:ea typeface="楷体_GB2312"/>
              </a:rPr>
              <a:t>1</a:t>
            </a:r>
            <a:r>
              <a:rPr lang="en-US" i="1">
                <a:solidFill>
                  <a:srgbClr val="CC0000"/>
                </a:solidFill>
                <a:latin typeface="Times New Roman"/>
                <a:ea typeface="楷体_GB2312"/>
              </a:rPr>
              <a:t>t</a:t>
            </a:r>
            <a:r>
              <a:rPr lang="en-US" baseline="-25000">
                <a:solidFill>
                  <a:srgbClr val="CC0000"/>
                </a:solidFill>
                <a:latin typeface="Times New Roman"/>
                <a:ea typeface="楷体_GB2312"/>
              </a:rPr>
              <a:t>pd</a:t>
            </a:r>
            <a:r>
              <a:rPr lang="zh-CN">
                <a:solidFill>
                  <a:srgbClr val="CC0000"/>
                </a:solidFill>
                <a:latin typeface="Times New Roman"/>
                <a:ea typeface="楷体_GB2312"/>
              </a:rPr>
              <a:t>的延时，电路会出现什么问题？</a:t>
            </a:r>
            <a:endParaRPr/>
          </a:p>
        </p:txBody>
      </p:sp>
      <p:sp>
        <p:nvSpPr>
          <p:cNvPr id="388120" name="Rectangle 24"/>
          <p:cNvSpPr>
            <a:spLocks noChangeArrowheads="1"/>
          </p:cNvSpPr>
          <p:nvPr/>
        </p:nvSpPr>
        <p:spPr bwMode="auto">
          <a:xfrm>
            <a:off x="971550" y="5205413"/>
            <a:ext cx="7277100" cy="566737"/>
          </a:xfrm>
          <a:prstGeom prst="rect">
            <a:avLst/>
          </a:prstGeom>
          <a:noFill/>
          <a:ln>
            <a:noFill/>
          </a:ln>
          <a:effectLst/>
        </p:spPr>
        <p:txBody>
          <a:bodyPr wrap="none" anchor="ctr">
            <a:spAutoFit/>
          </a:bodyPr>
          <a:lstStyle/>
          <a:p>
            <a:pPr algn="l">
              <a:lnSpc>
                <a:spcPct val="130000"/>
              </a:lnSpc>
              <a:buFont typeface="Wingdings"/>
              <a:buChar char="Ø"/>
              <a:defRPr/>
            </a:pPr>
            <a:r>
              <a:rPr lang="zh-CN">
                <a:solidFill>
                  <a:srgbClr val="000066"/>
                </a:solidFill>
                <a:latin typeface="Times New Roman"/>
                <a:ea typeface="楷体_GB2312"/>
              </a:rPr>
              <a:t>异步计数脉冲的最小周期 </a:t>
            </a:r>
            <a:r>
              <a:rPr lang="en-US" i="1">
                <a:solidFill>
                  <a:srgbClr val="000066"/>
                </a:solidFill>
                <a:latin typeface="Times New Roman"/>
                <a:ea typeface="楷体_GB2312"/>
              </a:rPr>
              <a:t>T</a:t>
            </a:r>
            <a:r>
              <a:rPr lang="en-US" i="1" baseline="-25000">
                <a:solidFill>
                  <a:srgbClr val="000066"/>
                </a:solidFill>
                <a:latin typeface="Times New Roman"/>
                <a:ea typeface="楷体_GB2312"/>
              </a:rPr>
              <a:t>min</a:t>
            </a:r>
            <a:r>
              <a:rPr lang="en-US">
                <a:solidFill>
                  <a:srgbClr val="000066"/>
                </a:solidFill>
                <a:latin typeface="Times New Roman"/>
                <a:ea typeface="楷体_GB2312"/>
              </a:rPr>
              <a:t>=</a:t>
            </a:r>
            <a:r>
              <a:rPr lang="en-US" i="1">
                <a:solidFill>
                  <a:srgbClr val="000066"/>
                </a:solidFill>
                <a:latin typeface="Times New Roman"/>
                <a:ea typeface="楷体_GB2312"/>
              </a:rPr>
              <a:t>n t</a:t>
            </a:r>
            <a:r>
              <a:rPr lang="en-US" baseline="-25000">
                <a:solidFill>
                  <a:srgbClr val="000066"/>
                </a:solidFill>
                <a:latin typeface="Times New Roman"/>
                <a:ea typeface="楷体_GB2312"/>
              </a:rPr>
              <a:t>pd</a:t>
            </a:r>
            <a:r>
              <a:rPr lang="zh-CN">
                <a:solidFill>
                  <a:srgbClr val="000066"/>
                </a:solidFill>
                <a:latin typeface="Times New Roman"/>
                <a:ea typeface="楷体_GB2312"/>
              </a:rPr>
              <a:t>。（</a:t>
            </a:r>
            <a:r>
              <a:rPr lang="en-US">
                <a:solidFill>
                  <a:srgbClr val="000066"/>
                </a:solidFill>
                <a:latin typeface="Times New Roman"/>
                <a:ea typeface="楷体_GB2312"/>
              </a:rPr>
              <a:t>n</a:t>
            </a:r>
            <a:r>
              <a:rPr lang="zh-CN">
                <a:solidFill>
                  <a:srgbClr val="000066"/>
                </a:solidFill>
                <a:latin typeface="Times New Roman"/>
                <a:ea typeface="楷体_GB2312"/>
              </a:rPr>
              <a:t>为位数）</a:t>
            </a:r>
            <a:r>
              <a:rPr lang="zh-CN" b="0">
                <a:solidFill>
                  <a:srgbClr val="000066"/>
                </a:solidFill>
                <a:latin typeface="Times New Roman"/>
                <a:ea typeface="楷体_GB2312"/>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88118"/>
                                        </p:tgtEl>
                                        <p:attrNameLst>
                                          <p:attrName>style.visibility</p:attrName>
                                        </p:attrNameLst>
                                      </p:cBhvr>
                                      <p:to>
                                        <p:strVal val="visible"/>
                                      </p:to>
                                    </p:set>
                                    <p:animEffect transition="in" filter="wipe(up)">
                                      <p:cBhvr>
                                        <p:cTn id="7" dur="500"/>
                                        <p:tgtEl>
                                          <p:spTgt spid="3881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88119"/>
                                        </p:tgtEl>
                                        <p:attrNameLst>
                                          <p:attrName>style.visibility</p:attrName>
                                        </p:attrNameLst>
                                      </p:cBhvr>
                                      <p:to>
                                        <p:strVal val="visible"/>
                                      </p:to>
                                    </p:set>
                                    <p:animEffect transition="in" filter="strips(downRight)">
                                      <p:cBhvr>
                                        <p:cTn id="12" dur="500"/>
                                        <p:tgtEl>
                                          <p:spTgt spid="388119"/>
                                        </p:tgtEl>
                                      </p:cBhvr>
                                    </p:animEffect>
                                  </p:childTnLst>
                                  <p:subTnLst>
                                    <p:set>
                                      <p:cBhvr override="childStyle">
                                        <p:cTn dur="1" fill="hold" display="0" masterRel="nextClick" afterEffect="1"/>
                                        <p:tgtEl>
                                          <p:spTgt spid="388119"/>
                                        </p:tgtEl>
                                        <p:attrNameLst>
                                          <p:attrName>style.visibility</p:attrName>
                                        </p:attrNameLst>
                                      </p:cBhvr>
                                      <p:to>
                                        <p:strVal val="hidden"/>
                                      </p:to>
                                    </p:set>
                                  </p:sub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88120"/>
                                        </p:tgtEl>
                                        <p:attrNameLst>
                                          <p:attrName>style.visibility</p:attrName>
                                        </p:attrNameLst>
                                      </p:cBhvr>
                                      <p:to>
                                        <p:strVal val="visible"/>
                                      </p:to>
                                    </p:set>
                                    <p:animEffect transition="in" filter="strips(downRight)">
                                      <p:cBhvr>
                                        <p:cTn id="17" dur="500"/>
                                        <p:tgtEl>
                                          <p:spTgt spid="388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119" grpId="0" autoUpdateAnimBg="0"/>
      <p:bldP spid="388120" grpId="0"/>
    </p:bldLst>
  </p:timing>
</p:sld>
</file>

<file path=ppt/slides/slide1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90309" name="Rectangle 165"/>
          <p:cNvSpPr>
            <a:spLocks noChangeArrowheads="1"/>
          </p:cNvSpPr>
          <p:nvPr/>
        </p:nvSpPr>
        <p:spPr bwMode="auto">
          <a:xfrm>
            <a:off x="323850" y="1268413"/>
            <a:ext cx="3024187" cy="406400"/>
          </a:xfrm>
          <a:prstGeom prst="rect">
            <a:avLst/>
          </a:prstGeom>
          <a:noFill/>
          <a:ln w="9525">
            <a:solidFill>
              <a:schemeClr val="bg1">
                <a:alpha val="0"/>
              </a:schemeClr>
            </a:solidFill>
            <a:miter lim="800000"/>
            <a:headEnd/>
            <a:tailEnd/>
          </a:ln>
          <a:effectLst/>
        </p:spPr>
        <p:txBody>
          <a:bodyPr>
            <a:spAutoFit/>
          </a:bodyPr>
          <a:lstStyle/>
          <a:p>
            <a:pPr algn="l">
              <a:defRPr/>
            </a:pPr>
            <a:r>
              <a:rPr lang="en-US" sz="2000" i="1">
                <a:solidFill>
                  <a:srgbClr val="000099"/>
                </a:solidFill>
                <a:latin typeface="Times New Roman"/>
                <a:ea typeface="楷体_GB2312"/>
              </a:rPr>
              <a:t>Q</a:t>
            </a:r>
            <a:r>
              <a:rPr lang="en-US" sz="2000" baseline="-25000">
                <a:solidFill>
                  <a:srgbClr val="000099"/>
                </a:solidFill>
                <a:latin typeface="Times New Roman"/>
                <a:ea typeface="楷体_GB2312"/>
              </a:rPr>
              <a:t>0</a:t>
            </a:r>
            <a:r>
              <a:rPr lang="zh-CN" sz="2000">
                <a:solidFill>
                  <a:srgbClr val="000099"/>
                </a:solidFill>
                <a:latin typeface="Times New Roman"/>
                <a:ea typeface="楷体_GB2312"/>
              </a:rPr>
              <a:t>在每个</a:t>
            </a:r>
            <a:r>
              <a:rPr lang="en-US" sz="2000">
                <a:solidFill>
                  <a:srgbClr val="000099"/>
                </a:solidFill>
                <a:latin typeface="Times New Roman"/>
                <a:ea typeface="楷体_GB2312"/>
              </a:rPr>
              <a:t>CP</a:t>
            </a:r>
            <a:r>
              <a:rPr lang="zh-CN" sz="2000">
                <a:solidFill>
                  <a:srgbClr val="000099"/>
                </a:solidFill>
                <a:latin typeface="Times New Roman"/>
                <a:ea typeface="楷体_GB2312"/>
              </a:rPr>
              <a:t>都翻转一次</a:t>
            </a:r>
            <a:endParaRPr/>
          </a:p>
        </p:txBody>
      </p:sp>
      <p:sp>
        <p:nvSpPr>
          <p:cNvPr id="390310" name="Rectangle 166"/>
          <p:cNvSpPr>
            <a:spLocks noChangeArrowheads="1"/>
          </p:cNvSpPr>
          <p:nvPr/>
        </p:nvSpPr>
        <p:spPr bwMode="auto">
          <a:xfrm>
            <a:off x="323850" y="2135188"/>
            <a:ext cx="3276600" cy="720724"/>
          </a:xfrm>
          <a:prstGeom prst="rect">
            <a:avLst/>
          </a:prstGeom>
          <a:noFill/>
          <a:ln w="19050">
            <a:solidFill>
              <a:srgbClr val="FF3399">
                <a:alpha val="0"/>
              </a:srgbClr>
            </a:solidFill>
            <a:miter lim="800000"/>
            <a:headEnd/>
            <a:tailEnd/>
          </a:ln>
          <a:effectLst/>
        </p:spPr>
        <p:txBody>
          <a:bodyPr>
            <a:spAutoFit/>
          </a:bodyPr>
          <a:lstStyle/>
          <a:p>
            <a:pPr algn="l">
              <a:defRPr/>
            </a:pPr>
            <a:r>
              <a:rPr lang="en-US" sz="2000" i="1">
                <a:solidFill>
                  <a:srgbClr val="000099"/>
                </a:solidFill>
                <a:latin typeface="Times New Roman"/>
                <a:ea typeface="楷体_GB2312"/>
              </a:rPr>
              <a:t>Q</a:t>
            </a:r>
            <a:r>
              <a:rPr lang="en-US" sz="2000" baseline="-25000">
                <a:solidFill>
                  <a:srgbClr val="000099"/>
                </a:solidFill>
                <a:latin typeface="Times New Roman"/>
                <a:ea typeface="楷体_GB2312"/>
              </a:rPr>
              <a:t>1</a:t>
            </a:r>
            <a:r>
              <a:rPr lang="zh-CN" sz="2000">
                <a:solidFill>
                  <a:srgbClr val="000099"/>
                </a:solidFill>
                <a:latin typeface="Times New Roman"/>
                <a:ea typeface="楷体_GB2312"/>
              </a:rPr>
              <a:t>仅在</a:t>
            </a:r>
            <a:r>
              <a:rPr lang="en-US" sz="2000">
                <a:solidFill>
                  <a:srgbClr val="000099"/>
                </a:solidFill>
                <a:latin typeface="Times New Roman"/>
                <a:ea typeface="楷体_GB2312"/>
              </a:rPr>
              <a:t>Q</a:t>
            </a:r>
            <a:r>
              <a:rPr lang="en-US" sz="2000" baseline="-25000">
                <a:solidFill>
                  <a:srgbClr val="000099"/>
                </a:solidFill>
                <a:latin typeface="Times New Roman"/>
                <a:ea typeface="楷体_GB2312"/>
              </a:rPr>
              <a:t>0</a:t>
            </a:r>
            <a:r>
              <a:rPr lang="en-US" sz="2000">
                <a:solidFill>
                  <a:srgbClr val="000099"/>
                </a:solidFill>
                <a:latin typeface="Times New Roman"/>
                <a:ea typeface="楷体_GB2312"/>
              </a:rPr>
              <a:t>=1</a:t>
            </a:r>
            <a:r>
              <a:rPr lang="zh-CN" sz="2000">
                <a:solidFill>
                  <a:srgbClr val="000099"/>
                </a:solidFill>
                <a:latin typeface="Times New Roman"/>
                <a:ea typeface="楷体_GB2312"/>
              </a:rPr>
              <a:t>后的下一个</a:t>
            </a:r>
            <a:r>
              <a:rPr lang="en-US" sz="2000">
                <a:solidFill>
                  <a:srgbClr val="000099"/>
                </a:solidFill>
                <a:latin typeface="Times New Roman"/>
                <a:ea typeface="楷体_GB2312"/>
              </a:rPr>
              <a:t>CP</a:t>
            </a:r>
            <a:r>
              <a:rPr lang="zh-CN" sz="2000">
                <a:solidFill>
                  <a:srgbClr val="000099"/>
                </a:solidFill>
                <a:latin typeface="Times New Roman"/>
                <a:ea typeface="楷体_GB2312"/>
              </a:rPr>
              <a:t>到来时翻转</a:t>
            </a:r>
            <a:endParaRPr/>
          </a:p>
        </p:txBody>
      </p:sp>
      <p:sp>
        <p:nvSpPr>
          <p:cNvPr id="390311" name="Rectangle 167"/>
          <p:cNvSpPr>
            <a:spLocks noChangeArrowheads="1"/>
          </p:cNvSpPr>
          <p:nvPr/>
        </p:nvSpPr>
        <p:spPr bwMode="auto">
          <a:xfrm>
            <a:off x="503238" y="1736725"/>
            <a:ext cx="2989262" cy="406400"/>
          </a:xfrm>
          <a:prstGeom prst="rect">
            <a:avLst/>
          </a:prstGeom>
          <a:noFill/>
          <a:ln w="9525">
            <a:solidFill>
              <a:schemeClr val="tx1">
                <a:alpha val="0"/>
              </a:schemeClr>
            </a:solidFill>
            <a:miter lim="800000"/>
            <a:headEnd/>
            <a:tailEnd/>
          </a:ln>
          <a:effectLst/>
        </p:spPr>
        <p:txBody>
          <a:bodyPr>
            <a:spAutoFit/>
          </a:bodyPr>
          <a:lstStyle/>
          <a:p>
            <a:pPr algn="l">
              <a:defRPr/>
            </a:pPr>
            <a:r>
              <a:rPr lang="en-US" sz="2000">
                <a:solidFill>
                  <a:srgbClr val="000099"/>
                </a:solidFill>
                <a:latin typeface="Times New Roman"/>
                <a:ea typeface="楷体_GB2312"/>
              </a:rPr>
              <a:t>FF</a:t>
            </a:r>
            <a:r>
              <a:rPr lang="en-US" sz="2000" baseline="-25000">
                <a:solidFill>
                  <a:srgbClr val="000099"/>
                </a:solidFill>
                <a:latin typeface="Times New Roman"/>
                <a:ea typeface="楷体_GB2312"/>
              </a:rPr>
              <a:t>0</a:t>
            </a:r>
            <a:r>
              <a:rPr lang="zh-CN" sz="2000">
                <a:solidFill>
                  <a:srgbClr val="000099"/>
                </a:solidFill>
                <a:latin typeface="Times New Roman"/>
                <a:ea typeface="楷体_GB2312"/>
              </a:rPr>
              <a:t>可采用</a:t>
            </a:r>
            <a:r>
              <a:rPr lang="en-US" sz="2000">
                <a:solidFill>
                  <a:srgbClr val="000099"/>
                </a:solidFill>
                <a:latin typeface="Times New Roman"/>
                <a:ea typeface="楷体_GB2312"/>
              </a:rPr>
              <a:t>T=1</a:t>
            </a:r>
            <a:r>
              <a:rPr lang="zh-CN" sz="2000">
                <a:solidFill>
                  <a:srgbClr val="000099"/>
                </a:solidFill>
                <a:latin typeface="Times New Roman"/>
                <a:ea typeface="楷体_GB2312"/>
              </a:rPr>
              <a:t>的</a:t>
            </a:r>
            <a:r>
              <a:rPr lang="en-US" sz="2000">
                <a:solidFill>
                  <a:srgbClr val="000099"/>
                </a:solidFill>
                <a:latin typeface="Times New Roman"/>
                <a:ea typeface="楷体_GB2312"/>
              </a:rPr>
              <a:t>T</a:t>
            </a:r>
            <a:r>
              <a:rPr lang="zh-CN" sz="2000">
                <a:solidFill>
                  <a:srgbClr val="000099"/>
                </a:solidFill>
                <a:latin typeface="Times New Roman"/>
                <a:ea typeface="楷体_GB2312"/>
              </a:rPr>
              <a:t>触发器</a:t>
            </a:r>
            <a:endParaRPr/>
          </a:p>
        </p:txBody>
      </p:sp>
      <p:sp>
        <p:nvSpPr>
          <p:cNvPr id="390312" name="Rectangle 168"/>
          <p:cNvSpPr>
            <a:spLocks noChangeArrowheads="1"/>
          </p:cNvSpPr>
          <p:nvPr/>
        </p:nvSpPr>
        <p:spPr bwMode="auto">
          <a:xfrm>
            <a:off x="323850" y="2890838"/>
            <a:ext cx="3527425" cy="415925"/>
          </a:xfrm>
          <a:prstGeom prst="rect">
            <a:avLst/>
          </a:prstGeom>
          <a:noFill/>
          <a:ln w="19050">
            <a:solidFill>
              <a:schemeClr val="tx1">
                <a:alpha val="0"/>
              </a:schemeClr>
            </a:solidFill>
            <a:miter lim="800000"/>
            <a:headEnd/>
            <a:tailEnd/>
          </a:ln>
          <a:effectLst/>
        </p:spPr>
        <p:txBody>
          <a:bodyPr>
            <a:spAutoFit/>
          </a:bodyPr>
          <a:lstStyle/>
          <a:p>
            <a:pPr algn="l">
              <a:defRPr/>
            </a:pPr>
            <a:r>
              <a:rPr lang="en-US" sz="2000">
                <a:solidFill>
                  <a:srgbClr val="000099"/>
                </a:solidFill>
                <a:latin typeface="Times New Roman"/>
                <a:ea typeface="楷体_GB2312"/>
              </a:rPr>
              <a:t>FF</a:t>
            </a:r>
            <a:r>
              <a:rPr lang="en-US" sz="2000" baseline="-25000">
                <a:solidFill>
                  <a:srgbClr val="000099"/>
                </a:solidFill>
                <a:latin typeface="Times New Roman"/>
                <a:ea typeface="楷体_GB2312"/>
              </a:rPr>
              <a:t>1</a:t>
            </a:r>
            <a:r>
              <a:rPr lang="zh-CN" sz="2000">
                <a:solidFill>
                  <a:srgbClr val="000099"/>
                </a:solidFill>
                <a:latin typeface="Times New Roman"/>
                <a:ea typeface="楷体_GB2312"/>
              </a:rPr>
              <a:t>可采用</a:t>
            </a:r>
            <a:r>
              <a:rPr lang="en-US" sz="2000">
                <a:solidFill>
                  <a:srgbClr val="000099"/>
                </a:solidFill>
                <a:latin typeface="Times New Roman"/>
                <a:ea typeface="楷体_GB2312"/>
              </a:rPr>
              <a:t>T= </a:t>
            </a:r>
            <a:r>
              <a:rPr lang="en-US" sz="1800">
                <a:solidFill>
                  <a:srgbClr val="000099"/>
                </a:solidFill>
                <a:latin typeface="Tahoma"/>
              </a:rPr>
              <a:t>Q</a:t>
            </a:r>
            <a:r>
              <a:rPr lang="en-US" sz="1800" baseline="-25000">
                <a:solidFill>
                  <a:srgbClr val="000099"/>
                </a:solidFill>
                <a:latin typeface="Tahoma"/>
              </a:rPr>
              <a:t>0</a:t>
            </a:r>
            <a:r>
              <a:rPr lang="zh-CN" sz="2000">
                <a:solidFill>
                  <a:srgbClr val="000099"/>
                </a:solidFill>
                <a:latin typeface="Times New Roman"/>
                <a:ea typeface="楷体_GB2312"/>
              </a:rPr>
              <a:t>的</a:t>
            </a:r>
            <a:r>
              <a:rPr lang="en-US" sz="2000">
                <a:solidFill>
                  <a:srgbClr val="000099"/>
                </a:solidFill>
                <a:latin typeface="Times New Roman"/>
                <a:ea typeface="楷体_GB2312"/>
              </a:rPr>
              <a:t>T</a:t>
            </a:r>
            <a:r>
              <a:rPr lang="zh-CN" sz="2000">
                <a:solidFill>
                  <a:srgbClr val="000099"/>
                </a:solidFill>
                <a:latin typeface="Times New Roman"/>
                <a:ea typeface="楷体_GB2312"/>
              </a:rPr>
              <a:t>触发器</a:t>
            </a:r>
            <a:endParaRPr/>
          </a:p>
        </p:txBody>
      </p:sp>
      <p:sp>
        <p:nvSpPr>
          <p:cNvPr id="390313" name="Rectangle 169"/>
          <p:cNvSpPr>
            <a:spLocks noChangeArrowheads="1"/>
          </p:cNvSpPr>
          <p:nvPr/>
        </p:nvSpPr>
        <p:spPr bwMode="auto">
          <a:xfrm>
            <a:off x="323850" y="4797425"/>
            <a:ext cx="3276600" cy="720724"/>
          </a:xfrm>
          <a:prstGeom prst="rect">
            <a:avLst/>
          </a:prstGeom>
          <a:noFill/>
          <a:ln w="19050">
            <a:solidFill>
              <a:srgbClr val="FFFF00">
                <a:alpha val="0"/>
              </a:srgbClr>
            </a:solidFill>
            <a:miter lim="800000"/>
            <a:headEnd/>
            <a:tailEnd/>
          </a:ln>
          <a:effectLst/>
        </p:spPr>
        <p:txBody>
          <a:bodyPr>
            <a:spAutoFit/>
          </a:bodyPr>
          <a:lstStyle/>
          <a:p>
            <a:pPr algn="l">
              <a:defRPr/>
            </a:pPr>
            <a:r>
              <a:rPr lang="en-US" sz="2000">
                <a:solidFill>
                  <a:srgbClr val="000099"/>
                </a:solidFill>
                <a:latin typeface="Times New Roman"/>
                <a:ea typeface="楷体_GB2312"/>
              </a:rPr>
              <a:t>Q</a:t>
            </a:r>
            <a:r>
              <a:rPr lang="en-US" sz="2000" baseline="-25000">
                <a:solidFill>
                  <a:srgbClr val="000099"/>
                </a:solidFill>
                <a:latin typeface="Times New Roman"/>
                <a:ea typeface="楷体_GB2312"/>
              </a:rPr>
              <a:t>3</a:t>
            </a:r>
            <a:r>
              <a:rPr lang="zh-CN" sz="2000">
                <a:solidFill>
                  <a:srgbClr val="000099"/>
                </a:solidFill>
                <a:latin typeface="Times New Roman"/>
                <a:ea typeface="楷体_GB2312"/>
              </a:rPr>
              <a:t>仅在</a:t>
            </a:r>
            <a:r>
              <a:rPr lang="en-US" sz="2000">
                <a:solidFill>
                  <a:srgbClr val="000099"/>
                </a:solidFill>
                <a:latin typeface="Times New Roman"/>
                <a:ea typeface="楷体_GB2312"/>
              </a:rPr>
              <a:t>Q</a:t>
            </a:r>
            <a:r>
              <a:rPr lang="en-US" sz="2000" baseline="-25000">
                <a:solidFill>
                  <a:srgbClr val="000099"/>
                </a:solidFill>
                <a:latin typeface="Times New Roman"/>
                <a:ea typeface="楷体_GB2312"/>
              </a:rPr>
              <a:t>0</a:t>
            </a:r>
            <a:r>
              <a:rPr lang="en-US" sz="2000">
                <a:solidFill>
                  <a:srgbClr val="000099"/>
                </a:solidFill>
                <a:latin typeface="Times New Roman"/>
                <a:ea typeface="楷体_GB2312"/>
              </a:rPr>
              <a:t>=Q</a:t>
            </a:r>
            <a:r>
              <a:rPr lang="en-US" sz="2000" baseline="-25000">
                <a:solidFill>
                  <a:srgbClr val="000099"/>
                </a:solidFill>
                <a:latin typeface="Times New Roman"/>
                <a:ea typeface="楷体_GB2312"/>
              </a:rPr>
              <a:t>1</a:t>
            </a:r>
            <a:r>
              <a:rPr lang="en-US" sz="2000">
                <a:solidFill>
                  <a:srgbClr val="000099"/>
                </a:solidFill>
                <a:latin typeface="Times New Roman"/>
                <a:ea typeface="楷体_GB2312"/>
              </a:rPr>
              <a:t>=Q</a:t>
            </a:r>
            <a:r>
              <a:rPr lang="en-US" sz="2000" baseline="-25000">
                <a:solidFill>
                  <a:srgbClr val="000099"/>
                </a:solidFill>
                <a:latin typeface="Times New Roman"/>
                <a:ea typeface="楷体_GB2312"/>
              </a:rPr>
              <a:t>2</a:t>
            </a:r>
            <a:r>
              <a:rPr lang="en-US" sz="2000">
                <a:solidFill>
                  <a:srgbClr val="000099"/>
                </a:solidFill>
                <a:latin typeface="Times New Roman"/>
                <a:ea typeface="楷体_GB2312"/>
              </a:rPr>
              <a:t>=1</a:t>
            </a:r>
            <a:r>
              <a:rPr lang="zh-CN" sz="2000">
                <a:solidFill>
                  <a:srgbClr val="000099"/>
                </a:solidFill>
                <a:latin typeface="Times New Roman"/>
                <a:ea typeface="楷体_GB2312"/>
              </a:rPr>
              <a:t>后的下一个</a:t>
            </a:r>
            <a:r>
              <a:rPr lang="en-US" sz="2000">
                <a:solidFill>
                  <a:srgbClr val="000099"/>
                </a:solidFill>
                <a:latin typeface="Times New Roman"/>
                <a:ea typeface="楷体_GB2312"/>
              </a:rPr>
              <a:t>CP</a:t>
            </a:r>
            <a:r>
              <a:rPr lang="zh-CN" sz="2000">
                <a:solidFill>
                  <a:srgbClr val="000099"/>
                </a:solidFill>
                <a:latin typeface="Times New Roman"/>
                <a:ea typeface="楷体_GB2312"/>
              </a:rPr>
              <a:t>到来时翻转</a:t>
            </a:r>
            <a:endParaRPr/>
          </a:p>
        </p:txBody>
      </p:sp>
      <p:sp>
        <p:nvSpPr>
          <p:cNvPr id="390318" name="Rectangle 174"/>
          <p:cNvSpPr>
            <a:spLocks noChangeArrowheads="1"/>
          </p:cNvSpPr>
          <p:nvPr/>
        </p:nvSpPr>
        <p:spPr bwMode="auto">
          <a:xfrm>
            <a:off x="323850" y="4151313"/>
            <a:ext cx="3205163" cy="720724"/>
          </a:xfrm>
          <a:prstGeom prst="rect">
            <a:avLst/>
          </a:prstGeom>
          <a:noFill/>
          <a:ln w="19050">
            <a:solidFill>
              <a:schemeClr val="tx1">
                <a:alpha val="0"/>
              </a:schemeClr>
            </a:solidFill>
            <a:miter lim="800000"/>
            <a:headEnd/>
            <a:tailEnd/>
          </a:ln>
          <a:effectLst/>
        </p:spPr>
        <p:txBody>
          <a:bodyPr>
            <a:spAutoFit/>
          </a:bodyPr>
          <a:lstStyle/>
          <a:p>
            <a:pPr algn="l">
              <a:defRPr/>
            </a:pPr>
            <a:r>
              <a:rPr lang="en-US" sz="2000">
                <a:solidFill>
                  <a:srgbClr val="000099"/>
                </a:solidFill>
                <a:latin typeface="Times New Roman"/>
                <a:ea typeface="楷体_GB2312"/>
              </a:rPr>
              <a:t>FF</a:t>
            </a:r>
            <a:r>
              <a:rPr lang="en-US" sz="2000" baseline="-25000">
                <a:solidFill>
                  <a:srgbClr val="000099"/>
                </a:solidFill>
                <a:latin typeface="Times New Roman"/>
                <a:ea typeface="楷体_GB2312"/>
              </a:rPr>
              <a:t>2</a:t>
            </a:r>
            <a:r>
              <a:rPr lang="zh-CN" sz="2000">
                <a:solidFill>
                  <a:srgbClr val="000099"/>
                </a:solidFill>
                <a:latin typeface="Times New Roman"/>
                <a:ea typeface="楷体_GB2312"/>
              </a:rPr>
              <a:t>可采用</a:t>
            </a:r>
            <a:r>
              <a:rPr lang="en-US" sz="2000">
                <a:solidFill>
                  <a:srgbClr val="000099"/>
                </a:solidFill>
                <a:latin typeface="Times New Roman"/>
                <a:ea typeface="楷体_GB2312"/>
              </a:rPr>
              <a:t>T= </a:t>
            </a:r>
            <a:r>
              <a:rPr lang="en-US" sz="1800">
                <a:solidFill>
                  <a:srgbClr val="000099"/>
                </a:solidFill>
                <a:latin typeface="Tahoma"/>
              </a:rPr>
              <a:t>Q</a:t>
            </a:r>
            <a:r>
              <a:rPr lang="en-US" sz="1800" baseline="-25000">
                <a:solidFill>
                  <a:srgbClr val="000099"/>
                </a:solidFill>
                <a:latin typeface="Tahoma"/>
              </a:rPr>
              <a:t>0</a:t>
            </a:r>
            <a:r>
              <a:rPr lang="en-US" sz="1800">
                <a:solidFill>
                  <a:srgbClr val="000099"/>
                </a:solidFill>
                <a:latin typeface="Tahoma"/>
              </a:rPr>
              <a:t>Q</a:t>
            </a:r>
            <a:r>
              <a:rPr lang="en-US" sz="1800" baseline="-25000">
                <a:solidFill>
                  <a:srgbClr val="000099"/>
                </a:solidFill>
                <a:latin typeface="Tahoma"/>
              </a:rPr>
              <a:t>1</a:t>
            </a:r>
            <a:r>
              <a:rPr lang="en-US" sz="2000">
                <a:solidFill>
                  <a:srgbClr val="000099"/>
                </a:solidFill>
                <a:latin typeface="Times New Roman"/>
                <a:ea typeface="楷体_GB2312"/>
              </a:rPr>
              <a:t>T</a:t>
            </a:r>
            <a:r>
              <a:rPr lang="zh-CN" sz="2000">
                <a:solidFill>
                  <a:srgbClr val="000099"/>
                </a:solidFill>
                <a:latin typeface="Times New Roman"/>
                <a:ea typeface="楷体_GB2312"/>
              </a:rPr>
              <a:t>的触发器</a:t>
            </a:r>
            <a:endParaRPr/>
          </a:p>
        </p:txBody>
      </p:sp>
      <p:sp>
        <p:nvSpPr>
          <p:cNvPr id="390326" name="Rectangle 182"/>
          <p:cNvSpPr>
            <a:spLocks noChangeArrowheads="1"/>
          </p:cNvSpPr>
          <p:nvPr/>
        </p:nvSpPr>
        <p:spPr bwMode="auto">
          <a:xfrm>
            <a:off x="323850" y="3284538"/>
            <a:ext cx="3276600" cy="720724"/>
          </a:xfrm>
          <a:prstGeom prst="rect">
            <a:avLst/>
          </a:prstGeom>
          <a:noFill/>
          <a:ln w="19050">
            <a:solidFill>
              <a:srgbClr val="33CC33">
                <a:alpha val="0"/>
              </a:srgbClr>
            </a:solidFill>
            <a:miter lim="800000"/>
            <a:headEnd/>
            <a:tailEnd/>
          </a:ln>
          <a:effectLst/>
        </p:spPr>
        <p:txBody>
          <a:bodyPr>
            <a:spAutoFit/>
          </a:bodyPr>
          <a:lstStyle/>
          <a:p>
            <a:pPr algn="l">
              <a:defRPr/>
            </a:pPr>
            <a:r>
              <a:rPr lang="en-US" sz="2000" i="1">
                <a:solidFill>
                  <a:srgbClr val="000099"/>
                </a:solidFill>
                <a:latin typeface="Times New Roman"/>
                <a:ea typeface="楷体_GB2312"/>
              </a:rPr>
              <a:t>Q</a:t>
            </a:r>
            <a:r>
              <a:rPr lang="en-US" sz="2000" baseline="-25000">
                <a:solidFill>
                  <a:srgbClr val="000099"/>
                </a:solidFill>
                <a:latin typeface="Times New Roman"/>
                <a:ea typeface="楷体_GB2312"/>
              </a:rPr>
              <a:t>2</a:t>
            </a:r>
            <a:r>
              <a:rPr lang="zh-CN" sz="2000">
                <a:solidFill>
                  <a:srgbClr val="000099"/>
                </a:solidFill>
                <a:latin typeface="Times New Roman"/>
                <a:ea typeface="楷体_GB2312"/>
              </a:rPr>
              <a:t>仅在</a:t>
            </a:r>
            <a:r>
              <a:rPr lang="en-US" sz="2000">
                <a:solidFill>
                  <a:srgbClr val="000099"/>
                </a:solidFill>
                <a:latin typeface="Times New Roman"/>
                <a:ea typeface="楷体_GB2312"/>
              </a:rPr>
              <a:t>Q</a:t>
            </a:r>
            <a:r>
              <a:rPr lang="en-US" sz="2000" baseline="-25000">
                <a:solidFill>
                  <a:srgbClr val="000099"/>
                </a:solidFill>
                <a:latin typeface="Times New Roman"/>
                <a:ea typeface="楷体_GB2312"/>
              </a:rPr>
              <a:t>0</a:t>
            </a:r>
            <a:r>
              <a:rPr lang="en-US" sz="2000">
                <a:solidFill>
                  <a:srgbClr val="000099"/>
                </a:solidFill>
                <a:latin typeface="Times New Roman"/>
                <a:ea typeface="楷体_GB2312"/>
              </a:rPr>
              <a:t>=Q</a:t>
            </a:r>
            <a:r>
              <a:rPr lang="en-US" sz="2000" baseline="-25000">
                <a:solidFill>
                  <a:srgbClr val="000099"/>
                </a:solidFill>
                <a:latin typeface="Times New Roman"/>
                <a:ea typeface="楷体_GB2312"/>
              </a:rPr>
              <a:t>1</a:t>
            </a:r>
            <a:r>
              <a:rPr lang="en-US" sz="2000">
                <a:solidFill>
                  <a:srgbClr val="000099"/>
                </a:solidFill>
                <a:latin typeface="Times New Roman"/>
                <a:ea typeface="楷体_GB2312"/>
              </a:rPr>
              <a:t>=1</a:t>
            </a:r>
            <a:r>
              <a:rPr lang="zh-CN" sz="2000">
                <a:solidFill>
                  <a:srgbClr val="000099"/>
                </a:solidFill>
                <a:latin typeface="Times New Roman"/>
                <a:ea typeface="楷体_GB2312"/>
              </a:rPr>
              <a:t>后的下一个</a:t>
            </a:r>
            <a:r>
              <a:rPr lang="en-US" sz="2000">
                <a:solidFill>
                  <a:srgbClr val="000099"/>
                </a:solidFill>
                <a:latin typeface="Times New Roman"/>
                <a:ea typeface="楷体_GB2312"/>
              </a:rPr>
              <a:t>CP</a:t>
            </a:r>
            <a:r>
              <a:rPr lang="zh-CN" sz="2000">
                <a:solidFill>
                  <a:srgbClr val="000099"/>
                </a:solidFill>
                <a:latin typeface="Times New Roman"/>
                <a:ea typeface="楷体_GB2312"/>
              </a:rPr>
              <a:t>到来时翻转</a:t>
            </a:r>
            <a:endParaRPr/>
          </a:p>
        </p:txBody>
      </p:sp>
      <p:sp>
        <p:nvSpPr>
          <p:cNvPr id="390327" name="Rectangle 183"/>
          <p:cNvSpPr>
            <a:spLocks noChangeArrowheads="1"/>
          </p:cNvSpPr>
          <p:nvPr/>
        </p:nvSpPr>
        <p:spPr bwMode="auto">
          <a:xfrm>
            <a:off x="323850" y="5445125"/>
            <a:ext cx="3205163" cy="720724"/>
          </a:xfrm>
          <a:prstGeom prst="rect">
            <a:avLst/>
          </a:prstGeom>
          <a:noFill/>
          <a:ln w="19050">
            <a:solidFill>
              <a:schemeClr val="tx1">
                <a:alpha val="0"/>
              </a:schemeClr>
            </a:solidFill>
            <a:miter lim="800000"/>
            <a:headEnd/>
            <a:tailEnd/>
          </a:ln>
          <a:effectLst/>
        </p:spPr>
        <p:txBody>
          <a:bodyPr>
            <a:spAutoFit/>
          </a:bodyPr>
          <a:lstStyle/>
          <a:p>
            <a:pPr algn="l">
              <a:defRPr/>
            </a:pPr>
            <a:r>
              <a:rPr lang="en-US" sz="2000">
                <a:solidFill>
                  <a:srgbClr val="000099"/>
                </a:solidFill>
                <a:latin typeface="Times New Roman"/>
                <a:ea typeface="楷体_GB2312"/>
              </a:rPr>
              <a:t>FF</a:t>
            </a:r>
            <a:r>
              <a:rPr lang="en-US" sz="2000" baseline="-25000">
                <a:solidFill>
                  <a:srgbClr val="000099"/>
                </a:solidFill>
                <a:latin typeface="Times New Roman"/>
                <a:ea typeface="楷体_GB2312"/>
              </a:rPr>
              <a:t>3</a:t>
            </a:r>
            <a:r>
              <a:rPr lang="zh-CN" sz="2000">
                <a:solidFill>
                  <a:srgbClr val="000099"/>
                </a:solidFill>
                <a:latin typeface="Times New Roman"/>
                <a:ea typeface="楷体_GB2312"/>
              </a:rPr>
              <a:t>可采用</a:t>
            </a:r>
            <a:r>
              <a:rPr lang="en-US" sz="2000">
                <a:solidFill>
                  <a:srgbClr val="000099"/>
                </a:solidFill>
                <a:latin typeface="Times New Roman"/>
                <a:ea typeface="楷体_GB2312"/>
              </a:rPr>
              <a:t>T= </a:t>
            </a:r>
            <a:r>
              <a:rPr lang="en-US" sz="1800">
                <a:solidFill>
                  <a:srgbClr val="000099"/>
                </a:solidFill>
                <a:latin typeface="Tahoma"/>
              </a:rPr>
              <a:t>Q</a:t>
            </a:r>
            <a:r>
              <a:rPr lang="en-US" sz="1800" baseline="-25000">
                <a:solidFill>
                  <a:srgbClr val="000099"/>
                </a:solidFill>
                <a:latin typeface="Tahoma"/>
              </a:rPr>
              <a:t>0</a:t>
            </a:r>
            <a:r>
              <a:rPr lang="en-US" sz="1800">
                <a:solidFill>
                  <a:srgbClr val="000099"/>
                </a:solidFill>
                <a:latin typeface="Tahoma"/>
              </a:rPr>
              <a:t>Q</a:t>
            </a:r>
            <a:r>
              <a:rPr lang="en-US" sz="1800" baseline="-25000">
                <a:solidFill>
                  <a:srgbClr val="000099"/>
                </a:solidFill>
                <a:latin typeface="Tahoma"/>
              </a:rPr>
              <a:t>1</a:t>
            </a:r>
            <a:r>
              <a:rPr lang="en-US" sz="1800">
                <a:solidFill>
                  <a:srgbClr val="000099"/>
                </a:solidFill>
                <a:latin typeface="Tahoma"/>
              </a:rPr>
              <a:t>Q</a:t>
            </a:r>
            <a:r>
              <a:rPr lang="en-US" sz="1800" baseline="-25000">
                <a:solidFill>
                  <a:srgbClr val="000099"/>
                </a:solidFill>
                <a:latin typeface="Tahoma"/>
              </a:rPr>
              <a:t>2</a:t>
            </a:r>
            <a:r>
              <a:rPr lang="en-US" sz="2000">
                <a:solidFill>
                  <a:srgbClr val="000099"/>
                </a:solidFill>
                <a:latin typeface="Times New Roman"/>
                <a:ea typeface="楷体_GB2312"/>
              </a:rPr>
              <a:t>T</a:t>
            </a:r>
            <a:r>
              <a:rPr lang="zh-CN" sz="2000">
                <a:solidFill>
                  <a:srgbClr val="000099"/>
                </a:solidFill>
                <a:latin typeface="Times New Roman"/>
                <a:ea typeface="楷体_GB2312"/>
              </a:rPr>
              <a:t>的触发器</a:t>
            </a:r>
            <a:endParaRPr/>
          </a:p>
        </p:txBody>
      </p:sp>
      <p:grpSp>
        <p:nvGrpSpPr>
          <p:cNvPr id="390339" name="Group 195"/>
          <p:cNvGrpSpPr/>
          <p:nvPr/>
        </p:nvGrpSpPr>
        <p:grpSpPr bwMode="auto">
          <a:xfrm>
            <a:off x="3781425" y="512763"/>
            <a:ext cx="5111750" cy="6111875"/>
            <a:chOff x="2382" y="323"/>
            <a:chExt cx="3219" cy="3850"/>
          </a:xfrm>
        </p:grpSpPr>
        <p:sp>
          <p:nvSpPr>
            <p:cNvPr id="390161" name="Rectangle 17"/>
            <p:cNvSpPr>
              <a:spLocks noChangeArrowheads="1"/>
            </p:cNvSpPr>
            <p:nvPr/>
          </p:nvSpPr>
          <p:spPr bwMode="auto">
            <a:xfrm>
              <a:off x="2540" y="368"/>
              <a:ext cx="876" cy="317"/>
            </a:xfrm>
            <a:prstGeom prst="rect">
              <a:avLst/>
            </a:prstGeom>
            <a:noFill/>
            <a:ln>
              <a:noFill/>
            </a:ln>
            <a:effectLst/>
          </p:spPr>
          <p:txBody>
            <a:bodyPr wrap="none" anchor="ctr">
              <a:spAutoFit/>
            </a:bodyPr>
            <a:lstStyle/>
            <a:p>
              <a:pPr algn="l">
                <a:defRPr/>
              </a:pPr>
              <a:r>
                <a:rPr lang="en-US" sz="900" b="0">
                  <a:latin typeface="Arial"/>
                  <a:ea typeface="黑体"/>
                  <a:cs typeface="Times New Roman"/>
                </a:rPr>
                <a:t>4</a:t>
              </a:r>
              <a:r>
                <a:rPr lang="zh-CN" sz="900" b="0">
                  <a:latin typeface="Arial"/>
                  <a:ea typeface="黑体"/>
                  <a:cs typeface="Times New Roman"/>
                </a:rPr>
                <a:t>位二进制计数器状态表</a:t>
              </a:r>
              <a:endParaRPr lang="zh-CN" sz="1100" b="0">
                <a:latin typeface="Tahoma"/>
                <a:ea typeface="黑体"/>
                <a:cs typeface="Times New Roman"/>
              </a:endParaRPr>
            </a:p>
            <a:p>
              <a:pPr algn="l">
                <a:defRPr/>
              </a:pPr>
              <a:endParaRPr lang="en-US" sz="1800" b="0">
                <a:latin typeface="Arial"/>
                <a:ea typeface="黑体"/>
                <a:cs typeface="Times New Roman"/>
              </a:endParaRPr>
            </a:p>
          </p:txBody>
        </p:sp>
        <p:sp>
          <p:nvSpPr>
            <p:cNvPr id="390163" name="Rectangle 19"/>
            <p:cNvSpPr>
              <a:spLocks noChangeArrowheads="1"/>
            </p:cNvSpPr>
            <p:nvPr/>
          </p:nvSpPr>
          <p:spPr bwMode="auto">
            <a:xfrm>
              <a:off x="4851" y="3972"/>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164" name="Rectangle 20"/>
            <p:cNvSpPr>
              <a:spLocks noChangeArrowheads="1"/>
            </p:cNvSpPr>
            <p:nvPr/>
          </p:nvSpPr>
          <p:spPr bwMode="auto">
            <a:xfrm>
              <a:off x="4447" y="3972"/>
              <a:ext cx="404"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165" name="Rectangle 21"/>
            <p:cNvSpPr>
              <a:spLocks noChangeArrowheads="1"/>
            </p:cNvSpPr>
            <p:nvPr/>
          </p:nvSpPr>
          <p:spPr bwMode="auto">
            <a:xfrm>
              <a:off x="3992" y="3972"/>
              <a:ext cx="455"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166" name="Rectangle 22"/>
            <p:cNvSpPr>
              <a:spLocks noChangeArrowheads="1"/>
            </p:cNvSpPr>
            <p:nvPr/>
          </p:nvSpPr>
          <p:spPr bwMode="auto">
            <a:xfrm>
              <a:off x="3562" y="3972"/>
              <a:ext cx="430"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167" name="Rectangle 23"/>
            <p:cNvSpPr>
              <a:spLocks noChangeArrowheads="1"/>
            </p:cNvSpPr>
            <p:nvPr/>
          </p:nvSpPr>
          <p:spPr bwMode="auto">
            <a:xfrm>
              <a:off x="3133" y="3972"/>
              <a:ext cx="429"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168" name="Rectangle 24"/>
            <p:cNvSpPr>
              <a:spLocks noChangeArrowheads="1"/>
            </p:cNvSpPr>
            <p:nvPr/>
          </p:nvSpPr>
          <p:spPr bwMode="auto">
            <a:xfrm>
              <a:off x="2382" y="3972"/>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16</a:t>
              </a:r>
              <a:endParaRPr/>
            </a:p>
          </p:txBody>
        </p:sp>
        <p:sp>
          <p:nvSpPr>
            <p:cNvPr id="390169" name="Rectangle 25"/>
            <p:cNvSpPr>
              <a:spLocks noChangeArrowheads="1"/>
            </p:cNvSpPr>
            <p:nvPr/>
          </p:nvSpPr>
          <p:spPr bwMode="auto">
            <a:xfrm>
              <a:off x="4851" y="3771"/>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170" name="Rectangle 26"/>
            <p:cNvSpPr>
              <a:spLocks noChangeArrowheads="1"/>
            </p:cNvSpPr>
            <p:nvPr/>
          </p:nvSpPr>
          <p:spPr bwMode="auto">
            <a:xfrm>
              <a:off x="4447" y="3771"/>
              <a:ext cx="404"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171" name="Rectangle 27"/>
            <p:cNvSpPr>
              <a:spLocks noChangeArrowheads="1"/>
            </p:cNvSpPr>
            <p:nvPr/>
          </p:nvSpPr>
          <p:spPr bwMode="auto">
            <a:xfrm>
              <a:off x="3992" y="3771"/>
              <a:ext cx="455"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172" name="Rectangle 28"/>
            <p:cNvSpPr>
              <a:spLocks noChangeArrowheads="1"/>
            </p:cNvSpPr>
            <p:nvPr/>
          </p:nvSpPr>
          <p:spPr bwMode="auto">
            <a:xfrm>
              <a:off x="3562" y="3771"/>
              <a:ext cx="430"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173" name="Rectangle 29"/>
            <p:cNvSpPr>
              <a:spLocks noChangeArrowheads="1"/>
            </p:cNvSpPr>
            <p:nvPr/>
          </p:nvSpPr>
          <p:spPr bwMode="auto">
            <a:xfrm>
              <a:off x="3133" y="3771"/>
              <a:ext cx="429"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174" name="Rectangle 30"/>
            <p:cNvSpPr>
              <a:spLocks noChangeArrowheads="1"/>
            </p:cNvSpPr>
            <p:nvPr/>
          </p:nvSpPr>
          <p:spPr bwMode="auto">
            <a:xfrm>
              <a:off x="2382" y="3771"/>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15</a:t>
              </a:r>
              <a:endParaRPr/>
            </a:p>
          </p:txBody>
        </p:sp>
        <p:sp>
          <p:nvSpPr>
            <p:cNvPr id="390175" name="Rectangle 31"/>
            <p:cNvSpPr>
              <a:spLocks noChangeArrowheads="1"/>
            </p:cNvSpPr>
            <p:nvPr/>
          </p:nvSpPr>
          <p:spPr bwMode="auto">
            <a:xfrm>
              <a:off x="4851" y="3570"/>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176" name="Rectangle 32"/>
            <p:cNvSpPr>
              <a:spLocks noChangeArrowheads="1"/>
            </p:cNvSpPr>
            <p:nvPr/>
          </p:nvSpPr>
          <p:spPr bwMode="auto">
            <a:xfrm>
              <a:off x="4447" y="3570"/>
              <a:ext cx="404"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177" name="Rectangle 33"/>
            <p:cNvSpPr>
              <a:spLocks noChangeArrowheads="1"/>
            </p:cNvSpPr>
            <p:nvPr/>
          </p:nvSpPr>
          <p:spPr bwMode="auto">
            <a:xfrm>
              <a:off x="3992" y="3570"/>
              <a:ext cx="455"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178" name="Rectangle 34"/>
            <p:cNvSpPr>
              <a:spLocks noChangeArrowheads="1"/>
            </p:cNvSpPr>
            <p:nvPr/>
          </p:nvSpPr>
          <p:spPr bwMode="auto">
            <a:xfrm>
              <a:off x="3562" y="3570"/>
              <a:ext cx="430"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179" name="Rectangle 35"/>
            <p:cNvSpPr>
              <a:spLocks noChangeArrowheads="1"/>
            </p:cNvSpPr>
            <p:nvPr/>
          </p:nvSpPr>
          <p:spPr bwMode="auto">
            <a:xfrm>
              <a:off x="3133" y="3570"/>
              <a:ext cx="429"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180" name="Rectangle 36"/>
            <p:cNvSpPr>
              <a:spLocks noChangeArrowheads="1"/>
            </p:cNvSpPr>
            <p:nvPr/>
          </p:nvSpPr>
          <p:spPr bwMode="auto">
            <a:xfrm>
              <a:off x="2382" y="3570"/>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14</a:t>
              </a:r>
              <a:endParaRPr/>
            </a:p>
          </p:txBody>
        </p:sp>
        <p:sp>
          <p:nvSpPr>
            <p:cNvPr id="390181" name="Rectangle 37"/>
            <p:cNvSpPr>
              <a:spLocks noChangeArrowheads="1"/>
            </p:cNvSpPr>
            <p:nvPr/>
          </p:nvSpPr>
          <p:spPr bwMode="auto">
            <a:xfrm>
              <a:off x="4851" y="3369"/>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182" name="Rectangle 38"/>
            <p:cNvSpPr>
              <a:spLocks noChangeArrowheads="1"/>
            </p:cNvSpPr>
            <p:nvPr/>
          </p:nvSpPr>
          <p:spPr bwMode="auto">
            <a:xfrm>
              <a:off x="4447" y="3369"/>
              <a:ext cx="404"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183" name="Rectangle 39"/>
            <p:cNvSpPr>
              <a:spLocks noChangeArrowheads="1"/>
            </p:cNvSpPr>
            <p:nvPr/>
          </p:nvSpPr>
          <p:spPr bwMode="auto">
            <a:xfrm>
              <a:off x="3992" y="3369"/>
              <a:ext cx="455"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184" name="Rectangle 40"/>
            <p:cNvSpPr>
              <a:spLocks noChangeArrowheads="1"/>
            </p:cNvSpPr>
            <p:nvPr/>
          </p:nvSpPr>
          <p:spPr bwMode="auto">
            <a:xfrm>
              <a:off x="3562" y="3369"/>
              <a:ext cx="430"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185" name="Rectangle 41"/>
            <p:cNvSpPr>
              <a:spLocks noChangeArrowheads="1"/>
            </p:cNvSpPr>
            <p:nvPr/>
          </p:nvSpPr>
          <p:spPr bwMode="auto">
            <a:xfrm>
              <a:off x="3133" y="3369"/>
              <a:ext cx="429"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186" name="Rectangle 42"/>
            <p:cNvSpPr>
              <a:spLocks noChangeArrowheads="1"/>
            </p:cNvSpPr>
            <p:nvPr/>
          </p:nvSpPr>
          <p:spPr bwMode="auto">
            <a:xfrm>
              <a:off x="2382" y="3369"/>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13</a:t>
              </a:r>
              <a:endParaRPr/>
            </a:p>
          </p:txBody>
        </p:sp>
        <p:sp>
          <p:nvSpPr>
            <p:cNvPr id="390187" name="Rectangle 43"/>
            <p:cNvSpPr>
              <a:spLocks noChangeArrowheads="1"/>
            </p:cNvSpPr>
            <p:nvPr/>
          </p:nvSpPr>
          <p:spPr bwMode="auto">
            <a:xfrm>
              <a:off x="4851" y="3168"/>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188" name="Rectangle 44"/>
            <p:cNvSpPr>
              <a:spLocks noChangeArrowheads="1"/>
            </p:cNvSpPr>
            <p:nvPr/>
          </p:nvSpPr>
          <p:spPr bwMode="auto">
            <a:xfrm>
              <a:off x="4447" y="3168"/>
              <a:ext cx="404"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189" name="Rectangle 45"/>
            <p:cNvSpPr>
              <a:spLocks noChangeArrowheads="1"/>
            </p:cNvSpPr>
            <p:nvPr/>
          </p:nvSpPr>
          <p:spPr bwMode="auto">
            <a:xfrm>
              <a:off x="3992" y="3168"/>
              <a:ext cx="455"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190" name="Rectangle 46"/>
            <p:cNvSpPr>
              <a:spLocks noChangeArrowheads="1"/>
            </p:cNvSpPr>
            <p:nvPr/>
          </p:nvSpPr>
          <p:spPr bwMode="auto">
            <a:xfrm>
              <a:off x="3562" y="3168"/>
              <a:ext cx="430"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191" name="Rectangle 47"/>
            <p:cNvSpPr>
              <a:spLocks noChangeArrowheads="1"/>
            </p:cNvSpPr>
            <p:nvPr/>
          </p:nvSpPr>
          <p:spPr bwMode="auto">
            <a:xfrm>
              <a:off x="3133" y="3168"/>
              <a:ext cx="429"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192" name="Rectangle 48"/>
            <p:cNvSpPr>
              <a:spLocks noChangeArrowheads="1"/>
            </p:cNvSpPr>
            <p:nvPr/>
          </p:nvSpPr>
          <p:spPr bwMode="auto">
            <a:xfrm>
              <a:off x="2382" y="3168"/>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12</a:t>
              </a:r>
              <a:endParaRPr/>
            </a:p>
          </p:txBody>
        </p:sp>
        <p:sp>
          <p:nvSpPr>
            <p:cNvPr id="390193" name="Rectangle 49"/>
            <p:cNvSpPr>
              <a:spLocks noChangeArrowheads="1"/>
            </p:cNvSpPr>
            <p:nvPr/>
          </p:nvSpPr>
          <p:spPr bwMode="auto">
            <a:xfrm>
              <a:off x="4851" y="2967"/>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194" name="Rectangle 50"/>
            <p:cNvSpPr>
              <a:spLocks noChangeArrowheads="1"/>
            </p:cNvSpPr>
            <p:nvPr/>
          </p:nvSpPr>
          <p:spPr bwMode="auto">
            <a:xfrm>
              <a:off x="4447" y="2967"/>
              <a:ext cx="404"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195" name="Rectangle 51"/>
            <p:cNvSpPr>
              <a:spLocks noChangeArrowheads="1"/>
            </p:cNvSpPr>
            <p:nvPr/>
          </p:nvSpPr>
          <p:spPr bwMode="auto">
            <a:xfrm>
              <a:off x="3992" y="2967"/>
              <a:ext cx="455"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196" name="Rectangle 52"/>
            <p:cNvSpPr>
              <a:spLocks noChangeArrowheads="1"/>
            </p:cNvSpPr>
            <p:nvPr/>
          </p:nvSpPr>
          <p:spPr bwMode="auto">
            <a:xfrm>
              <a:off x="3562" y="2967"/>
              <a:ext cx="430"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197" name="Rectangle 53"/>
            <p:cNvSpPr>
              <a:spLocks noChangeArrowheads="1"/>
            </p:cNvSpPr>
            <p:nvPr/>
          </p:nvSpPr>
          <p:spPr bwMode="auto">
            <a:xfrm>
              <a:off x="3133" y="2967"/>
              <a:ext cx="429"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198" name="Rectangle 54"/>
            <p:cNvSpPr>
              <a:spLocks noChangeArrowheads="1"/>
            </p:cNvSpPr>
            <p:nvPr/>
          </p:nvSpPr>
          <p:spPr bwMode="auto">
            <a:xfrm>
              <a:off x="2382" y="2967"/>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11</a:t>
              </a:r>
              <a:endParaRPr/>
            </a:p>
          </p:txBody>
        </p:sp>
        <p:sp>
          <p:nvSpPr>
            <p:cNvPr id="390199" name="Rectangle 55"/>
            <p:cNvSpPr>
              <a:spLocks noChangeArrowheads="1"/>
            </p:cNvSpPr>
            <p:nvPr/>
          </p:nvSpPr>
          <p:spPr bwMode="auto">
            <a:xfrm>
              <a:off x="4851" y="2766"/>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00" name="Rectangle 56"/>
            <p:cNvSpPr>
              <a:spLocks noChangeArrowheads="1"/>
            </p:cNvSpPr>
            <p:nvPr/>
          </p:nvSpPr>
          <p:spPr bwMode="auto">
            <a:xfrm>
              <a:off x="4447" y="2766"/>
              <a:ext cx="404"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01" name="Rectangle 57"/>
            <p:cNvSpPr>
              <a:spLocks noChangeArrowheads="1"/>
            </p:cNvSpPr>
            <p:nvPr/>
          </p:nvSpPr>
          <p:spPr bwMode="auto">
            <a:xfrm>
              <a:off x="3992" y="2766"/>
              <a:ext cx="455"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202" name="Rectangle 58"/>
            <p:cNvSpPr>
              <a:spLocks noChangeArrowheads="1"/>
            </p:cNvSpPr>
            <p:nvPr/>
          </p:nvSpPr>
          <p:spPr bwMode="auto">
            <a:xfrm>
              <a:off x="3562" y="2766"/>
              <a:ext cx="430"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03" name="Rectangle 59"/>
            <p:cNvSpPr>
              <a:spLocks noChangeArrowheads="1"/>
            </p:cNvSpPr>
            <p:nvPr/>
          </p:nvSpPr>
          <p:spPr bwMode="auto">
            <a:xfrm>
              <a:off x="3133" y="2766"/>
              <a:ext cx="429"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204" name="Rectangle 60"/>
            <p:cNvSpPr>
              <a:spLocks noChangeArrowheads="1"/>
            </p:cNvSpPr>
            <p:nvPr/>
          </p:nvSpPr>
          <p:spPr bwMode="auto">
            <a:xfrm>
              <a:off x="2382" y="2766"/>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10</a:t>
              </a:r>
              <a:endParaRPr/>
            </a:p>
          </p:txBody>
        </p:sp>
        <p:sp>
          <p:nvSpPr>
            <p:cNvPr id="390205" name="Rectangle 61"/>
            <p:cNvSpPr>
              <a:spLocks noChangeArrowheads="1"/>
            </p:cNvSpPr>
            <p:nvPr/>
          </p:nvSpPr>
          <p:spPr bwMode="auto">
            <a:xfrm>
              <a:off x="4851" y="2565"/>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06" name="Rectangle 62"/>
            <p:cNvSpPr>
              <a:spLocks noChangeArrowheads="1"/>
            </p:cNvSpPr>
            <p:nvPr/>
          </p:nvSpPr>
          <p:spPr bwMode="auto">
            <a:xfrm>
              <a:off x="4447" y="2565"/>
              <a:ext cx="404"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207" name="Rectangle 63"/>
            <p:cNvSpPr>
              <a:spLocks noChangeArrowheads="1"/>
            </p:cNvSpPr>
            <p:nvPr/>
          </p:nvSpPr>
          <p:spPr bwMode="auto">
            <a:xfrm>
              <a:off x="3992" y="2565"/>
              <a:ext cx="455"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08" name="Rectangle 64"/>
            <p:cNvSpPr>
              <a:spLocks noChangeArrowheads="1"/>
            </p:cNvSpPr>
            <p:nvPr/>
          </p:nvSpPr>
          <p:spPr bwMode="auto">
            <a:xfrm>
              <a:off x="3562" y="2565"/>
              <a:ext cx="430"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09" name="Rectangle 65"/>
            <p:cNvSpPr>
              <a:spLocks noChangeArrowheads="1"/>
            </p:cNvSpPr>
            <p:nvPr/>
          </p:nvSpPr>
          <p:spPr bwMode="auto">
            <a:xfrm>
              <a:off x="3133" y="2565"/>
              <a:ext cx="429"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210" name="Rectangle 66"/>
            <p:cNvSpPr>
              <a:spLocks noChangeArrowheads="1"/>
            </p:cNvSpPr>
            <p:nvPr/>
          </p:nvSpPr>
          <p:spPr bwMode="auto">
            <a:xfrm>
              <a:off x="2382" y="2565"/>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9</a:t>
              </a:r>
              <a:endParaRPr/>
            </a:p>
          </p:txBody>
        </p:sp>
        <p:sp>
          <p:nvSpPr>
            <p:cNvPr id="390211" name="Rectangle 67"/>
            <p:cNvSpPr>
              <a:spLocks noChangeArrowheads="1"/>
            </p:cNvSpPr>
            <p:nvPr/>
          </p:nvSpPr>
          <p:spPr bwMode="auto">
            <a:xfrm>
              <a:off x="4851" y="2364"/>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12" name="Rectangle 68"/>
            <p:cNvSpPr>
              <a:spLocks noChangeArrowheads="1"/>
            </p:cNvSpPr>
            <p:nvPr/>
          </p:nvSpPr>
          <p:spPr bwMode="auto">
            <a:xfrm>
              <a:off x="4447" y="2364"/>
              <a:ext cx="404"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13" name="Rectangle 69"/>
            <p:cNvSpPr>
              <a:spLocks noChangeArrowheads="1"/>
            </p:cNvSpPr>
            <p:nvPr/>
          </p:nvSpPr>
          <p:spPr bwMode="auto">
            <a:xfrm>
              <a:off x="3992" y="2364"/>
              <a:ext cx="455"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14" name="Rectangle 70"/>
            <p:cNvSpPr>
              <a:spLocks noChangeArrowheads="1"/>
            </p:cNvSpPr>
            <p:nvPr/>
          </p:nvSpPr>
          <p:spPr bwMode="auto">
            <a:xfrm>
              <a:off x="3562" y="2364"/>
              <a:ext cx="430"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15" name="Rectangle 71"/>
            <p:cNvSpPr>
              <a:spLocks noChangeArrowheads="1"/>
            </p:cNvSpPr>
            <p:nvPr/>
          </p:nvSpPr>
          <p:spPr bwMode="auto">
            <a:xfrm>
              <a:off x="3133" y="2364"/>
              <a:ext cx="429"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216" name="Rectangle 72"/>
            <p:cNvSpPr>
              <a:spLocks noChangeArrowheads="1"/>
            </p:cNvSpPr>
            <p:nvPr/>
          </p:nvSpPr>
          <p:spPr bwMode="auto">
            <a:xfrm>
              <a:off x="2382" y="2364"/>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8</a:t>
              </a:r>
              <a:endParaRPr/>
            </a:p>
          </p:txBody>
        </p:sp>
        <p:sp>
          <p:nvSpPr>
            <p:cNvPr id="390217" name="Rectangle 73"/>
            <p:cNvSpPr>
              <a:spLocks noChangeArrowheads="1"/>
            </p:cNvSpPr>
            <p:nvPr/>
          </p:nvSpPr>
          <p:spPr bwMode="auto">
            <a:xfrm>
              <a:off x="4851" y="2163"/>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18" name="Rectangle 74"/>
            <p:cNvSpPr>
              <a:spLocks noChangeArrowheads="1"/>
            </p:cNvSpPr>
            <p:nvPr/>
          </p:nvSpPr>
          <p:spPr bwMode="auto">
            <a:xfrm>
              <a:off x="4447" y="2163"/>
              <a:ext cx="404"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219" name="Rectangle 75"/>
            <p:cNvSpPr>
              <a:spLocks noChangeArrowheads="1"/>
            </p:cNvSpPr>
            <p:nvPr/>
          </p:nvSpPr>
          <p:spPr bwMode="auto">
            <a:xfrm>
              <a:off x="3992" y="2163"/>
              <a:ext cx="455"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220" name="Rectangle 76"/>
            <p:cNvSpPr>
              <a:spLocks noChangeArrowheads="1"/>
            </p:cNvSpPr>
            <p:nvPr/>
          </p:nvSpPr>
          <p:spPr bwMode="auto">
            <a:xfrm>
              <a:off x="3562" y="2163"/>
              <a:ext cx="430"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221" name="Rectangle 77"/>
            <p:cNvSpPr>
              <a:spLocks noChangeArrowheads="1"/>
            </p:cNvSpPr>
            <p:nvPr/>
          </p:nvSpPr>
          <p:spPr bwMode="auto">
            <a:xfrm>
              <a:off x="3133" y="2163"/>
              <a:ext cx="429"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22" name="Rectangle 78"/>
            <p:cNvSpPr>
              <a:spLocks noChangeArrowheads="1"/>
            </p:cNvSpPr>
            <p:nvPr/>
          </p:nvSpPr>
          <p:spPr bwMode="auto">
            <a:xfrm>
              <a:off x="2382" y="2163"/>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7</a:t>
              </a:r>
              <a:endParaRPr/>
            </a:p>
          </p:txBody>
        </p:sp>
        <p:sp>
          <p:nvSpPr>
            <p:cNvPr id="390223" name="Rectangle 79"/>
            <p:cNvSpPr>
              <a:spLocks noChangeArrowheads="1"/>
            </p:cNvSpPr>
            <p:nvPr/>
          </p:nvSpPr>
          <p:spPr bwMode="auto">
            <a:xfrm>
              <a:off x="4851" y="1962"/>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24" name="Rectangle 80"/>
            <p:cNvSpPr>
              <a:spLocks noChangeArrowheads="1"/>
            </p:cNvSpPr>
            <p:nvPr/>
          </p:nvSpPr>
          <p:spPr bwMode="auto">
            <a:xfrm>
              <a:off x="4447" y="1962"/>
              <a:ext cx="404"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25" name="Rectangle 81"/>
            <p:cNvSpPr>
              <a:spLocks noChangeArrowheads="1"/>
            </p:cNvSpPr>
            <p:nvPr/>
          </p:nvSpPr>
          <p:spPr bwMode="auto">
            <a:xfrm>
              <a:off x="3992" y="1962"/>
              <a:ext cx="455"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226" name="Rectangle 82"/>
            <p:cNvSpPr>
              <a:spLocks noChangeArrowheads="1"/>
            </p:cNvSpPr>
            <p:nvPr/>
          </p:nvSpPr>
          <p:spPr bwMode="auto">
            <a:xfrm>
              <a:off x="3562" y="1962"/>
              <a:ext cx="430"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227" name="Rectangle 83"/>
            <p:cNvSpPr>
              <a:spLocks noChangeArrowheads="1"/>
            </p:cNvSpPr>
            <p:nvPr/>
          </p:nvSpPr>
          <p:spPr bwMode="auto">
            <a:xfrm>
              <a:off x="3133" y="1962"/>
              <a:ext cx="429"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28" name="Rectangle 84"/>
            <p:cNvSpPr>
              <a:spLocks noChangeArrowheads="1"/>
            </p:cNvSpPr>
            <p:nvPr/>
          </p:nvSpPr>
          <p:spPr bwMode="auto">
            <a:xfrm>
              <a:off x="2382" y="1962"/>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6</a:t>
              </a:r>
              <a:endParaRPr/>
            </a:p>
          </p:txBody>
        </p:sp>
        <p:sp>
          <p:nvSpPr>
            <p:cNvPr id="390229" name="Rectangle 85"/>
            <p:cNvSpPr>
              <a:spLocks noChangeArrowheads="1"/>
            </p:cNvSpPr>
            <p:nvPr/>
          </p:nvSpPr>
          <p:spPr bwMode="auto">
            <a:xfrm>
              <a:off x="4851" y="1759"/>
              <a:ext cx="751" cy="203"/>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30" name="Rectangle 86"/>
            <p:cNvSpPr>
              <a:spLocks noChangeArrowheads="1"/>
            </p:cNvSpPr>
            <p:nvPr/>
          </p:nvSpPr>
          <p:spPr bwMode="auto">
            <a:xfrm>
              <a:off x="4447" y="1759"/>
              <a:ext cx="404" cy="203"/>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231" name="Rectangle 87"/>
            <p:cNvSpPr>
              <a:spLocks noChangeArrowheads="1"/>
            </p:cNvSpPr>
            <p:nvPr/>
          </p:nvSpPr>
          <p:spPr bwMode="auto">
            <a:xfrm>
              <a:off x="3992" y="1759"/>
              <a:ext cx="455" cy="203"/>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32" name="Rectangle 88"/>
            <p:cNvSpPr>
              <a:spLocks noChangeArrowheads="1"/>
            </p:cNvSpPr>
            <p:nvPr/>
          </p:nvSpPr>
          <p:spPr bwMode="auto">
            <a:xfrm>
              <a:off x="3562" y="1759"/>
              <a:ext cx="430" cy="203"/>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233" name="Rectangle 89"/>
            <p:cNvSpPr>
              <a:spLocks noChangeArrowheads="1"/>
            </p:cNvSpPr>
            <p:nvPr/>
          </p:nvSpPr>
          <p:spPr bwMode="auto">
            <a:xfrm>
              <a:off x="3133" y="1759"/>
              <a:ext cx="429" cy="203"/>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34" name="Rectangle 90"/>
            <p:cNvSpPr>
              <a:spLocks noChangeArrowheads="1"/>
            </p:cNvSpPr>
            <p:nvPr/>
          </p:nvSpPr>
          <p:spPr bwMode="auto">
            <a:xfrm>
              <a:off x="2382" y="1759"/>
              <a:ext cx="751" cy="203"/>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5</a:t>
              </a:r>
              <a:endParaRPr/>
            </a:p>
          </p:txBody>
        </p:sp>
        <p:sp>
          <p:nvSpPr>
            <p:cNvPr id="390235" name="Rectangle 91"/>
            <p:cNvSpPr>
              <a:spLocks noChangeArrowheads="1"/>
            </p:cNvSpPr>
            <p:nvPr/>
          </p:nvSpPr>
          <p:spPr bwMode="auto">
            <a:xfrm>
              <a:off x="4851" y="1558"/>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36" name="Rectangle 92"/>
            <p:cNvSpPr>
              <a:spLocks noChangeArrowheads="1"/>
            </p:cNvSpPr>
            <p:nvPr/>
          </p:nvSpPr>
          <p:spPr bwMode="auto">
            <a:xfrm>
              <a:off x="4447" y="1558"/>
              <a:ext cx="404"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37" name="Rectangle 93"/>
            <p:cNvSpPr>
              <a:spLocks noChangeArrowheads="1"/>
            </p:cNvSpPr>
            <p:nvPr/>
          </p:nvSpPr>
          <p:spPr bwMode="auto">
            <a:xfrm>
              <a:off x="3992" y="1558"/>
              <a:ext cx="455"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38" name="Rectangle 94"/>
            <p:cNvSpPr>
              <a:spLocks noChangeArrowheads="1"/>
            </p:cNvSpPr>
            <p:nvPr/>
          </p:nvSpPr>
          <p:spPr bwMode="auto">
            <a:xfrm>
              <a:off x="3562" y="1558"/>
              <a:ext cx="430"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239" name="Rectangle 95"/>
            <p:cNvSpPr>
              <a:spLocks noChangeArrowheads="1"/>
            </p:cNvSpPr>
            <p:nvPr/>
          </p:nvSpPr>
          <p:spPr bwMode="auto">
            <a:xfrm>
              <a:off x="3133" y="1558"/>
              <a:ext cx="429"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40" name="Rectangle 96"/>
            <p:cNvSpPr>
              <a:spLocks noChangeArrowheads="1"/>
            </p:cNvSpPr>
            <p:nvPr/>
          </p:nvSpPr>
          <p:spPr bwMode="auto">
            <a:xfrm>
              <a:off x="2382" y="1558"/>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4</a:t>
              </a:r>
              <a:endParaRPr/>
            </a:p>
          </p:txBody>
        </p:sp>
        <p:sp>
          <p:nvSpPr>
            <p:cNvPr id="390241" name="Rectangle 97"/>
            <p:cNvSpPr>
              <a:spLocks noChangeArrowheads="1"/>
            </p:cNvSpPr>
            <p:nvPr/>
          </p:nvSpPr>
          <p:spPr bwMode="auto">
            <a:xfrm>
              <a:off x="4851" y="1357"/>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42" name="Rectangle 98"/>
            <p:cNvSpPr>
              <a:spLocks noChangeArrowheads="1"/>
            </p:cNvSpPr>
            <p:nvPr/>
          </p:nvSpPr>
          <p:spPr bwMode="auto">
            <a:xfrm>
              <a:off x="4447" y="1357"/>
              <a:ext cx="404"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243" name="Rectangle 99"/>
            <p:cNvSpPr>
              <a:spLocks noChangeArrowheads="1"/>
            </p:cNvSpPr>
            <p:nvPr/>
          </p:nvSpPr>
          <p:spPr bwMode="auto">
            <a:xfrm>
              <a:off x="3992" y="1357"/>
              <a:ext cx="455"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244" name="Rectangle 100"/>
            <p:cNvSpPr>
              <a:spLocks noChangeArrowheads="1"/>
            </p:cNvSpPr>
            <p:nvPr/>
          </p:nvSpPr>
          <p:spPr bwMode="auto">
            <a:xfrm>
              <a:off x="3562" y="1357"/>
              <a:ext cx="430"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45" name="Rectangle 101"/>
            <p:cNvSpPr>
              <a:spLocks noChangeArrowheads="1"/>
            </p:cNvSpPr>
            <p:nvPr/>
          </p:nvSpPr>
          <p:spPr bwMode="auto">
            <a:xfrm>
              <a:off x="3133" y="1357"/>
              <a:ext cx="429"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46" name="Rectangle 102"/>
            <p:cNvSpPr>
              <a:spLocks noChangeArrowheads="1"/>
            </p:cNvSpPr>
            <p:nvPr/>
          </p:nvSpPr>
          <p:spPr bwMode="auto">
            <a:xfrm>
              <a:off x="2382" y="1357"/>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3</a:t>
              </a:r>
              <a:endParaRPr/>
            </a:p>
          </p:txBody>
        </p:sp>
        <p:sp>
          <p:nvSpPr>
            <p:cNvPr id="390247" name="Rectangle 103"/>
            <p:cNvSpPr>
              <a:spLocks noChangeArrowheads="1"/>
            </p:cNvSpPr>
            <p:nvPr/>
          </p:nvSpPr>
          <p:spPr bwMode="auto">
            <a:xfrm>
              <a:off x="4851" y="1156"/>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48" name="Rectangle 104"/>
            <p:cNvSpPr>
              <a:spLocks noChangeArrowheads="1"/>
            </p:cNvSpPr>
            <p:nvPr/>
          </p:nvSpPr>
          <p:spPr bwMode="auto">
            <a:xfrm>
              <a:off x="4447" y="1156"/>
              <a:ext cx="404"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49" name="Rectangle 105"/>
            <p:cNvSpPr>
              <a:spLocks noChangeArrowheads="1"/>
            </p:cNvSpPr>
            <p:nvPr/>
          </p:nvSpPr>
          <p:spPr bwMode="auto">
            <a:xfrm>
              <a:off x="3992" y="1156"/>
              <a:ext cx="455"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250" name="Rectangle 106"/>
            <p:cNvSpPr>
              <a:spLocks noChangeArrowheads="1"/>
            </p:cNvSpPr>
            <p:nvPr/>
          </p:nvSpPr>
          <p:spPr bwMode="auto">
            <a:xfrm>
              <a:off x="3562" y="1156"/>
              <a:ext cx="430"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51" name="Rectangle 107"/>
            <p:cNvSpPr>
              <a:spLocks noChangeArrowheads="1"/>
            </p:cNvSpPr>
            <p:nvPr/>
          </p:nvSpPr>
          <p:spPr bwMode="auto">
            <a:xfrm>
              <a:off x="3133" y="1156"/>
              <a:ext cx="429"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52" name="Rectangle 108"/>
            <p:cNvSpPr>
              <a:spLocks noChangeArrowheads="1"/>
            </p:cNvSpPr>
            <p:nvPr/>
          </p:nvSpPr>
          <p:spPr bwMode="auto">
            <a:xfrm>
              <a:off x="2382" y="1156"/>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2</a:t>
              </a:r>
              <a:endParaRPr/>
            </a:p>
          </p:txBody>
        </p:sp>
        <p:sp>
          <p:nvSpPr>
            <p:cNvPr id="390253" name="Rectangle 109"/>
            <p:cNvSpPr>
              <a:spLocks noChangeArrowheads="1"/>
            </p:cNvSpPr>
            <p:nvPr/>
          </p:nvSpPr>
          <p:spPr bwMode="auto">
            <a:xfrm>
              <a:off x="4851" y="955"/>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54" name="Rectangle 110"/>
            <p:cNvSpPr>
              <a:spLocks noChangeArrowheads="1"/>
            </p:cNvSpPr>
            <p:nvPr/>
          </p:nvSpPr>
          <p:spPr bwMode="auto">
            <a:xfrm>
              <a:off x="4447" y="955"/>
              <a:ext cx="404"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255" name="Rectangle 111"/>
            <p:cNvSpPr>
              <a:spLocks noChangeArrowheads="1"/>
            </p:cNvSpPr>
            <p:nvPr/>
          </p:nvSpPr>
          <p:spPr bwMode="auto">
            <a:xfrm>
              <a:off x="3992" y="955"/>
              <a:ext cx="455"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56" name="Rectangle 112"/>
            <p:cNvSpPr>
              <a:spLocks noChangeArrowheads="1"/>
            </p:cNvSpPr>
            <p:nvPr/>
          </p:nvSpPr>
          <p:spPr bwMode="auto">
            <a:xfrm>
              <a:off x="3562" y="955"/>
              <a:ext cx="430"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57" name="Rectangle 113"/>
            <p:cNvSpPr>
              <a:spLocks noChangeArrowheads="1"/>
            </p:cNvSpPr>
            <p:nvPr/>
          </p:nvSpPr>
          <p:spPr bwMode="auto">
            <a:xfrm>
              <a:off x="3133" y="955"/>
              <a:ext cx="429"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58" name="Rectangle 114"/>
            <p:cNvSpPr>
              <a:spLocks noChangeArrowheads="1"/>
            </p:cNvSpPr>
            <p:nvPr/>
          </p:nvSpPr>
          <p:spPr bwMode="auto">
            <a:xfrm>
              <a:off x="2382" y="955"/>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1</a:t>
              </a:r>
              <a:endParaRPr/>
            </a:p>
          </p:txBody>
        </p:sp>
        <p:sp>
          <p:nvSpPr>
            <p:cNvPr id="390259" name="Rectangle 115"/>
            <p:cNvSpPr>
              <a:spLocks noChangeArrowheads="1"/>
            </p:cNvSpPr>
            <p:nvPr/>
          </p:nvSpPr>
          <p:spPr bwMode="auto">
            <a:xfrm>
              <a:off x="4851" y="754"/>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60" name="Rectangle 116"/>
            <p:cNvSpPr>
              <a:spLocks noChangeArrowheads="1"/>
            </p:cNvSpPr>
            <p:nvPr/>
          </p:nvSpPr>
          <p:spPr bwMode="auto">
            <a:xfrm>
              <a:off x="4447" y="754"/>
              <a:ext cx="404"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61" name="Rectangle 117"/>
            <p:cNvSpPr>
              <a:spLocks noChangeArrowheads="1"/>
            </p:cNvSpPr>
            <p:nvPr/>
          </p:nvSpPr>
          <p:spPr bwMode="auto">
            <a:xfrm>
              <a:off x="3992" y="754"/>
              <a:ext cx="455"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62" name="Rectangle 118"/>
            <p:cNvSpPr>
              <a:spLocks noChangeArrowheads="1"/>
            </p:cNvSpPr>
            <p:nvPr/>
          </p:nvSpPr>
          <p:spPr bwMode="auto">
            <a:xfrm>
              <a:off x="3562" y="754"/>
              <a:ext cx="430"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63" name="Rectangle 119"/>
            <p:cNvSpPr>
              <a:spLocks noChangeArrowheads="1"/>
            </p:cNvSpPr>
            <p:nvPr/>
          </p:nvSpPr>
          <p:spPr bwMode="auto">
            <a:xfrm>
              <a:off x="3133" y="754"/>
              <a:ext cx="429"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64" name="Rectangle 120"/>
            <p:cNvSpPr>
              <a:spLocks noChangeArrowheads="1"/>
            </p:cNvSpPr>
            <p:nvPr/>
          </p:nvSpPr>
          <p:spPr bwMode="auto">
            <a:xfrm>
              <a:off x="2382" y="754"/>
              <a:ext cx="751"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a:solidFill>
                    <a:srgbClr val="000066"/>
                  </a:solidFill>
                  <a:latin typeface="Times New Roman"/>
                  <a:ea typeface="宋体"/>
                  <a:cs typeface="Times New Roman"/>
                </a:rPr>
                <a:t>0</a:t>
              </a:r>
              <a:endParaRPr/>
            </a:p>
          </p:txBody>
        </p:sp>
        <p:sp>
          <p:nvSpPr>
            <p:cNvPr id="390265" name="Rectangle 121"/>
            <p:cNvSpPr>
              <a:spLocks noChangeArrowheads="1"/>
            </p:cNvSpPr>
            <p:nvPr/>
          </p:nvSpPr>
          <p:spPr bwMode="auto">
            <a:xfrm>
              <a:off x="4447" y="553"/>
              <a:ext cx="404"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i="1">
                  <a:solidFill>
                    <a:srgbClr val="000066"/>
                  </a:solidFill>
                  <a:latin typeface="Times New Roman"/>
                  <a:ea typeface="宋体"/>
                  <a:cs typeface="Times New Roman"/>
                </a:rPr>
                <a:t>Q</a:t>
              </a:r>
              <a:r>
                <a:rPr lang="en-US" sz="1500" baseline="-25000">
                  <a:solidFill>
                    <a:srgbClr val="000066"/>
                  </a:solidFill>
                  <a:latin typeface="Times New Roman"/>
                  <a:ea typeface="宋体"/>
                  <a:cs typeface="Times New Roman"/>
                </a:rPr>
                <a:t>0</a:t>
              </a:r>
              <a:endParaRPr lang="en-US" sz="1500">
                <a:solidFill>
                  <a:srgbClr val="000066"/>
                </a:solidFill>
                <a:latin typeface="Times New Roman"/>
                <a:ea typeface="宋体"/>
                <a:cs typeface="Times New Roman"/>
              </a:endParaRPr>
            </a:p>
          </p:txBody>
        </p:sp>
        <p:sp>
          <p:nvSpPr>
            <p:cNvPr id="390266" name="Rectangle 122"/>
            <p:cNvSpPr>
              <a:spLocks noChangeArrowheads="1"/>
            </p:cNvSpPr>
            <p:nvPr/>
          </p:nvSpPr>
          <p:spPr bwMode="auto">
            <a:xfrm>
              <a:off x="3992" y="553"/>
              <a:ext cx="455"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i="1">
                  <a:solidFill>
                    <a:srgbClr val="000066"/>
                  </a:solidFill>
                  <a:latin typeface="Times New Roman"/>
                  <a:ea typeface="宋体"/>
                  <a:cs typeface="Times New Roman"/>
                </a:rPr>
                <a:t>Q</a:t>
              </a:r>
              <a:r>
                <a:rPr lang="en-US" sz="1500" baseline="-25000">
                  <a:solidFill>
                    <a:srgbClr val="000066"/>
                  </a:solidFill>
                  <a:latin typeface="Times New Roman"/>
                  <a:ea typeface="宋体"/>
                  <a:cs typeface="Times New Roman"/>
                </a:rPr>
                <a:t>1</a:t>
              </a:r>
              <a:endParaRPr lang="en-US" sz="1500">
                <a:solidFill>
                  <a:srgbClr val="000066"/>
                </a:solidFill>
                <a:latin typeface="Times New Roman"/>
                <a:ea typeface="宋体"/>
                <a:cs typeface="Times New Roman"/>
              </a:endParaRPr>
            </a:p>
          </p:txBody>
        </p:sp>
        <p:sp>
          <p:nvSpPr>
            <p:cNvPr id="390267" name="Rectangle 123"/>
            <p:cNvSpPr>
              <a:spLocks noChangeArrowheads="1"/>
            </p:cNvSpPr>
            <p:nvPr/>
          </p:nvSpPr>
          <p:spPr bwMode="auto">
            <a:xfrm>
              <a:off x="3562" y="553"/>
              <a:ext cx="430"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i="1">
                  <a:solidFill>
                    <a:srgbClr val="000066"/>
                  </a:solidFill>
                  <a:latin typeface="Times New Roman"/>
                  <a:ea typeface="宋体"/>
                  <a:cs typeface="Times New Roman"/>
                </a:rPr>
                <a:t>Q</a:t>
              </a:r>
              <a:r>
                <a:rPr lang="en-US" sz="1500" baseline="-25000">
                  <a:solidFill>
                    <a:srgbClr val="000066"/>
                  </a:solidFill>
                  <a:latin typeface="Times New Roman"/>
                  <a:ea typeface="宋体"/>
                  <a:cs typeface="Times New Roman"/>
                </a:rPr>
                <a:t>2</a:t>
              </a:r>
              <a:endParaRPr lang="en-US" sz="1500">
                <a:solidFill>
                  <a:srgbClr val="000066"/>
                </a:solidFill>
                <a:latin typeface="Times New Roman"/>
                <a:ea typeface="宋体"/>
                <a:cs typeface="Times New Roman"/>
              </a:endParaRPr>
            </a:p>
          </p:txBody>
        </p:sp>
        <p:sp>
          <p:nvSpPr>
            <p:cNvPr id="390268" name="Rectangle 124"/>
            <p:cNvSpPr>
              <a:spLocks noChangeArrowheads="1"/>
            </p:cNvSpPr>
            <p:nvPr/>
          </p:nvSpPr>
          <p:spPr bwMode="auto">
            <a:xfrm>
              <a:off x="3133" y="553"/>
              <a:ext cx="429" cy="20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en-US" sz="1500" i="1">
                  <a:solidFill>
                    <a:srgbClr val="000066"/>
                  </a:solidFill>
                  <a:latin typeface="Times New Roman"/>
                  <a:ea typeface="宋体"/>
                  <a:cs typeface="Times New Roman"/>
                </a:rPr>
                <a:t>Q</a:t>
              </a:r>
              <a:r>
                <a:rPr lang="en-US" sz="1500" baseline="-25000">
                  <a:solidFill>
                    <a:srgbClr val="000066"/>
                  </a:solidFill>
                  <a:latin typeface="Times New Roman"/>
                  <a:ea typeface="宋体"/>
                  <a:cs typeface="Times New Roman"/>
                </a:rPr>
                <a:t>3</a:t>
              </a:r>
              <a:endParaRPr lang="en-US" sz="1500">
                <a:solidFill>
                  <a:srgbClr val="000066"/>
                </a:solidFill>
                <a:latin typeface="Times New Roman"/>
                <a:ea typeface="宋体"/>
                <a:cs typeface="Times New Roman"/>
              </a:endParaRPr>
            </a:p>
          </p:txBody>
        </p:sp>
        <p:sp>
          <p:nvSpPr>
            <p:cNvPr id="390269" name="Rectangle 125"/>
            <p:cNvSpPr>
              <a:spLocks noChangeArrowheads="1"/>
            </p:cNvSpPr>
            <p:nvPr/>
          </p:nvSpPr>
          <p:spPr bwMode="auto">
            <a:xfrm>
              <a:off x="4851" y="323"/>
              <a:ext cx="751" cy="43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zh-CN" sz="1800">
                  <a:solidFill>
                    <a:srgbClr val="000066"/>
                  </a:solidFill>
                  <a:latin typeface="Times New Roman"/>
                  <a:cs typeface="Times New Roman"/>
                </a:rPr>
                <a:t>进位输出</a:t>
              </a:r>
              <a:endParaRPr/>
            </a:p>
          </p:txBody>
        </p:sp>
        <p:sp>
          <p:nvSpPr>
            <p:cNvPr id="390270" name="Rectangle 126"/>
            <p:cNvSpPr>
              <a:spLocks noChangeArrowheads="1"/>
            </p:cNvSpPr>
            <p:nvPr/>
          </p:nvSpPr>
          <p:spPr bwMode="auto">
            <a:xfrm>
              <a:off x="3133" y="323"/>
              <a:ext cx="1718" cy="230"/>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zh-CN" sz="1800">
                  <a:solidFill>
                    <a:srgbClr val="000066"/>
                  </a:solidFill>
                  <a:latin typeface="Times New Roman"/>
                  <a:cs typeface="Times New Roman"/>
                </a:rPr>
                <a:t>电路状态</a:t>
              </a:r>
              <a:endParaRPr/>
            </a:p>
          </p:txBody>
        </p:sp>
        <p:sp>
          <p:nvSpPr>
            <p:cNvPr id="390271" name="Rectangle 127"/>
            <p:cNvSpPr>
              <a:spLocks noChangeArrowheads="1"/>
            </p:cNvSpPr>
            <p:nvPr/>
          </p:nvSpPr>
          <p:spPr bwMode="auto">
            <a:xfrm>
              <a:off x="2382" y="323"/>
              <a:ext cx="751" cy="431"/>
            </a:xfrm>
            <a:prstGeom prst="rect">
              <a:avLst/>
            </a:prstGeom>
            <a:solidFill>
              <a:schemeClr val="bg1"/>
            </a:solidFill>
            <a:ln>
              <a:noFill/>
            </a:ln>
            <a:effectLst/>
          </p:spPr>
          <p:txBody>
            <a:bodyPr anchor="ctr"/>
            <a:lstStyle>
              <a:lvl1pPr algn="l">
                <a:spcBef>
                  <a:spcPts val="0"/>
                </a:spcBef>
                <a:buClr>
                  <a:schemeClr val="accent2"/>
                </a:buClr>
                <a:buFont typeface="Wingdings"/>
                <a:buChar char="o"/>
                <a:defRPr sz="2600" b="1">
                  <a:solidFill>
                    <a:schemeClr val="tx1"/>
                  </a:solidFill>
                  <a:latin typeface="Arial Narrow"/>
                  <a:ea typeface="楷体_GB2312"/>
                </a:defRPr>
              </a:lvl1pPr>
              <a:lvl2pPr indent="14288" algn="l">
                <a:spcBef>
                  <a:spcPts val="0"/>
                </a:spcBef>
                <a:buClr>
                  <a:schemeClr val="accent2"/>
                </a:buClr>
                <a:buFont typeface="Wingdings"/>
                <a:buChar char="n"/>
                <a:defRPr sz="2600" b="1">
                  <a:solidFill>
                    <a:schemeClr val="tx1"/>
                  </a:solidFill>
                  <a:latin typeface="Arial Narrow"/>
                  <a:ea typeface="楷体_GB2312"/>
                </a:defRPr>
              </a:lvl2pPr>
              <a:lvl3pPr indent="-4763" algn="l">
                <a:spcBef>
                  <a:spcPts val="0"/>
                </a:spcBef>
                <a:buClr>
                  <a:schemeClr val="accent2"/>
                </a:buClr>
                <a:buFont typeface="Wingdings"/>
                <a:buChar char="o"/>
                <a:defRPr sz="2600" b="1">
                  <a:solidFill>
                    <a:schemeClr val="tx1"/>
                  </a:solidFill>
                  <a:latin typeface="Arial Narrow"/>
                  <a:ea typeface="楷体_GB2312"/>
                </a:defRPr>
              </a:lvl3pPr>
              <a:lvl4pPr indent="-65088" algn="l">
                <a:spcBef>
                  <a:spcPts val="0"/>
                </a:spcBef>
                <a:buClr>
                  <a:schemeClr val="accent2"/>
                </a:buClr>
                <a:buFont typeface="Wingdings"/>
                <a:buChar char="n"/>
                <a:defRPr sz="2000" b="1">
                  <a:solidFill>
                    <a:schemeClr val="tx1"/>
                  </a:solidFill>
                  <a:latin typeface="Arial Narrow"/>
                  <a:ea typeface="楷体_GB2312"/>
                </a:defRPr>
              </a:lvl4pPr>
              <a:lvl5pPr indent="-133350" algn="l">
                <a:spcBef>
                  <a:spcPts val="0"/>
                </a:spcBef>
                <a:buClr>
                  <a:schemeClr val="accent2"/>
                </a:buClr>
                <a:buFont typeface="Wingdings"/>
                <a:buChar char="§"/>
                <a:defRPr sz="2000" b="1">
                  <a:solidFill>
                    <a:schemeClr val="tx1"/>
                  </a:solidFill>
                  <a:latin typeface="Arial Narrow"/>
                  <a:ea typeface="楷体_GB2312"/>
                </a:defRPr>
              </a:lvl5pPr>
              <a:lvl6pPr indent="-133350">
                <a:spcBef>
                  <a:spcPts val="0"/>
                </a:spcBef>
                <a:spcAft>
                  <a:spcPts val="0"/>
                </a:spcAft>
                <a:buClr>
                  <a:schemeClr val="accent2"/>
                </a:buClr>
                <a:buFont typeface="Wingdings"/>
                <a:buChar char="§"/>
                <a:defRPr sz="2000" b="1">
                  <a:solidFill>
                    <a:schemeClr val="tx1"/>
                  </a:solidFill>
                  <a:latin typeface="Arial Narrow"/>
                  <a:ea typeface="楷体_GB2312"/>
                </a:defRPr>
              </a:lvl6pPr>
              <a:lvl7pPr indent="-133350">
                <a:spcBef>
                  <a:spcPts val="0"/>
                </a:spcBef>
                <a:spcAft>
                  <a:spcPts val="0"/>
                </a:spcAft>
                <a:buClr>
                  <a:schemeClr val="accent2"/>
                </a:buClr>
                <a:buFont typeface="Wingdings"/>
                <a:buChar char="§"/>
                <a:defRPr sz="2000" b="1">
                  <a:solidFill>
                    <a:schemeClr val="tx1"/>
                  </a:solidFill>
                  <a:latin typeface="Arial Narrow"/>
                  <a:ea typeface="楷体_GB2312"/>
                </a:defRPr>
              </a:lvl7pPr>
              <a:lvl8pPr indent="-133350">
                <a:spcBef>
                  <a:spcPts val="0"/>
                </a:spcBef>
                <a:spcAft>
                  <a:spcPts val="0"/>
                </a:spcAft>
                <a:buClr>
                  <a:schemeClr val="accent2"/>
                </a:buClr>
                <a:buFont typeface="Wingdings"/>
                <a:buChar char="§"/>
                <a:defRPr sz="2000" b="1">
                  <a:solidFill>
                    <a:schemeClr val="tx1"/>
                  </a:solidFill>
                  <a:latin typeface="Arial Narrow"/>
                  <a:ea typeface="楷体_GB2312"/>
                </a:defRPr>
              </a:lvl8pPr>
              <a:lvl9pPr indent="-133350">
                <a:spcBef>
                  <a:spcPts val="0"/>
                </a:spcBef>
                <a:spcAft>
                  <a:spcPts val="0"/>
                </a:spcAft>
                <a:buClr>
                  <a:schemeClr val="accent2"/>
                </a:buClr>
                <a:buFont typeface="Wingdings"/>
                <a:buChar char="§"/>
                <a:defRPr sz="2000" b="1">
                  <a:solidFill>
                    <a:schemeClr val="tx1"/>
                  </a:solidFill>
                  <a:latin typeface="Arial Narrow"/>
                  <a:ea typeface="楷体_GB2312"/>
                </a:defRPr>
              </a:lvl9pPr>
            </a:lstStyle>
            <a:p>
              <a:pPr algn="ctr">
                <a:spcBef>
                  <a:spcPts val="0"/>
                </a:spcBef>
                <a:buClrTx/>
                <a:buFontTx/>
                <a:buNone/>
                <a:defRPr/>
              </a:pPr>
              <a:r>
                <a:rPr lang="zh-CN" sz="1800">
                  <a:solidFill>
                    <a:srgbClr val="000066"/>
                  </a:solidFill>
                  <a:latin typeface="Times New Roman"/>
                  <a:cs typeface="Times New Roman"/>
                </a:rPr>
                <a:t>计数顺序</a:t>
              </a:r>
              <a:endParaRPr/>
            </a:p>
          </p:txBody>
        </p:sp>
        <p:sp>
          <p:nvSpPr>
            <p:cNvPr id="390272" name="Line 128"/>
            <p:cNvSpPr>
              <a:spLocks noChangeShapeType="1"/>
            </p:cNvSpPr>
            <p:nvPr/>
          </p:nvSpPr>
          <p:spPr bwMode="auto">
            <a:xfrm>
              <a:off x="2382" y="323"/>
              <a:ext cx="3219" cy="0"/>
            </a:xfrm>
            <a:prstGeom prst="line">
              <a:avLst/>
            </a:prstGeom>
            <a:noFill/>
            <a:ln w="25400" cap="rnd">
              <a:solidFill>
                <a:srgbClr val="000000"/>
              </a:solidFill>
              <a:round/>
              <a:headEnd/>
              <a:tailEnd/>
            </a:ln>
            <a:effectLst/>
          </p:spPr>
          <p:txBody>
            <a:bodyPr/>
            <a:lstStyle/>
            <a:p>
              <a:pPr>
                <a:defRPr/>
              </a:pPr>
              <a:endParaRPr lang="zh-CN"/>
            </a:p>
          </p:txBody>
        </p:sp>
        <p:sp>
          <p:nvSpPr>
            <p:cNvPr id="390273" name="Line 129"/>
            <p:cNvSpPr>
              <a:spLocks noChangeShapeType="1"/>
            </p:cNvSpPr>
            <p:nvPr/>
          </p:nvSpPr>
          <p:spPr bwMode="auto">
            <a:xfrm>
              <a:off x="2382" y="4173"/>
              <a:ext cx="3219" cy="0"/>
            </a:xfrm>
            <a:prstGeom prst="line">
              <a:avLst/>
            </a:prstGeom>
            <a:noFill/>
            <a:ln w="25400" cap="rnd">
              <a:solidFill>
                <a:srgbClr val="000000"/>
              </a:solidFill>
              <a:round/>
              <a:headEnd/>
              <a:tailEnd/>
            </a:ln>
            <a:effectLst/>
          </p:spPr>
          <p:txBody>
            <a:bodyPr/>
            <a:lstStyle/>
            <a:p>
              <a:pPr>
                <a:defRPr/>
              </a:pPr>
              <a:endParaRPr lang="zh-CN"/>
            </a:p>
          </p:txBody>
        </p:sp>
        <p:sp>
          <p:nvSpPr>
            <p:cNvPr id="390274" name="Line 130"/>
            <p:cNvSpPr>
              <a:spLocks noChangeShapeType="1"/>
            </p:cNvSpPr>
            <p:nvPr/>
          </p:nvSpPr>
          <p:spPr bwMode="auto">
            <a:xfrm>
              <a:off x="2382" y="323"/>
              <a:ext cx="0" cy="3850"/>
            </a:xfrm>
            <a:prstGeom prst="line">
              <a:avLst/>
            </a:prstGeom>
            <a:noFill/>
            <a:ln w="9525" cap="rnd">
              <a:solidFill>
                <a:srgbClr val="000000"/>
              </a:solidFill>
              <a:round/>
              <a:headEnd/>
              <a:tailEnd/>
            </a:ln>
            <a:effectLst/>
          </p:spPr>
          <p:txBody>
            <a:bodyPr/>
            <a:lstStyle/>
            <a:p>
              <a:pPr>
                <a:defRPr/>
              </a:pPr>
              <a:endParaRPr lang="zh-CN"/>
            </a:p>
          </p:txBody>
        </p:sp>
        <p:sp>
          <p:nvSpPr>
            <p:cNvPr id="390275" name="Line 131"/>
            <p:cNvSpPr>
              <a:spLocks noChangeShapeType="1"/>
            </p:cNvSpPr>
            <p:nvPr/>
          </p:nvSpPr>
          <p:spPr bwMode="auto">
            <a:xfrm>
              <a:off x="5602" y="323"/>
              <a:ext cx="0" cy="3850"/>
            </a:xfrm>
            <a:prstGeom prst="line">
              <a:avLst/>
            </a:prstGeom>
            <a:noFill/>
            <a:ln w="9525" cap="rnd">
              <a:solidFill>
                <a:srgbClr val="000000"/>
              </a:solidFill>
              <a:round/>
              <a:headEnd/>
              <a:tailEnd/>
            </a:ln>
            <a:effectLst/>
          </p:spPr>
          <p:txBody>
            <a:bodyPr/>
            <a:lstStyle/>
            <a:p>
              <a:pPr>
                <a:defRPr/>
              </a:pPr>
              <a:endParaRPr lang="zh-CN"/>
            </a:p>
          </p:txBody>
        </p:sp>
        <p:sp>
          <p:nvSpPr>
            <p:cNvPr id="390276" name="Line 132"/>
            <p:cNvSpPr>
              <a:spLocks noChangeShapeType="1"/>
            </p:cNvSpPr>
            <p:nvPr/>
          </p:nvSpPr>
          <p:spPr bwMode="auto">
            <a:xfrm>
              <a:off x="2382" y="754"/>
              <a:ext cx="3219" cy="0"/>
            </a:xfrm>
            <a:prstGeom prst="line">
              <a:avLst/>
            </a:prstGeom>
            <a:noFill/>
            <a:ln w="12700" cap="rnd">
              <a:solidFill>
                <a:srgbClr val="000000"/>
              </a:solidFill>
              <a:round/>
              <a:headEnd/>
              <a:tailEnd/>
            </a:ln>
            <a:effectLst/>
          </p:spPr>
          <p:txBody>
            <a:bodyPr/>
            <a:lstStyle/>
            <a:p>
              <a:pPr>
                <a:defRPr/>
              </a:pPr>
              <a:endParaRPr lang="zh-CN"/>
            </a:p>
          </p:txBody>
        </p:sp>
        <p:sp>
          <p:nvSpPr>
            <p:cNvPr id="390277" name="Line 133"/>
            <p:cNvSpPr>
              <a:spLocks noChangeShapeType="1"/>
            </p:cNvSpPr>
            <p:nvPr/>
          </p:nvSpPr>
          <p:spPr bwMode="auto">
            <a:xfrm>
              <a:off x="3133" y="323"/>
              <a:ext cx="0" cy="3850"/>
            </a:xfrm>
            <a:prstGeom prst="line">
              <a:avLst/>
            </a:prstGeom>
            <a:noFill/>
            <a:ln w="9525" cap="rnd">
              <a:solidFill>
                <a:srgbClr val="000000"/>
              </a:solidFill>
              <a:round/>
              <a:headEnd/>
              <a:tailEnd/>
            </a:ln>
            <a:effectLst/>
          </p:spPr>
          <p:txBody>
            <a:bodyPr/>
            <a:lstStyle/>
            <a:p>
              <a:pPr>
                <a:defRPr/>
              </a:pPr>
              <a:endParaRPr lang="zh-CN"/>
            </a:p>
          </p:txBody>
        </p:sp>
        <p:sp>
          <p:nvSpPr>
            <p:cNvPr id="390278" name="Line 134"/>
            <p:cNvSpPr>
              <a:spLocks noChangeShapeType="1"/>
            </p:cNvSpPr>
            <p:nvPr/>
          </p:nvSpPr>
          <p:spPr bwMode="auto">
            <a:xfrm>
              <a:off x="3562" y="553"/>
              <a:ext cx="0" cy="3620"/>
            </a:xfrm>
            <a:prstGeom prst="line">
              <a:avLst/>
            </a:prstGeom>
            <a:noFill/>
            <a:ln w="9525" cap="rnd">
              <a:solidFill>
                <a:srgbClr val="000000"/>
              </a:solidFill>
              <a:round/>
              <a:headEnd/>
              <a:tailEnd/>
            </a:ln>
            <a:effectLst/>
          </p:spPr>
          <p:txBody>
            <a:bodyPr/>
            <a:lstStyle/>
            <a:p>
              <a:pPr>
                <a:defRPr/>
              </a:pPr>
              <a:endParaRPr lang="zh-CN"/>
            </a:p>
          </p:txBody>
        </p:sp>
        <p:sp>
          <p:nvSpPr>
            <p:cNvPr id="390279" name="Line 135"/>
            <p:cNvSpPr>
              <a:spLocks noChangeShapeType="1"/>
            </p:cNvSpPr>
            <p:nvPr/>
          </p:nvSpPr>
          <p:spPr bwMode="auto">
            <a:xfrm>
              <a:off x="3133" y="553"/>
              <a:ext cx="1718" cy="0"/>
            </a:xfrm>
            <a:prstGeom prst="line">
              <a:avLst/>
            </a:prstGeom>
            <a:noFill/>
            <a:ln w="12700" cap="rnd">
              <a:solidFill>
                <a:srgbClr val="000000"/>
              </a:solidFill>
              <a:round/>
              <a:headEnd/>
              <a:tailEnd/>
            </a:ln>
            <a:effectLst/>
          </p:spPr>
          <p:txBody>
            <a:bodyPr/>
            <a:lstStyle/>
            <a:p>
              <a:pPr>
                <a:defRPr/>
              </a:pPr>
              <a:endParaRPr lang="zh-CN"/>
            </a:p>
          </p:txBody>
        </p:sp>
        <p:sp>
          <p:nvSpPr>
            <p:cNvPr id="390280" name="Line 136"/>
            <p:cNvSpPr>
              <a:spLocks noChangeShapeType="1"/>
            </p:cNvSpPr>
            <p:nvPr/>
          </p:nvSpPr>
          <p:spPr bwMode="auto">
            <a:xfrm>
              <a:off x="4851" y="323"/>
              <a:ext cx="0" cy="3850"/>
            </a:xfrm>
            <a:prstGeom prst="line">
              <a:avLst/>
            </a:prstGeom>
            <a:noFill/>
            <a:ln w="9525" cap="rnd">
              <a:solidFill>
                <a:srgbClr val="000000"/>
              </a:solidFill>
              <a:round/>
              <a:headEnd/>
              <a:tailEnd/>
            </a:ln>
            <a:effectLst/>
          </p:spPr>
          <p:txBody>
            <a:bodyPr/>
            <a:lstStyle/>
            <a:p>
              <a:pPr>
                <a:defRPr/>
              </a:pPr>
              <a:endParaRPr lang="zh-CN"/>
            </a:p>
          </p:txBody>
        </p:sp>
        <p:sp>
          <p:nvSpPr>
            <p:cNvPr id="390281" name="Line 137"/>
            <p:cNvSpPr>
              <a:spLocks noChangeShapeType="1"/>
            </p:cNvSpPr>
            <p:nvPr/>
          </p:nvSpPr>
          <p:spPr bwMode="auto">
            <a:xfrm>
              <a:off x="3992" y="553"/>
              <a:ext cx="0" cy="3620"/>
            </a:xfrm>
            <a:prstGeom prst="line">
              <a:avLst/>
            </a:prstGeom>
            <a:noFill/>
            <a:ln w="9525" cap="rnd">
              <a:solidFill>
                <a:srgbClr val="000000"/>
              </a:solidFill>
              <a:round/>
              <a:headEnd/>
              <a:tailEnd/>
            </a:ln>
            <a:effectLst/>
          </p:spPr>
          <p:txBody>
            <a:bodyPr/>
            <a:lstStyle/>
            <a:p>
              <a:pPr>
                <a:defRPr/>
              </a:pPr>
              <a:endParaRPr lang="zh-CN"/>
            </a:p>
          </p:txBody>
        </p:sp>
        <p:sp>
          <p:nvSpPr>
            <p:cNvPr id="390282" name="Line 138"/>
            <p:cNvSpPr>
              <a:spLocks noChangeShapeType="1"/>
            </p:cNvSpPr>
            <p:nvPr/>
          </p:nvSpPr>
          <p:spPr bwMode="auto">
            <a:xfrm>
              <a:off x="4447" y="553"/>
              <a:ext cx="0" cy="3620"/>
            </a:xfrm>
            <a:prstGeom prst="line">
              <a:avLst/>
            </a:prstGeom>
            <a:noFill/>
            <a:ln w="9525" cap="rnd">
              <a:solidFill>
                <a:srgbClr val="000000"/>
              </a:solidFill>
              <a:round/>
              <a:headEnd/>
              <a:tailEnd/>
            </a:ln>
            <a:effectLst/>
          </p:spPr>
          <p:txBody>
            <a:bodyPr/>
            <a:lstStyle/>
            <a:p>
              <a:pPr>
                <a:defRPr/>
              </a:pPr>
              <a:endParaRPr lang="zh-CN"/>
            </a:p>
          </p:txBody>
        </p:sp>
        <p:sp>
          <p:nvSpPr>
            <p:cNvPr id="390283" name="Line 139"/>
            <p:cNvSpPr>
              <a:spLocks noChangeShapeType="1"/>
            </p:cNvSpPr>
            <p:nvPr/>
          </p:nvSpPr>
          <p:spPr bwMode="auto">
            <a:xfrm>
              <a:off x="2382" y="955"/>
              <a:ext cx="3219" cy="0"/>
            </a:xfrm>
            <a:prstGeom prst="line">
              <a:avLst/>
            </a:prstGeom>
            <a:noFill/>
            <a:ln w="9525" cap="rnd">
              <a:solidFill>
                <a:srgbClr val="000000"/>
              </a:solidFill>
              <a:round/>
              <a:headEnd/>
              <a:tailEnd/>
            </a:ln>
            <a:effectLst/>
          </p:spPr>
          <p:txBody>
            <a:bodyPr/>
            <a:lstStyle/>
            <a:p>
              <a:pPr>
                <a:defRPr/>
              </a:pPr>
              <a:endParaRPr lang="zh-CN"/>
            </a:p>
          </p:txBody>
        </p:sp>
        <p:sp>
          <p:nvSpPr>
            <p:cNvPr id="390284" name="Line 140"/>
            <p:cNvSpPr>
              <a:spLocks noChangeShapeType="1"/>
            </p:cNvSpPr>
            <p:nvPr/>
          </p:nvSpPr>
          <p:spPr bwMode="auto">
            <a:xfrm>
              <a:off x="2382" y="1156"/>
              <a:ext cx="3219" cy="0"/>
            </a:xfrm>
            <a:prstGeom prst="line">
              <a:avLst/>
            </a:prstGeom>
            <a:noFill/>
            <a:ln w="9525" cap="rnd">
              <a:solidFill>
                <a:srgbClr val="000000"/>
              </a:solidFill>
              <a:round/>
              <a:headEnd/>
              <a:tailEnd/>
            </a:ln>
            <a:effectLst/>
          </p:spPr>
          <p:txBody>
            <a:bodyPr/>
            <a:lstStyle/>
            <a:p>
              <a:pPr>
                <a:defRPr/>
              </a:pPr>
              <a:endParaRPr lang="zh-CN"/>
            </a:p>
          </p:txBody>
        </p:sp>
        <p:sp>
          <p:nvSpPr>
            <p:cNvPr id="390285" name="Line 141"/>
            <p:cNvSpPr>
              <a:spLocks noChangeShapeType="1"/>
            </p:cNvSpPr>
            <p:nvPr/>
          </p:nvSpPr>
          <p:spPr bwMode="auto">
            <a:xfrm>
              <a:off x="2382" y="1357"/>
              <a:ext cx="3219" cy="0"/>
            </a:xfrm>
            <a:prstGeom prst="line">
              <a:avLst/>
            </a:prstGeom>
            <a:noFill/>
            <a:ln w="9525" cap="rnd">
              <a:solidFill>
                <a:srgbClr val="000000"/>
              </a:solidFill>
              <a:round/>
              <a:headEnd/>
              <a:tailEnd/>
            </a:ln>
            <a:effectLst/>
          </p:spPr>
          <p:txBody>
            <a:bodyPr/>
            <a:lstStyle/>
            <a:p>
              <a:pPr>
                <a:defRPr/>
              </a:pPr>
              <a:endParaRPr lang="zh-CN"/>
            </a:p>
          </p:txBody>
        </p:sp>
        <p:sp>
          <p:nvSpPr>
            <p:cNvPr id="390286" name="Line 142"/>
            <p:cNvSpPr>
              <a:spLocks noChangeShapeType="1"/>
            </p:cNvSpPr>
            <p:nvPr/>
          </p:nvSpPr>
          <p:spPr bwMode="auto">
            <a:xfrm>
              <a:off x="2382" y="1558"/>
              <a:ext cx="3219" cy="0"/>
            </a:xfrm>
            <a:prstGeom prst="line">
              <a:avLst/>
            </a:prstGeom>
            <a:noFill/>
            <a:ln w="9525" cap="rnd">
              <a:solidFill>
                <a:srgbClr val="000000"/>
              </a:solidFill>
              <a:round/>
              <a:headEnd/>
              <a:tailEnd/>
            </a:ln>
            <a:effectLst/>
          </p:spPr>
          <p:txBody>
            <a:bodyPr/>
            <a:lstStyle/>
            <a:p>
              <a:pPr>
                <a:defRPr/>
              </a:pPr>
              <a:endParaRPr lang="zh-CN"/>
            </a:p>
          </p:txBody>
        </p:sp>
        <p:sp>
          <p:nvSpPr>
            <p:cNvPr id="390287" name="Line 143"/>
            <p:cNvSpPr>
              <a:spLocks noChangeShapeType="1"/>
            </p:cNvSpPr>
            <p:nvPr/>
          </p:nvSpPr>
          <p:spPr bwMode="auto">
            <a:xfrm>
              <a:off x="2382" y="1759"/>
              <a:ext cx="3219" cy="0"/>
            </a:xfrm>
            <a:prstGeom prst="line">
              <a:avLst/>
            </a:prstGeom>
            <a:noFill/>
            <a:ln w="9525" cap="rnd">
              <a:solidFill>
                <a:srgbClr val="000000"/>
              </a:solidFill>
              <a:round/>
              <a:headEnd/>
              <a:tailEnd/>
            </a:ln>
            <a:effectLst/>
          </p:spPr>
          <p:txBody>
            <a:bodyPr/>
            <a:lstStyle/>
            <a:p>
              <a:pPr>
                <a:defRPr/>
              </a:pPr>
              <a:endParaRPr lang="zh-CN"/>
            </a:p>
          </p:txBody>
        </p:sp>
        <p:sp>
          <p:nvSpPr>
            <p:cNvPr id="390288" name="Line 144"/>
            <p:cNvSpPr>
              <a:spLocks noChangeShapeType="1"/>
            </p:cNvSpPr>
            <p:nvPr/>
          </p:nvSpPr>
          <p:spPr bwMode="auto">
            <a:xfrm>
              <a:off x="2382" y="1962"/>
              <a:ext cx="3219" cy="0"/>
            </a:xfrm>
            <a:prstGeom prst="line">
              <a:avLst/>
            </a:prstGeom>
            <a:noFill/>
            <a:ln w="9525" cap="rnd">
              <a:solidFill>
                <a:srgbClr val="000000"/>
              </a:solidFill>
              <a:round/>
              <a:headEnd/>
              <a:tailEnd/>
            </a:ln>
            <a:effectLst/>
          </p:spPr>
          <p:txBody>
            <a:bodyPr/>
            <a:lstStyle/>
            <a:p>
              <a:pPr>
                <a:defRPr/>
              </a:pPr>
              <a:endParaRPr lang="zh-CN"/>
            </a:p>
          </p:txBody>
        </p:sp>
        <p:sp>
          <p:nvSpPr>
            <p:cNvPr id="390289" name="Line 145"/>
            <p:cNvSpPr>
              <a:spLocks noChangeShapeType="1"/>
            </p:cNvSpPr>
            <p:nvPr/>
          </p:nvSpPr>
          <p:spPr bwMode="auto">
            <a:xfrm>
              <a:off x="2382" y="2163"/>
              <a:ext cx="3219" cy="0"/>
            </a:xfrm>
            <a:prstGeom prst="line">
              <a:avLst/>
            </a:prstGeom>
            <a:noFill/>
            <a:ln w="9525" cap="rnd">
              <a:solidFill>
                <a:srgbClr val="000000"/>
              </a:solidFill>
              <a:round/>
              <a:headEnd/>
              <a:tailEnd/>
            </a:ln>
            <a:effectLst/>
          </p:spPr>
          <p:txBody>
            <a:bodyPr/>
            <a:lstStyle/>
            <a:p>
              <a:pPr>
                <a:defRPr/>
              </a:pPr>
              <a:endParaRPr lang="zh-CN"/>
            </a:p>
          </p:txBody>
        </p:sp>
        <p:sp>
          <p:nvSpPr>
            <p:cNvPr id="390290" name="Line 146"/>
            <p:cNvSpPr>
              <a:spLocks noChangeShapeType="1"/>
            </p:cNvSpPr>
            <p:nvPr/>
          </p:nvSpPr>
          <p:spPr bwMode="auto">
            <a:xfrm>
              <a:off x="2382" y="2364"/>
              <a:ext cx="3219" cy="0"/>
            </a:xfrm>
            <a:prstGeom prst="line">
              <a:avLst/>
            </a:prstGeom>
            <a:noFill/>
            <a:ln w="9525" cap="rnd">
              <a:solidFill>
                <a:srgbClr val="000000"/>
              </a:solidFill>
              <a:round/>
              <a:headEnd/>
              <a:tailEnd/>
            </a:ln>
            <a:effectLst/>
          </p:spPr>
          <p:txBody>
            <a:bodyPr/>
            <a:lstStyle/>
            <a:p>
              <a:pPr>
                <a:defRPr/>
              </a:pPr>
              <a:endParaRPr lang="zh-CN"/>
            </a:p>
          </p:txBody>
        </p:sp>
        <p:sp>
          <p:nvSpPr>
            <p:cNvPr id="390291" name="Line 147"/>
            <p:cNvSpPr>
              <a:spLocks noChangeShapeType="1"/>
            </p:cNvSpPr>
            <p:nvPr/>
          </p:nvSpPr>
          <p:spPr bwMode="auto">
            <a:xfrm>
              <a:off x="2382" y="2565"/>
              <a:ext cx="3219" cy="0"/>
            </a:xfrm>
            <a:prstGeom prst="line">
              <a:avLst/>
            </a:prstGeom>
            <a:noFill/>
            <a:ln w="9525" cap="rnd">
              <a:solidFill>
                <a:srgbClr val="000000"/>
              </a:solidFill>
              <a:round/>
              <a:headEnd/>
              <a:tailEnd/>
            </a:ln>
            <a:effectLst/>
          </p:spPr>
          <p:txBody>
            <a:bodyPr/>
            <a:lstStyle/>
            <a:p>
              <a:pPr>
                <a:defRPr/>
              </a:pPr>
              <a:endParaRPr lang="zh-CN"/>
            </a:p>
          </p:txBody>
        </p:sp>
        <p:sp>
          <p:nvSpPr>
            <p:cNvPr id="390292" name="Line 148"/>
            <p:cNvSpPr>
              <a:spLocks noChangeShapeType="1"/>
            </p:cNvSpPr>
            <p:nvPr/>
          </p:nvSpPr>
          <p:spPr bwMode="auto">
            <a:xfrm>
              <a:off x="2382" y="2766"/>
              <a:ext cx="3219" cy="0"/>
            </a:xfrm>
            <a:prstGeom prst="line">
              <a:avLst/>
            </a:prstGeom>
            <a:noFill/>
            <a:ln w="9525" cap="rnd">
              <a:solidFill>
                <a:srgbClr val="000000"/>
              </a:solidFill>
              <a:round/>
              <a:headEnd/>
              <a:tailEnd/>
            </a:ln>
            <a:effectLst/>
          </p:spPr>
          <p:txBody>
            <a:bodyPr/>
            <a:lstStyle/>
            <a:p>
              <a:pPr>
                <a:defRPr/>
              </a:pPr>
              <a:endParaRPr lang="zh-CN"/>
            </a:p>
          </p:txBody>
        </p:sp>
        <p:sp>
          <p:nvSpPr>
            <p:cNvPr id="390293" name="Line 149"/>
            <p:cNvSpPr>
              <a:spLocks noChangeShapeType="1"/>
            </p:cNvSpPr>
            <p:nvPr/>
          </p:nvSpPr>
          <p:spPr bwMode="auto">
            <a:xfrm>
              <a:off x="2382" y="2967"/>
              <a:ext cx="3219" cy="0"/>
            </a:xfrm>
            <a:prstGeom prst="line">
              <a:avLst/>
            </a:prstGeom>
            <a:noFill/>
            <a:ln w="9525" cap="rnd">
              <a:solidFill>
                <a:srgbClr val="000000"/>
              </a:solidFill>
              <a:round/>
              <a:headEnd/>
              <a:tailEnd/>
            </a:ln>
            <a:effectLst/>
          </p:spPr>
          <p:txBody>
            <a:bodyPr/>
            <a:lstStyle/>
            <a:p>
              <a:pPr>
                <a:defRPr/>
              </a:pPr>
              <a:endParaRPr lang="zh-CN"/>
            </a:p>
          </p:txBody>
        </p:sp>
        <p:sp>
          <p:nvSpPr>
            <p:cNvPr id="390294" name="Line 150"/>
            <p:cNvSpPr>
              <a:spLocks noChangeShapeType="1"/>
            </p:cNvSpPr>
            <p:nvPr/>
          </p:nvSpPr>
          <p:spPr bwMode="auto">
            <a:xfrm>
              <a:off x="2382" y="3168"/>
              <a:ext cx="3219" cy="0"/>
            </a:xfrm>
            <a:prstGeom prst="line">
              <a:avLst/>
            </a:prstGeom>
            <a:noFill/>
            <a:ln w="9525" cap="rnd">
              <a:solidFill>
                <a:srgbClr val="000000"/>
              </a:solidFill>
              <a:round/>
              <a:headEnd/>
              <a:tailEnd/>
            </a:ln>
            <a:effectLst/>
          </p:spPr>
          <p:txBody>
            <a:bodyPr/>
            <a:lstStyle/>
            <a:p>
              <a:pPr>
                <a:defRPr/>
              </a:pPr>
              <a:endParaRPr lang="zh-CN"/>
            </a:p>
          </p:txBody>
        </p:sp>
        <p:sp>
          <p:nvSpPr>
            <p:cNvPr id="390295" name="Line 151"/>
            <p:cNvSpPr>
              <a:spLocks noChangeShapeType="1"/>
            </p:cNvSpPr>
            <p:nvPr/>
          </p:nvSpPr>
          <p:spPr bwMode="auto">
            <a:xfrm>
              <a:off x="2382" y="3369"/>
              <a:ext cx="3219" cy="0"/>
            </a:xfrm>
            <a:prstGeom prst="line">
              <a:avLst/>
            </a:prstGeom>
            <a:noFill/>
            <a:ln w="9525" cap="rnd">
              <a:solidFill>
                <a:srgbClr val="000000"/>
              </a:solidFill>
              <a:round/>
              <a:headEnd/>
              <a:tailEnd/>
            </a:ln>
            <a:effectLst/>
          </p:spPr>
          <p:txBody>
            <a:bodyPr/>
            <a:lstStyle/>
            <a:p>
              <a:pPr>
                <a:defRPr/>
              </a:pPr>
              <a:endParaRPr lang="zh-CN"/>
            </a:p>
          </p:txBody>
        </p:sp>
        <p:sp>
          <p:nvSpPr>
            <p:cNvPr id="390296" name="Line 152"/>
            <p:cNvSpPr>
              <a:spLocks noChangeShapeType="1"/>
            </p:cNvSpPr>
            <p:nvPr/>
          </p:nvSpPr>
          <p:spPr bwMode="auto">
            <a:xfrm>
              <a:off x="2382" y="3570"/>
              <a:ext cx="3219" cy="0"/>
            </a:xfrm>
            <a:prstGeom prst="line">
              <a:avLst/>
            </a:prstGeom>
            <a:noFill/>
            <a:ln w="9525" cap="rnd">
              <a:solidFill>
                <a:srgbClr val="000000"/>
              </a:solidFill>
              <a:round/>
              <a:headEnd/>
              <a:tailEnd/>
            </a:ln>
            <a:effectLst/>
          </p:spPr>
          <p:txBody>
            <a:bodyPr/>
            <a:lstStyle/>
            <a:p>
              <a:pPr>
                <a:defRPr/>
              </a:pPr>
              <a:endParaRPr lang="zh-CN"/>
            </a:p>
          </p:txBody>
        </p:sp>
        <p:sp>
          <p:nvSpPr>
            <p:cNvPr id="390297" name="Line 153"/>
            <p:cNvSpPr>
              <a:spLocks noChangeShapeType="1"/>
            </p:cNvSpPr>
            <p:nvPr/>
          </p:nvSpPr>
          <p:spPr bwMode="auto">
            <a:xfrm>
              <a:off x="2382" y="3771"/>
              <a:ext cx="3219" cy="0"/>
            </a:xfrm>
            <a:prstGeom prst="line">
              <a:avLst/>
            </a:prstGeom>
            <a:noFill/>
            <a:ln w="9525" cap="rnd">
              <a:solidFill>
                <a:srgbClr val="000000"/>
              </a:solidFill>
              <a:round/>
              <a:headEnd/>
              <a:tailEnd/>
            </a:ln>
            <a:effectLst/>
          </p:spPr>
          <p:txBody>
            <a:bodyPr/>
            <a:lstStyle/>
            <a:p>
              <a:pPr>
                <a:defRPr/>
              </a:pPr>
              <a:endParaRPr lang="zh-CN"/>
            </a:p>
          </p:txBody>
        </p:sp>
        <p:sp>
          <p:nvSpPr>
            <p:cNvPr id="390298" name="Line 154"/>
            <p:cNvSpPr>
              <a:spLocks noChangeShapeType="1"/>
            </p:cNvSpPr>
            <p:nvPr/>
          </p:nvSpPr>
          <p:spPr bwMode="auto">
            <a:xfrm>
              <a:off x="2382" y="3972"/>
              <a:ext cx="3219" cy="0"/>
            </a:xfrm>
            <a:prstGeom prst="line">
              <a:avLst/>
            </a:prstGeom>
            <a:noFill/>
            <a:ln w="9525" cap="rnd">
              <a:solidFill>
                <a:srgbClr val="000000"/>
              </a:solidFill>
              <a:round/>
              <a:headEnd/>
              <a:tailEnd/>
            </a:ln>
            <a:effectLst/>
          </p:spPr>
          <p:txBody>
            <a:bodyPr/>
            <a:lstStyle/>
            <a:p>
              <a:pPr>
                <a:defRPr/>
              </a:pPr>
              <a:endParaRPr lang="zh-CN"/>
            </a:p>
          </p:txBody>
        </p:sp>
        <p:sp>
          <p:nvSpPr>
            <p:cNvPr id="390300" name="AutoShape 156"/>
            <p:cNvSpPr>
              <a:spLocks noChangeArrowheads="1"/>
            </p:cNvSpPr>
            <p:nvPr/>
          </p:nvSpPr>
          <p:spPr bwMode="auto">
            <a:xfrm>
              <a:off x="4151" y="935"/>
              <a:ext cx="204" cy="367"/>
            </a:xfrm>
            <a:prstGeom prst="roundRect">
              <a:avLst>
                <a:gd name="adj" fmla="val 16667"/>
              </a:avLst>
            </a:prstGeom>
            <a:noFill/>
            <a:ln w="38100" algn="ctr">
              <a:solidFill>
                <a:srgbClr val="FF3399"/>
              </a:solidFill>
              <a:round/>
              <a:headEnd/>
              <a:tailEnd/>
            </a:ln>
            <a:effectLst/>
          </p:spPr>
          <p:txBody>
            <a:bodyPr wrap="none" anchor="ctr"/>
            <a:lstStyle/>
            <a:p>
              <a:pPr>
                <a:defRPr/>
              </a:pPr>
              <a:endParaRPr lang="zh-CN"/>
            </a:p>
          </p:txBody>
        </p:sp>
        <p:sp>
          <p:nvSpPr>
            <p:cNvPr id="390301" name="AutoShape 157"/>
            <p:cNvSpPr>
              <a:spLocks noChangeArrowheads="1"/>
            </p:cNvSpPr>
            <p:nvPr/>
          </p:nvSpPr>
          <p:spPr bwMode="auto">
            <a:xfrm>
              <a:off x="4151" y="1733"/>
              <a:ext cx="204" cy="367"/>
            </a:xfrm>
            <a:prstGeom prst="roundRect">
              <a:avLst>
                <a:gd name="adj" fmla="val 16667"/>
              </a:avLst>
            </a:prstGeom>
            <a:noFill/>
            <a:ln w="38100" algn="ctr">
              <a:solidFill>
                <a:srgbClr val="FF3399"/>
              </a:solidFill>
              <a:round/>
              <a:headEnd/>
              <a:tailEnd/>
            </a:ln>
            <a:effectLst/>
          </p:spPr>
          <p:txBody>
            <a:bodyPr wrap="none" anchor="ctr"/>
            <a:lstStyle/>
            <a:p>
              <a:pPr>
                <a:defRPr/>
              </a:pPr>
              <a:endParaRPr lang="zh-CN"/>
            </a:p>
          </p:txBody>
        </p:sp>
        <p:sp>
          <p:nvSpPr>
            <p:cNvPr id="390302" name="AutoShape 158"/>
            <p:cNvSpPr>
              <a:spLocks noChangeArrowheads="1"/>
            </p:cNvSpPr>
            <p:nvPr/>
          </p:nvSpPr>
          <p:spPr bwMode="auto">
            <a:xfrm>
              <a:off x="4151" y="2510"/>
              <a:ext cx="204" cy="367"/>
            </a:xfrm>
            <a:prstGeom prst="roundRect">
              <a:avLst>
                <a:gd name="adj" fmla="val 16667"/>
              </a:avLst>
            </a:prstGeom>
            <a:noFill/>
            <a:ln w="38100" algn="ctr">
              <a:solidFill>
                <a:srgbClr val="FF3399"/>
              </a:solidFill>
              <a:round/>
              <a:headEnd/>
              <a:tailEnd/>
            </a:ln>
            <a:effectLst/>
          </p:spPr>
          <p:txBody>
            <a:bodyPr wrap="none" anchor="ctr"/>
            <a:lstStyle/>
            <a:p>
              <a:pPr>
                <a:defRPr/>
              </a:pPr>
              <a:endParaRPr lang="zh-CN"/>
            </a:p>
          </p:txBody>
        </p:sp>
        <p:sp>
          <p:nvSpPr>
            <p:cNvPr id="390303" name="AutoShape 159"/>
            <p:cNvSpPr>
              <a:spLocks noChangeArrowheads="1"/>
            </p:cNvSpPr>
            <p:nvPr/>
          </p:nvSpPr>
          <p:spPr bwMode="auto">
            <a:xfrm>
              <a:off x="4151" y="2941"/>
              <a:ext cx="204" cy="367"/>
            </a:xfrm>
            <a:prstGeom prst="roundRect">
              <a:avLst>
                <a:gd name="adj" fmla="val 16667"/>
              </a:avLst>
            </a:prstGeom>
            <a:noFill/>
            <a:ln w="38100" algn="ctr">
              <a:solidFill>
                <a:srgbClr val="FF3399"/>
              </a:solidFill>
              <a:round/>
              <a:headEnd/>
              <a:tailEnd/>
            </a:ln>
            <a:effectLst/>
          </p:spPr>
          <p:txBody>
            <a:bodyPr wrap="none" anchor="ctr"/>
            <a:lstStyle/>
            <a:p>
              <a:pPr>
                <a:defRPr/>
              </a:pPr>
              <a:endParaRPr lang="zh-CN"/>
            </a:p>
          </p:txBody>
        </p:sp>
        <p:sp>
          <p:nvSpPr>
            <p:cNvPr id="390304" name="AutoShape 160"/>
            <p:cNvSpPr>
              <a:spLocks noChangeArrowheads="1"/>
            </p:cNvSpPr>
            <p:nvPr/>
          </p:nvSpPr>
          <p:spPr bwMode="auto">
            <a:xfrm>
              <a:off x="4151" y="3351"/>
              <a:ext cx="204" cy="367"/>
            </a:xfrm>
            <a:prstGeom prst="roundRect">
              <a:avLst>
                <a:gd name="adj" fmla="val 16667"/>
              </a:avLst>
            </a:prstGeom>
            <a:noFill/>
            <a:ln w="38100" algn="ctr">
              <a:solidFill>
                <a:srgbClr val="FF3399"/>
              </a:solidFill>
              <a:round/>
              <a:headEnd/>
              <a:tailEnd/>
            </a:ln>
            <a:effectLst/>
          </p:spPr>
          <p:txBody>
            <a:bodyPr wrap="none" anchor="ctr"/>
            <a:lstStyle/>
            <a:p>
              <a:pPr>
                <a:defRPr/>
              </a:pPr>
              <a:endParaRPr lang="zh-CN"/>
            </a:p>
          </p:txBody>
        </p:sp>
        <p:sp>
          <p:nvSpPr>
            <p:cNvPr id="390305" name="AutoShape 161"/>
            <p:cNvSpPr>
              <a:spLocks noChangeArrowheads="1"/>
            </p:cNvSpPr>
            <p:nvPr/>
          </p:nvSpPr>
          <p:spPr bwMode="auto">
            <a:xfrm>
              <a:off x="4151" y="1345"/>
              <a:ext cx="204" cy="367"/>
            </a:xfrm>
            <a:prstGeom prst="roundRect">
              <a:avLst>
                <a:gd name="adj" fmla="val 16667"/>
              </a:avLst>
            </a:prstGeom>
            <a:noFill/>
            <a:ln w="38100" algn="ctr">
              <a:solidFill>
                <a:srgbClr val="FF3399"/>
              </a:solidFill>
              <a:round/>
              <a:headEnd/>
              <a:tailEnd/>
            </a:ln>
            <a:effectLst/>
          </p:spPr>
          <p:txBody>
            <a:bodyPr wrap="none" anchor="ctr"/>
            <a:lstStyle/>
            <a:p>
              <a:pPr>
                <a:defRPr/>
              </a:pPr>
              <a:endParaRPr lang="zh-CN"/>
            </a:p>
          </p:txBody>
        </p:sp>
        <p:sp>
          <p:nvSpPr>
            <p:cNvPr id="390306" name="AutoShape 162"/>
            <p:cNvSpPr>
              <a:spLocks noChangeArrowheads="1"/>
            </p:cNvSpPr>
            <p:nvPr/>
          </p:nvSpPr>
          <p:spPr bwMode="auto">
            <a:xfrm>
              <a:off x="4151" y="2121"/>
              <a:ext cx="204" cy="367"/>
            </a:xfrm>
            <a:prstGeom prst="roundRect">
              <a:avLst>
                <a:gd name="adj" fmla="val 16667"/>
              </a:avLst>
            </a:prstGeom>
            <a:noFill/>
            <a:ln w="38100" algn="ctr">
              <a:solidFill>
                <a:srgbClr val="FF3399"/>
              </a:solidFill>
              <a:round/>
              <a:headEnd/>
              <a:tailEnd/>
            </a:ln>
            <a:effectLst/>
          </p:spPr>
          <p:txBody>
            <a:bodyPr wrap="none" anchor="ctr"/>
            <a:lstStyle/>
            <a:p>
              <a:pPr>
                <a:defRPr/>
              </a:pPr>
              <a:endParaRPr lang="zh-CN"/>
            </a:p>
          </p:txBody>
        </p:sp>
        <p:sp>
          <p:nvSpPr>
            <p:cNvPr id="390307" name="AutoShape 163"/>
            <p:cNvSpPr>
              <a:spLocks noChangeArrowheads="1"/>
            </p:cNvSpPr>
            <p:nvPr/>
          </p:nvSpPr>
          <p:spPr bwMode="auto">
            <a:xfrm>
              <a:off x="4151" y="1733"/>
              <a:ext cx="204" cy="367"/>
            </a:xfrm>
            <a:prstGeom prst="roundRect">
              <a:avLst>
                <a:gd name="adj" fmla="val 16667"/>
              </a:avLst>
            </a:prstGeom>
            <a:noFill/>
            <a:ln w="38100" algn="ctr">
              <a:solidFill>
                <a:srgbClr val="FF3399"/>
              </a:solidFill>
              <a:round/>
              <a:headEnd/>
              <a:tailEnd/>
            </a:ln>
            <a:effectLst/>
          </p:spPr>
          <p:txBody>
            <a:bodyPr wrap="none" anchor="ctr"/>
            <a:lstStyle/>
            <a:p>
              <a:pPr>
                <a:defRPr/>
              </a:pPr>
              <a:endParaRPr lang="zh-CN"/>
            </a:p>
          </p:txBody>
        </p:sp>
        <p:sp>
          <p:nvSpPr>
            <p:cNvPr id="390308" name="AutoShape 164"/>
            <p:cNvSpPr>
              <a:spLocks noChangeArrowheads="1"/>
            </p:cNvSpPr>
            <p:nvPr/>
          </p:nvSpPr>
          <p:spPr bwMode="auto">
            <a:xfrm>
              <a:off x="4151" y="3766"/>
              <a:ext cx="204" cy="367"/>
            </a:xfrm>
            <a:prstGeom prst="roundRect">
              <a:avLst>
                <a:gd name="adj" fmla="val 16667"/>
              </a:avLst>
            </a:prstGeom>
            <a:noFill/>
            <a:ln w="38100" algn="ctr">
              <a:solidFill>
                <a:srgbClr val="FF3399"/>
              </a:solidFill>
              <a:round/>
              <a:headEnd/>
              <a:tailEnd/>
            </a:ln>
            <a:effectLst/>
          </p:spPr>
          <p:txBody>
            <a:bodyPr wrap="none" anchor="ctr"/>
            <a:lstStyle/>
            <a:p>
              <a:pPr>
                <a:defRPr/>
              </a:pPr>
              <a:endParaRPr lang="zh-CN"/>
            </a:p>
          </p:txBody>
        </p:sp>
        <p:sp>
          <p:nvSpPr>
            <p:cNvPr id="390315" name="AutoShape 171"/>
            <p:cNvSpPr>
              <a:spLocks noChangeArrowheads="1"/>
            </p:cNvSpPr>
            <p:nvPr/>
          </p:nvSpPr>
          <p:spPr bwMode="auto">
            <a:xfrm>
              <a:off x="4105" y="1389"/>
              <a:ext cx="657" cy="169"/>
            </a:xfrm>
            <a:prstGeom prst="roundRect">
              <a:avLst>
                <a:gd name="adj" fmla="val 16667"/>
              </a:avLst>
            </a:prstGeom>
            <a:noFill/>
            <a:ln w="38100" algn="ctr">
              <a:solidFill>
                <a:schemeClr val="accent1"/>
              </a:solidFill>
              <a:round/>
              <a:headEnd/>
              <a:tailEnd/>
            </a:ln>
            <a:effectLst/>
          </p:spPr>
          <p:txBody>
            <a:bodyPr wrap="none" anchor="ctr"/>
            <a:lstStyle/>
            <a:p>
              <a:pPr>
                <a:defRPr/>
              </a:pPr>
              <a:endParaRPr lang="zh-CN"/>
            </a:p>
          </p:txBody>
        </p:sp>
        <p:sp>
          <p:nvSpPr>
            <p:cNvPr id="390316" name="AutoShape 172"/>
            <p:cNvSpPr>
              <a:spLocks noChangeArrowheads="1"/>
            </p:cNvSpPr>
            <p:nvPr/>
          </p:nvSpPr>
          <p:spPr bwMode="auto">
            <a:xfrm>
              <a:off x="4105" y="2167"/>
              <a:ext cx="657" cy="169"/>
            </a:xfrm>
            <a:prstGeom prst="roundRect">
              <a:avLst>
                <a:gd name="adj" fmla="val 16667"/>
              </a:avLst>
            </a:prstGeom>
            <a:noFill/>
            <a:ln w="38100" algn="ctr">
              <a:solidFill>
                <a:schemeClr val="accent1"/>
              </a:solidFill>
              <a:round/>
              <a:headEnd/>
              <a:tailEnd/>
            </a:ln>
            <a:effectLst/>
          </p:spPr>
          <p:txBody>
            <a:bodyPr wrap="none" anchor="ctr"/>
            <a:lstStyle/>
            <a:p>
              <a:pPr>
                <a:defRPr/>
              </a:pPr>
              <a:endParaRPr lang="zh-CN"/>
            </a:p>
          </p:txBody>
        </p:sp>
        <p:sp>
          <p:nvSpPr>
            <p:cNvPr id="390317" name="AutoShape 173"/>
            <p:cNvSpPr>
              <a:spLocks noChangeArrowheads="1"/>
            </p:cNvSpPr>
            <p:nvPr/>
          </p:nvSpPr>
          <p:spPr bwMode="auto">
            <a:xfrm>
              <a:off x="4105" y="2944"/>
              <a:ext cx="657" cy="169"/>
            </a:xfrm>
            <a:prstGeom prst="roundRect">
              <a:avLst>
                <a:gd name="adj" fmla="val 16667"/>
              </a:avLst>
            </a:prstGeom>
            <a:noFill/>
            <a:ln w="38100" algn="ctr">
              <a:solidFill>
                <a:schemeClr val="accent1"/>
              </a:solidFill>
              <a:round/>
              <a:headEnd/>
              <a:tailEnd/>
            </a:ln>
            <a:effectLst/>
          </p:spPr>
          <p:txBody>
            <a:bodyPr wrap="none" anchor="ctr"/>
            <a:lstStyle/>
            <a:p>
              <a:pPr>
                <a:defRPr/>
              </a:pPr>
              <a:endParaRPr lang="zh-CN"/>
            </a:p>
          </p:txBody>
        </p:sp>
        <p:sp>
          <p:nvSpPr>
            <p:cNvPr id="390320" name="AutoShape 176"/>
            <p:cNvSpPr>
              <a:spLocks noChangeArrowheads="1"/>
            </p:cNvSpPr>
            <p:nvPr/>
          </p:nvSpPr>
          <p:spPr bwMode="auto">
            <a:xfrm>
              <a:off x="4287" y="3756"/>
              <a:ext cx="657" cy="173"/>
            </a:xfrm>
            <a:prstGeom prst="roundRect">
              <a:avLst>
                <a:gd name="adj" fmla="val 16667"/>
              </a:avLst>
            </a:prstGeom>
            <a:noFill/>
            <a:ln w="38100" algn="ctr">
              <a:solidFill>
                <a:schemeClr val="accent1"/>
              </a:solidFill>
              <a:round/>
              <a:headEnd/>
              <a:tailEnd/>
            </a:ln>
            <a:effectLst/>
          </p:spPr>
          <p:txBody>
            <a:bodyPr wrap="none" anchor="ctr"/>
            <a:lstStyle/>
            <a:p>
              <a:pPr>
                <a:defRPr/>
              </a:pPr>
              <a:endParaRPr lang="zh-CN"/>
            </a:p>
          </p:txBody>
        </p:sp>
        <p:sp>
          <p:nvSpPr>
            <p:cNvPr id="390321" name="AutoShape 177"/>
            <p:cNvSpPr>
              <a:spLocks noChangeArrowheads="1"/>
            </p:cNvSpPr>
            <p:nvPr/>
          </p:nvSpPr>
          <p:spPr bwMode="auto">
            <a:xfrm>
              <a:off x="3742" y="2160"/>
              <a:ext cx="1248" cy="173"/>
            </a:xfrm>
            <a:prstGeom prst="roundRect">
              <a:avLst>
                <a:gd name="adj" fmla="val 16667"/>
              </a:avLst>
            </a:prstGeom>
            <a:noFill/>
            <a:ln w="38100" algn="ctr">
              <a:solidFill>
                <a:srgbClr val="FF9933"/>
              </a:solidFill>
              <a:round/>
              <a:headEnd/>
              <a:tailEnd/>
            </a:ln>
            <a:effectLst/>
          </p:spPr>
          <p:txBody>
            <a:bodyPr wrap="none" anchor="ctr"/>
            <a:lstStyle/>
            <a:p>
              <a:pPr>
                <a:defRPr/>
              </a:pPr>
              <a:endParaRPr lang="zh-CN"/>
            </a:p>
          </p:txBody>
        </p:sp>
        <p:sp>
          <p:nvSpPr>
            <p:cNvPr id="390322" name="AutoShape 178"/>
            <p:cNvSpPr>
              <a:spLocks noChangeArrowheads="1"/>
            </p:cNvSpPr>
            <p:nvPr/>
          </p:nvSpPr>
          <p:spPr bwMode="auto">
            <a:xfrm>
              <a:off x="3720" y="3756"/>
              <a:ext cx="1248" cy="173"/>
            </a:xfrm>
            <a:prstGeom prst="roundRect">
              <a:avLst>
                <a:gd name="adj" fmla="val 16667"/>
              </a:avLst>
            </a:prstGeom>
            <a:noFill/>
            <a:ln w="38100" algn="ctr">
              <a:solidFill>
                <a:srgbClr val="FF9933"/>
              </a:solidFill>
              <a:round/>
              <a:headEnd/>
              <a:tailEnd/>
            </a:ln>
            <a:effectLst/>
          </p:spPr>
          <p:txBody>
            <a:bodyPr wrap="none" anchor="ctr"/>
            <a:lstStyle/>
            <a:p>
              <a:pPr>
                <a:defRPr/>
              </a:pPr>
              <a:endParaRPr lang="zh-CN"/>
            </a:p>
          </p:txBody>
        </p:sp>
        <p:sp>
          <p:nvSpPr>
            <p:cNvPr id="390324" name="AutoShape 180"/>
            <p:cNvSpPr>
              <a:spLocks noChangeArrowheads="1"/>
            </p:cNvSpPr>
            <p:nvPr/>
          </p:nvSpPr>
          <p:spPr bwMode="auto">
            <a:xfrm>
              <a:off x="3243" y="2138"/>
              <a:ext cx="204" cy="372"/>
            </a:xfrm>
            <a:prstGeom prst="roundRect">
              <a:avLst>
                <a:gd name="adj" fmla="val 16667"/>
              </a:avLst>
            </a:prstGeom>
            <a:noFill/>
            <a:ln w="38100" algn="ctr">
              <a:solidFill>
                <a:srgbClr val="FF9933"/>
              </a:solidFill>
              <a:round/>
              <a:headEnd/>
              <a:tailEnd/>
            </a:ln>
            <a:effectLst/>
          </p:spPr>
          <p:txBody>
            <a:bodyPr wrap="none" anchor="ctr"/>
            <a:lstStyle/>
            <a:p>
              <a:pPr>
                <a:defRPr/>
              </a:pPr>
              <a:endParaRPr lang="zh-CN"/>
            </a:p>
          </p:txBody>
        </p:sp>
        <p:sp>
          <p:nvSpPr>
            <p:cNvPr id="390325" name="AutoShape 181"/>
            <p:cNvSpPr>
              <a:spLocks noChangeArrowheads="1"/>
            </p:cNvSpPr>
            <p:nvPr/>
          </p:nvSpPr>
          <p:spPr bwMode="auto">
            <a:xfrm>
              <a:off x="3243" y="3784"/>
              <a:ext cx="204" cy="372"/>
            </a:xfrm>
            <a:prstGeom prst="roundRect">
              <a:avLst>
                <a:gd name="adj" fmla="val 16667"/>
              </a:avLst>
            </a:prstGeom>
            <a:noFill/>
            <a:ln w="38100" algn="ctr">
              <a:solidFill>
                <a:srgbClr val="FF9933"/>
              </a:solidFill>
              <a:round/>
              <a:headEnd/>
              <a:tailEnd/>
            </a:ln>
            <a:effectLst/>
          </p:spPr>
          <p:txBody>
            <a:bodyPr wrap="none" anchor="ctr"/>
            <a:lstStyle/>
            <a:p>
              <a:pPr>
                <a:defRPr/>
              </a:pPr>
              <a:endParaRPr lang="zh-CN"/>
            </a:p>
          </p:txBody>
        </p:sp>
        <p:sp>
          <p:nvSpPr>
            <p:cNvPr id="390330" name="AutoShape 186"/>
            <p:cNvSpPr>
              <a:spLocks noChangeArrowheads="1"/>
            </p:cNvSpPr>
            <p:nvPr/>
          </p:nvSpPr>
          <p:spPr bwMode="auto">
            <a:xfrm>
              <a:off x="3697" y="1344"/>
              <a:ext cx="204" cy="367"/>
            </a:xfrm>
            <a:prstGeom prst="roundRect">
              <a:avLst>
                <a:gd name="adj" fmla="val 16667"/>
              </a:avLst>
            </a:prstGeom>
            <a:noFill/>
            <a:ln w="38100" algn="ctr">
              <a:solidFill>
                <a:schemeClr val="accent1"/>
              </a:solidFill>
              <a:round/>
              <a:headEnd/>
              <a:tailEnd/>
            </a:ln>
            <a:effectLst/>
          </p:spPr>
          <p:txBody>
            <a:bodyPr wrap="none" anchor="ctr"/>
            <a:lstStyle/>
            <a:p>
              <a:pPr>
                <a:defRPr/>
              </a:pPr>
              <a:endParaRPr lang="zh-CN"/>
            </a:p>
          </p:txBody>
        </p:sp>
        <p:sp>
          <p:nvSpPr>
            <p:cNvPr id="390331" name="AutoShape 187"/>
            <p:cNvSpPr>
              <a:spLocks noChangeArrowheads="1"/>
            </p:cNvSpPr>
            <p:nvPr/>
          </p:nvSpPr>
          <p:spPr bwMode="auto">
            <a:xfrm>
              <a:off x="3720" y="2963"/>
              <a:ext cx="204" cy="368"/>
            </a:xfrm>
            <a:prstGeom prst="roundRect">
              <a:avLst>
                <a:gd name="adj" fmla="val 16667"/>
              </a:avLst>
            </a:prstGeom>
            <a:noFill/>
            <a:ln w="38100" algn="ctr">
              <a:solidFill>
                <a:schemeClr val="accent1"/>
              </a:solidFill>
              <a:round/>
              <a:headEnd/>
              <a:tailEnd/>
            </a:ln>
            <a:effectLst/>
          </p:spPr>
          <p:txBody>
            <a:bodyPr wrap="none" anchor="ctr"/>
            <a:lstStyle/>
            <a:p>
              <a:pPr>
                <a:defRPr/>
              </a:pPr>
              <a:endParaRPr lang="zh-CN"/>
            </a:p>
          </p:txBody>
        </p:sp>
        <p:sp>
          <p:nvSpPr>
            <p:cNvPr id="390332" name="AutoShape 188"/>
            <p:cNvSpPr>
              <a:spLocks noChangeArrowheads="1"/>
            </p:cNvSpPr>
            <p:nvPr/>
          </p:nvSpPr>
          <p:spPr bwMode="auto">
            <a:xfrm>
              <a:off x="3720" y="3789"/>
              <a:ext cx="204" cy="367"/>
            </a:xfrm>
            <a:prstGeom prst="roundRect">
              <a:avLst>
                <a:gd name="adj" fmla="val 16667"/>
              </a:avLst>
            </a:prstGeom>
            <a:noFill/>
            <a:ln w="38100" algn="ctr">
              <a:solidFill>
                <a:schemeClr val="accent1"/>
              </a:solidFill>
              <a:round/>
              <a:headEnd/>
              <a:tailEnd/>
            </a:ln>
            <a:effectLst/>
          </p:spPr>
          <p:txBody>
            <a:bodyPr wrap="none" anchor="ctr"/>
            <a:lstStyle/>
            <a:p>
              <a:pPr>
                <a:defRPr/>
              </a:pPr>
              <a:endParaRPr lang="zh-CN"/>
            </a:p>
          </p:txBody>
        </p:sp>
        <p:sp>
          <p:nvSpPr>
            <p:cNvPr id="390333" name="AutoShape 189"/>
            <p:cNvSpPr>
              <a:spLocks noChangeArrowheads="1"/>
            </p:cNvSpPr>
            <p:nvPr/>
          </p:nvSpPr>
          <p:spPr bwMode="auto">
            <a:xfrm>
              <a:off x="3697" y="2160"/>
              <a:ext cx="204" cy="368"/>
            </a:xfrm>
            <a:prstGeom prst="roundRect">
              <a:avLst>
                <a:gd name="adj" fmla="val 16667"/>
              </a:avLst>
            </a:prstGeom>
            <a:noFill/>
            <a:ln w="38100" algn="ctr">
              <a:solidFill>
                <a:schemeClr val="accent1"/>
              </a:solidFill>
              <a:round/>
              <a:headEnd/>
              <a:tailEnd/>
            </a:ln>
            <a:effectLst/>
          </p:spPr>
          <p:txBody>
            <a:bodyPr wrap="none" anchor="ctr"/>
            <a:lstStyle/>
            <a:p>
              <a:pPr>
                <a:defRPr/>
              </a:pPr>
              <a:endParaRPr lang="zh-CN"/>
            </a:p>
          </p:txBody>
        </p:sp>
      </p:grpSp>
      <p:sp>
        <p:nvSpPr>
          <p:cNvPr id="390334" name="Rectangle 190"/>
          <p:cNvSpPr>
            <a:spLocks noChangeArrowheads="1"/>
          </p:cNvSpPr>
          <p:nvPr/>
        </p:nvSpPr>
        <p:spPr bwMode="auto">
          <a:xfrm>
            <a:off x="323850" y="620713"/>
            <a:ext cx="3527425" cy="457200"/>
          </a:xfrm>
          <a:prstGeom prst="rect">
            <a:avLst/>
          </a:prstGeom>
          <a:noFill/>
          <a:ln>
            <a:noFill/>
          </a:ln>
          <a:effectLst/>
        </p:spPr>
        <p:txBody>
          <a:bodyPr anchor="ctr">
            <a:spAutoFit/>
          </a:bodyPr>
          <a:lstStyle/>
          <a:p>
            <a:pPr algn="l">
              <a:defRPr/>
            </a:pPr>
            <a:r>
              <a:rPr lang="en-US">
                <a:solidFill>
                  <a:srgbClr val="000066"/>
                </a:solidFill>
                <a:latin typeface="Times New Roman"/>
                <a:ea typeface="楷体_GB2312"/>
                <a:cs typeface="Times New Roman"/>
              </a:rPr>
              <a:t>(2)</a:t>
            </a:r>
            <a:r>
              <a:rPr lang="zh-CN">
                <a:solidFill>
                  <a:srgbClr val="000066"/>
                </a:solidFill>
                <a:latin typeface="Times New Roman"/>
                <a:ea typeface="楷体_GB2312"/>
                <a:cs typeface="Times New Roman"/>
              </a:rPr>
              <a:t>二进制同步加计数器</a:t>
            </a:r>
            <a:endParaRPr lang="zh-CN">
              <a:solidFill>
                <a:srgbClr val="000066"/>
              </a:solidFill>
              <a:latin typeface="Arial"/>
              <a:ea typeface="楷体_GB2312"/>
              <a:cs typeface="Times New Roman"/>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advClick="1">
        <p:wipe dir="r"/>
      </p:transition>
    </mc:Choice>
    <mc:Fallback>
      <p:transition spd="slow" advClick="1">
        <p:wipe dir="r"/>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90339"/>
                                        </p:tgtEl>
                                        <p:attrNameLst>
                                          <p:attrName>style.visibility</p:attrName>
                                        </p:attrNameLst>
                                      </p:cBhvr>
                                      <p:to>
                                        <p:strVal val="visible"/>
                                      </p:to>
                                    </p:set>
                                    <p:animEffect transition="in" filter="wipe(up)">
                                      <p:cBhvr>
                                        <p:cTn id="7" dur="500"/>
                                        <p:tgtEl>
                                          <p:spTgt spid="3903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90309"/>
                                        </p:tgtEl>
                                        <p:attrNameLst>
                                          <p:attrName>style.visibility</p:attrName>
                                        </p:attrNameLst>
                                      </p:cBhvr>
                                      <p:to>
                                        <p:strVal val="visible"/>
                                      </p:to>
                                    </p:set>
                                    <p:animEffect transition="in" filter="strips(downRight)">
                                      <p:cBhvr>
                                        <p:cTn id="12" dur="500"/>
                                        <p:tgtEl>
                                          <p:spTgt spid="39030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90311"/>
                                        </p:tgtEl>
                                        <p:attrNameLst>
                                          <p:attrName>style.visibility</p:attrName>
                                        </p:attrNameLst>
                                      </p:cBhvr>
                                      <p:to>
                                        <p:strVal val="visible"/>
                                      </p:to>
                                    </p:set>
                                    <p:animEffect transition="in" filter="strips(downRight)">
                                      <p:cBhvr>
                                        <p:cTn id="17" dur="500"/>
                                        <p:tgtEl>
                                          <p:spTgt spid="3903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90310"/>
                                        </p:tgtEl>
                                        <p:attrNameLst>
                                          <p:attrName>style.visibility</p:attrName>
                                        </p:attrNameLst>
                                      </p:cBhvr>
                                      <p:to>
                                        <p:strVal val="visible"/>
                                      </p:to>
                                    </p:set>
                                    <p:animEffect transition="in" filter="wipe(up)">
                                      <p:cBhvr>
                                        <p:cTn id="22" dur="500"/>
                                        <p:tgtEl>
                                          <p:spTgt spid="39031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90312"/>
                                        </p:tgtEl>
                                        <p:attrNameLst>
                                          <p:attrName>style.visibility</p:attrName>
                                        </p:attrNameLst>
                                      </p:cBhvr>
                                      <p:to>
                                        <p:strVal val="visible"/>
                                      </p:to>
                                    </p:set>
                                    <p:animEffect transition="in" filter="strips(downRight)">
                                      <p:cBhvr>
                                        <p:cTn id="27" dur="500"/>
                                        <p:tgtEl>
                                          <p:spTgt spid="39031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90326"/>
                                        </p:tgtEl>
                                        <p:attrNameLst>
                                          <p:attrName>style.visibility</p:attrName>
                                        </p:attrNameLst>
                                      </p:cBhvr>
                                      <p:to>
                                        <p:strVal val="visible"/>
                                      </p:to>
                                    </p:set>
                                    <p:animEffect transition="in" filter="wipe(up)">
                                      <p:cBhvr>
                                        <p:cTn id="32" dur="500"/>
                                        <p:tgtEl>
                                          <p:spTgt spid="39032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390318"/>
                                        </p:tgtEl>
                                        <p:attrNameLst>
                                          <p:attrName>style.visibility</p:attrName>
                                        </p:attrNameLst>
                                      </p:cBhvr>
                                      <p:to>
                                        <p:strVal val="visible"/>
                                      </p:to>
                                    </p:set>
                                    <p:animEffect transition="in" filter="wipe(up)">
                                      <p:cBhvr>
                                        <p:cTn id="37" dur="500"/>
                                        <p:tgtEl>
                                          <p:spTgt spid="39031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390313"/>
                                        </p:tgtEl>
                                        <p:attrNameLst>
                                          <p:attrName>style.visibility</p:attrName>
                                        </p:attrNameLst>
                                      </p:cBhvr>
                                      <p:to>
                                        <p:strVal val="visible"/>
                                      </p:to>
                                    </p:set>
                                    <p:animEffect transition="in" filter="wipe(up)">
                                      <p:cBhvr>
                                        <p:cTn id="42" dur="500"/>
                                        <p:tgtEl>
                                          <p:spTgt spid="39031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390327"/>
                                        </p:tgtEl>
                                        <p:attrNameLst>
                                          <p:attrName>style.visibility</p:attrName>
                                        </p:attrNameLst>
                                      </p:cBhvr>
                                      <p:to>
                                        <p:strVal val="visible"/>
                                      </p:to>
                                    </p:set>
                                    <p:animEffect transition="in" filter="wipe(up)">
                                      <p:cBhvr>
                                        <p:cTn id="47" dur="500"/>
                                        <p:tgtEl>
                                          <p:spTgt spid="3903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309" grpId="0" animBg="1"/>
      <p:bldP spid="390310" grpId="0" animBg="1"/>
      <p:bldP spid="390311" grpId="0" animBg="1"/>
      <p:bldP spid="390312" grpId="0" animBg="1"/>
      <p:bldP spid="390313" grpId="0" animBg="1"/>
      <p:bldP spid="390318" grpId="0" animBg="1"/>
      <p:bldP spid="390326" grpId="0" animBg="1"/>
      <p:bldP spid="390327" grpId="0" animBg="1"/>
    </p:bldLst>
  </p:timing>
</p:sld>
</file>

<file path=ppt/slides/slide1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94247" name="Rectangle 7"/>
          <p:cNvSpPr>
            <a:spLocks noChangeArrowheads="1"/>
          </p:cNvSpPr>
          <p:nvPr/>
        </p:nvSpPr>
        <p:spPr bwMode="auto">
          <a:xfrm>
            <a:off x="684213" y="404813"/>
            <a:ext cx="7308850" cy="457200"/>
          </a:xfrm>
          <a:prstGeom prst="rect">
            <a:avLst/>
          </a:prstGeom>
          <a:noFill/>
          <a:ln>
            <a:noFill/>
          </a:ln>
          <a:effectLst/>
        </p:spPr>
        <p:txBody>
          <a:bodyPr anchor="ctr">
            <a:spAutoFit/>
          </a:bodyPr>
          <a:lstStyle/>
          <a:p>
            <a:pPr algn="l">
              <a:defRPr/>
            </a:pPr>
            <a:r>
              <a:rPr lang="en-US">
                <a:solidFill>
                  <a:srgbClr val="000066"/>
                </a:solidFill>
                <a:latin typeface="Arial"/>
                <a:ea typeface="黑体"/>
                <a:cs typeface="Times New Roman"/>
              </a:rPr>
              <a:t>(a) 4</a:t>
            </a:r>
            <a:r>
              <a:rPr lang="zh-CN">
                <a:solidFill>
                  <a:srgbClr val="000066"/>
                </a:solidFill>
                <a:latin typeface="Arial"/>
                <a:ea typeface="楷体_GB2312"/>
                <a:cs typeface="Times New Roman"/>
              </a:rPr>
              <a:t>位二进制同步加计数器逻辑图</a:t>
            </a:r>
            <a:r>
              <a:rPr lang="en-US">
                <a:solidFill>
                  <a:srgbClr val="000066"/>
                </a:solidFill>
                <a:latin typeface="Arial"/>
                <a:ea typeface="楷体_GB2312"/>
                <a:cs typeface="Times New Roman"/>
              </a:rPr>
              <a:t>---</a:t>
            </a:r>
            <a:r>
              <a:rPr lang="zh-CN">
                <a:solidFill>
                  <a:srgbClr val="000066"/>
                </a:solidFill>
                <a:latin typeface="Arial"/>
                <a:ea typeface="楷体_GB2312"/>
                <a:cs typeface="Times New Roman"/>
              </a:rPr>
              <a:t>由</a:t>
            </a:r>
            <a:r>
              <a:rPr lang="en-US">
                <a:solidFill>
                  <a:srgbClr val="000066"/>
                </a:solidFill>
                <a:latin typeface="Arial"/>
                <a:ea typeface="楷体_GB2312"/>
                <a:cs typeface="Times New Roman"/>
              </a:rPr>
              <a:t>T</a:t>
            </a:r>
            <a:r>
              <a:rPr lang="zh-CN">
                <a:solidFill>
                  <a:srgbClr val="000066"/>
                </a:solidFill>
                <a:latin typeface="Arial"/>
                <a:ea typeface="楷体_GB2312"/>
                <a:cs typeface="Times New Roman"/>
              </a:rPr>
              <a:t>触发器构成</a:t>
            </a:r>
            <a:endParaRPr lang="zh-CN">
              <a:solidFill>
                <a:srgbClr val="000066"/>
              </a:solidFill>
              <a:latin typeface="Arial"/>
              <a:ea typeface="楷体_GB2312"/>
            </a:endParaRPr>
          </a:p>
        </p:txBody>
      </p:sp>
      <p:graphicFrame>
        <p:nvGraphicFramePr>
          <p:cNvPr id="394259" name="Object 19"/>
          <p:cNvGraphicFramePr>
            <a:graphicFrameLocks xmlns:a="http://schemas.openxmlformats.org/drawingml/2006/main" noChangeAspect="1"/>
          </p:cNvGraphicFramePr>
          <p:nvPr/>
        </p:nvGraphicFramePr>
        <p:xfrm>
          <a:off x="6084888" y="990600"/>
          <a:ext cx="1819275" cy="1970088"/>
        </p:xfrm>
        <a:graphic>
          <a:graphicData uri="http://schemas.openxmlformats.org/presentationml/2006/ole">
            <p:oleObj name="oleObj" r:id="rId4" imgW="862965" imgH="939165" progId="Equation.3">
              <p:embed/>
              <p:pic>
                <p:nvPicPr>
                  <p:cNvPr id="394259" name="Object 19"/>
                  <p:cNvPicPr/>
                  <p:nvPr/>
                </p:nvPicPr>
                <p:blipFill>
                  <a:blip r:embed="rId3"/>
                  <a:stretch/>
                </p:blipFill>
                <p:spPr bwMode="auto">
                  <a:xfrm>
                    <a:off x="6084888" y="990600"/>
                    <a:ext cx="1819275" cy="1970088"/>
                  </a:xfrm>
                  <a:prstGeom prst="rect">
                    <a:avLst/>
                  </a:prstGeom>
                </p:spPr>
              </p:pic>
            </p:oleObj>
          </a:graphicData>
        </a:graphic>
      </p:graphicFrame>
      <p:graphicFrame>
        <p:nvGraphicFramePr>
          <p:cNvPr id="394260" name="Object 20"/>
          <p:cNvGraphicFramePr>
            <a:graphicFrameLocks xmlns:a="http://schemas.openxmlformats.org/drawingml/2006/main" noChangeAspect="1"/>
          </p:cNvGraphicFramePr>
          <p:nvPr/>
        </p:nvGraphicFramePr>
        <p:xfrm>
          <a:off x="142875" y="3192463"/>
          <a:ext cx="8785225" cy="2613025"/>
        </p:xfrm>
        <a:graphic>
          <a:graphicData uri="http://schemas.openxmlformats.org/presentationml/2006/ole">
            <p:oleObj name="oleObj" r:id="rId6" imgW="4740910" imgH="1362075" progId="Word.Picture.8">
              <p:embed/>
              <p:pic>
                <p:nvPicPr>
                  <p:cNvPr id="394260" name="Object 20"/>
                  <p:cNvPicPr/>
                  <p:nvPr/>
                </p:nvPicPr>
                <p:blipFill>
                  <a:blip r:embed="rId5"/>
                  <a:stretch/>
                </p:blipFill>
                <p:spPr bwMode="auto">
                  <a:xfrm>
                    <a:off x="142875" y="3192463"/>
                    <a:ext cx="8785225" cy="2613025"/>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94259"/>
                                        </p:tgtEl>
                                        <p:attrNameLst>
                                          <p:attrName>style.visibility</p:attrName>
                                        </p:attrNameLst>
                                      </p:cBhvr>
                                      <p:to>
                                        <p:strVal val="visible"/>
                                      </p:to>
                                    </p:set>
                                    <p:animEffect transition="in" filter="wipe(up)">
                                      <p:cBhvr>
                                        <p:cTn id="7" dur="500"/>
                                        <p:tgtEl>
                                          <p:spTgt spid="39425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94260"/>
                                        </p:tgtEl>
                                        <p:attrNameLst>
                                          <p:attrName>style.visibility</p:attrName>
                                        </p:attrNameLst>
                                      </p:cBhvr>
                                      <p:to>
                                        <p:strVal val="visible"/>
                                      </p:to>
                                    </p:set>
                                    <p:animEffect transition="in" filter="wipe(left)">
                                      <p:cBhvr>
                                        <p:cTn id="12" dur="500"/>
                                        <p:tgtEl>
                                          <p:spTgt spid="3942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95268" name="Rectangle 4"/>
          <p:cNvSpPr>
            <a:spLocks noChangeArrowheads="1"/>
          </p:cNvSpPr>
          <p:nvPr/>
        </p:nvSpPr>
        <p:spPr bwMode="auto">
          <a:xfrm>
            <a:off x="0" y="2505074"/>
            <a:ext cx="9144000" cy="0"/>
          </a:xfrm>
          <a:prstGeom prst="rect">
            <a:avLst/>
          </a:prstGeom>
          <a:noFill/>
          <a:ln>
            <a:noFill/>
          </a:ln>
          <a:effectLst/>
        </p:spPr>
        <p:txBody>
          <a:bodyPr wrap="none" anchor="ctr">
            <a:spAutoFit/>
          </a:bodyPr>
          <a:lstStyle/>
          <a:p>
            <a:pPr algn="l">
              <a:defRPr/>
            </a:pPr>
            <a:endParaRPr lang="zh-CN" sz="1800" b="0">
              <a:latin typeface="Arial"/>
            </a:endParaRPr>
          </a:p>
        </p:txBody>
      </p:sp>
      <p:graphicFrame>
        <p:nvGraphicFramePr>
          <p:cNvPr id="395269" name="Object 5"/>
          <p:cNvGraphicFramePr>
            <a:graphicFrameLocks xmlns:a="http://schemas.openxmlformats.org/drawingml/2006/main" noChangeAspect="1"/>
          </p:cNvGraphicFramePr>
          <p:nvPr/>
        </p:nvGraphicFramePr>
        <p:xfrm>
          <a:off x="719138" y="1557337"/>
          <a:ext cx="7632700" cy="4167187"/>
        </p:xfrm>
        <a:graphic>
          <a:graphicData uri="http://schemas.openxmlformats.org/presentationml/2006/ole">
            <p:oleObj name="oleObj" r:id="rId4" imgW="4199890" imgH="2294890" progId="Word.Picture.8">
              <p:embed/>
              <p:pic>
                <p:nvPicPr>
                  <p:cNvPr id="395269" name="Object 5"/>
                  <p:cNvPicPr/>
                  <p:nvPr/>
                </p:nvPicPr>
                <p:blipFill>
                  <a:blip r:embed="rId3"/>
                  <a:stretch/>
                </p:blipFill>
                <p:spPr bwMode="auto">
                  <a:xfrm>
                    <a:off x="719138" y="1557337"/>
                    <a:ext cx="7632700" cy="4167187"/>
                  </a:xfrm>
                  <a:prstGeom prst="rect">
                    <a:avLst/>
                  </a:prstGeom>
                </p:spPr>
              </p:pic>
            </p:oleObj>
          </a:graphicData>
        </a:graphic>
      </p:graphicFrame>
      <p:sp>
        <p:nvSpPr>
          <p:cNvPr id="395270" name="Rectangle 6"/>
          <p:cNvSpPr>
            <a:spLocks noChangeArrowheads="1"/>
          </p:cNvSpPr>
          <p:nvPr/>
        </p:nvSpPr>
        <p:spPr bwMode="auto">
          <a:xfrm>
            <a:off x="971550" y="441325"/>
            <a:ext cx="4337050" cy="457200"/>
          </a:xfrm>
          <a:prstGeom prst="rect">
            <a:avLst/>
          </a:prstGeom>
          <a:noFill/>
          <a:ln>
            <a:noFill/>
          </a:ln>
          <a:effectLst/>
        </p:spPr>
        <p:txBody>
          <a:bodyPr wrap="none" anchor="ctr">
            <a:spAutoFit/>
          </a:bodyPr>
          <a:lstStyle/>
          <a:p>
            <a:pPr>
              <a:defRPr/>
            </a:pPr>
            <a:r>
              <a:rPr lang="en-US">
                <a:solidFill>
                  <a:srgbClr val="000066"/>
                </a:solidFill>
                <a:latin typeface="Arial"/>
                <a:ea typeface="黑体"/>
                <a:cs typeface="Times New Roman"/>
              </a:rPr>
              <a:t>4</a:t>
            </a:r>
            <a:r>
              <a:rPr lang="zh-CN">
                <a:solidFill>
                  <a:srgbClr val="000066"/>
                </a:solidFill>
                <a:latin typeface="Arial"/>
                <a:ea typeface="楷体_GB2312"/>
                <a:cs typeface="Times New Roman"/>
              </a:rPr>
              <a:t>位二进制同步加计数器时序图</a:t>
            </a:r>
            <a:endParaRPr lang="zh-CN">
              <a:solidFill>
                <a:srgbClr val="000066"/>
              </a:solidFill>
              <a:latin typeface="Arial"/>
              <a:ea typeface="楷体_GB2312"/>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44418" name="Rectangle 2"/>
          <p:cNvSpPr>
            <a:spLocks noChangeArrowheads="1"/>
          </p:cNvSpPr>
          <p:nvPr/>
        </p:nvSpPr>
        <p:spPr bwMode="auto">
          <a:xfrm>
            <a:off x="684213" y="404813"/>
            <a:ext cx="7308850" cy="457200"/>
          </a:xfrm>
          <a:prstGeom prst="rect">
            <a:avLst/>
          </a:prstGeom>
          <a:noFill/>
          <a:ln>
            <a:noFill/>
          </a:ln>
          <a:effectLst/>
        </p:spPr>
        <p:txBody>
          <a:bodyPr anchor="ctr">
            <a:spAutoFit/>
          </a:bodyPr>
          <a:lstStyle/>
          <a:p>
            <a:pPr algn="l">
              <a:defRPr/>
            </a:pPr>
            <a:r>
              <a:rPr lang="en-US">
                <a:solidFill>
                  <a:srgbClr val="000066"/>
                </a:solidFill>
                <a:latin typeface="Arial"/>
                <a:ea typeface="黑体"/>
                <a:cs typeface="Times New Roman"/>
              </a:rPr>
              <a:t>(b) 4</a:t>
            </a:r>
            <a:r>
              <a:rPr lang="zh-CN">
                <a:solidFill>
                  <a:srgbClr val="000066"/>
                </a:solidFill>
                <a:latin typeface="Arial"/>
                <a:ea typeface="楷体_GB2312"/>
                <a:cs typeface="Times New Roman"/>
              </a:rPr>
              <a:t>位二进制同步加计数器逻辑图</a:t>
            </a:r>
            <a:r>
              <a:rPr lang="en-US">
                <a:solidFill>
                  <a:srgbClr val="000066"/>
                </a:solidFill>
                <a:latin typeface="Arial"/>
                <a:ea typeface="楷体_GB2312"/>
                <a:cs typeface="Times New Roman"/>
              </a:rPr>
              <a:t>---</a:t>
            </a:r>
            <a:r>
              <a:rPr lang="zh-CN">
                <a:solidFill>
                  <a:schemeClr val="accent2"/>
                </a:solidFill>
                <a:latin typeface="Arial"/>
                <a:ea typeface="楷体_GB2312"/>
                <a:cs typeface="Times New Roman"/>
              </a:rPr>
              <a:t>由</a:t>
            </a:r>
            <a:r>
              <a:rPr lang="en-US">
                <a:solidFill>
                  <a:schemeClr val="accent2"/>
                </a:solidFill>
                <a:latin typeface="Arial"/>
                <a:ea typeface="楷体_GB2312"/>
                <a:cs typeface="Times New Roman"/>
              </a:rPr>
              <a:t>D</a:t>
            </a:r>
            <a:r>
              <a:rPr lang="zh-CN">
                <a:solidFill>
                  <a:schemeClr val="accent2"/>
                </a:solidFill>
                <a:latin typeface="Arial"/>
                <a:ea typeface="楷体_GB2312"/>
                <a:cs typeface="Times New Roman"/>
              </a:rPr>
              <a:t>触发器构成</a:t>
            </a:r>
            <a:endParaRPr lang="zh-CN">
              <a:solidFill>
                <a:schemeClr val="accent2"/>
              </a:solidFill>
              <a:latin typeface="Arial"/>
              <a:ea typeface="楷体_GB2312"/>
            </a:endParaRPr>
          </a:p>
        </p:txBody>
      </p:sp>
      <p:graphicFrame>
        <p:nvGraphicFramePr>
          <p:cNvPr id="444421" name="Object 5"/>
          <p:cNvGraphicFramePr>
            <a:graphicFrameLocks xmlns:a="http://schemas.openxmlformats.org/drawingml/2006/main" noChangeAspect="1"/>
          </p:cNvGraphicFramePr>
          <p:nvPr/>
        </p:nvGraphicFramePr>
        <p:xfrm>
          <a:off x="34925" y="2816225"/>
          <a:ext cx="8929688" cy="3900488"/>
        </p:xfrm>
        <a:graphic>
          <a:graphicData uri="http://schemas.openxmlformats.org/presentationml/2006/ole">
            <p:oleObj name="oleObj" r:id="rId4" imgW="5206365" imgH="2277110" progId="Word.Picture.8">
              <p:embed/>
              <p:pic>
                <p:nvPicPr>
                  <p:cNvPr id="444421" name="Object 5"/>
                  <p:cNvPicPr/>
                  <p:nvPr/>
                </p:nvPicPr>
                <p:blipFill>
                  <a:blip r:embed="rId3"/>
                  <a:stretch/>
                </p:blipFill>
                <p:spPr bwMode="auto">
                  <a:xfrm>
                    <a:off x="34925" y="2816225"/>
                    <a:ext cx="8929688" cy="3900488"/>
                  </a:xfrm>
                  <a:prstGeom prst="rect">
                    <a:avLst/>
                  </a:prstGeom>
                </p:spPr>
              </p:pic>
            </p:oleObj>
          </a:graphicData>
        </a:graphic>
      </p:graphicFrame>
      <p:sp>
        <p:nvSpPr>
          <p:cNvPr id="444423" name="Rectangle 7"/>
          <p:cNvSpPr>
            <a:spLocks noChangeArrowheads="1"/>
          </p:cNvSpPr>
          <p:nvPr/>
        </p:nvSpPr>
        <p:spPr bwMode="auto">
          <a:xfrm>
            <a:off x="863599" y="3679825"/>
            <a:ext cx="2268538" cy="2197100"/>
          </a:xfrm>
          <a:prstGeom prst="rect">
            <a:avLst/>
          </a:prstGeom>
          <a:solidFill>
            <a:srgbClr val="6666FF">
              <a:alpha val="25000"/>
            </a:srgbClr>
          </a:solidFill>
          <a:ln w="9525">
            <a:solidFill>
              <a:schemeClr val="accent1"/>
            </a:solidFill>
            <a:miter lim="800000"/>
            <a:headEnd/>
            <a:tailEnd/>
          </a:ln>
          <a:effectLst/>
        </p:spPr>
        <p:txBody>
          <a:bodyPr wrap="none" anchor="ctr"/>
          <a:lstStyle/>
          <a:p>
            <a:pPr>
              <a:defRPr/>
            </a:pPr>
            <a:endParaRPr lang="zh-CN"/>
          </a:p>
        </p:txBody>
      </p:sp>
      <p:sp>
        <p:nvSpPr>
          <p:cNvPr id="444424" name="Rectangle 8"/>
          <p:cNvSpPr>
            <a:spLocks noChangeArrowheads="1"/>
          </p:cNvSpPr>
          <p:nvPr/>
        </p:nvSpPr>
        <p:spPr bwMode="auto">
          <a:xfrm>
            <a:off x="3421063" y="3679825"/>
            <a:ext cx="1655762" cy="2197100"/>
          </a:xfrm>
          <a:prstGeom prst="rect">
            <a:avLst/>
          </a:prstGeom>
          <a:solidFill>
            <a:srgbClr val="6666FF">
              <a:alpha val="25000"/>
            </a:srgbClr>
          </a:solidFill>
          <a:ln w="9525">
            <a:solidFill>
              <a:schemeClr val="accent1"/>
            </a:solidFill>
            <a:miter lim="800000"/>
            <a:headEnd/>
            <a:tailEnd/>
          </a:ln>
          <a:effectLst/>
        </p:spPr>
        <p:txBody>
          <a:bodyPr wrap="none" anchor="ctr"/>
          <a:lstStyle/>
          <a:p>
            <a:pPr>
              <a:defRPr/>
            </a:pPr>
            <a:endParaRPr lang="zh-CN"/>
          </a:p>
        </p:txBody>
      </p:sp>
      <p:graphicFrame>
        <p:nvGraphicFramePr>
          <p:cNvPr id="444427" name="Object 11"/>
          <p:cNvGraphicFramePr>
            <a:graphicFrameLocks xmlns:a="http://schemas.openxmlformats.org/drawingml/2006/main" noChangeAspect="1"/>
          </p:cNvGraphicFramePr>
          <p:nvPr/>
        </p:nvGraphicFramePr>
        <p:xfrm>
          <a:off x="4103688" y="1412875"/>
          <a:ext cx="2592387" cy="1020763"/>
        </p:xfrm>
        <a:graphic>
          <a:graphicData uri="http://schemas.openxmlformats.org/presentationml/2006/ole">
            <p:oleObj name="oleObj" r:id="rId6" imgW="1457960" imgH="570230" progId="Word.Picture.8">
              <p:embed/>
              <p:pic>
                <p:nvPicPr>
                  <p:cNvPr id="444427" name="Object 11"/>
                  <p:cNvPicPr/>
                  <p:nvPr/>
                </p:nvPicPr>
                <p:blipFill>
                  <a:blip r:embed="rId5"/>
                  <a:stretch/>
                </p:blipFill>
                <p:spPr bwMode="auto">
                  <a:xfrm>
                    <a:off x="4103688" y="1412875"/>
                    <a:ext cx="2592387" cy="1020763"/>
                  </a:xfrm>
                  <a:prstGeom prst="rect">
                    <a:avLst/>
                  </a:prstGeom>
                </p:spPr>
              </p:pic>
            </p:oleObj>
          </a:graphicData>
        </a:graphic>
      </p:graphicFrame>
      <p:graphicFrame>
        <p:nvGraphicFramePr>
          <p:cNvPr id="444429" name="Object 13"/>
          <p:cNvGraphicFramePr>
            <a:graphicFrameLocks xmlns:a="http://schemas.openxmlformats.org/drawingml/2006/main" noChangeAspect="1"/>
          </p:cNvGraphicFramePr>
          <p:nvPr/>
        </p:nvGraphicFramePr>
        <p:xfrm>
          <a:off x="431799" y="1449388"/>
          <a:ext cx="3311524" cy="604837"/>
        </p:xfrm>
        <a:graphic>
          <a:graphicData uri="http://schemas.openxmlformats.org/presentationml/2006/ole">
            <p:oleObj name="oleObj" r:id="rId8" imgW="1421765" imgH="252730" progId="Equation.3">
              <p:embed/>
              <p:pic>
                <p:nvPicPr>
                  <p:cNvPr id="444429" name="Object 13"/>
                  <p:cNvPicPr/>
                  <p:nvPr/>
                </p:nvPicPr>
                <p:blipFill>
                  <a:blip r:embed="rId7"/>
                  <a:stretch/>
                </p:blipFill>
                <p:spPr bwMode="auto">
                  <a:xfrm>
                    <a:off x="431799" y="1449388"/>
                    <a:ext cx="3311524" cy="604837"/>
                  </a:xfrm>
                  <a:prstGeom prst="rect">
                    <a:avLst/>
                  </a:prstGeom>
                </p:spPr>
              </p:pic>
            </p:oleObj>
          </a:graphicData>
        </a:graphic>
      </p:graphicFrame>
      <p:graphicFrame>
        <p:nvGraphicFramePr>
          <p:cNvPr id="444432" name="Object 16"/>
          <p:cNvGraphicFramePr>
            <a:graphicFrameLocks xmlns:a="http://schemas.openxmlformats.org/drawingml/2006/main" noChangeAspect="1"/>
          </p:cNvGraphicFramePr>
          <p:nvPr/>
        </p:nvGraphicFramePr>
        <p:xfrm>
          <a:off x="7324725" y="800100"/>
          <a:ext cx="1819275" cy="1970088"/>
        </p:xfrm>
        <a:graphic>
          <a:graphicData uri="http://schemas.openxmlformats.org/presentationml/2006/ole">
            <p:oleObj name="oleObj" r:id="rId10" imgW="862965" imgH="939165" progId="Equation.3">
              <p:embed/>
              <p:pic>
                <p:nvPicPr>
                  <p:cNvPr id="444432" name="Object 16"/>
                  <p:cNvPicPr/>
                  <p:nvPr/>
                </p:nvPicPr>
                <p:blipFill>
                  <a:blip r:embed="rId9"/>
                  <a:stretch/>
                </p:blipFill>
                <p:spPr bwMode="auto">
                  <a:xfrm>
                    <a:off x="7324725" y="800100"/>
                    <a:ext cx="1819275" cy="1970088"/>
                  </a:xfrm>
                  <a:prstGeom prst="rect">
                    <a:avLst/>
                  </a:prstGeom>
                </p:spPr>
              </p:pic>
            </p:oleObj>
          </a:graphicData>
        </a:graphic>
      </p:graphicFrame>
      <p:sp>
        <p:nvSpPr>
          <p:cNvPr id="444433" name="Rectangle 17"/>
          <p:cNvSpPr>
            <a:spLocks noChangeArrowheads="1"/>
          </p:cNvSpPr>
          <p:nvPr/>
        </p:nvSpPr>
        <p:spPr bwMode="auto">
          <a:xfrm>
            <a:off x="5292725" y="3656013"/>
            <a:ext cx="1655763" cy="2197100"/>
          </a:xfrm>
          <a:prstGeom prst="rect">
            <a:avLst/>
          </a:prstGeom>
          <a:solidFill>
            <a:srgbClr val="6666FF">
              <a:alpha val="25000"/>
            </a:srgbClr>
          </a:solidFill>
          <a:ln w="9525">
            <a:solidFill>
              <a:schemeClr val="accent1"/>
            </a:solidFill>
            <a:miter lim="800000"/>
            <a:headEnd/>
            <a:tailEnd/>
          </a:ln>
          <a:effectLst/>
        </p:spPr>
        <p:txBody>
          <a:bodyPr wrap="none" anchor="ctr"/>
          <a:lstStyle/>
          <a:p>
            <a:pPr>
              <a:defRPr/>
            </a:pPr>
            <a:endParaRPr lang="zh-CN"/>
          </a:p>
        </p:txBody>
      </p:sp>
      <p:sp>
        <p:nvSpPr>
          <p:cNvPr id="444434" name="Rectangle 18"/>
          <p:cNvSpPr>
            <a:spLocks noChangeArrowheads="1"/>
          </p:cNvSpPr>
          <p:nvPr/>
        </p:nvSpPr>
        <p:spPr bwMode="auto">
          <a:xfrm>
            <a:off x="7235825" y="3656013"/>
            <a:ext cx="1655763" cy="2197100"/>
          </a:xfrm>
          <a:prstGeom prst="rect">
            <a:avLst/>
          </a:prstGeom>
          <a:solidFill>
            <a:srgbClr val="6666FF">
              <a:alpha val="25000"/>
            </a:srgbClr>
          </a:solidFill>
          <a:ln w="9525">
            <a:solidFill>
              <a:schemeClr val="accent1"/>
            </a:solidFill>
            <a:miter lim="800000"/>
            <a:headEnd/>
            <a:tailEnd/>
          </a:ln>
          <a:effectLst/>
        </p:spPr>
        <p:txBody>
          <a:bodyPr wrap="none" anchor="ctr"/>
          <a:lstStyle/>
          <a:p>
            <a:pPr>
              <a:defRPr/>
            </a:pPr>
            <a:endParaRPr lang="zh-CN"/>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44429"/>
                                        </p:tgtEl>
                                        <p:attrNameLst>
                                          <p:attrName>style.visibility</p:attrName>
                                        </p:attrNameLst>
                                      </p:cBhvr>
                                      <p:to>
                                        <p:strVal val="visible"/>
                                      </p:to>
                                    </p:set>
                                    <p:animEffect transition="in" filter="wipe(left)">
                                      <p:cBhvr>
                                        <p:cTn id="7" dur="500"/>
                                        <p:tgtEl>
                                          <p:spTgt spid="444429"/>
                                        </p:tgtEl>
                                      </p:cBhvr>
                                    </p:animEffect>
                                  </p:childTnLst>
                                </p:cTn>
                              </p:par>
                              <p:par>
                                <p:cTn id="8" presetID="22" presetClass="entr" presetSubtype="8" fill="hold" nodeType="withEffect">
                                  <p:stCondLst>
                                    <p:cond delay="0"/>
                                  </p:stCondLst>
                                  <p:childTnLst>
                                    <p:set>
                                      <p:cBhvr>
                                        <p:cTn id="9" dur="1" fill="hold">
                                          <p:stCondLst>
                                            <p:cond delay="0"/>
                                          </p:stCondLst>
                                        </p:cTn>
                                        <p:tgtEl>
                                          <p:spTgt spid="444427"/>
                                        </p:tgtEl>
                                        <p:attrNameLst>
                                          <p:attrName>style.visibility</p:attrName>
                                        </p:attrNameLst>
                                      </p:cBhvr>
                                      <p:to>
                                        <p:strVal val="visible"/>
                                      </p:to>
                                    </p:set>
                                    <p:animEffect transition="in" filter="wipe(left)">
                                      <p:cBhvr>
                                        <p:cTn id="10" dur="500"/>
                                        <p:tgtEl>
                                          <p:spTgt spid="44442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1" fill="hold" nodeType="clickEffect">
                                  <p:stCondLst>
                                    <p:cond delay="0"/>
                                  </p:stCondLst>
                                  <p:childTnLst>
                                    <p:set>
                                      <p:cBhvr>
                                        <p:cTn id="14" dur="1" fill="hold">
                                          <p:stCondLst>
                                            <p:cond delay="0"/>
                                          </p:stCondLst>
                                        </p:cTn>
                                        <p:tgtEl>
                                          <p:spTgt spid="444432"/>
                                        </p:tgtEl>
                                        <p:attrNameLst>
                                          <p:attrName>style.visibility</p:attrName>
                                        </p:attrNameLst>
                                      </p:cBhvr>
                                      <p:to>
                                        <p:strVal val="visible"/>
                                      </p:to>
                                    </p:set>
                                    <p:animEffect transition="in" filter="wipe(up)">
                                      <p:cBhvr>
                                        <p:cTn id="15" dur="500"/>
                                        <p:tgtEl>
                                          <p:spTgt spid="44443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4" presetClass="entr" presetSubtype="16" fill="hold" nodeType="clickEffect">
                                  <p:stCondLst>
                                    <p:cond delay="0"/>
                                  </p:stCondLst>
                                  <p:childTnLst>
                                    <p:set>
                                      <p:cBhvr>
                                        <p:cTn id="19" dur="1" fill="hold">
                                          <p:stCondLst>
                                            <p:cond delay="0"/>
                                          </p:stCondLst>
                                        </p:cTn>
                                        <p:tgtEl>
                                          <p:spTgt spid="444423"/>
                                        </p:tgtEl>
                                        <p:attrNameLst>
                                          <p:attrName>style.visibility</p:attrName>
                                        </p:attrNameLst>
                                      </p:cBhvr>
                                      <p:to>
                                        <p:strVal val="visible"/>
                                      </p:to>
                                    </p:set>
                                    <p:animEffect transition="in" filter="box(in)">
                                      <p:cBhvr>
                                        <p:cTn id="20" dur="500"/>
                                        <p:tgtEl>
                                          <p:spTgt spid="444423"/>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16" fill="hold" nodeType="clickEffect">
                                  <p:stCondLst>
                                    <p:cond delay="0"/>
                                  </p:stCondLst>
                                  <p:childTnLst>
                                    <p:set>
                                      <p:cBhvr>
                                        <p:cTn id="24" dur="1" fill="hold">
                                          <p:stCondLst>
                                            <p:cond delay="0"/>
                                          </p:stCondLst>
                                        </p:cTn>
                                        <p:tgtEl>
                                          <p:spTgt spid="444424"/>
                                        </p:tgtEl>
                                        <p:attrNameLst>
                                          <p:attrName>style.visibility</p:attrName>
                                        </p:attrNameLst>
                                      </p:cBhvr>
                                      <p:to>
                                        <p:strVal val="visible"/>
                                      </p:to>
                                    </p:set>
                                    <p:animEffect transition="in" filter="box(in)">
                                      <p:cBhvr>
                                        <p:cTn id="25" dur="500"/>
                                        <p:tgtEl>
                                          <p:spTgt spid="44442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4" presetClass="entr" presetSubtype="16" fill="hold" nodeType="clickEffect">
                                  <p:stCondLst>
                                    <p:cond delay="0"/>
                                  </p:stCondLst>
                                  <p:childTnLst>
                                    <p:set>
                                      <p:cBhvr>
                                        <p:cTn id="29" dur="1" fill="hold">
                                          <p:stCondLst>
                                            <p:cond delay="0"/>
                                          </p:stCondLst>
                                        </p:cTn>
                                        <p:tgtEl>
                                          <p:spTgt spid="444433"/>
                                        </p:tgtEl>
                                        <p:attrNameLst>
                                          <p:attrName>style.visibility</p:attrName>
                                        </p:attrNameLst>
                                      </p:cBhvr>
                                      <p:to>
                                        <p:strVal val="visible"/>
                                      </p:to>
                                    </p:set>
                                    <p:animEffect transition="in" filter="box(in)">
                                      <p:cBhvr>
                                        <p:cTn id="30" dur="500"/>
                                        <p:tgtEl>
                                          <p:spTgt spid="444433"/>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4" presetClass="entr" presetSubtype="16" fill="hold" nodeType="clickEffect">
                                  <p:stCondLst>
                                    <p:cond delay="0"/>
                                  </p:stCondLst>
                                  <p:childTnLst>
                                    <p:set>
                                      <p:cBhvr>
                                        <p:cTn id="34" dur="1" fill="hold">
                                          <p:stCondLst>
                                            <p:cond delay="0"/>
                                          </p:stCondLst>
                                        </p:cTn>
                                        <p:tgtEl>
                                          <p:spTgt spid="444434"/>
                                        </p:tgtEl>
                                        <p:attrNameLst>
                                          <p:attrName>style.visibility</p:attrName>
                                        </p:attrNameLst>
                                      </p:cBhvr>
                                      <p:to>
                                        <p:strVal val="visible"/>
                                      </p:to>
                                    </p:set>
                                    <p:animEffect transition="in" filter="box(in)">
                                      <p:cBhvr>
                                        <p:cTn id="35" dur="500"/>
                                        <p:tgtEl>
                                          <p:spTgt spid="444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445451" name="Object 11"/>
          <p:cNvGraphicFramePr>
            <a:graphicFrameLocks xmlns:a="http://schemas.openxmlformats.org/drawingml/2006/main" noChangeAspect="1"/>
          </p:cNvGraphicFramePr>
          <p:nvPr/>
        </p:nvGraphicFramePr>
        <p:xfrm>
          <a:off x="-1587" y="1898650"/>
          <a:ext cx="9145588" cy="4733925"/>
        </p:xfrm>
        <a:graphic>
          <a:graphicData uri="http://schemas.openxmlformats.org/presentationml/2006/ole">
            <p:oleObj name="oleObj" r:id="rId4" imgW="6264910" imgH="3255010" progId="Word.Picture.8">
              <p:embed/>
              <p:pic>
                <p:nvPicPr>
                  <p:cNvPr id="445451" name="Object 11"/>
                  <p:cNvPicPr/>
                  <p:nvPr/>
                </p:nvPicPr>
                <p:blipFill>
                  <a:blip r:embed="rId3"/>
                  <a:stretch/>
                </p:blipFill>
                <p:spPr bwMode="auto">
                  <a:xfrm>
                    <a:off x="-1587" y="1898650"/>
                    <a:ext cx="9145588" cy="4733925"/>
                  </a:xfrm>
                  <a:prstGeom prst="rect">
                    <a:avLst/>
                  </a:prstGeom>
                </p:spPr>
              </p:pic>
            </p:oleObj>
          </a:graphicData>
        </a:graphic>
      </p:graphicFrame>
      <p:sp>
        <p:nvSpPr>
          <p:cNvPr id="445442" name="Rectangle 2"/>
          <p:cNvSpPr>
            <a:spLocks noChangeArrowheads="1"/>
          </p:cNvSpPr>
          <p:nvPr/>
        </p:nvSpPr>
        <p:spPr bwMode="auto">
          <a:xfrm>
            <a:off x="684213" y="404813"/>
            <a:ext cx="7308850" cy="457200"/>
          </a:xfrm>
          <a:prstGeom prst="rect">
            <a:avLst/>
          </a:prstGeom>
          <a:noFill/>
          <a:ln>
            <a:noFill/>
          </a:ln>
          <a:effectLst/>
        </p:spPr>
        <p:txBody>
          <a:bodyPr anchor="ctr">
            <a:spAutoFit/>
          </a:bodyPr>
          <a:lstStyle/>
          <a:p>
            <a:pPr algn="l">
              <a:defRPr/>
            </a:pPr>
            <a:r>
              <a:rPr lang="en-US">
                <a:solidFill>
                  <a:srgbClr val="000066"/>
                </a:solidFill>
                <a:latin typeface="Arial"/>
                <a:ea typeface="黑体"/>
                <a:cs typeface="Times New Roman"/>
              </a:rPr>
              <a:t>(c) </a:t>
            </a:r>
            <a:r>
              <a:rPr lang="zh-CN">
                <a:solidFill>
                  <a:srgbClr val="000066"/>
                </a:solidFill>
                <a:latin typeface="Arial"/>
                <a:ea typeface="楷体_GB2312"/>
                <a:cs typeface="Times New Roman"/>
              </a:rPr>
              <a:t>计数使能和并行进位</a:t>
            </a:r>
            <a:endParaRPr/>
          </a:p>
        </p:txBody>
      </p:sp>
      <p:sp>
        <p:nvSpPr>
          <p:cNvPr id="445444" name="Rectangle 4"/>
          <p:cNvSpPr>
            <a:spLocks noChangeArrowheads="1"/>
          </p:cNvSpPr>
          <p:nvPr/>
        </p:nvSpPr>
        <p:spPr bwMode="auto">
          <a:xfrm>
            <a:off x="501650" y="1871663"/>
            <a:ext cx="8316913" cy="1152525"/>
          </a:xfrm>
          <a:prstGeom prst="rect">
            <a:avLst/>
          </a:prstGeom>
          <a:solidFill>
            <a:srgbClr val="6666FF">
              <a:alpha val="25000"/>
            </a:srgbClr>
          </a:solidFill>
          <a:ln w="9525">
            <a:solidFill>
              <a:schemeClr val="accent1"/>
            </a:solidFill>
            <a:miter lim="800000"/>
            <a:headEnd/>
            <a:tailEnd/>
          </a:ln>
          <a:effectLst/>
        </p:spPr>
        <p:txBody>
          <a:bodyPr wrap="none" anchor="ctr"/>
          <a:lstStyle/>
          <a:p>
            <a:pPr>
              <a:defRPr/>
            </a:pPr>
            <a:endParaRPr lang="zh-CN"/>
          </a:p>
        </p:txBody>
      </p:sp>
      <p:sp>
        <p:nvSpPr>
          <p:cNvPr id="445453" name="Rectangle 13"/>
          <p:cNvSpPr>
            <a:spLocks noChangeArrowheads="1"/>
          </p:cNvSpPr>
          <p:nvPr/>
        </p:nvSpPr>
        <p:spPr bwMode="auto">
          <a:xfrm>
            <a:off x="576263" y="1196975"/>
            <a:ext cx="7308850" cy="457200"/>
          </a:xfrm>
          <a:prstGeom prst="rect">
            <a:avLst/>
          </a:prstGeom>
          <a:noFill/>
          <a:ln>
            <a:noFill/>
          </a:ln>
          <a:effectLst/>
        </p:spPr>
        <p:txBody>
          <a:bodyPr anchor="ctr">
            <a:spAutoFit/>
          </a:bodyPr>
          <a:lstStyle/>
          <a:p>
            <a:pPr algn="l">
              <a:defRPr/>
            </a:pPr>
            <a:r>
              <a:rPr lang="en-US" b="0" i="1">
                <a:solidFill>
                  <a:schemeClr val="folHlink"/>
                </a:solidFill>
              </a:rPr>
              <a:t>CET</a:t>
            </a:r>
            <a:r>
              <a:rPr lang="zh-CN" b="0" i="1">
                <a:solidFill>
                  <a:schemeClr val="folHlink"/>
                </a:solidFill>
              </a:rPr>
              <a:t>、 </a:t>
            </a:r>
            <a:r>
              <a:rPr lang="en-US" b="0" i="1">
                <a:solidFill>
                  <a:schemeClr val="folHlink"/>
                </a:solidFill>
              </a:rPr>
              <a:t>CEP</a:t>
            </a:r>
            <a:r>
              <a:rPr lang="zh-CN">
                <a:solidFill>
                  <a:srgbClr val="000066"/>
                </a:solidFill>
                <a:latin typeface="Arial"/>
                <a:ea typeface="楷体_GB2312"/>
                <a:cs typeface="Times New Roman"/>
              </a:rPr>
              <a:t>为计数使能，并行进位</a:t>
            </a:r>
            <a:r>
              <a:rPr lang="en-US" b="0" i="1">
                <a:solidFill>
                  <a:schemeClr val="folHlink"/>
                </a:solidFill>
              </a:rPr>
              <a:t>TC=Q</a:t>
            </a:r>
            <a:r>
              <a:rPr lang="en-US" b="0" i="1" baseline="-25000">
                <a:solidFill>
                  <a:schemeClr val="folHlink"/>
                </a:solidFill>
              </a:rPr>
              <a:t>3</a:t>
            </a:r>
            <a:r>
              <a:rPr lang="en-US" b="0" i="1">
                <a:solidFill>
                  <a:schemeClr val="folHlink"/>
                </a:solidFill>
              </a:rPr>
              <a:t>Q</a:t>
            </a:r>
            <a:r>
              <a:rPr lang="en-US" b="0" i="1" baseline="-25000">
                <a:solidFill>
                  <a:schemeClr val="folHlink"/>
                </a:solidFill>
              </a:rPr>
              <a:t>2</a:t>
            </a:r>
            <a:r>
              <a:rPr lang="en-US" b="0" i="1">
                <a:solidFill>
                  <a:schemeClr val="folHlink"/>
                </a:solidFill>
              </a:rPr>
              <a:t>Q</a:t>
            </a:r>
            <a:r>
              <a:rPr lang="en-US" b="0" i="1" baseline="-25000">
                <a:solidFill>
                  <a:schemeClr val="folHlink"/>
                </a:solidFill>
              </a:rPr>
              <a:t>1</a:t>
            </a:r>
            <a:r>
              <a:rPr lang="en-US" b="0" i="1">
                <a:solidFill>
                  <a:schemeClr val="folHlink"/>
                </a:solidFill>
              </a:rPr>
              <a:t>Q</a:t>
            </a:r>
            <a:r>
              <a:rPr lang="en-US" b="0" i="1" baseline="-25000">
                <a:solidFill>
                  <a:schemeClr val="folHlink"/>
                </a:solidFill>
              </a:rPr>
              <a:t>0</a:t>
            </a:r>
            <a:r>
              <a:rPr lang="en-US" b="0" i="1">
                <a:solidFill>
                  <a:schemeClr val="folHlink"/>
                </a:solidFill>
              </a:rPr>
              <a:t></a:t>
            </a:r>
            <a:r>
              <a:rPr lang="en-US" b="0" i="1">
                <a:solidFill>
                  <a:schemeClr val="folHlink"/>
                </a:solidFill>
              </a:rPr>
              <a:t>CET</a:t>
            </a:r>
            <a:r>
              <a:rPr lang="en-US"/>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445444"/>
                                        </p:tgtEl>
                                        <p:attrNameLst>
                                          <p:attrName>style.visibility</p:attrName>
                                        </p:attrNameLst>
                                      </p:cBhvr>
                                      <p:to>
                                        <p:strVal val="visible"/>
                                      </p:to>
                                    </p:set>
                                    <p:animEffect transition="in" filter="box(in)">
                                      <p:cBhvr>
                                        <p:cTn id="7" dur="500"/>
                                        <p:tgtEl>
                                          <p:spTgt spid="4454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45453"/>
                                        </p:tgtEl>
                                        <p:attrNameLst>
                                          <p:attrName>style.visibility</p:attrName>
                                        </p:attrNameLst>
                                      </p:cBhvr>
                                      <p:to>
                                        <p:strVal val="visible"/>
                                      </p:to>
                                    </p:set>
                                    <p:animEffect transition="in" filter="wipe(left)">
                                      <p:cBhvr>
                                        <p:cTn id="12" dur="500"/>
                                        <p:tgtEl>
                                          <p:spTgt spid="4454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5453" grpId="0"/>
    </p:bldLst>
  </p:timing>
</p:sld>
</file>

<file path=ppt/slides/slide1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396301" name="Object 13"/>
          <p:cNvGraphicFramePr>
            <a:graphicFrameLocks xmlns:a="http://schemas.openxmlformats.org/drawingml/2006/main" noChangeAspect="1"/>
          </p:cNvGraphicFramePr>
          <p:nvPr/>
        </p:nvGraphicFramePr>
        <p:xfrm>
          <a:off x="503238" y="981075"/>
          <a:ext cx="8245475" cy="5603875"/>
        </p:xfrm>
        <a:graphic>
          <a:graphicData uri="http://schemas.openxmlformats.org/presentationml/2006/ole">
            <p:oleObj name="oleObj" r:id="rId4" imgW="5101590" imgH="3806825" progId="Word.Picture.8">
              <p:embed/>
              <p:pic>
                <p:nvPicPr>
                  <p:cNvPr id="396301" name="Object 13"/>
                  <p:cNvPicPr/>
                  <p:nvPr/>
                </p:nvPicPr>
                <p:blipFill>
                  <a:blip r:embed="rId3"/>
                  <a:stretch/>
                </p:blipFill>
                <p:spPr bwMode="auto">
                  <a:xfrm>
                    <a:off x="503238" y="981075"/>
                    <a:ext cx="8245475" cy="5603875"/>
                  </a:xfrm>
                  <a:prstGeom prst="rect">
                    <a:avLst/>
                  </a:prstGeom>
                </p:spPr>
              </p:pic>
            </p:oleObj>
          </a:graphicData>
        </a:graphic>
      </p:graphicFrame>
      <p:sp>
        <p:nvSpPr>
          <p:cNvPr id="396292" name="Rectangle 4"/>
          <p:cNvSpPr>
            <a:spLocks noChangeArrowheads="1"/>
          </p:cNvSpPr>
          <p:nvPr/>
        </p:nvSpPr>
        <p:spPr bwMode="auto">
          <a:xfrm>
            <a:off x="0" y="1490663"/>
            <a:ext cx="9144000" cy="0"/>
          </a:xfrm>
          <a:prstGeom prst="rect">
            <a:avLst/>
          </a:prstGeom>
          <a:noFill/>
          <a:ln>
            <a:noFill/>
          </a:ln>
          <a:effectLst/>
        </p:spPr>
        <p:txBody>
          <a:bodyPr wrap="none" anchor="ctr">
            <a:spAutoFit/>
          </a:bodyPr>
          <a:lstStyle/>
          <a:p>
            <a:pPr>
              <a:defRPr/>
            </a:pPr>
            <a:endParaRPr lang="zh-CN"/>
          </a:p>
        </p:txBody>
      </p:sp>
      <p:sp>
        <p:nvSpPr>
          <p:cNvPr id="396294" name="Rectangle 6"/>
          <p:cNvSpPr>
            <a:spLocks noChangeArrowheads="1"/>
          </p:cNvSpPr>
          <p:nvPr/>
        </p:nvSpPr>
        <p:spPr bwMode="auto">
          <a:xfrm>
            <a:off x="468313" y="368300"/>
            <a:ext cx="5364162" cy="720724"/>
          </a:xfrm>
          <a:prstGeom prst="rect">
            <a:avLst/>
          </a:prstGeom>
          <a:noFill/>
          <a:ln>
            <a:noFill/>
          </a:ln>
          <a:effectLst/>
        </p:spPr>
        <p:txBody>
          <a:bodyPr anchor="ctr"/>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a:defRPr/>
            </a:pPr>
            <a:r>
              <a:rPr lang="en-US" sz="2100">
                <a:solidFill>
                  <a:srgbClr val="000066"/>
                </a:solidFill>
                <a:latin typeface="Times New Roman"/>
              </a:rPr>
              <a:t> </a:t>
            </a:r>
            <a:r>
              <a:rPr lang="en-US" sz="2400">
                <a:solidFill>
                  <a:srgbClr val="000066"/>
                </a:solidFill>
                <a:latin typeface="Times New Roman"/>
              </a:rPr>
              <a:t>(d) </a:t>
            </a:r>
            <a:r>
              <a:rPr lang="zh-CN" sz="2400">
                <a:solidFill>
                  <a:srgbClr val="000066"/>
                </a:solidFill>
                <a:latin typeface="Times New Roman"/>
              </a:rPr>
              <a:t>异步清零和同步并行置数</a:t>
            </a:r>
            <a:endParaRPr/>
          </a:p>
        </p:txBody>
      </p:sp>
      <p:sp>
        <p:nvSpPr>
          <p:cNvPr id="396295" name="AutoShape 7"/>
          <p:cNvSpPr>
            <a:spLocks noChangeArrowheads="1"/>
          </p:cNvSpPr>
          <p:nvPr/>
        </p:nvSpPr>
        <p:spPr bwMode="auto">
          <a:xfrm>
            <a:off x="4751388" y="1449388"/>
            <a:ext cx="4105275" cy="612775"/>
          </a:xfrm>
          <a:prstGeom prst="wedgeRoundRectCallout">
            <a:avLst>
              <a:gd name="adj1" fmla="val -52398"/>
              <a:gd name="adj2" fmla="val 346634"/>
              <a:gd name="adj3" fmla="val 16667"/>
            </a:avLst>
          </a:prstGeom>
          <a:solidFill>
            <a:srgbClr val="DDDDDD">
              <a:alpha val="28999"/>
            </a:srgbClr>
          </a:solidFill>
          <a:ln w="16510">
            <a:solidFill>
              <a:schemeClr val="bg2"/>
            </a:solidFill>
            <a:miter lim="800000"/>
            <a:headEnd/>
            <a:tailEnd/>
          </a:ln>
        </p:spPr>
        <p:txBody>
          <a:bodyPr lIns="0" tIns="0" rIns="0" bIns="0"/>
          <a:lstStyle/>
          <a:p>
            <a:pPr>
              <a:defRPr/>
            </a:pPr>
            <a:r>
              <a:rPr lang="en-US">
                <a:latin typeface="Times New Roman"/>
                <a:ea typeface="楷体_GB2312"/>
              </a:rPr>
              <a:t>2</a:t>
            </a:r>
            <a:r>
              <a:rPr lang="zh-CN">
                <a:latin typeface="Times New Roman"/>
                <a:ea typeface="楷体_GB2312"/>
              </a:rPr>
              <a:t>选</a:t>
            </a:r>
            <a:r>
              <a:rPr lang="en-US">
                <a:latin typeface="Times New Roman"/>
                <a:ea typeface="楷体_GB2312"/>
              </a:rPr>
              <a:t>1</a:t>
            </a:r>
            <a:r>
              <a:rPr lang="zh-CN">
                <a:latin typeface="楷体_GB2312"/>
                <a:ea typeface="楷体_GB2312"/>
              </a:rPr>
              <a:t>数据选择器</a:t>
            </a:r>
            <a:endParaRPr lang="zh-CN" b="0">
              <a:latin typeface="Verdana"/>
            </a:endParaRPr>
          </a:p>
        </p:txBody>
      </p:sp>
      <p:grpSp>
        <p:nvGrpSpPr>
          <p:cNvPr id="396296" name="Group 8"/>
          <p:cNvGrpSpPr/>
          <p:nvPr/>
        </p:nvGrpSpPr>
        <p:grpSpPr bwMode="auto">
          <a:xfrm>
            <a:off x="2124075" y="3573463"/>
            <a:ext cx="5543550" cy="792162"/>
            <a:chOff x="1451" y="2364"/>
            <a:chExt cx="3221" cy="499"/>
          </a:xfrm>
        </p:grpSpPr>
        <p:sp>
          <p:nvSpPr>
            <p:cNvPr id="396297" name="Rectangle 9"/>
            <p:cNvSpPr>
              <a:spLocks noChangeArrowheads="1"/>
            </p:cNvSpPr>
            <p:nvPr/>
          </p:nvSpPr>
          <p:spPr bwMode="auto">
            <a:xfrm>
              <a:off x="1451" y="2409"/>
              <a:ext cx="522" cy="454"/>
            </a:xfrm>
            <a:prstGeom prst="rect">
              <a:avLst/>
            </a:prstGeom>
            <a:noFill/>
            <a:ln w="28575">
              <a:solidFill>
                <a:srgbClr val="CF2348"/>
              </a:solidFill>
              <a:prstDash val="dash"/>
              <a:miter lim="800000"/>
              <a:headEnd/>
              <a:tailEnd/>
            </a:ln>
          </p:spPr>
          <p:txBody>
            <a:bodyPr/>
            <a:lstStyle/>
            <a:p>
              <a:pPr>
                <a:defRPr/>
              </a:pPr>
              <a:endParaRPr lang="zh-CN"/>
            </a:p>
          </p:txBody>
        </p:sp>
        <p:sp>
          <p:nvSpPr>
            <p:cNvPr id="396298" name="Rectangle 10"/>
            <p:cNvSpPr>
              <a:spLocks noChangeArrowheads="1"/>
            </p:cNvSpPr>
            <p:nvPr/>
          </p:nvSpPr>
          <p:spPr bwMode="auto">
            <a:xfrm>
              <a:off x="2381" y="2409"/>
              <a:ext cx="544" cy="454"/>
            </a:xfrm>
            <a:prstGeom prst="rect">
              <a:avLst/>
            </a:prstGeom>
            <a:noFill/>
            <a:ln w="28575">
              <a:solidFill>
                <a:srgbClr val="CF2348"/>
              </a:solidFill>
              <a:prstDash val="dash"/>
              <a:miter lim="800000"/>
              <a:headEnd/>
              <a:tailEnd/>
            </a:ln>
          </p:spPr>
          <p:txBody>
            <a:bodyPr/>
            <a:lstStyle/>
            <a:p>
              <a:pPr>
                <a:defRPr/>
              </a:pPr>
              <a:endParaRPr lang="zh-CN"/>
            </a:p>
          </p:txBody>
        </p:sp>
        <p:sp>
          <p:nvSpPr>
            <p:cNvPr id="396299" name="Rectangle 11"/>
            <p:cNvSpPr>
              <a:spLocks noChangeArrowheads="1"/>
            </p:cNvSpPr>
            <p:nvPr/>
          </p:nvSpPr>
          <p:spPr bwMode="auto">
            <a:xfrm>
              <a:off x="3243" y="2387"/>
              <a:ext cx="522" cy="476"/>
            </a:xfrm>
            <a:prstGeom prst="rect">
              <a:avLst/>
            </a:prstGeom>
            <a:noFill/>
            <a:ln w="28575">
              <a:solidFill>
                <a:srgbClr val="CF2348"/>
              </a:solidFill>
              <a:prstDash val="dash"/>
              <a:miter lim="800000"/>
              <a:headEnd/>
              <a:tailEnd/>
            </a:ln>
          </p:spPr>
          <p:txBody>
            <a:bodyPr/>
            <a:lstStyle/>
            <a:p>
              <a:pPr>
                <a:defRPr/>
              </a:pPr>
              <a:endParaRPr lang="zh-CN"/>
            </a:p>
          </p:txBody>
        </p:sp>
        <p:sp>
          <p:nvSpPr>
            <p:cNvPr id="396300" name="Rectangle 12"/>
            <p:cNvSpPr>
              <a:spLocks noChangeArrowheads="1"/>
            </p:cNvSpPr>
            <p:nvPr/>
          </p:nvSpPr>
          <p:spPr bwMode="auto">
            <a:xfrm>
              <a:off x="4127" y="2364"/>
              <a:ext cx="545" cy="476"/>
            </a:xfrm>
            <a:prstGeom prst="rect">
              <a:avLst/>
            </a:prstGeom>
            <a:noFill/>
            <a:ln w="28575">
              <a:solidFill>
                <a:srgbClr val="CF2348"/>
              </a:solidFill>
              <a:prstDash val="dash"/>
              <a:miter lim="800000"/>
              <a:headEnd/>
              <a:tailEnd/>
            </a:ln>
          </p:spPr>
          <p:txBody>
            <a:bodyPr/>
            <a:lstStyle/>
            <a:p>
              <a:pPr>
                <a:defRPr/>
              </a:pPr>
              <a:endParaRPr lang="zh-CN"/>
            </a:p>
          </p:txBody>
        </p:sp>
      </p:grpSp>
      <p:graphicFrame>
        <p:nvGraphicFramePr>
          <p:cNvPr id="396303" name="Object 15"/>
          <p:cNvGraphicFramePr>
            <a:graphicFrameLocks xmlns:a="http://schemas.openxmlformats.org/drawingml/2006/main" noChangeAspect="1"/>
          </p:cNvGraphicFramePr>
          <p:nvPr/>
        </p:nvGraphicFramePr>
        <p:xfrm>
          <a:off x="71438" y="1246187"/>
          <a:ext cx="8664575" cy="5567362"/>
        </p:xfrm>
        <a:graphic>
          <a:graphicData uri="http://schemas.openxmlformats.org/presentationml/2006/ole">
            <p:oleObj name="oleObj" r:id="rId6" imgW="5361940" imgH="3781425" progId="Word.Picture.8">
              <p:embed/>
              <p:pic>
                <p:nvPicPr>
                  <p:cNvPr id="396303" name="Object 15"/>
                  <p:cNvPicPr/>
                  <p:nvPr/>
                </p:nvPicPr>
                <p:blipFill>
                  <a:blip r:embed="rId5"/>
                  <a:stretch/>
                </p:blipFill>
                <p:spPr bwMode="auto">
                  <a:xfrm>
                    <a:off x="71438" y="1246187"/>
                    <a:ext cx="8664575" cy="5567362"/>
                  </a:xfrm>
                  <a:prstGeom prst="rect">
                    <a:avLst/>
                  </a:prstGeom>
                </p:spPr>
              </p:pic>
            </p:oleObj>
          </a:graphicData>
        </a:graphic>
      </p:graphicFrame>
      <p:graphicFrame>
        <p:nvGraphicFramePr>
          <p:cNvPr id="396304" name="Object 16"/>
          <p:cNvGraphicFramePr>
            <a:graphicFrameLocks xmlns:a="http://schemas.openxmlformats.org/drawingml/2006/main" noChangeAspect="1"/>
          </p:cNvGraphicFramePr>
          <p:nvPr/>
        </p:nvGraphicFramePr>
        <p:xfrm>
          <a:off x="503238" y="952500"/>
          <a:ext cx="8234362" cy="5608638"/>
        </p:xfrm>
        <a:graphic>
          <a:graphicData uri="http://schemas.openxmlformats.org/presentationml/2006/ole">
            <p:oleObj name="oleObj" r:id="rId8" imgW="5094605" imgH="3809365" progId="Word.Picture.8">
              <p:embed/>
              <p:pic>
                <p:nvPicPr>
                  <p:cNvPr id="396304" name="Object 16"/>
                  <p:cNvPicPr/>
                  <p:nvPr/>
                </p:nvPicPr>
                <p:blipFill>
                  <a:blip r:embed="rId7"/>
                  <a:stretch/>
                </p:blipFill>
                <p:spPr bwMode="auto">
                  <a:xfrm>
                    <a:off x="503238" y="952500"/>
                    <a:ext cx="8234362" cy="5608638"/>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96303"/>
                                        </p:tgtEl>
                                        <p:attrNameLst>
                                          <p:attrName>style.visibility</p:attrName>
                                        </p:attrNameLst>
                                      </p:cBhvr>
                                      <p:to>
                                        <p:strVal val="visible"/>
                                      </p:to>
                                    </p:set>
                                    <p:animEffect transition="in" filter="wipe(down)">
                                      <p:cBhvr>
                                        <p:cTn id="7" dur="500"/>
                                        <p:tgtEl>
                                          <p:spTgt spid="39630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396296"/>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396295"/>
                                        </p:tgtEl>
                                        <p:attrNameLst>
                                          <p:attrName>style.visibility</p:attrName>
                                        </p:attrNameLst>
                                      </p:cBhvr>
                                      <p:to>
                                        <p:strVal val="visible"/>
                                      </p:to>
                                    </p:set>
                                    <p:animEffect transition="in" filter="wipe(up)">
                                      <p:cBhvr>
                                        <p:cTn id="16" dur="500"/>
                                        <p:tgtEl>
                                          <p:spTgt spid="39629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396304"/>
                                        </p:tgtEl>
                                        <p:attrNameLst>
                                          <p:attrName>style.visibility</p:attrName>
                                        </p:attrNameLst>
                                      </p:cBhvr>
                                      <p:to>
                                        <p:strVal val="visible"/>
                                      </p:to>
                                    </p:set>
                                    <p:animEffect transition="in" filter="wipe(up)">
                                      <p:cBhvr>
                                        <p:cTn id="21" dur="500"/>
                                        <p:tgtEl>
                                          <p:spTgt spid="3963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6295" grpId="0" animBg="1"/>
    </p:bldLst>
  </p:timing>
</p:sld>
</file>

<file path=ppt/slides/slide1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98340" name="Rectangle 4"/>
          <p:cNvSpPr>
            <a:spLocks noChangeArrowheads="1"/>
          </p:cNvSpPr>
          <p:nvPr/>
        </p:nvSpPr>
        <p:spPr bwMode="auto">
          <a:xfrm>
            <a:off x="2136775" y="333375"/>
            <a:ext cx="5707063" cy="5572125"/>
          </a:xfrm>
          <a:prstGeom prst="rect">
            <a:avLst/>
          </a:prstGeom>
          <a:solidFill>
            <a:schemeClr val="bg1"/>
          </a:solidFill>
          <a:ln>
            <a:noFill/>
          </a:ln>
          <a:effectLst/>
        </p:spPr>
        <p:txBody>
          <a:bodyPr wrap="none" anchor="ctr"/>
          <a:lstStyle/>
          <a:p>
            <a:pPr>
              <a:defRPr/>
            </a:pPr>
            <a:endParaRPr lang="zh-CN"/>
          </a:p>
        </p:txBody>
      </p:sp>
      <p:sp>
        <p:nvSpPr>
          <p:cNvPr id="398341" name="Rectangle 5"/>
          <p:cNvSpPr>
            <a:spLocks noChangeArrowheads="1"/>
          </p:cNvSpPr>
          <p:nvPr/>
        </p:nvSpPr>
        <p:spPr bwMode="auto">
          <a:xfrm>
            <a:off x="3001963" y="647700"/>
            <a:ext cx="433387" cy="5175250"/>
          </a:xfrm>
          <a:prstGeom prst="rect">
            <a:avLst/>
          </a:prstGeom>
          <a:solidFill>
            <a:srgbClr val="009900">
              <a:alpha val="28000"/>
            </a:srgbClr>
          </a:solidFill>
          <a:ln>
            <a:noFill/>
          </a:ln>
          <a:effectLst/>
        </p:spPr>
        <p:txBody>
          <a:bodyPr wrap="none" anchor="ctr"/>
          <a:lstStyle/>
          <a:p>
            <a:pPr>
              <a:defRPr/>
            </a:pPr>
            <a:endParaRPr lang="zh-CN"/>
          </a:p>
        </p:txBody>
      </p:sp>
      <p:sp>
        <p:nvSpPr>
          <p:cNvPr id="398342" name="Rectangle 6"/>
          <p:cNvSpPr>
            <a:spLocks noChangeArrowheads="1"/>
          </p:cNvSpPr>
          <p:nvPr/>
        </p:nvSpPr>
        <p:spPr bwMode="auto">
          <a:xfrm>
            <a:off x="3397250" y="663575"/>
            <a:ext cx="476250" cy="5175250"/>
          </a:xfrm>
          <a:prstGeom prst="rect">
            <a:avLst/>
          </a:prstGeom>
          <a:solidFill>
            <a:srgbClr val="FFFF00">
              <a:alpha val="28000"/>
            </a:srgbClr>
          </a:solidFill>
          <a:ln>
            <a:noFill/>
          </a:ln>
          <a:effectLst/>
        </p:spPr>
        <p:txBody>
          <a:bodyPr wrap="none" anchor="ctr"/>
          <a:lstStyle/>
          <a:p>
            <a:pPr>
              <a:defRPr/>
            </a:pPr>
            <a:endParaRPr lang="zh-CN"/>
          </a:p>
        </p:txBody>
      </p:sp>
      <p:sp>
        <p:nvSpPr>
          <p:cNvPr id="398343" name="Rectangle 7"/>
          <p:cNvSpPr>
            <a:spLocks noChangeArrowheads="1"/>
          </p:cNvSpPr>
          <p:nvPr/>
        </p:nvSpPr>
        <p:spPr bwMode="auto">
          <a:xfrm>
            <a:off x="3876675" y="657225"/>
            <a:ext cx="1987550" cy="5175250"/>
          </a:xfrm>
          <a:prstGeom prst="rect">
            <a:avLst/>
          </a:prstGeom>
          <a:solidFill>
            <a:srgbClr val="FF99CC">
              <a:alpha val="28000"/>
            </a:srgbClr>
          </a:solidFill>
          <a:ln>
            <a:noFill/>
          </a:ln>
          <a:effectLst/>
        </p:spPr>
        <p:txBody>
          <a:bodyPr wrap="none" anchor="ctr"/>
          <a:lstStyle/>
          <a:p>
            <a:pPr>
              <a:defRPr/>
            </a:pPr>
            <a:endParaRPr lang="zh-CN"/>
          </a:p>
        </p:txBody>
      </p:sp>
      <p:sp>
        <p:nvSpPr>
          <p:cNvPr id="398344" name="Rectangle 8"/>
          <p:cNvSpPr>
            <a:spLocks noChangeArrowheads="1"/>
          </p:cNvSpPr>
          <p:nvPr/>
        </p:nvSpPr>
        <p:spPr bwMode="auto">
          <a:xfrm>
            <a:off x="5881688" y="630238"/>
            <a:ext cx="2074862" cy="5160962"/>
          </a:xfrm>
          <a:prstGeom prst="rect">
            <a:avLst/>
          </a:prstGeom>
          <a:solidFill>
            <a:srgbClr val="DDDDDD">
              <a:alpha val="63000"/>
            </a:srgbClr>
          </a:solidFill>
          <a:ln w="9525">
            <a:solidFill>
              <a:schemeClr val="accent1"/>
            </a:solidFill>
            <a:miter lim="800000"/>
            <a:headEnd/>
            <a:tailEnd/>
          </a:ln>
          <a:effectLst/>
        </p:spPr>
        <p:txBody>
          <a:bodyPr wrap="none" anchor="ctr"/>
          <a:lstStyle/>
          <a:p>
            <a:pPr>
              <a:defRPr/>
            </a:pPr>
            <a:endParaRPr lang="zh-CN"/>
          </a:p>
        </p:txBody>
      </p:sp>
      <p:sp>
        <p:nvSpPr>
          <p:cNvPr id="398345" name="Rectangle 9"/>
          <p:cNvSpPr>
            <a:spLocks noChangeArrowheads="1"/>
          </p:cNvSpPr>
          <p:nvPr/>
        </p:nvSpPr>
        <p:spPr bwMode="auto">
          <a:xfrm>
            <a:off x="466725" y="333375"/>
            <a:ext cx="1741488" cy="490538"/>
          </a:xfrm>
          <a:prstGeom prst="rect">
            <a:avLst/>
          </a:prstGeom>
          <a:noFill/>
          <a:ln>
            <a:noFill/>
          </a:ln>
          <a:effectLst/>
        </p:spPr>
        <p:txBody>
          <a:bodyPr anchor="ctr"/>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a:defRPr/>
            </a:pPr>
            <a:r>
              <a:rPr lang="en-US" sz="2400">
                <a:solidFill>
                  <a:srgbClr val="000099"/>
                </a:solidFill>
                <a:latin typeface="楷体_GB2312"/>
              </a:rPr>
              <a:t>(3)</a:t>
            </a:r>
            <a:r>
              <a:rPr lang="zh-CN" sz="2400">
                <a:solidFill>
                  <a:srgbClr val="000099"/>
                </a:solidFill>
                <a:latin typeface="楷体_GB2312"/>
              </a:rPr>
              <a:t>时序图</a:t>
            </a:r>
            <a:endParaRPr/>
          </a:p>
        </p:txBody>
      </p:sp>
      <p:graphicFrame>
        <p:nvGraphicFramePr>
          <p:cNvPr id="398346" name="Object 10"/>
          <p:cNvGraphicFramePr>
            <a:graphicFrameLocks xmlns:a="http://schemas.openxmlformats.org/drawingml/2006/main" noChangeAspect="1"/>
          </p:cNvGraphicFramePr>
          <p:nvPr/>
        </p:nvGraphicFramePr>
        <p:xfrm>
          <a:off x="2136775" y="558800"/>
          <a:ext cx="5592763" cy="5629275"/>
        </p:xfrm>
        <a:graphic>
          <a:graphicData uri="http://schemas.openxmlformats.org/presentationml/2006/ole">
            <p:oleObj name="oleObj" r:id="rId4" imgW="4486275" imgH="4876800" progId="Word.Picture.8">
              <p:embed/>
              <p:pic>
                <p:nvPicPr>
                  <p:cNvPr id="398346" name="Object 10"/>
                  <p:cNvPicPr/>
                  <p:nvPr/>
                </p:nvPicPr>
                <p:blipFill>
                  <a:blip r:embed="rId3"/>
                  <a:stretch/>
                </p:blipFill>
                <p:spPr bwMode="auto">
                  <a:xfrm>
                    <a:off x="2136775" y="558800"/>
                    <a:ext cx="5592763" cy="5629275"/>
                  </a:xfrm>
                  <a:prstGeom prst="rect">
                    <a:avLst/>
                  </a:prstGeom>
                </p:spPr>
              </p:pic>
            </p:oleObj>
          </a:graphicData>
        </a:graphic>
      </p:graphicFrame>
      <p:sp>
        <p:nvSpPr>
          <p:cNvPr id="398347" name="Rectangle 11"/>
          <p:cNvSpPr>
            <a:spLocks noChangeArrowheads="1"/>
          </p:cNvSpPr>
          <p:nvPr/>
        </p:nvSpPr>
        <p:spPr bwMode="auto">
          <a:xfrm>
            <a:off x="4703763" y="6200775"/>
            <a:ext cx="2833687" cy="457200"/>
          </a:xfrm>
          <a:prstGeom prst="rect">
            <a:avLst/>
          </a:prstGeom>
          <a:noFill/>
          <a:ln>
            <a:noFill/>
          </a:ln>
          <a:effectLst/>
        </p:spPr>
        <p:txBody>
          <a:bodyPr>
            <a:spAutoFit/>
          </a:bodyPr>
          <a:lstStyle/>
          <a:p>
            <a:pPr>
              <a:defRPr/>
            </a:pPr>
            <a:r>
              <a:rPr lang="en-US" i="1">
                <a:solidFill>
                  <a:srgbClr val="000099"/>
                </a:solidFill>
                <a:latin typeface="Times New Roman"/>
                <a:ea typeface="黑体"/>
              </a:rPr>
              <a:t>TC</a:t>
            </a:r>
            <a:r>
              <a:rPr lang="en-US">
                <a:solidFill>
                  <a:srgbClr val="000099"/>
                </a:solidFill>
                <a:latin typeface="Times New Roman"/>
                <a:ea typeface="黑体"/>
              </a:rPr>
              <a:t>=</a:t>
            </a:r>
            <a:r>
              <a:rPr lang="en-US" i="1">
                <a:solidFill>
                  <a:srgbClr val="000099"/>
                </a:solidFill>
                <a:latin typeface="Times New Roman"/>
                <a:ea typeface="黑体"/>
              </a:rPr>
              <a:t>CET</a:t>
            </a:r>
            <a:r>
              <a:rPr lang="en-US" i="1">
                <a:solidFill>
                  <a:srgbClr val="000099"/>
                </a:solidFill>
                <a:latin typeface="Times New Roman"/>
                <a:ea typeface="黑体"/>
                <a:cs typeface="Times New Roman"/>
              </a:rPr>
              <a:t>•</a:t>
            </a:r>
            <a:r>
              <a:rPr lang="en-US" i="1">
                <a:solidFill>
                  <a:srgbClr val="000099"/>
                </a:solidFill>
                <a:latin typeface="Times New Roman"/>
                <a:ea typeface="黑体"/>
              </a:rPr>
              <a:t>Q</a:t>
            </a:r>
            <a:r>
              <a:rPr lang="en-US" baseline="-25000">
                <a:solidFill>
                  <a:srgbClr val="000099"/>
                </a:solidFill>
                <a:latin typeface="Times New Roman"/>
                <a:ea typeface="黑体"/>
              </a:rPr>
              <a:t>3</a:t>
            </a:r>
            <a:r>
              <a:rPr lang="en-US" i="1">
                <a:solidFill>
                  <a:srgbClr val="000099"/>
                </a:solidFill>
                <a:latin typeface="Times New Roman"/>
                <a:ea typeface="黑体"/>
              </a:rPr>
              <a:t>Q</a:t>
            </a:r>
            <a:r>
              <a:rPr lang="en-US" baseline="-25000">
                <a:solidFill>
                  <a:srgbClr val="000099"/>
                </a:solidFill>
                <a:latin typeface="Times New Roman"/>
                <a:ea typeface="黑体"/>
              </a:rPr>
              <a:t>2</a:t>
            </a:r>
            <a:r>
              <a:rPr lang="en-US" i="1">
                <a:solidFill>
                  <a:srgbClr val="000099"/>
                </a:solidFill>
                <a:latin typeface="Times New Roman"/>
                <a:ea typeface="黑体"/>
              </a:rPr>
              <a:t>Q</a:t>
            </a:r>
            <a:r>
              <a:rPr lang="en-US" baseline="-25000">
                <a:solidFill>
                  <a:srgbClr val="000099"/>
                </a:solidFill>
                <a:latin typeface="Times New Roman"/>
                <a:ea typeface="黑体"/>
              </a:rPr>
              <a:t>1</a:t>
            </a:r>
            <a:r>
              <a:rPr lang="en-US" i="1">
                <a:solidFill>
                  <a:srgbClr val="000099"/>
                </a:solidFill>
                <a:latin typeface="Times New Roman"/>
                <a:ea typeface="黑体"/>
              </a:rPr>
              <a:t>Q</a:t>
            </a:r>
            <a:r>
              <a:rPr lang="en-US" baseline="-25000">
                <a:solidFill>
                  <a:srgbClr val="000099"/>
                </a:solidFill>
                <a:latin typeface="Times New Roman"/>
                <a:ea typeface="黑体"/>
              </a:rPr>
              <a:t>0</a:t>
            </a:r>
            <a:endParaRPr/>
          </a:p>
        </p:txBody>
      </p:sp>
      <p:sp>
        <p:nvSpPr>
          <p:cNvPr id="398351" name="Line 15"/>
          <p:cNvSpPr>
            <a:spLocks noChangeShapeType="1"/>
          </p:cNvSpPr>
          <p:nvPr/>
        </p:nvSpPr>
        <p:spPr bwMode="auto">
          <a:xfrm>
            <a:off x="3635375" y="1016000"/>
            <a:ext cx="0" cy="4645025"/>
          </a:xfrm>
          <a:prstGeom prst="line">
            <a:avLst/>
          </a:prstGeom>
          <a:noFill/>
          <a:ln w="19050">
            <a:solidFill>
              <a:schemeClr val="accent2"/>
            </a:solidFill>
            <a:prstDash val="dash"/>
            <a:round/>
            <a:headEnd/>
            <a:tailEnd/>
          </a:ln>
          <a:effectLst/>
        </p:spPr>
        <p:txBody>
          <a:bodyPr/>
          <a:lstStyle/>
          <a:p>
            <a:pPr>
              <a:defRPr/>
            </a:pPr>
            <a:endParaRPr lang="zh-CN"/>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5" fill="hold" nodeType="clickEffect">
                                  <p:stCondLst>
                                    <p:cond delay="0"/>
                                  </p:stCondLst>
                                  <p:childTnLst>
                                    <p:set>
                                      <p:cBhvr>
                                        <p:cTn id="6" dur="1" fill="hold">
                                          <p:stCondLst>
                                            <p:cond delay="0"/>
                                          </p:stCondLst>
                                        </p:cTn>
                                        <p:tgtEl>
                                          <p:spTgt spid="398341"/>
                                        </p:tgtEl>
                                        <p:attrNameLst>
                                          <p:attrName>style.visibility</p:attrName>
                                        </p:attrNameLst>
                                      </p:cBhvr>
                                      <p:to>
                                        <p:strVal val="visible"/>
                                      </p:to>
                                    </p:set>
                                    <p:animEffect transition="in" filter="randombar(vertical)">
                                      <p:cBhvr>
                                        <p:cTn id="7" dur="500"/>
                                        <p:tgtEl>
                                          <p:spTgt spid="39834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5" fill="hold" nodeType="clickEffect">
                                  <p:stCondLst>
                                    <p:cond delay="0"/>
                                  </p:stCondLst>
                                  <p:childTnLst>
                                    <p:set>
                                      <p:cBhvr>
                                        <p:cTn id="11" dur="1" fill="hold">
                                          <p:stCondLst>
                                            <p:cond delay="0"/>
                                          </p:stCondLst>
                                        </p:cTn>
                                        <p:tgtEl>
                                          <p:spTgt spid="398342"/>
                                        </p:tgtEl>
                                        <p:attrNameLst>
                                          <p:attrName>style.visibility</p:attrName>
                                        </p:attrNameLst>
                                      </p:cBhvr>
                                      <p:to>
                                        <p:strVal val="visible"/>
                                      </p:to>
                                    </p:set>
                                    <p:animEffect transition="in" filter="randombar(vertical)">
                                      <p:cBhvr>
                                        <p:cTn id="12" dur="500"/>
                                        <p:tgtEl>
                                          <p:spTgt spid="39834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98351"/>
                                        </p:tgtEl>
                                        <p:attrNameLst>
                                          <p:attrName>style.visibility</p:attrName>
                                        </p:attrNameLst>
                                      </p:cBhvr>
                                      <p:to>
                                        <p:strVal val="visible"/>
                                      </p:to>
                                    </p:set>
                                    <p:animEffect transition="in" filter="wipe(up)">
                                      <p:cBhvr>
                                        <p:cTn id="17" dur="500"/>
                                        <p:tgtEl>
                                          <p:spTgt spid="39835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5" fill="hold" nodeType="clickEffect">
                                  <p:stCondLst>
                                    <p:cond delay="0"/>
                                  </p:stCondLst>
                                  <p:childTnLst>
                                    <p:set>
                                      <p:cBhvr>
                                        <p:cTn id="21" dur="1" fill="hold">
                                          <p:stCondLst>
                                            <p:cond delay="0"/>
                                          </p:stCondLst>
                                        </p:cTn>
                                        <p:tgtEl>
                                          <p:spTgt spid="398343"/>
                                        </p:tgtEl>
                                        <p:attrNameLst>
                                          <p:attrName>style.visibility</p:attrName>
                                        </p:attrNameLst>
                                      </p:cBhvr>
                                      <p:to>
                                        <p:strVal val="visible"/>
                                      </p:to>
                                    </p:set>
                                    <p:animEffect transition="in" filter="randombar(vertical)">
                                      <p:cBhvr>
                                        <p:cTn id="22" dur="500"/>
                                        <p:tgtEl>
                                          <p:spTgt spid="39834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5" fill="hold" nodeType="clickEffect">
                                  <p:stCondLst>
                                    <p:cond delay="0"/>
                                  </p:stCondLst>
                                  <p:childTnLst>
                                    <p:set>
                                      <p:cBhvr>
                                        <p:cTn id="26" dur="1" fill="hold">
                                          <p:stCondLst>
                                            <p:cond delay="0"/>
                                          </p:stCondLst>
                                        </p:cTn>
                                        <p:tgtEl>
                                          <p:spTgt spid="398344"/>
                                        </p:tgtEl>
                                        <p:attrNameLst>
                                          <p:attrName>style.visibility</p:attrName>
                                        </p:attrNameLst>
                                      </p:cBhvr>
                                      <p:to>
                                        <p:strVal val="visible"/>
                                      </p:to>
                                    </p:set>
                                    <p:animEffect transition="in" filter="randombar(vertical)">
                                      <p:cBhvr>
                                        <p:cTn id="27" dur="500"/>
                                        <p:tgtEl>
                                          <p:spTgt spid="398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99364" name="Rectangle 4"/>
          <p:cNvSpPr>
            <a:spLocks noChangeArrowheads="1"/>
          </p:cNvSpPr>
          <p:nvPr/>
        </p:nvSpPr>
        <p:spPr bwMode="auto">
          <a:xfrm>
            <a:off x="2339975" y="549275"/>
            <a:ext cx="4227513" cy="457200"/>
          </a:xfrm>
          <a:prstGeom prst="rect">
            <a:avLst/>
          </a:prstGeom>
          <a:noFill/>
          <a:ln>
            <a:noFill/>
          </a:ln>
          <a:effectLst/>
        </p:spPr>
        <p:txBody>
          <a:bodyPr anchor="ctr">
            <a:spAutoFit/>
          </a:bodyPr>
          <a:lstStyle>
            <a:lvl1pPr algn="l">
              <a:tabLst>
                <a:tab pos="504825" algn="l"/>
              </a:tabLst>
              <a:defRPr sz="2400">
                <a:solidFill>
                  <a:schemeClr val="tx1"/>
                </a:solidFill>
                <a:latin typeface="Times New Roman"/>
                <a:ea typeface="宋体"/>
              </a:defRPr>
            </a:lvl1pPr>
            <a:lvl2pPr algn="l">
              <a:tabLst>
                <a:tab pos="504825" algn="l"/>
              </a:tabLst>
              <a:defRPr sz="2400">
                <a:solidFill>
                  <a:schemeClr val="tx1"/>
                </a:solidFill>
                <a:latin typeface="Times New Roman"/>
                <a:ea typeface="宋体"/>
              </a:defRPr>
            </a:lvl2pPr>
            <a:lvl3pPr algn="l">
              <a:tabLst>
                <a:tab pos="504825" algn="l"/>
              </a:tabLst>
              <a:defRPr sz="2400">
                <a:solidFill>
                  <a:schemeClr val="tx1"/>
                </a:solidFill>
                <a:latin typeface="Times New Roman"/>
                <a:ea typeface="宋体"/>
              </a:defRPr>
            </a:lvl3pPr>
            <a:lvl4pPr algn="l">
              <a:tabLst>
                <a:tab pos="504825" algn="l"/>
              </a:tabLst>
              <a:defRPr sz="2400">
                <a:solidFill>
                  <a:schemeClr val="tx1"/>
                </a:solidFill>
                <a:latin typeface="Times New Roman"/>
                <a:ea typeface="宋体"/>
              </a:defRPr>
            </a:lvl4pPr>
            <a:lvl5pPr algn="l">
              <a:tabLst>
                <a:tab pos="504825" algn="l"/>
              </a:tabLst>
              <a:defRPr sz="2400">
                <a:solidFill>
                  <a:schemeClr val="tx1"/>
                </a:solidFill>
                <a:latin typeface="Times New Roman"/>
                <a:ea typeface="宋体"/>
              </a:defRPr>
            </a:lvl5pPr>
            <a:lvl6pPr>
              <a:spcBef>
                <a:spcPts val="0"/>
              </a:spcBef>
              <a:spcAft>
                <a:spcPts val="0"/>
              </a:spcAft>
              <a:tabLst>
                <a:tab pos="504825" algn="l"/>
              </a:tabLst>
              <a:defRPr sz="2400">
                <a:solidFill>
                  <a:schemeClr val="tx1"/>
                </a:solidFill>
                <a:latin typeface="Times New Roman"/>
                <a:ea typeface="宋体"/>
              </a:defRPr>
            </a:lvl6pPr>
            <a:lvl7pPr>
              <a:spcBef>
                <a:spcPts val="0"/>
              </a:spcBef>
              <a:spcAft>
                <a:spcPts val="0"/>
              </a:spcAft>
              <a:tabLst>
                <a:tab pos="504825" algn="l"/>
              </a:tabLst>
              <a:defRPr sz="2400">
                <a:solidFill>
                  <a:schemeClr val="tx1"/>
                </a:solidFill>
                <a:latin typeface="Times New Roman"/>
                <a:ea typeface="宋体"/>
              </a:defRPr>
            </a:lvl7pPr>
            <a:lvl8pPr>
              <a:spcBef>
                <a:spcPts val="0"/>
              </a:spcBef>
              <a:spcAft>
                <a:spcPts val="0"/>
              </a:spcAft>
              <a:tabLst>
                <a:tab pos="504825" algn="l"/>
              </a:tabLst>
              <a:defRPr sz="2400">
                <a:solidFill>
                  <a:schemeClr val="tx1"/>
                </a:solidFill>
                <a:latin typeface="Times New Roman"/>
                <a:ea typeface="宋体"/>
              </a:defRPr>
            </a:lvl8pPr>
            <a:lvl9pPr>
              <a:spcBef>
                <a:spcPts val="0"/>
              </a:spcBef>
              <a:spcAft>
                <a:spcPts val="0"/>
              </a:spcAft>
              <a:tabLst>
                <a:tab pos="504825" algn="l"/>
              </a:tabLst>
              <a:defRPr sz="2400">
                <a:solidFill>
                  <a:schemeClr val="tx1"/>
                </a:solidFill>
                <a:latin typeface="Times New Roman"/>
                <a:ea typeface="宋体"/>
              </a:defRPr>
            </a:lvl9pPr>
          </a:lstStyle>
          <a:p>
            <a:pPr>
              <a:defRPr/>
            </a:pPr>
            <a:r>
              <a:rPr lang="en-US">
                <a:solidFill>
                  <a:srgbClr val="000066"/>
                </a:solidFill>
                <a:ea typeface="楷体_GB2312"/>
              </a:rPr>
              <a:t>74LVC161</a:t>
            </a:r>
            <a:r>
              <a:rPr lang="zh-CN">
                <a:solidFill>
                  <a:srgbClr val="000066"/>
                </a:solidFill>
                <a:ea typeface="楷体_GB2312"/>
              </a:rPr>
              <a:t>逻辑功能表</a:t>
            </a:r>
            <a:endParaRPr/>
          </a:p>
        </p:txBody>
      </p:sp>
      <p:graphicFrame>
        <p:nvGraphicFramePr>
          <p:cNvPr id="399485" name="Group 125"/>
          <p:cNvGraphicFramePr>
            <a:graphicFrameLocks xmlns:a="http://schemas.openxmlformats.org/drawingml/2006/main" noGrp="1"/>
          </p:cNvGraphicFramePr>
          <p:nvPr/>
        </p:nvGraphicFramePr>
        <p:xfrm>
          <a:off x="503238" y="1341438"/>
          <a:ext cx="8640762" cy="4399280"/>
        </p:xfrm>
        <a:graphic>
          <a:graphicData uri="http://schemas.openxmlformats.org/drawingml/2006/table">
            <a:tbl>
              <a:tblPr firstRow="0" firstCol="0" lastRow="0" lastCol="0" bandRow="0" bandCol="0"/>
              <a:tblGrid>
                <a:gridCol w="714375"/>
                <a:gridCol w="690562"/>
                <a:gridCol w="746125"/>
                <a:gridCol w="674688"/>
                <a:gridCol w="725487"/>
                <a:gridCol w="588963"/>
                <a:gridCol w="588962"/>
                <a:gridCol w="592138"/>
                <a:gridCol w="593725"/>
                <a:gridCol w="503237"/>
                <a:gridCol w="520700"/>
                <a:gridCol w="603250"/>
                <a:gridCol w="517525"/>
                <a:gridCol w="581025"/>
              </a:tblGrid>
              <a:tr h="0">
                <a:tc gridSpan="9">
                  <a:txBody>
                    <a:bodyPr/>
                    <a:p>
                      <a:pPr marL="0" marR="0" lvl="0" indent="0" algn="ctr" defTabSz="914400">
                        <a:lnSpc>
                          <a:spcPct val="100000"/>
                        </a:lnSpc>
                        <a:spcBef>
                          <a:spcPts val="0"/>
                        </a:spcBef>
                        <a:spcAft>
                          <a:spcPts val="0"/>
                        </a:spcAft>
                        <a:buClrTx/>
                        <a:buSzTx/>
                        <a:buFontTx/>
                        <a:buNone/>
                        <a:defRPr/>
                      </a:pPr>
                      <a:r>
                        <a:rPr lang="zh-CN" sz="2000" b="1" i="0" u="none" strike="noStrike" cap="none">
                          <a:ln>
                            <a:noFill/>
                          </a:ln>
                          <a:solidFill>
                            <a:srgbClr val="000099"/>
                          </a:solidFill>
                          <a:latin typeface="Times New Roman"/>
                          <a:ea typeface="楷体_GB2312"/>
                          <a:cs typeface="Times New Roman"/>
                        </a:rPr>
                        <a:t>输     入</a:t>
                      </a:r>
                      <a:endParaRPr/>
                    </a:p>
                  </a:txBody>
                  <a:tcPr anchor="ctr">
                    <a:lnL w="12700" algn="ctr">
                      <a:noFill/>
                    </a:lnL>
                    <a:lnR w="12700" algn="ctr">
                      <a:solidFill>
                        <a:srgbClr val="000000"/>
                      </a:solidFill>
                    </a:lnR>
                    <a:lnT w="25400" algn="ctr">
                      <a:solidFill>
                        <a:srgbClr val="000000"/>
                      </a:solidFill>
                    </a:lnT>
                    <a:lnB w="12700" algn="ctr">
                      <a:solidFill>
                        <a:srgbClr val="000000"/>
                      </a:solidFill>
                    </a:lnB>
                    <a:noFill/>
                  </a:tcPr>
                </a:tc>
                <a:tc hMerge="1">
                  <a:txBody>
                    <a:bodyPr/>
                    <a:p>
                      <a:endParaRPr/>
                    </a:p>
                  </a:txBody>
                </a:tc>
                <a:tc hMerge="1">
                  <a:txBody>
                    <a:bodyPr/>
                    <a:p>
                      <a:endParaRPr/>
                    </a:p>
                  </a:txBody>
                </a:tc>
                <a:tc hMerge="1">
                  <a:txBody>
                    <a:bodyPr/>
                    <a:p>
                      <a:endParaRPr/>
                    </a:p>
                  </a:txBody>
                </a:tc>
                <a:tc hMerge="1">
                  <a:txBody>
                    <a:bodyPr/>
                    <a:p>
                      <a:endParaRPr/>
                    </a:p>
                  </a:txBody>
                </a:tc>
                <a:tc hMerge="1">
                  <a:txBody>
                    <a:bodyPr/>
                    <a:p>
                      <a:endParaRPr/>
                    </a:p>
                  </a:txBody>
                </a:tc>
                <a:tc hMerge="1">
                  <a:txBody>
                    <a:bodyPr/>
                    <a:p>
                      <a:endParaRPr/>
                    </a:p>
                  </a:txBody>
                </a:tc>
                <a:tc hMerge="1">
                  <a:txBody>
                    <a:bodyPr/>
                    <a:p>
                      <a:endParaRPr/>
                    </a:p>
                  </a:txBody>
                </a:tc>
                <a:tc hMerge="1">
                  <a:txBody>
                    <a:bodyPr/>
                    <a:p>
                      <a:endParaRPr/>
                    </a:p>
                  </a:txBody>
                </a:tc>
                <a:tc gridSpan="5">
                  <a:txBody>
                    <a:bodyPr/>
                    <a:p>
                      <a:pPr marL="0" marR="0" lvl="0" indent="0" algn="ctr" defTabSz="914400">
                        <a:lnSpc>
                          <a:spcPct val="100000"/>
                        </a:lnSpc>
                        <a:spcBef>
                          <a:spcPts val="0"/>
                        </a:spcBef>
                        <a:spcAft>
                          <a:spcPts val="0"/>
                        </a:spcAft>
                        <a:buClrTx/>
                        <a:buSzTx/>
                        <a:buFontTx/>
                        <a:buNone/>
                        <a:defRPr/>
                      </a:pPr>
                      <a:r>
                        <a:rPr lang="zh-CN" sz="2000" b="1" i="0" u="none" strike="noStrike" cap="none">
                          <a:ln>
                            <a:noFill/>
                          </a:ln>
                          <a:solidFill>
                            <a:srgbClr val="000099"/>
                          </a:solidFill>
                          <a:latin typeface="Times New Roman"/>
                          <a:ea typeface="楷体_GB2312"/>
                          <a:cs typeface="Times New Roman"/>
                        </a:rPr>
                        <a:t>输   出</a:t>
                      </a:r>
                      <a:endParaRPr/>
                    </a:p>
                  </a:txBody>
                  <a:tcPr anchor="ctr">
                    <a:lnL w="12700" algn="ctr">
                      <a:solidFill>
                        <a:srgbClr val="000000"/>
                      </a:solidFill>
                    </a:lnL>
                    <a:lnR w="12700" algn="ctr">
                      <a:noFill/>
                    </a:lnR>
                    <a:lnT w="25400" algn="ctr">
                      <a:solidFill>
                        <a:srgbClr val="000000"/>
                      </a:solidFill>
                    </a:lnT>
                    <a:lnB w="12700" algn="ctr">
                      <a:solidFill>
                        <a:srgbClr val="000000"/>
                      </a:solidFill>
                    </a:lnB>
                    <a:noFill/>
                  </a:tcPr>
                </a:tc>
                <a:tc hMerge="1">
                  <a:txBody>
                    <a:bodyPr/>
                    <a:p>
                      <a:endParaRPr/>
                    </a:p>
                  </a:txBody>
                </a:tc>
                <a:tc hMerge="1">
                  <a:txBody>
                    <a:bodyPr/>
                    <a:p>
                      <a:endParaRPr/>
                    </a:p>
                  </a:txBody>
                </a:tc>
                <a:tc hMerge="1">
                  <a:txBody>
                    <a:bodyPr/>
                    <a:p>
                      <a:endParaRPr/>
                    </a:p>
                  </a:txBody>
                </a:tc>
                <a:tc hMerge="1">
                  <a:txBody>
                    <a:bodyPr/>
                    <a:p>
                      <a:endParaRPr/>
                    </a:p>
                  </a:txBody>
                </a:tc>
              </a:tr>
              <a:tr h="196850">
                <a:tc>
                  <a:txBody>
                    <a:bodyPr/>
                    <a:p>
                      <a:pPr marL="0" marR="0" lvl="0" indent="0" algn="ctr" defTabSz="914400">
                        <a:lnSpc>
                          <a:spcPct val="100000"/>
                        </a:lnSpc>
                        <a:spcBef>
                          <a:spcPts val="0"/>
                        </a:spcBef>
                        <a:spcAft>
                          <a:spcPts val="0"/>
                        </a:spcAft>
                        <a:buClrTx/>
                        <a:buSzTx/>
                        <a:buFontTx/>
                        <a:buNone/>
                        <a:defRPr/>
                      </a:pPr>
                      <a:r>
                        <a:rPr lang="zh-CN" sz="2000" b="1" i="0" u="none" strike="noStrike" cap="none">
                          <a:ln>
                            <a:noFill/>
                          </a:ln>
                          <a:solidFill>
                            <a:srgbClr val="000099"/>
                          </a:solidFill>
                          <a:latin typeface="Times New Roman"/>
                          <a:ea typeface="楷体_GB2312"/>
                          <a:cs typeface="Times New Roman"/>
                        </a:rPr>
                        <a:t>清零</a:t>
                      </a:r>
                      <a:endParaRPr/>
                    </a:p>
                  </a:txBody>
                  <a:tcPr anchor="ctr">
                    <a:lnL w="12700" algn="ctr">
                      <a:noFill/>
                    </a:lnL>
                    <a:lnR w="12700" algn="ctr">
                      <a:solidFill>
                        <a:srgbClr val="000000"/>
                      </a:solidFill>
                    </a:lnR>
                    <a:lnT w="12700" algn="ctr">
                      <a:solidFill>
                        <a:srgbClr val="000000"/>
                      </a:solid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zh-CN" sz="2000" b="1" i="0" u="none" strike="noStrike" cap="none">
                          <a:ln>
                            <a:noFill/>
                          </a:ln>
                          <a:solidFill>
                            <a:srgbClr val="000099"/>
                          </a:solidFill>
                          <a:latin typeface="Times New Roman"/>
                          <a:ea typeface="楷体_GB2312"/>
                          <a:cs typeface="Times New Roman"/>
                        </a:rPr>
                        <a:t>预置</a:t>
                      </a:r>
                      <a:endParaRPr/>
                    </a:p>
                  </a:txBody>
                  <a:tcPr anchor="ctr">
                    <a:lnL w="12700" algn="ctr">
                      <a:solidFill>
                        <a:srgbClr val="000000"/>
                      </a:solidFill>
                    </a:lnL>
                    <a:lnR w="12700" algn="ctr">
                      <a:solidFill>
                        <a:srgbClr val="000000"/>
                      </a:solidFill>
                    </a:lnR>
                    <a:lnT w="12700" algn="ctr">
                      <a:solidFill>
                        <a:srgbClr val="000000"/>
                      </a:solidFill>
                    </a:lnT>
                    <a:lnB w="12700" algn="ctr">
                      <a:solidFill>
                        <a:srgbClr val="000000"/>
                      </a:solidFill>
                    </a:lnB>
                    <a:noFill/>
                  </a:tcPr>
                </a:tc>
                <a:tc gridSpan="2">
                  <a:txBody>
                    <a:bodyPr/>
                    <a:p>
                      <a:pPr marL="0" marR="0" lvl="0" indent="0" algn="ctr" defTabSz="914400">
                        <a:lnSpc>
                          <a:spcPct val="100000"/>
                        </a:lnSpc>
                        <a:spcBef>
                          <a:spcPts val="0"/>
                        </a:spcBef>
                        <a:spcAft>
                          <a:spcPts val="0"/>
                        </a:spcAft>
                        <a:buClrTx/>
                        <a:buSzTx/>
                        <a:buFontTx/>
                        <a:buNone/>
                        <a:defRPr/>
                      </a:pPr>
                      <a:r>
                        <a:rPr lang="zh-CN" sz="2000" b="1" i="0" u="none" strike="noStrike" cap="none">
                          <a:ln>
                            <a:noFill/>
                          </a:ln>
                          <a:solidFill>
                            <a:srgbClr val="000099"/>
                          </a:solidFill>
                          <a:latin typeface="Times New Roman"/>
                          <a:ea typeface="楷体_GB2312"/>
                          <a:cs typeface="Times New Roman"/>
                        </a:rPr>
                        <a:t>使能</a:t>
                      </a:r>
                      <a:endParaRPr/>
                    </a:p>
                  </a:txBody>
                  <a:tcPr anchor="ctr">
                    <a:lnL w="12700" algn="ctr">
                      <a:solidFill>
                        <a:srgbClr val="000000"/>
                      </a:solidFill>
                    </a:lnL>
                    <a:lnR w="12700" algn="ctr">
                      <a:solidFill>
                        <a:srgbClr val="000000"/>
                      </a:solidFill>
                    </a:lnR>
                    <a:lnT w="12700" algn="ctr">
                      <a:solidFill>
                        <a:srgbClr val="000000"/>
                      </a:solidFill>
                    </a:lnT>
                    <a:lnB w="12700" algn="ctr">
                      <a:noFill/>
                    </a:lnB>
                    <a:noFill/>
                  </a:tcPr>
                </a:tc>
                <a:tc hMerge="1">
                  <a:txBody>
                    <a:bodyPr/>
                    <a:p>
                      <a:endParaRPr/>
                    </a:p>
                  </a:txBody>
                </a:tc>
                <a:tc>
                  <a:txBody>
                    <a:bodyPr/>
                    <a:p>
                      <a:pPr marL="0" marR="0" lvl="0" indent="0" algn="ctr" defTabSz="914400">
                        <a:lnSpc>
                          <a:spcPct val="100000"/>
                        </a:lnSpc>
                        <a:spcBef>
                          <a:spcPts val="0"/>
                        </a:spcBef>
                        <a:spcAft>
                          <a:spcPts val="0"/>
                        </a:spcAft>
                        <a:buClrTx/>
                        <a:buSzTx/>
                        <a:buFontTx/>
                        <a:buNone/>
                        <a:defRPr/>
                      </a:pPr>
                      <a:r>
                        <a:rPr lang="zh-CN" sz="2000" b="1" i="0" u="none" strike="noStrike" cap="none">
                          <a:ln>
                            <a:noFill/>
                          </a:ln>
                          <a:solidFill>
                            <a:srgbClr val="000099"/>
                          </a:solidFill>
                          <a:latin typeface="Times New Roman"/>
                          <a:ea typeface="楷体_GB2312"/>
                          <a:cs typeface="Times New Roman"/>
                        </a:rPr>
                        <a:t>时钟</a:t>
                      </a:r>
                      <a:endParaRPr/>
                    </a:p>
                  </a:txBody>
                  <a:tcPr anchor="ctr">
                    <a:lnL w="12700" algn="ctr">
                      <a:solidFill>
                        <a:srgbClr val="000000"/>
                      </a:solidFill>
                    </a:lnL>
                    <a:lnR w="12700" algn="ctr">
                      <a:solidFill>
                        <a:srgbClr val="000000"/>
                      </a:solidFill>
                    </a:lnR>
                    <a:lnT w="12700" algn="ctr">
                      <a:solidFill>
                        <a:srgbClr val="000000"/>
                      </a:solidFill>
                    </a:lnT>
                    <a:lnB w="12700" algn="ctr">
                      <a:noFill/>
                    </a:lnB>
                    <a:noFill/>
                  </a:tcPr>
                </a:tc>
                <a:tc gridSpan="4">
                  <a:txBody>
                    <a:bodyPr/>
                    <a:p>
                      <a:pPr marL="0" marR="0" lvl="0" indent="0" algn="ctr" defTabSz="914400">
                        <a:lnSpc>
                          <a:spcPct val="100000"/>
                        </a:lnSpc>
                        <a:spcBef>
                          <a:spcPts val="0"/>
                        </a:spcBef>
                        <a:spcAft>
                          <a:spcPts val="0"/>
                        </a:spcAft>
                        <a:buClrTx/>
                        <a:buSzTx/>
                        <a:buFontTx/>
                        <a:buNone/>
                        <a:defRPr/>
                      </a:pPr>
                      <a:r>
                        <a:rPr lang="zh-CN" sz="2000" b="1" i="0" u="none" strike="noStrike" cap="none">
                          <a:ln>
                            <a:noFill/>
                          </a:ln>
                          <a:solidFill>
                            <a:srgbClr val="000099"/>
                          </a:solidFill>
                          <a:latin typeface="Times New Roman"/>
                          <a:ea typeface="楷体_GB2312"/>
                          <a:cs typeface="Times New Roman"/>
                        </a:rPr>
                        <a:t>预置数据输入</a:t>
                      </a:r>
                      <a:endParaRPr/>
                    </a:p>
                  </a:txBody>
                  <a:tcPr anchor="ctr">
                    <a:lnL w="12700" algn="ctr">
                      <a:solidFill>
                        <a:srgbClr val="000000"/>
                      </a:solidFill>
                    </a:lnL>
                    <a:lnR w="12700" algn="ctr">
                      <a:solidFill>
                        <a:srgbClr val="000000"/>
                      </a:solidFill>
                    </a:lnR>
                    <a:lnT w="12700" algn="ctr">
                      <a:solidFill>
                        <a:srgbClr val="000000"/>
                      </a:solidFill>
                    </a:lnT>
                    <a:lnB w="12700" algn="ctr">
                      <a:noFill/>
                    </a:lnB>
                    <a:noFill/>
                  </a:tcPr>
                </a:tc>
                <a:tc hMerge="1">
                  <a:txBody>
                    <a:bodyPr/>
                    <a:p>
                      <a:endParaRPr/>
                    </a:p>
                  </a:txBody>
                </a:tc>
                <a:tc hMerge="1">
                  <a:txBody>
                    <a:bodyPr/>
                    <a:p>
                      <a:endParaRPr/>
                    </a:p>
                  </a:txBody>
                </a:tc>
                <a:tc hMerge="1">
                  <a:txBody>
                    <a:bodyPr/>
                    <a:p>
                      <a:endParaRPr/>
                    </a:p>
                  </a:txBody>
                </a:tc>
                <a:tc gridSpan="4">
                  <a:txBody>
                    <a:bodyPr/>
                    <a:p>
                      <a:pPr marL="0" marR="0" lvl="0" indent="0" algn="ctr" defTabSz="914400">
                        <a:lnSpc>
                          <a:spcPct val="100000"/>
                        </a:lnSpc>
                        <a:spcBef>
                          <a:spcPts val="0"/>
                        </a:spcBef>
                        <a:spcAft>
                          <a:spcPts val="0"/>
                        </a:spcAft>
                        <a:buClrTx/>
                        <a:buSzTx/>
                        <a:buFontTx/>
                        <a:buNone/>
                        <a:defRPr/>
                      </a:pPr>
                      <a:r>
                        <a:rPr lang="zh-CN" sz="2000" b="1" i="0" u="none" strike="noStrike" cap="none">
                          <a:ln>
                            <a:noFill/>
                          </a:ln>
                          <a:solidFill>
                            <a:srgbClr val="000099"/>
                          </a:solidFill>
                          <a:latin typeface="Times New Roman"/>
                          <a:ea typeface="楷体_GB2312"/>
                          <a:cs typeface="Times New Roman"/>
                        </a:rPr>
                        <a:t>计  数</a:t>
                      </a:r>
                      <a:endParaRPr/>
                    </a:p>
                  </a:txBody>
                  <a:tcPr anchor="ctr">
                    <a:lnL w="12700" algn="ctr">
                      <a:solidFill>
                        <a:srgbClr val="000000"/>
                      </a:solidFill>
                    </a:lnL>
                    <a:lnR w="12700" algn="ctr">
                      <a:solidFill>
                        <a:srgbClr val="000000"/>
                      </a:solidFill>
                    </a:lnR>
                    <a:lnT w="12700" algn="ctr">
                      <a:solidFill>
                        <a:srgbClr val="000000"/>
                      </a:solidFill>
                    </a:lnT>
                    <a:lnB w="12700" algn="ctr">
                      <a:noFill/>
                    </a:lnB>
                    <a:noFill/>
                  </a:tcPr>
                </a:tc>
                <a:tc hMerge="1">
                  <a:txBody>
                    <a:bodyPr/>
                    <a:p>
                      <a:endParaRPr/>
                    </a:p>
                  </a:txBody>
                </a:tc>
                <a:tc hMerge="1">
                  <a:txBody>
                    <a:bodyPr/>
                    <a:p>
                      <a:endParaRPr/>
                    </a:p>
                  </a:txBody>
                </a:tc>
                <a:tc hMerge="1">
                  <a:txBody>
                    <a:bodyPr/>
                    <a:p>
                      <a:endParaRPr/>
                    </a:p>
                  </a:txBody>
                </a:tc>
                <a:tc>
                  <a:txBody>
                    <a:bodyPr/>
                    <a:p>
                      <a:pPr marL="0" marR="0" lvl="0" indent="0" algn="ctr" defTabSz="914400">
                        <a:lnSpc>
                          <a:spcPct val="100000"/>
                        </a:lnSpc>
                        <a:spcBef>
                          <a:spcPts val="0"/>
                        </a:spcBef>
                        <a:spcAft>
                          <a:spcPts val="0"/>
                        </a:spcAft>
                        <a:buClrTx/>
                        <a:buSzTx/>
                        <a:buFontTx/>
                        <a:buNone/>
                        <a:defRPr/>
                      </a:pPr>
                      <a:r>
                        <a:rPr lang="zh-CN" sz="2000" b="1" i="0" u="none" strike="noStrike" cap="none">
                          <a:ln>
                            <a:noFill/>
                          </a:ln>
                          <a:solidFill>
                            <a:srgbClr val="000099"/>
                          </a:solidFill>
                          <a:latin typeface="Times New Roman"/>
                          <a:ea typeface="楷体_GB2312"/>
                          <a:cs typeface="Times New Roman"/>
                        </a:rPr>
                        <a:t>进位</a:t>
                      </a:r>
                      <a:endParaRPr/>
                    </a:p>
                  </a:txBody>
                  <a:tcPr anchor="ctr">
                    <a:lnL w="12700" algn="ctr">
                      <a:solidFill>
                        <a:srgbClr val="000000"/>
                      </a:solidFill>
                    </a:lnL>
                    <a:lnR w="12700" algn="ctr">
                      <a:noFill/>
                    </a:lnR>
                    <a:lnT w="12700" algn="ctr">
                      <a:solidFill>
                        <a:srgbClr val="000000"/>
                      </a:solidFill>
                    </a:lnT>
                    <a:lnB w="12700" algn="ctr">
                      <a:noFill/>
                    </a:lnB>
                    <a:noFill/>
                  </a:tcPr>
                </a:tc>
              </a:tr>
              <a:tr h="254000">
                <a:tc>
                  <a:txBody>
                    <a:bodyPr/>
                    <a:p>
                      <a:pPr marL="0" marR="0" lvl="0" indent="0" algn="l" defTabSz="914400">
                        <a:lnSpc>
                          <a:spcPct val="100000"/>
                        </a:lnSpc>
                        <a:spcBef>
                          <a:spcPts val="0"/>
                        </a:spcBef>
                        <a:spcAft>
                          <a:spcPts val="0"/>
                        </a:spcAft>
                        <a:buClr>
                          <a:schemeClr val="accent2"/>
                        </a:buClr>
                        <a:buSzTx/>
                        <a:buFont typeface="Wingdings"/>
                        <a:buNone/>
                        <a:defRPr/>
                      </a:pPr>
                      <a:endParaRPr lang="en-GB" sz="2000" b="1" i="0" u="none" strike="noStrike" cap="none">
                        <a:ln>
                          <a:noFill/>
                        </a:ln>
                        <a:solidFill>
                          <a:srgbClr val="000099"/>
                        </a:solidFill>
                        <a:latin typeface="Times New Roman"/>
                        <a:ea typeface="楷体_GB2312"/>
                      </a:endParaRPr>
                    </a:p>
                  </a:txBody>
                  <a:tcPr anchor="ctr">
                    <a:lnL w="12700" algn="ctr">
                      <a:noFill/>
                    </a:lnL>
                    <a:lnR w="12700" algn="ctr">
                      <a:solidFill>
                        <a:srgbClr val="000000"/>
                      </a:solidFill>
                    </a:lnR>
                    <a:lnT w="12700" algn="ctr">
                      <a:noFill/>
                    </a:lnT>
                    <a:lnB w="12700" algn="ctr">
                      <a:solidFill>
                        <a:srgbClr val="000000"/>
                      </a:solidFill>
                    </a:lnB>
                    <a:noFill/>
                  </a:tcPr>
                </a:tc>
                <a:tc>
                  <a:txBody>
                    <a:bodyPr/>
                    <a:p>
                      <a:pPr marL="0" marR="0" lvl="0" indent="0" algn="l" defTabSz="914400">
                        <a:lnSpc>
                          <a:spcPct val="100000"/>
                        </a:lnSpc>
                        <a:spcBef>
                          <a:spcPts val="0"/>
                        </a:spcBef>
                        <a:spcAft>
                          <a:spcPts val="0"/>
                        </a:spcAft>
                        <a:buClr>
                          <a:schemeClr val="accent2"/>
                        </a:buClr>
                        <a:buSzTx/>
                        <a:buFont typeface="Wingdings"/>
                        <a:buNone/>
                        <a:defRPr/>
                      </a:pPr>
                      <a:endParaRPr lang="en-GB" sz="2000" b="1" i="0" u="none" strike="noStrike" cap="none">
                        <a:ln>
                          <a:noFill/>
                        </a:ln>
                        <a:solidFill>
                          <a:srgbClr val="000099"/>
                        </a:solidFill>
                        <a:latin typeface="Times New Roman"/>
                        <a:ea typeface="楷体_GB2312"/>
                      </a:endParaRPr>
                    </a:p>
                  </a:txBody>
                  <a:tcPr anchor="ctr">
                    <a:lnL w="12700" algn="ctr">
                      <a:solidFill>
                        <a:srgbClr val="000000"/>
                      </a:solidFill>
                    </a:lnL>
                    <a:lnR w="12700" algn="ctr">
                      <a:solidFill>
                        <a:srgbClr val="000000"/>
                      </a:solidFill>
                    </a:lnR>
                    <a:lnT w="12700" algn="ctr">
                      <a:solidFill>
                        <a:srgbClr val="000000"/>
                      </a:solid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99"/>
                          </a:solidFill>
                          <a:latin typeface="Times New Roman"/>
                          <a:ea typeface="楷体_GB2312"/>
                          <a:cs typeface="Times New Roman"/>
                        </a:rPr>
                        <a:t>CEP</a:t>
                      </a:r>
                      <a:endParaRPr lang="en-US" sz="2000" b="1" i="0" u="none" strike="noStrike" cap="none">
                        <a:ln>
                          <a:noFill/>
                        </a:ln>
                        <a:solidFill>
                          <a:srgbClr val="000099"/>
                        </a:solidFill>
                        <a:latin typeface="Times New Roman"/>
                        <a:ea typeface="楷体_GB2312"/>
                        <a:cs typeface="Times New Roman"/>
                      </a:endParaRPr>
                    </a:p>
                  </a:txBody>
                  <a:tcPr anchor="ctr">
                    <a:lnL w="12700" algn="ctr">
                      <a:solidFill>
                        <a:srgbClr val="000000"/>
                      </a:solidFill>
                    </a:lnL>
                    <a:lnR w="12700" algn="ctr">
                      <a:noFill/>
                    </a:lnR>
                    <a:lnT w="12700" algn="ctr">
                      <a:no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99"/>
                          </a:solidFill>
                          <a:latin typeface="Times New Roman"/>
                          <a:ea typeface="楷体_GB2312"/>
                          <a:cs typeface="Times New Roman"/>
                        </a:rPr>
                        <a:t>CET</a:t>
                      </a:r>
                      <a:endParaRPr lang="en-US" sz="2000" b="1" i="0" u="none" strike="noStrike" cap="none">
                        <a:ln>
                          <a:noFill/>
                        </a:ln>
                        <a:solidFill>
                          <a:srgbClr val="000099"/>
                        </a:solidFill>
                        <a:latin typeface="Times New Roman"/>
                        <a:ea typeface="楷体_GB2312"/>
                        <a:cs typeface="Times New Roman"/>
                      </a:endParaRPr>
                    </a:p>
                  </a:txBody>
                  <a:tcPr anchor="ctr">
                    <a:lnL w="12700" algn="ctr">
                      <a:noFill/>
                    </a:lnL>
                    <a:lnR w="12700" algn="ctr">
                      <a:solidFill>
                        <a:srgbClr val="000000"/>
                      </a:solidFill>
                    </a:lnR>
                    <a:lnT w="12700" algn="ctr">
                      <a:no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99"/>
                          </a:solidFill>
                          <a:latin typeface="Times New Roman"/>
                          <a:ea typeface="楷体_GB2312"/>
                          <a:cs typeface="Times New Roman"/>
                        </a:rPr>
                        <a:t>CP</a:t>
                      </a:r>
                      <a:endParaRPr lang="en-US" sz="2000" b="1" i="0" u="none" strike="noStrike" cap="none">
                        <a:ln>
                          <a:noFill/>
                        </a:ln>
                        <a:solidFill>
                          <a:srgbClr val="000099"/>
                        </a:solidFill>
                        <a:latin typeface="Times New Roman"/>
                        <a:ea typeface="楷体_GB2312"/>
                        <a:cs typeface="Times New Roman"/>
                      </a:endParaRPr>
                    </a:p>
                  </a:txBody>
                  <a:tcPr anchor="ctr">
                    <a:lnL w="12700" algn="ctr">
                      <a:solidFill>
                        <a:srgbClr val="000000"/>
                      </a:solidFill>
                    </a:lnL>
                    <a:lnR w="12700" algn="ctr">
                      <a:solidFill>
                        <a:srgbClr val="000000"/>
                      </a:solidFill>
                    </a:lnR>
                    <a:lnT w="12700" algn="ctr">
                      <a:no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99"/>
                          </a:solidFill>
                          <a:latin typeface="Times New Roman"/>
                          <a:ea typeface="楷体_GB2312"/>
                          <a:cs typeface="Times New Roman"/>
                        </a:rPr>
                        <a:t>D</a:t>
                      </a:r>
                      <a:r>
                        <a:rPr lang="en-US" sz="2000" b="1" i="0" u="none" strike="noStrike" cap="none" baseline="-25000">
                          <a:ln>
                            <a:noFill/>
                          </a:ln>
                          <a:solidFill>
                            <a:srgbClr val="000099"/>
                          </a:solidFill>
                          <a:latin typeface="Times New Roman"/>
                          <a:ea typeface="楷体_GB2312"/>
                          <a:cs typeface="Times New Roman"/>
                        </a:rPr>
                        <a:t>3</a:t>
                      </a:r>
                      <a:endParaRPr lang="en-US" sz="2000" b="1" i="0" u="none" strike="noStrike" cap="none">
                        <a:ln>
                          <a:noFill/>
                        </a:ln>
                        <a:solidFill>
                          <a:srgbClr val="000099"/>
                        </a:solidFill>
                        <a:latin typeface="Times New Roman"/>
                        <a:ea typeface="楷体_GB2312"/>
                        <a:cs typeface="Times New Roman"/>
                      </a:endParaRPr>
                    </a:p>
                  </a:txBody>
                  <a:tcPr anchor="ctr">
                    <a:lnL w="12700" algn="ctr">
                      <a:solidFill>
                        <a:srgbClr val="000000"/>
                      </a:solidFill>
                    </a:lnL>
                    <a:lnR w="12700" algn="ctr">
                      <a:noFill/>
                    </a:lnR>
                    <a:lnT w="12700" algn="ctr">
                      <a:no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99"/>
                          </a:solidFill>
                          <a:latin typeface="Times New Roman"/>
                          <a:ea typeface="楷体_GB2312"/>
                          <a:cs typeface="Times New Roman"/>
                        </a:rPr>
                        <a:t>D</a:t>
                      </a:r>
                      <a:r>
                        <a:rPr lang="en-US" sz="2000" b="1" i="0" u="none" strike="noStrike" cap="none" baseline="-25000">
                          <a:ln>
                            <a:noFill/>
                          </a:ln>
                          <a:solidFill>
                            <a:srgbClr val="000099"/>
                          </a:solidFill>
                          <a:latin typeface="Times New Roman"/>
                          <a:ea typeface="楷体_GB2312"/>
                          <a:cs typeface="Times New Roman"/>
                        </a:rPr>
                        <a:t>2</a:t>
                      </a:r>
                      <a:endParaRPr lang="en-US" sz="2000" b="1" i="0" u="none" strike="noStrike" cap="none">
                        <a:ln>
                          <a:noFill/>
                        </a:ln>
                        <a:solidFill>
                          <a:srgbClr val="000099"/>
                        </a:solidFill>
                        <a:latin typeface="Times New Roman"/>
                        <a:ea typeface="楷体_GB2312"/>
                        <a:cs typeface="Times New Roman"/>
                      </a:endParaRPr>
                    </a:p>
                  </a:txBody>
                  <a:tcPr anchor="ctr">
                    <a:lnL w="12700" algn="ctr">
                      <a:noFill/>
                    </a:lnL>
                    <a:lnR w="12700" algn="ctr">
                      <a:noFill/>
                    </a:lnR>
                    <a:lnT w="12700" algn="ctr">
                      <a:no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99"/>
                          </a:solidFill>
                          <a:latin typeface="Times New Roman"/>
                          <a:ea typeface="楷体_GB2312"/>
                          <a:cs typeface="Times New Roman"/>
                        </a:rPr>
                        <a:t>D</a:t>
                      </a:r>
                      <a:r>
                        <a:rPr lang="en-US" sz="2000" b="1" i="0" u="none" strike="noStrike" cap="none" baseline="-25000">
                          <a:ln>
                            <a:noFill/>
                          </a:ln>
                          <a:solidFill>
                            <a:srgbClr val="000099"/>
                          </a:solidFill>
                          <a:latin typeface="Times New Roman"/>
                          <a:ea typeface="楷体_GB2312"/>
                          <a:cs typeface="Times New Roman"/>
                        </a:rPr>
                        <a:t>1</a:t>
                      </a:r>
                      <a:endParaRPr lang="en-US" sz="2000" b="1" i="0" u="none" strike="noStrike" cap="none">
                        <a:ln>
                          <a:noFill/>
                        </a:ln>
                        <a:solidFill>
                          <a:srgbClr val="000099"/>
                        </a:solidFill>
                        <a:latin typeface="Times New Roman"/>
                        <a:ea typeface="楷体_GB2312"/>
                        <a:cs typeface="Times New Roman"/>
                      </a:endParaRPr>
                    </a:p>
                  </a:txBody>
                  <a:tcPr anchor="ctr">
                    <a:lnL w="12700" algn="ctr">
                      <a:noFill/>
                    </a:lnL>
                    <a:lnR w="12700" algn="ctr">
                      <a:noFill/>
                    </a:lnR>
                    <a:lnT w="12700" algn="ctr">
                      <a:no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99"/>
                          </a:solidFill>
                          <a:latin typeface="Times New Roman"/>
                          <a:ea typeface="楷体_GB2312"/>
                          <a:cs typeface="Times New Roman"/>
                        </a:rPr>
                        <a:t>D</a:t>
                      </a:r>
                      <a:r>
                        <a:rPr lang="en-US" sz="2000" b="1" i="0" u="none" strike="noStrike" cap="none" baseline="-25000">
                          <a:ln>
                            <a:noFill/>
                          </a:ln>
                          <a:solidFill>
                            <a:srgbClr val="000099"/>
                          </a:solidFill>
                          <a:latin typeface="Times New Roman"/>
                          <a:ea typeface="楷体_GB2312"/>
                          <a:cs typeface="Times New Roman"/>
                        </a:rPr>
                        <a:t>0</a:t>
                      </a:r>
                      <a:endParaRPr lang="en-US" sz="2000" b="1" i="0" u="none" strike="noStrike" cap="none">
                        <a:ln>
                          <a:noFill/>
                        </a:ln>
                        <a:solidFill>
                          <a:srgbClr val="000099"/>
                        </a:solidFill>
                        <a:latin typeface="Times New Roman"/>
                        <a:ea typeface="楷体_GB2312"/>
                        <a:cs typeface="Times New Roman"/>
                      </a:endParaRPr>
                    </a:p>
                  </a:txBody>
                  <a:tcPr anchor="ctr">
                    <a:lnL w="12700" algn="ctr">
                      <a:noFill/>
                    </a:lnL>
                    <a:lnR w="12700" algn="ctr">
                      <a:solidFill>
                        <a:srgbClr val="000000"/>
                      </a:solidFill>
                    </a:lnR>
                    <a:lnT w="12700" algn="ctr">
                      <a:no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99"/>
                          </a:solidFill>
                          <a:latin typeface="Times New Roman"/>
                          <a:ea typeface="楷体_GB2312"/>
                          <a:cs typeface="Times New Roman"/>
                        </a:rPr>
                        <a:t>Q</a:t>
                      </a:r>
                      <a:r>
                        <a:rPr lang="en-US" sz="2000" b="1" i="0" u="none" strike="noStrike" cap="none" baseline="-25000">
                          <a:ln>
                            <a:noFill/>
                          </a:ln>
                          <a:solidFill>
                            <a:srgbClr val="000099"/>
                          </a:solidFill>
                          <a:latin typeface="Times New Roman"/>
                          <a:ea typeface="楷体_GB2312"/>
                          <a:cs typeface="Times New Roman"/>
                        </a:rPr>
                        <a:t>3</a:t>
                      </a:r>
                      <a:endParaRPr lang="en-US" sz="2000" b="1" i="0" u="none" strike="noStrike" cap="none">
                        <a:ln>
                          <a:noFill/>
                        </a:ln>
                        <a:solidFill>
                          <a:srgbClr val="000099"/>
                        </a:solidFill>
                        <a:latin typeface="Times New Roman"/>
                        <a:ea typeface="楷体_GB2312"/>
                        <a:cs typeface="Times New Roman"/>
                      </a:endParaRPr>
                    </a:p>
                  </a:txBody>
                  <a:tcPr anchor="ctr">
                    <a:lnL w="12700" algn="ctr">
                      <a:solidFill>
                        <a:srgbClr val="000000"/>
                      </a:solidFill>
                    </a:lnL>
                    <a:lnR w="12700" algn="ctr">
                      <a:noFill/>
                    </a:lnR>
                    <a:lnT w="12700" algn="ctr">
                      <a:no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99"/>
                          </a:solidFill>
                          <a:latin typeface="Times New Roman"/>
                          <a:ea typeface="楷体_GB2312"/>
                          <a:cs typeface="Times New Roman"/>
                        </a:rPr>
                        <a:t>Q</a:t>
                      </a:r>
                      <a:r>
                        <a:rPr lang="en-US" sz="2000" b="1" i="0" u="none" strike="noStrike" cap="none" baseline="-25000">
                          <a:ln>
                            <a:noFill/>
                          </a:ln>
                          <a:solidFill>
                            <a:srgbClr val="000099"/>
                          </a:solidFill>
                          <a:latin typeface="Times New Roman"/>
                          <a:ea typeface="楷体_GB2312"/>
                          <a:cs typeface="Times New Roman"/>
                        </a:rPr>
                        <a:t>2</a:t>
                      </a:r>
                      <a:endParaRPr lang="en-US" sz="2000" b="1" i="0" u="none" strike="noStrike" cap="none">
                        <a:ln>
                          <a:noFill/>
                        </a:ln>
                        <a:solidFill>
                          <a:srgbClr val="000099"/>
                        </a:solidFill>
                        <a:latin typeface="Times New Roman"/>
                        <a:ea typeface="楷体_GB2312"/>
                        <a:cs typeface="Times New Roman"/>
                      </a:endParaRPr>
                    </a:p>
                  </a:txBody>
                  <a:tcPr anchor="ctr">
                    <a:lnL w="12700" algn="ctr">
                      <a:noFill/>
                    </a:lnL>
                    <a:lnR w="12700" algn="ctr">
                      <a:noFill/>
                    </a:lnR>
                    <a:lnT w="12700" algn="ctr">
                      <a:no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99"/>
                          </a:solidFill>
                          <a:latin typeface="Times New Roman"/>
                          <a:ea typeface="楷体_GB2312"/>
                          <a:cs typeface="Times New Roman"/>
                        </a:rPr>
                        <a:t>Q</a:t>
                      </a:r>
                      <a:r>
                        <a:rPr lang="en-US" sz="2000" b="1" i="0" u="none" strike="noStrike" cap="none" baseline="-25000">
                          <a:ln>
                            <a:noFill/>
                          </a:ln>
                          <a:solidFill>
                            <a:srgbClr val="000099"/>
                          </a:solidFill>
                          <a:latin typeface="Times New Roman"/>
                          <a:ea typeface="楷体_GB2312"/>
                          <a:cs typeface="Times New Roman"/>
                        </a:rPr>
                        <a:t>1</a:t>
                      </a:r>
                      <a:endParaRPr lang="en-US" sz="2000" b="1" i="0" u="none" strike="noStrike" cap="none">
                        <a:ln>
                          <a:noFill/>
                        </a:ln>
                        <a:solidFill>
                          <a:srgbClr val="000099"/>
                        </a:solidFill>
                        <a:latin typeface="Times New Roman"/>
                        <a:ea typeface="楷体_GB2312"/>
                        <a:cs typeface="Times New Roman"/>
                      </a:endParaRPr>
                    </a:p>
                  </a:txBody>
                  <a:tcPr anchor="ctr">
                    <a:lnL w="12700" algn="ctr">
                      <a:noFill/>
                    </a:lnL>
                    <a:lnR w="12700" algn="ctr">
                      <a:noFill/>
                    </a:lnR>
                    <a:lnT w="12700" algn="ctr">
                      <a:no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99"/>
                          </a:solidFill>
                          <a:latin typeface="Times New Roman"/>
                          <a:ea typeface="楷体_GB2312"/>
                          <a:cs typeface="Times New Roman"/>
                        </a:rPr>
                        <a:t>Q</a:t>
                      </a:r>
                      <a:r>
                        <a:rPr lang="en-US" sz="2000" b="1" i="0" u="none" strike="noStrike" cap="none" baseline="-25000">
                          <a:ln>
                            <a:noFill/>
                          </a:ln>
                          <a:solidFill>
                            <a:srgbClr val="000099"/>
                          </a:solidFill>
                          <a:latin typeface="Times New Roman"/>
                          <a:ea typeface="楷体_GB2312"/>
                          <a:cs typeface="Times New Roman"/>
                        </a:rPr>
                        <a:t>0</a:t>
                      </a:r>
                      <a:endParaRPr lang="en-US" sz="2000" b="1" i="0" u="none" strike="noStrike" cap="none">
                        <a:ln>
                          <a:noFill/>
                        </a:ln>
                        <a:solidFill>
                          <a:srgbClr val="000099"/>
                        </a:solidFill>
                        <a:latin typeface="Times New Roman"/>
                        <a:ea typeface="楷体_GB2312"/>
                        <a:cs typeface="Times New Roman"/>
                      </a:endParaRPr>
                    </a:p>
                  </a:txBody>
                  <a:tcPr anchor="ctr">
                    <a:lnL w="12700" algn="ctr">
                      <a:noFill/>
                    </a:lnL>
                    <a:lnR w="12700" algn="ctr">
                      <a:solidFill>
                        <a:srgbClr val="000000"/>
                      </a:solidFill>
                    </a:lnR>
                    <a:lnT w="12700" algn="ctr">
                      <a:no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99"/>
                          </a:solidFill>
                          <a:latin typeface="Times New Roman"/>
                          <a:ea typeface="楷体_GB2312"/>
                          <a:cs typeface="Times New Roman"/>
                        </a:rPr>
                        <a:t>TC</a:t>
                      </a:r>
                      <a:endParaRPr lang="en-US" sz="2000" b="1" i="0" u="none" strike="noStrike" cap="none">
                        <a:ln>
                          <a:noFill/>
                        </a:ln>
                        <a:solidFill>
                          <a:srgbClr val="000099"/>
                        </a:solidFill>
                        <a:latin typeface="Times New Roman"/>
                        <a:ea typeface="楷体_GB2312"/>
                        <a:cs typeface="Times New Roman"/>
                      </a:endParaRPr>
                    </a:p>
                  </a:txBody>
                  <a:tcPr anchor="ctr">
                    <a:lnL w="12700" algn="ctr">
                      <a:solidFill>
                        <a:srgbClr val="000000"/>
                      </a:solidFill>
                    </a:lnL>
                    <a:lnR w="12700" algn="ctr">
                      <a:noFill/>
                    </a:lnR>
                    <a:lnT w="12700" algn="ctr">
                      <a:noFill/>
                    </a:lnT>
                    <a:lnB w="12700" algn="ctr">
                      <a:solidFill>
                        <a:srgbClr val="000000"/>
                      </a:solidFill>
                    </a:lnB>
                    <a:noFill/>
                  </a:tcPr>
                </a:tc>
              </a:tr>
              <a:tr h="317500">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L</a:t>
                      </a:r>
                      <a:endParaRPr/>
                    </a:p>
                  </a:txBody>
                  <a:tcPr anchor="ctr">
                    <a:lnL w="12700" algn="ctr">
                      <a:noFill/>
                    </a:lnL>
                    <a:lnR w="12700" algn="ctr">
                      <a:solidFill>
                        <a:srgbClr val="000000"/>
                      </a:solidFill>
                    </a:lnR>
                    <a:lnT w="12700" algn="ctr">
                      <a:solidFill>
                        <a:srgbClr val="000000"/>
                      </a:solid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solidFill>
                        <a:srgbClr val="000000"/>
                      </a:solidFill>
                    </a:lnL>
                    <a:lnR w="12700" algn="ctr">
                      <a:solidFill>
                        <a:srgbClr val="000000"/>
                      </a:solidFill>
                    </a:lnR>
                    <a:lnT w="12700" algn="ctr">
                      <a:solidFill>
                        <a:srgbClr val="000000"/>
                      </a:solid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solidFill>
                        <a:srgbClr val="000000"/>
                      </a:solidFill>
                    </a:lnL>
                    <a:lnR w="12700" algn="ctr">
                      <a:noFill/>
                    </a:lnR>
                    <a:lnT w="12700" algn="ctr">
                      <a:solidFill>
                        <a:srgbClr val="000000"/>
                      </a:solid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noFill/>
                    </a:lnL>
                    <a:lnR w="12700" algn="ctr">
                      <a:solidFill>
                        <a:srgbClr val="000000"/>
                      </a:solidFill>
                    </a:lnR>
                    <a:lnT w="12700" algn="ctr">
                      <a:solidFill>
                        <a:srgbClr val="000000"/>
                      </a:solid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solidFill>
                        <a:srgbClr val="000000"/>
                      </a:solidFill>
                    </a:lnL>
                    <a:lnR w="12700" algn="ctr">
                      <a:solidFill>
                        <a:srgbClr val="000000"/>
                      </a:solidFill>
                    </a:lnR>
                    <a:lnT w="12700" algn="ctr">
                      <a:solidFill>
                        <a:srgbClr val="000000"/>
                      </a:solid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solidFill>
                        <a:srgbClr val="000000"/>
                      </a:solidFill>
                    </a:lnL>
                    <a:lnR w="12700" algn="ctr">
                      <a:noFill/>
                    </a:lnR>
                    <a:lnT w="12700" algn="ctr">
                      <a:solidFill>
                        <a:srgbClr val="000000"/>
                      </a:solid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noFill/>
                    </a:lnL>
                    <a:lnR w="12700" algn="ctr">
                      <a:noFill/>
                    </a:lnR>
                    <a:lnT w="12700" algn="ctr">
                      <a:solidFill>
                        <a:srgbClr val="000000"/>
                      </a:solid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noFill/>
                    </a:lnL>
                    <a:lnR w="12700" algn="ctr">
                      <a:noFill/>
                    </a:lnR>
                    <a:lnT w="12700" algn="ctr">
                      <a:solidFill>
                        <a:srgbClr val="000000"/>
                      </a:solid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noFill/>
                    </a:lnL>
                    <a:lnR w="12700" algn="ctr">
                      <a:solidFill>
                        <a:srgbClr val="000000"/>
                      </a:solidFill>
                    </a:lnR>
                    <a:lnT w="12700" algn="ctr">
                      <a:solidFill>
                        <a:srgbClr val="000000"/>
                      </a:solid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L</a:t>
                      </a:r>
                      <a:endParaRPr/>
                    </a:p>
                  </a:txBody>
                  <a:tcPr anchor="ctr">
                    <a:lnL w="12700" algn="ctr">
                      <a:solidFill>
                        <a:srgbClr val="000000"/>
                      </a:solidFill>
                    </a:lnL>
                    <a:lnR w="12700" algn="ctr">
                      <a:noFill/>
                    </a:lnR>
                    <a:lnT w="12700" algn="ctr">
                      <a:solidFill>
                        <a:srgbClr val="000000"/>
                      </a:solid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L</a:t>
                      </a:r>
                      <a:endParaRPr/>
                    </a:p>
                  </a:txBody>
                  <a:tcPr anchor="ctr">
                    <a:lnL w="12700" algn="ctr">
                      <a:noFill/>
                    </a:lnL>
                    <a:lnR w="12700" algn="ctr">
                      <a:noFill/>
                    </a:lnR>
                    <a:lnT w="12700" algn="ctr">
                      <a:solidFill>
                        <a:srgbClr val="000000"/>
                      </a:solid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L</a:t>
                      </a:r>
                      <a:endParaRPr/>
                    </a:p>
                  </a:txBody>
                  <a:tcPr anchor="ctr">
                    <a:lnL w="12700" algn="ctr">
                      <a:noFill/>
                    </a:lnL>
                    <a:lnR w="12700" algn="ctr">
                      <a:noFill/>
                    </a:lnR>
                    <a:lnT w="12700" algn="ctr">
                      <a:solidFill>
                        <a:srgbClr val="000000"/>
                      </a:solid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L</a:t>
                      </a:r>
                      <a:endParaRPr/>
                    </a:p>
                  </a:txBody>
                  <a:tcPr anchor="ctr">
                    <a:lnL w="12700" algn="ctr">
                      <a:noFill/>
                    </a:lnL>
                    <a:lnR w="12700" algn="ctr">
                      <a:solidFill>
                        <a:srgbClr val="000000"/>
                      </a:solidFill>
                    </a:lnR>
                    <a:lnT w="12700" algn="ctr">
                      <a:solidFill>
                        <a:srgbClr val="000000"/>
                      </a:solid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L</a:t>
                      </a:r>
                      <a:endParaRPr/>
                    </a:p>
                  </a:txBody>
                  <a:tcPr anchor="ctr">
                    <a:lnL w="12700" algn="ctr">
                      <a:solidFill>
                        <a:srgbClr val="000000"/>
                      </a:solidFill>
                    </a:lnL>
                    <a:lnR w="12700" algn="ctr">
                      <a:noFill/>
                    </a:lnR>
                    <a:lnT w="12700" algn="ctr">
                      <a:solidFill>
                        <a:srgbClr val="000000"/>
                      </a:solidFill>
                    </a:lnT>
                    <a:lnB w="12700" algn="ctr">
                      <a:noFill/>
                    </a:lnB>
                    <a:noFill/>
                  </a:tcPr>
                </a:tc>
              </a:tr>
              <a:tr h="254000">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H</a:t>
                      </a:r>
                      <a:endParaRPr/>
                    </a:p>
                  </a:txBody>
                  <a:tcPr anchor="ctr">
                    <a:lnL w="12700" algn="ctr">
                      <a:noFill/>
                    </a:lnL>
                    <a:lnR w="12700" algn="ctr">
                      <a:solidFill>
                        <a:srgbClr val="000000"/>
                      </a:solid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L</a:t>
                      </a:r>
                      <a:endParaRPr/>
                    </a:p>
                  </a:txBody>
                  <a:tcPr anchor="ctr">
                    <a:lnL w="12700" algn="ctr">
                      <a:solidFill>
                        <a:srgbClr val="000000"/>
                      </a:solidFill>
                    </a:lnL>
                    <a:lnR w="12700" algn="ctr">
                      <a:solidFill>
                        <a:srgbClr val="000000"/>
                      </a:solid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solidFill>
                        <a:srgbClr val="000000"/>
                      </a:solidFill>
                    </a:lnL>
                    <a:lnR w="12700" algn="ctr">
                      <a:no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noFill/>
                    </a:lnL>
                    <a:lnR w="12700" algn="ctr">
                      <a:solidFill>
                        <a:srgbClr val="000000"/>
                      </a:solid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solidFill>
                        <a:srgbClr val="000000"/>
                      </a:solidFill>
                    </a:lnL>
                    <a:lnR w="12700" algn="ctr">
                      <a:solidFill>
                        <a:srgbClr val="000000"/>
                      </a:solid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99"/>
                          </a:solidFill>
                          <a:latin typeface="Times New Roman"/>
                          <a:ea typeface="楷体_GB2312"/>
                          <a:cs typeface="Times New Roman"/>
                        </a:rPr>
                        <a:t>D</a:t>
                      </a:r>
                      <a:r>
                        <a:rPr lang="en-US" sz="2000" b="1" i="0" u="none" strike="noStrike" cap="none" baseline="-25000">
                          <a:ln>
                            <a:noFill/>
                          </a:ln>
                          <a:solidFill>
                            <a:srgbClr val="000099"/>
                          </a:solidFill>
                          <a:latin typeface="Times New Roman"/>
                          <a:ea typeface="楷体_GB2312"/>
                          <a:cs typeface="Times New Roman"/>
                        </a:rPr>
                        <a:t>3</a:t>
                      </a:r>
                      <a:endParaRPr lang="en-US" sz="2000" b="1" i="0" u="none" strike="noStrike" cap="none">
                        <a:ln>
                          <a:noFill/>
                        </a:ln>
                        <a:solidFill>
                          <a:srgbClr val="000099"/>
                        </a:solidFill>
                        <a:latin typeface="Times New Roman"/>
                        <a:ea typeface="楷体_GB2312"/>
                        <a:cs typeface="Times New Roman"/>
                      </a:endParaRPr>
                    </a:p>
                  </a:txBody>
                  <a:tcPr anchor="ctr">
                    <a:lnL w="12700" algn="ctr">
                      <a:solidFill>
                        <a:srgbClr val="000000"/>
                      </a:solidFill>
                    </a:lnL>
                    <a:lnR w="12700" algn="ctr">
                      <a:no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99"/>
                          </a:solidFill>
                          <a:latin typeface="Times New Roman"/>
                          <a:ea typeface="楷体_GB2312"/>
                          <a:cs typeface="Times New Roman"/>
                        </a:rPr>
                        <a:t>D</a:t>
                      </a:r>
                      <a:r>
                        <a:rPr lang="en-US" sz="2000" b="1" i="0" u="none" strike="noStrike" cap="none" baseline="-25000">
                          <a:ln>
                            <a:noFill/>
                          </a:ln>
                          <a:solidFill>
                            <a:srgbClr val="000099"/>
                          </a:solidFill>
                          <a:latin typeface="Times New Roman"/>
                          <a:ea typeface="楷体_GB2312"/>
                          <a:cs typeface="Times New Roman"/>
                        </a:rPr>
                        <a:t>2</a:t>
                      </a:r>
                      <a:endParaRPr lang="en-US" sz="2000" b="1" i="0" u="none" strike="noStrike" cap="none">
                        <a:ln>
                          <a:noFill/>
                        </a:ln>
                        <a:solidFill>
                          <a:srgbClr val="000099"/>
                        </a:solidFill>
                        <a:latin typeface="Times New Roman"/>
                        <a:ea typeface="楷体_GB2312"/>
                        <a:cs typeface="Times New Roman"/>
                      </a:endParaRPr>
                    </a:p>
                  </a:txBody>
                  <a:tcPr anchor="ctr">
                    <a:lnL w="12700" algn="ctr">
                      <a:noFill/>
                    </a:lnL>
                    <a:lnR w="12700" algn="ctr">
                      <a:no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99"/>
                          </a:solidFill>
                          <a:latin typeface="Times New Roman"/>
                          <a:ea typeface="楷体_GB2312"/>
                          <a:cs typeface="Times New Roman"/>
                        </a:rPr>
                        <a:t>D</a:t>
                      </a:r>
                      <a:r>
                        <a:rPr lang="en-US" sz="2000" b="1" i="0" u="none" strike="noStrike" cap="none" baseline="-25000">
                          <a:ln>
                            <a:noFill/>
                          </a:ln>
                          <a:solidFill>
                            <a:srgbClr val="000099"/>
                          </a:solidFill>
                          <a:latin typeface="Times New Roman"/>
                          <a:ea typeface="楷体_GB2312"/>
                          <a:cs typeface="Times New Roman"/>
                        </a:rPr>
                        <a:t>1</a:t>
                      </a:r>
                      <a:endParaRPr lang="en-US" sz="2000" b="1" i="0" u="none" strike="noStrike" cap="none">
                        <a:ln>
                          <a:noFill/>
                        </a:ln>
                        <a:solidFill>
                          <a:srgbClr val="000099"/>
                        </a:solidFill>
                        <a:latin typeface="Times New Roman"/>
                        <a:ea typeface="楷体_GB2312"/>
                        <a:cs typeface="Times New Roman"/>
                      </a:endParaRPr>
                    </a:p>
                  </a:txBody>
                  <a:tcPr anchor="ctr">
                    <a:lnL w="12700" algn="ctr">
                      <a:noFill/>
                    </a:lnL>
                    <a:lnR w="12700" algn="ctr">
                      <a:no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99"/>
                          </a:solidFill>
                          <a:latin typeface="Times New Roman"/>
                          <a:ea typeface="楷体_GB2312"/>
                          <a:cs typeface="Times New Roman"/>
                        </a:rPr>
                        <a:t>D</a:t>
                      </a:r>
                      <a:r>
                        <a:rPr lang="en-US" sz="2000" b="1" i="0" u="none" strike="noStrike" cap="none" baseline="-25000">
                          <a:ln>
                            <a:noFill/>
                          </a:ln>
                          <a:solidFill>
                            <a:srgbClr val="000099"/>
                          </a:solidFill>
                          <a:latin typeface="Times New Roman"/>
                          <a:ea typeface="楷体_GB2312"/>
                          <a:cs typeface="Times New Roman"/>
                        </a:rPr>
                        <a:t>0</a:t>
                      </a:r>
                      <a:endParaRPr lang="en-US" sz="2000" b="1" i="0" u="none" strike="noStrike" cap="none">
                        <a:ln>
                          <a:noFill/>
                        </a:ln>
                        <a:solidFill>
                          <a:srgbClr val="000099"/>
                        </a:solidFill>
                        <a:latin typeface="Times New Roman"/>
                        <a:ea typeface="楷体_GB2312"/>
                        <a:cs typeface="Times New Roman"/>
                      </a:endParaRPr>
                    </a:p>
                  </a:txBody>
                  <a:tcPr anchor="ctr">
                    <a:lnL w="12700" algn="ctr">
                      <a:noFill/>
                    </a:lnL>
                    <a:lnR w="12700" algn="ctr">
                      <a:solidFill>
                        <a:srgbClr val="000000"/>
                      </a:solid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99"/>
                          </a:solidFill>
                          <a:latin typeface="Times New Roman"/>
                          <a:ea typeface="楷体_GB2312"/>
                          <a:cs typeface="Times New Roman"/>
                        </a:rPr>
                        <a:t>D</a:t>
                      </a:r>
                      <a:r>
                        <a:rPr lang="en-US" sz="2000" b="1" i="0" u="none" strike="noStrike" cap="none" baseline="-25000">
                          <a:ln>
                            <a:noFill/>
                          </a:ln>
                          <a:solidFill>
                            <a:srgbClr val="000099"/>
                          </a:solidFill>
                          <a:latin typeface="Times New Roman"/>
                          <a:ea typeface="楷体_GB2312"/>
                          <a:cs typeface="Times New Roman"/>
                        </a:rPr>
                        <a:t>3</a:t>
                      </a:r>
                      <a:endParaRPr lang="en-US" sz="2000" b="1" i="0" u="none" strike="noStrike" cap="none">
                        <a:ln>
                          <a:noFill/>
                        </a:ln>
                        <a:solidFill>
                          <a:srgbClr val="000099"/>
                        </a:solidFill>
                        <a:latin typeface="Times New Roman"/>
                        <a:ea typeface="楷体_GB2312"/>
                        <a:cs typeface="Times New Roman"/>
                      </a:endParaRPr>
                    </a:p>
                  </a:txBody>
                  <a:tcPr anchor="ctr">
                    <a:lnL w="12700" algn="ctr">
                      <a:solidFill>
                        <a:srgbClr val="000000"/>
                      </a:solidFill>
                    </a:lnL>
                    <a:lnR w="12700" algn="ctr">
                      <a:no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99"/>
                          </a:solidFill>
                          <a:latin typeface="Times New Roman"/>
                          <a:ea typeface="楷体_GB2312"/>
                          <a:cs typeface="Times New Roman"/>
                        </a:rPr>
                        <a:t>D</a:t>
                      </a:r>
                      <a:r>
                        <a:rPr lang="en-US" sz="2000" b="1" i="0" u="none" strike="noStrike" cap="none" baseline="-25000">
                          <a:ln>
                            <a:noFill/>
                          </a:ln>
                          <a:solidFill>
                            <a:srgbClr val="000099"/>
                          </a:solidFill>
                          <a:latin typeface="Times New Roman"/>
                          <a:ea typeface="楷体_GB2312"/>
                          <a:cs typeface="Times New Roman"/>
                        </a:rPr>
                        <a:t>2</a:t>
                      </a:r>
                      <a:endParaRPr lang="en-US" sz="2000" b="1" i="0" u="none" strike="noStrike" cap="none">
                        <a:ln>
                          <a:noFill/>
                        </a:ln>
                        <a:solidFill>
                          <a:srgbClr val="000099"/>
                        </a:solidFill>
                        <a:latin typeface="Times New Roman"/>
                        <a:ea typeface="楷体_GB2312"/>
                        <a:cs typeface="Times New Roman"/>
                      </a:endParaRPr>
                    </a:p>
                  </a:txBody>
                  <a:tcPr anchor="ctr">
                    <a:lnL w="12700" algn="ctr">
                      <a:noFill/>
                    </a:lnL>
                    <a:lnR w="12700" algn="ctr">
                      <a:no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99"/>
                          </a:solidFill>
                          <a:latin typeface="Times New Roman"/>
                          <a:ea typeface="楷体_GB2312"/>
                          <a:cs typeface="Times New Roman"/>
                        </a:rPr>
                        <a:t>D</a:t>
                      </a:r>
                      <a:r>
                        <a:rPr lang="en-US" sz="2000" b="1" i="0" u="none" strike="noStrike" cap="none" baseline="-25000">
                          <a:ln>
                            <a:noFill/>
                          </a:ln>
                          <a:solidFill>
                            <a:srgbClr val="000099"/>
                          </a:solidFill>
                          <a:latin typeface="Times New Roman"/>
                          <a:ea typeface="楷体_GB2312"/>
                          <a:cs typeface="Times New Roman"/>
                        </a:rPr>
                        <a:t>1</a:t>
                      </a:r>
                      <a:endParaRPr lang="en-US" sz="2000" b="1" i="0" u="none" strike="noStrike" cap="none">
                        <a:ln>
                          <a:noFill/>
                        </a:ln>
                        <a:solidFill>
                          <a:srgbClr val="000099"/>
                        </a:solidFill>
                        <a:latin typeface="Times New Roman"/>
                        <a:ea typeface="楷体_GB2312"/>
                        <a:cs typeface="Times New Roman"/>
                      </a:endParaRPr>
                    </a:p>
                  </a:txBody>
                  <a:tcPr anchor="ctr">
                    <a:lnL w="12700" algn="ctr">
                      <a:noFill/>
                    </a:lnL>
                    <a:lnR w="12700" algn="ctr">
                      <a:no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99"/>
                          </a:solidFill>
                          <a:latin typeface="Times New Roman"/>
                          <a:ea typeface="楷体_GB2312"/>
                          <a:cs typeface="Times New Roman"/>
                        </a:rPr>
                        <a:t>D</a:t>
                      </a:r>
                      <a:r>
                        <a:rPr lang="en-US" sz="2000" b="1" i="0" u="none" strike="noStrike" cap="none" baseline="-25000">
                          <a:ln>
                            <a:noFill/>
                          </a:ln>
                          <a:solidFill>
                            <a:srgbClr val="000099"/>
                          </a:solidFill>
                          <a:latin typeface="Times New Roman"/>
                          <a:ea typeface="楷体_GB2312"/>
                          <a:cs typeface="Times New Roman"/>
                        </a:rPr>
                        <a:t>0</a:t>
                      </a:r>
                      <a:endParaRPr lang="en-US" sz="2000" b="1" i="0" u="none" strike="noStrike" cap="none">
                        <a:ln>
                          <a:noFill/>
                        </a:ln>
                        <a:solidFill>
                          <a:srgbClr val="000099"/>
                        </a:solidFill>
                        <a:latin typeface="Times New Roman"/>
                        <a:ea typeface="楷体_GB2312"/>
                        <a:cs typeface="Times New Roman"/>
                      </a:endParaRPr>
                    </a:p>
                  </a:txBody>
                  <a:tcPr anchor="ctr">
                    <a:lnL w="12700" algn="ctr">
                      <a:noFill/>
                    </a:lnL>
                    <a:lnR w="12700" algn="ctr">
                      <a:solidFill>
                        <a:srgbClr val="000000"/>
                      </a:solid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solidFill>
                        <a:srgbClr val="000000"/>
                      </a:solidFill>
                    </a:lnL>
                    <a:lnR w="12700" algn="ctr">
                      <a:noFill/>
                    </a:lnR>
                    <a:lnT w="12700" algn="ctr">
                      <a:noFill/>
                    </a:lnT>
                    <a:lnB w="12700" algn="ctr">
                      <a:noFill/>
                    </a:lnB>
                    <a:noFill/>
                  </a:tcPr>
                </a:tc>
              </a:tr>
              <a:tr h="254000">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H</a:t>
                      </a:r>
                      <a:endParaRPr/>
                    </a:p>
                  </a:txBody>
                  <a:tcPr anchor="ctr">
                    <a:lnL w="12700" algn="ctr">
                      <a:noFill/>
                    </a:lnL>
                    <a:lnR w="12700" algn="ctr">
                      <a:solidFill>
                        <a:srgbClr val="000000"/>
                      </a:solid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H</a:t>
                      </a:r>
                      <a:endParaRPr/>
                    </a:p>
                  </a:txBody>
                  <a:tcPr anchor="ctr">
                    <a:lnL w="12700" algn="ctr">
                      <a:solidFill>
                        <a:srgbClr val="000000"/>
                      </a:solidFill>
                    </a:lnL>
                    <a:lnR w="12700" algn="ctr">
                      <a:solidFill>
                        <a:srgbClr val="000000"/>
                      </a:solid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L</a:t>
                      </a:r>
                      <a:endParaRPr/>
                    </a:p>
                  </a:txBody>
                  <a:tcPr anchor="ctr">
                    <a:lnL w="12700" algn="ctr">
                      <a:solidFill>
                        <a:srgbClr val="000000"/>
                      </a:solidFill>
                    </a:lnL>
                    <a:lnR w="12700" algn="ctr">
                      <a:no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noFill/>
                    </a:lnL>
                    <a:lnR w="12700" algn="ctr">
                      <a:solidFill>
                        <a:srgbClr val="000000"/>
                      </a:solid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solidFill>
                        <a:srgbClr val="000000"/>
                      </a:solidFill>
                    </a:lnL>
                    <a:lnR w="12700" algn="ctr">
                      <a:solidFill>
                        <a:srgbClr val="000000"/>
                      </a:solid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solidFill>
                        <a:srgbClr val="000000"/>
                      </a:solidFill>
                    </a:lnL>
                    <a:lnR w="12700" algn="ctr">
                      <a:no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noFill/>
                    </a:lnL>
                    <a:lnR w="12700" algn="ctr">
                      <a:no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noFill/>
                    </a:lnL>
                    <a:lnR w="12700" algn="ctr">
                      <a:no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noFill/>
                    </a:lnL>
                    <a:lnR w="12700" algn="ctr">
                      <a:solidFill>
                        <a:srgbClr val="000000"/>
                      </a:solidFill>
                    </a:lnR>
                    <a:lnT w="12700" algn="ctr">
                      <a:noFill/>
                    </a:lnT>
                    <a:lnB w="12700" algn="ctr">
                      <a:noFill/>
                    </a:lnB>
                    <a:noFill/>
                  </a:tcPr>
                </a:tc>
                <a:tc>
                  <a:txBody>
                    <a:bodyPr/>
                    <a:p>
                      <a:pPr marL="0" marR="0" lvl="0" indent="0" algn="l" defTabSz="914400">
                        <a:lnSpc>
                          <a:spcPct val="100000"/>
                        </a:lnSpc>
                        <a:spcBef>
                          <a:spcPts val="0"/>
                        </a:spcBef>
                        <a:spcAft>
                          <a:spcPts val="0"/>
                        </a:spcAft>
                        <a:buClr>
                          <a:schemeClr val="accent2"/>
                        </a:buClr>
                        <a:buSzTx/>
                        <a:buFont typeface="Wingdings"/>
                        <a:buNone/>
                        <a:defRPr/>
                      </a:pPr>
                      <a:endParaRPr lang="en-GB" sz="2000" b="1" i="0" u="none" strike="noStrike" cap="none">
                        <a:ln>
                          <a:noFill/>
                        </a:ln>
                        <a:solidFill>
                          <a:srgbClr val="000099"/>
                        </a:solidFill>
                        <a:latin typeface="Times New Roman"/>
                        <a:ea typeface="楷体_GB2312"/>
                      </a:endParaRPr>
                    </a:p>
                  </a:txBody>
                  <a:tcPr anchor="ctr">
                    <a:lnL w="12700" algn="ctr">
                      <a:solidFill>
                        <a:srgbClr val="000000"/>
                      </a:solidFill>
                    </a:lnL>
                    <a:lnR w="12700" algn="ctr">
                      <a:no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zh-CN" sz="2000" b="1" i="0" u="none" strike="noStrike" cap="none">
                          <a:ln>
                            <a:noFill/>
                          </a:ln>
                          <a:solidFill>
                            <a:srgbClr val="000099"/>
                          </a:solidFill>
                          <a:latin typeface="Times New Roman"/>
                          <a:ea typeface="楷体_GB2312"/>
                          <a:cs typeface="Times New Roman"/>
                        </a:rPr>
                        <a:t>保</a:t>
                      </a:r>
                      <a:endParaRPr/>
                    </a:p>
                  </a:txBody>
                  <a:tcPr anchor="ctr">
                    <a:lnL w="12700" algn="ctr">
                      <a:noFill/>
                    </a:lnL>
                    <a:lnR w="12700" algn="ctr">
                      <a:no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zh-CN" sz="2000" b="1" i="0" u="none" strike="noStrike" cap="none">
                          <a:ln>
                            <a:noFill/>
                          </a:ln>
                          <a:solidFill>
                            <a:srgbClr val="000099"/>
                          </a:solidFill>
                          <a:latin typeface="Times New Roman"/>
                          <a:ea typeface="楷体_GB2312"/>
                          <a:cs typeface="Times New Roman"/>
                        </a:rPr>
                        <a:t>持</a:t>
                      </a:r>
                      <a:endParaRPr/>
                    </a:p>
                  </a:txBody>
                  <a:tcPr anchor="ctr">
                    <a:lnL w="12700" algn="ctr">
                      <a:noFill/>
                    </a:lnL>
                    <a:lnR w="12700" algn="ctr">
                      <a:noFill/>
                    </a:lnR>
                    <a:lnT w="12700" algn="ctr">
                      <a:noFill/>
                    </a:lnT>
                    <a:lnB w="12700" algn="ctr">
                      <a:noFill/>
                    </a:lnB>
                    <a:noFill/>
                  </a:tcPr>
                </a:tc>
                <a:tc>
                  <a:txBody>
                    <a:bodyPr/>
                    <a:p>
                      <a:pPr marL="0" marR="0" lvl="0" indent="0" algn="l" defTabSz="914400">
                        <a:lnSpc>
                          <a:spcPct val="100000"/>
                        </a:lnSpc>
                        <a:spcBef>
                          <a:spcPts val="0"/>
                        </a:spcBef>
                        <a:spcAft>
                          <a:spcPts val="0"/>
                        </a:spcAft>
                        <a:buClr>
                          <a:schemeClr val="accent2"/>
                        </a:buClr>
                        <a:buSzTx/>
                        <a:buFont typeface="Wingdings"/>
                        <a:buNone/>
                        <a:defRPr/>
                      </a:pPr>
                      <a:endParaRPr lang="en-GB" sz="2000" b="1" i="0" u="none" strike="noStrike" cap="none">
                        <a:ln>
                          <a:noFill/>
                        </a:ln>
                        <a:solidFill>
                          <a:srgbClr val="000099"/>
                        </a:solidFill>
                        <a:latin typeface="Times New Roman"/>
                        <a:ea typeface="楷体_GB2312"/>
                      </a:endParaRPr>
                    </a:p>
                  </a:txBody>
                  <a:tcPr anchor="ctr">
                    <a:lnL w="12700" algn="ctr">
                      <a:noFill/>
                    </a:lnL>
                    <a:lnR w="12700" algn="ctr">
                      <a:solidFill>
                        <a:srgbClr val="000000"/>
                      </a:solid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solidFill>
                        <a:srgbClr val="000000"/>
                      </a:solidFill>
                    </a:lnL>
                    <a:lnR w="12700" algn="ctr">
                      <a:noFill/>
                    </a:lnR>
                    <a:lnT w="12700" algn="ctr">
                      <a:noFill/>
                    </a:lnT>
                    <a:lnB w="12700" algn="ctr">
                      <a:noFill/>
                    </a:lnB>
                    <a:noFill/>
                  </a:tcPr>
                </a:tc>
              </a:tr>
              <a:tr h="254000">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H</a:t>
                      </a:r>
                      <a:endParaRPr/>
                    </a:p>
                  </a:txBody>
                  <a:tcPr anchor="ctr">
                    <a:lnL w="12700" algn="ctr">
                      <a:noFill/>
                    </a:lnL>
                    <a:lnR w="12700" algn="ctr">
                      <a:solidFill>
                        <a:srgbClr val="000000"/>
                      </a:solid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H</a:t>
                      </a:r>
                      <a:endParaRPr/>
                    </a:p>
                  </a:txBody>
                  <a:tcPr anchor="ctr">
                    <a:lnL w="12700" algn="ctr">
                      <a:solidFill>
                        <a:srgbClr val="000000"/>
                      </a:solidFill>
                    </a:lnL>
                    <a:lnR w="12700" algn="ctr">
                      <a:solidFill>
                        <a:srgbClr val="000000"/>
                      </a:solid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solidFill>
                        <a:srgbClr val="000000"/>
                      </a:solidFill>
                    </a:lnL>
                    <a:lnR w="12700" algn="ctr">
                      <a:no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L</a:t>
                      </a:r>
                      <a:endParaRPr/>
                    </a:p>
                  </a:txBody>
                  <a:tcPr anchor="ctr">
                    <a:lnL w="12700" algn="ctr">
                      <a:noFill/>
                    </a:lnL>
                    <a:lnR w="12700" algn="ctr">
                      <a:solidFill>
                        <a:srgbClr val="000000"/>
                      </a:solid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solidFill>
                        <a:srgbClr val="000000"/>
                      </a:solidFill>
                    </a:lnL>
                    <a:lnR w="12700" algn="ctr">
                      <a:solidFill>
                        <a:srgbClr val="000000"/>
                      </a:solid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solidFill>
                        <a:srgbClr val="000000"/>
                      </a:solidFill>
                    </a:lnL>
                    <a:lnR w="12700" algn="ctr">
                      <a:no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noFill/>
                    </a:lnL>
                    <a:lnR w="12700" algn="ctr">
                      <a:no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noFill/>
                    </a:lnL>
                    <a:lnR w="12700" algn="ctr">
                      <a:no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noFill/>
                    </a:lnL>
                    <a:lnR w="12700" algn="ctr">
                      <a:solidFill>
                        <a:srgbClr val="000000"/>
                      </a:solidFill>
                    </a:lnR>
                    <a:lnT w="12700" algn="ctr">
                      <a:noFill/>
                    </a:lnT>
                    <a:lnB w="12700" algn="ctr">
                      <a:noFill/>
                    </a:lnB>
                    <a:noFill/>
                  </a:tcPr>
                </a:tc>
                <a:tc>
                  <a:txBody>
                    <a:bodyPr/>
                    <a:p>
                      <a:pPr marL="0" marR="0" lvl="0" indent="0" algn="l" defTabSz="914400">
                        <a:lnSpc>
                          <a:spcPct val="100000"/>
                        </a:lnSpc>
                        <a:spcBef>
                          <a:spcPts val="0"/>
                        </a:spcBef>
                        <a:spcAft>
                          <a:spcPts val="0"/>
                        </a:spcAft>
                        <a:buClr>
                          <a:schemeClr val="accent2"/>
                        </a:buClr>
                        <a:buSzTx/>
                        <a:buFont typeface="Wingdings"/>
                        <a:buNone/>
                        <a:defRPr/>
                      </a:pPr>
                      <a:endParaRPr lang="en-GB" sz="2000" b="1" i="0" u="none" strike="noStrike" cap="none">
                        <a:ln>
                          <a:noFill/>
                        </a:ln>
                        <a:solidFill>
                          <a:srgbClr val="000099"/>
                        </a:solidFill>
                        <a:latin typeface="Times New Roman"/>
                        <a:ea typeface="楷体_GB2312"/>
                      </a:endParaRPr>
                    </a:p>
                  </a:txBody>
                  <a:tcPr anchor="ctr">
                    <a:lnL w="12700" algn="ctr">
                      <a:solidFill>
                        <a:srgbClr val="000000"/>
                      </a:solidFill>
                    </a:lnL>
                    <a:lnR w="12700" algn="ctr">
                      <a:no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zh-CN" sz="2000" b="1" i="0" u="none" strike="noStrike" cap="none">
                          <a:ln>
                            <a:noFill/>
                          </a:ln>
                          <a:solidFill>
                            <a:srgbClr val="000099"/>
                          </a:solidFill>
                          <a:latin typeface="Times New Roman"/>
                          <a:ea typeface="楷体_GB2312"/>
                          <a:cs typeface="Times New Roman"/>
                        </a:rPr>
                        <a:t>保</a:t>
                      </a:r>
                      <a:endParaRPr/>
                    </a:p>
                  </a:txBody>
                  <a:tcPr anchor="ctr">
                    <a:lnL w="12700" algn="ctr">
                      <a:noFill/>
                    </a:lnL>
                    <a:lnR w="12700" algn="ctr">
                      <a:no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zh-CN" sz="2000" b="1" i="0" u="none" strike="noStrike" cap="none">
                          <a:ln>
                            <a:noFill/>
                          </a:ln>
                          <a:solidFill>
                            <a:srgbClr val="000099"/>
                          </a:solidFill>
                          <a:latin typeface="Times New Roman"/>
                          <a:ea typeface="楷体_GB2312"/>
                          <a:cs typeface="Times New Roman"/>
                        </a:rPr>
                        <a:t>持</a:t>
                      </a:r>
                      <a:endParaRPr/>
                    </a:p>
                  </a:txBody>
                  <a:tcPr anchor="ctr">
                    <a:lnL w="12700" algn="ctr">
                      <a:noFill/>
                    </a:lnL>
                    <a:lnR w="12700" algn="ctr">
                      <a:noFill/>
                    </a:lnR>
                    <a:lnT w="12700" algn="ctr">
                      <a:noFill/>
                    </a:lnT>
                    <a:lnB w="12700" algn="ctr">
                      <a:noFill/>
                    </a:lnB>
                    <a:noFill/>
                  </a:tcPr>
                </a:tc>
                <a:tc>
                  <a:txBody>
                    <a:bodyPr/>
                    <a:p>
                      <a:pPr marL="0" marR="0" lvl="0" indent="0" algn="l" defTabSz="914400">
                        <a:lnSpc>
                          <a:spcPct val="100000"/>
                        </a:lnSpc>
                        <a:spcBef>
                          <a:spcPts val="0"/>
                        </a:spcBef>
                        <a:spcAft>
                          <a:spcPts val="0"/>
                        </a:spcAft>
                        <a:buClr>
                          <a:schemeClr val="accent2"/>
                        </a:buClr>
                        <a:buSzTx/>
                        <a:buFont typeface="Wingdings"/>
                        <a:buNone/>
                        <a:defRPr/>
                      </a:pPr>
                      <a:endParaRPr lang="en-GB" sz="2000" b="1" i="0" u="none" strike="noStrike" cap="none">
                        <a:ln>
                          <a:noFill/>
                        </a:ln>
                        <a:solidFill>
                          <a:srgbClr val="000099"/>
                        </a:solidFill>
                        <a:latin typeface="Times New Roman"/>
                        <a:ea typeface="楷体_GB2312"/>
                      </a:endParaRPr>
                    </a:p>
                  </a:txBody>
                  <a:tcPr anchor="ctr">
                    <a:lnL w="12700" algn="ctr">
                      <a:noFill/>
                    </a:lnL>
                    <a:lnR w="12700" algn="ctr">
                      <a:solidFill>
                        <a:srgbClr val="000000"/>
                      </a:solidFill>
                    </a:lnR>
                    <a:lnT w="12700" algn="ctr">
                      <a:noFill/>
                    </a:lnT>
                    <a:lnB w="12700" algn="ctr">
                      <a:no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solidFill>
                        <a:srgbClr val="000000"/>
                      </a:solidFill>
                    </a:lnL>
                    <a:lnR w="12700" algn="ctr">
                      <a:noFill/>
                    </a:lnR>
                    <a:lnT w="12700" algn="ctr">
                      <a:noFill/>
                    </a:lnT>
                    <a:lnB w="12700" algn="ctr">
                      <a:noFill/>
                    </a:lnB>
                    <a:noFill/>
                  </a:tcPr>
                </a:tc>
              </a:tr>
              <a:tr h="1016000">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H</a:t>
                      </a:r>
                      <a:endParaRPr/>
                    </a:p>
                  </a:txBody>
                  <a:tcPr anchor="ctr">
                    <a:lnL w="12700" algn="ctr">
                      <a:noFill/>
                    </a:lnL>
                    <a:lnR w="12700" algn="ctr">
                      <a:solidFill>
                        <a:srgbClr val="000000"/>
                      </a:solidFill>
                    </a:lnR>
                    <a:lnT w="12700" algn="ctr">
                      <a:no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H</a:t>
                      </a:r>
                      <a:endParaRPr/>
                    </a:p>
                  </a:txBody>
                  <a:tcPr anchor="ctr">
                    <a:lnL w="12700" algn="ctr">
                      <a:solidFill>
                        <a:srgbClr val="000000"/>
                      </a:solidFill>
                    </a:lnL>
                    <a:lnR w="12700" algn="ctr">
                      <a:solidFill>
                        <a:srgbClr val="000000"/>
                      </a:solidFill>
                    </a:lnR>
                    <a:lnT w="12700" algn="ctr">
                      <a:no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H</a:t>
                      </a:r>
                      <a:endParaRPr/>
                    </a:p>
                  </a:txBody>
                  <a:tcPr anchor="ctr">
                    <a:lnL w="12700" algn="ctr">
                      <a:solidFill>
                        <a:srgbClr val="000000"/>
                      </a:solidFill>
                    </a:lnL>
                    <a:lnR w="12700" algn="ctr">
                      <a:noFill/>
                    </a:lnR>
                    <a:lnT w="12700" algn="ctr">
                      <a:no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H</a:t>
                      </a:r>
                      <a:endParaRPr/>
                    </a:p>
                  </a:txBody>
                  <a:tcPr anchor="ctr">
                    <a:lnL w="12700" algn="ctr">
                      <a:noFill/>
                    </a:lnL>
                    <a:lnR w="12700" algn="ctr">
                      <a:solidFill>
                        <a:srgbClr val="000000"/>
                      </a:solidFill>
                    </a:lnR>
                    <a:lnT w="12700" algn="ctr">
                      <a:no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solidFill>
                        <a:srgbClr val="000000"/>
                      </a:solidFill>
                    </a:lnL>
                    <a:lnR w="12700" algn="ctr">
                      <a:solidFill>
                        <a:srgbClr val="000000"/>
                      </a:solidFill>
                    </a:lnR>
                    <a:lnT w="12700" algn="ctr">
                      <a:no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solidFill>
                        <a:srgbClr val="000000"/>
                      </a:solidFill>
                    </a:lnL>
                    <a:lnR w="12700" algn="ctr">
                      <a:noFill/>
                    </a:lnR>
                    <a:lnT w="12700" algn="ctr">
                      <a:no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noFill/>
                    </a:lnL>
                    <a:lnR w="12700" algn="ctr">
                      <a:noFill/>
                    </a:lnR>
                    <a:lnT w="12700" algn="ctr">
                      <a:no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noFill/>
                    </a:lnL>
                    <a:lnR w="12700" algn="ctr">
                      <a:noFill/>
                    </a:lnR>
                    <a:lnT w="12700" algn="ctr">
                      <a:no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noFill/>
                    </a:lnL>
                    <a:lnR w="12700" algn="ctr">
                      <a:solidFill>
                        <a:srgbClr val="000000"/>
                      </a:solidFill>
                    </a:lnR>
                    <a:lnT w="12700" algn="ctr">
                      <a:noFill/>
                    </a:lnT>
                    <a:lnB w="25400" algn="ctr">
                      <a:solidFill>
                        <a:srgbClr val="000000"/>
                      </a:solidFill>
                    </a:lnB>
                    <a:noFill/>
                  </a:tcPr>
                </a:tc>
                <a:tc>
                  <a:txBody>
                    <a:bodyPr/>
                    <a:p>
                      <a:pPr marL="0" marR="0" lvl="0" indent="0" algn="l" defTabSz="914400">
                        <a:lnSpc>
                          <a:spcPct val="100000"/>
                        </a:lnSpc>
                        <a:spcBef>
                          <a:spcPts val="0"/>
                        </a:spcBef>
                        <a:spcAft>
                          <a:spcPts val="0"/>
                        </a:spcAft>
                        <a:buClr>
                          <a:schemeClr val="accent2"/>
                        </a:buClr>
                        <a:buSzTx/>
                        <a:buFont typeface="Wingdings"/>
                        <a:buNone/>
                        <a:defRPr/>
                      </a:pPr>
                      <a:endParaRPr lang="en-GB" sz="2000" b="1" i="0" u="none" strike="noStrike" cap="none">
                        <a:ln>
                          <a:noFill/>
                        </a:ln>
                        <a:solidFill>
                          <a:srgbClr val="000099"/>
                        </a:solidFill>
                        <a:latin typeface="Times New Roman"/>
                        <a:ea typeface="楷体_GB2312"/>
                      </a:endParaRPr>
                    </a:p>
                  </a:txBody>
                  <a:tcPr anchor="ctr">
                    <a:lnL w="12700" algn="ctr">
                      <a:solidFill>
                        <a:srgbClr val="000000"/>
                      </a:solidFill>
                    </a:lnL>
                    <a:lnR w="12700" algn="ctr">
                      <a:noFill/>
                    </a:lnR>
                    <a:lnT w="12700" algn="ctr">
                      <a:no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zh-CN" sz="2000" b="1" i="0" u="none" strike="noStrike" cap="none">
                          <a:ln>
                            <a:noFill/>
                          </a:ln>
                          <a:solidFill>
                            <a:srgbClr val="000099"/>
                          </a:solidFill>
                          <a:latin typeface="Times New Roman"/>
                          <a:ea typeface="楷体_GB2312"/>
                          <a:cs typeface="Times New Roman"/>
                        </a:rPr>
                        <a:t>计</a:t>
                      </a:r>
                      <a:endParaRPr/>
                    </a:p>
                  </a:txBody>
                  <a:tcPr anchor="ctr">
                    <a:lnL w="12700" algn="ctr">
                      <a:noFill/>
                    </a:lnL>
                    <a:lnR w="12700" algn="ctr">
                      <a:noFill/>
                    </a:lnR>
                    <a:lnT w="12700" algn="ctr">
                      <a:no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zh-CN" sz="2000" b="1" i="0" u="none" strike="noStrike" cap="none">
                          <a:ln>
                            <a:noFill/>
                          </a:ln>
                          <a:solidFill>
                            <a:srgbClr val="000099"/>
                          </a:solidFill>
                          <a:latin typeface="Times New Roman"/>
                          <a:ea typeface="楷体_GB2312"/>
                          <a:cs typeface="Times New Roman"/>
                        </a:rPr>
                        <a:t>数</a:t>
                      </a:r>
                      <a:endParaRPr/>
                    </a:p>
                  </a:txBody>
                  <a:tcPr anchor="ctr">
                    <a:lnL w="12700" algn="ctr">
                      <a:noFill/>
                    </a:lnL>
                    <a:lnR w="12700" algn="ctr">
                      <a:noFill/>
                    </a:lnR>
                    <a:lnT w="12700" algn="ctr">
                      <a:noFill/>
                    </a:lnT>
                    <a:lnB w="25400" algn="ctr">
                      <a:solidFill>
                        <a:srgbClr val="000000"/>
                      </a:solidFill>
                    </a:lnB>
                    <a:noFill/>
                  </a:tcPr>
                </a:tc>
                <a:tc>
                  <a:txBody>
                    <a:bodyPr/>
                    <a:p>
                      <a:pPr marL="0" marR="0" lvl="0" indent="0" algn="l" defTabSz="914400">
                        <a:lnSpc>
                          <a:spcPct val="100000"/>
                        </a:lnSpc>
                        <a:spcBef>
                          <a:spcPts val="0"/>
                        </a:spcBef>
                        <a:spcAft>
                          <a:spcPts val="0"/>
                        </a:spcAft>
                        <a:buClr>
                          <a:schemeClr val="accent2"/>
                        </a:buClr>
                        <a:buSzTx/>
                        <a:buFont typeface="Wingdings"/>
                        <a:buNone/>
                        <a:defRPr/>
                      </a:pPr>
                      <a:endParaRPr lang="en-GB" sz="2000" b="1" i="0" u="none" strike="noStrike" cap="none">
                        <a:ln>
                          <a:noFill/>
                        </a:ln>
                        <a:solidFill>
                          <a:srgbClr val="000099"/>
                        </a:solidFill>
                        <a:latin typeface="Times New Roman"/>
                        <a:ea typeface="楷体_GB2312"/>
                      </a:endParaRPr>
                    </a:p>
                  </a:txBody>
                  <a:tcPr anchor="ctr">
                    <a:lnL w="12700" algn="ctr">
                      <a:noFill/>
                    </a:lnL>
                    <a:lnR w="12700" algn="ctr">
                      <a:solidFill>
                        <a:srgbClr val="000000"/>
                      </a:solidFill>
                    </a:lnR>
                    <a:lnT w="12700" algn="ctr">
                      <a:no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99"/>
                          </a:solidFill>
                          <a:latin typeface="Times New Roman"/>
                          <a:ea typeface="楷体_GB2312"/>
                          <a:cs typeface="Times New Roman"/>
                        </a:rPr>
                        <a:t>*</a:t>
                      </a:r>
                      <a:endParaRPr/>
                    </a:p>
                  </a:txBody>
                  <a:tcPr anchor="ctr">
                    <a:lnL w="12700" algn="ctr">
                      <a:solidFill>
                        <a:srgbClr val="000000"/>
                      </a:solidFill>
                    </a:lnL>
                    <a:lnR w="12700" algn="ctr">
                      <a:noFill/>
                    </a:lnR>
                    <a:lnT w="12700" algn="ctr">
                      <a:noFill/>
                    </a:lnT>
                    <a:lnB w="25400" algn="ctr">
                      <a:solidFill>
                        <a:srgbClr val="000000"/>
                      </a:solidFill>
                    </a:lnB>
                    <a:noFill/>
                  </a:tcPr>
                </a:tc>
              </a:tr>
            </a:tbl>
          </a:graphicData>
        </a:graphic>
      </p:graphicFrame>
      <p:sp>
        <p:nvSpPr>
          <p:cNvPr id="399476" name="Rectangle 116"/>
          <p:cNvSpPr>
            <a:spLocks noChangeArrowheads="1"/>
          </p:cNvSpPr>
          <p:nvPr/>
        </p:nvSpPr>
        <p:spPr bwMode="auto">
          <a:xfrm>
            <a:off x="0" y="3362324"/>
            <a:ext cx="9144000" cy="0"/>
          </a:xfrm>
          <a:prstGeom prst="rect">
            <a:avLst/>
          </a:prstGeom>
          <a:noFill/>
          <a:ln>
            <a:noFill/>
          </a:ln>
          <a:effectLst/>
        </p:spPr>
        <p:txBody>
          <a:bodyPr wrap="none" anchor="ctr">
            <a:spAutoFit/>
          </a:bodyPr>
          <a:lstStyle/>
          <a:p>
            <a:pPr>
              <a:defRPr/>
            </a:pPr>
            <a:endParaRPr lang="zh-CN"/>
          </a:p>
        </p:txBody>
      </p:sp>
      <p:graphicFrame>
        <p:nvGraphicFramePr>
          <p:cNvPr id="399477" name="Object 117"/>
          <p:cNvGraphicFramePr>
            <a:graphicFrameLocks xmlns:a="http://schemas.openxmlformats.org/drawingml/2006/main" noChangeAspect="1"/>
          </p:cNvGraphicFramePr>
          <p:nvPr/>
        </p:nvGraphicFramePr>
        <p:xfrm>
          <a:off x="1258888" y="2565400"/>
          <a:ext cx="530225" cy="368300"/>
        </p:xfrm>
        <a:graphic>
          <a:graphicData uri="http://schemas.openxmlformats.org/presentationml/2006/ole">
            <p:oleObj name="oleObj" r:id="rId4" imgW="393065" imgH="278765" progId="Equation.3">
              <p:embed/>
              <p:pic>
                <p:nvPicPr>
                  <p:cNvPr id="399477" name="Object 117"/>
                  <p:cNvPicPr/>
                  <p:nvPr/>
                </p:nvPicPr>
                <p:blipFill>
                  <a:blip r:embed="rId3"/>
                  <a:stretch/>
                </p:blipFill>
                <p:spPr bwMode="auto">
                  <a:xfrm>
                    <a:off x="1258888" y="2565400"/>
                    <a:ext cx="530225" cy="368300"/>
                  </a:xfrm>
                  <a:prstGeom prst="rect">
                    <a:avLst/>
                  </a:prstGeom>
                </p:spPr>
              </p:pic>
            </p:oleObj>
          </a:graphicData>
        </a:graphic>
      </p:graphicFrame>
      <p:sp>
        <p:nvSpPr>
          <p:cNvPr id="399478" name="Rectangle 118"/>
          <p:cNvSpPr>
            <a:spLocks noChangeArrowheads="1"/>
          </p:cNvSpPr>
          <p:nvPr/>
        </p:nvSpPr>
        <p:spPr bwMode="auto">
          <a:xfrm>
            <a:off x="0" y="3362324"/>
            <a:ext cx="9144000" cy="0"/>
          </a:xfrm>
          <a:prstGeom prst="rect">
            <a:avLst/>
          </a:prstGeom>
          <a:noFill/>
          <a:ln>
            <a:noFill/>
          </a:ln>
          <a:effectLst/>
        </p:spPr>
        <p:txBody>
          <a:bodyPr wrap="none" anchor="ctr">
            <a:spAutoFit/>
          </a:bodyPr>
          <a:lstStyle/>
          <a:p>
            <a:pPr>
              <a:defRPr/>
            </a:pPr>
            <a:endParaRPr lang="zh-CN"/>
          </a:p>
        </p:txBody>
      </p:sp>
      <p:graphicFrame>
        <p:nvGraphicFramePr>
          <p:cNvPr id="399479" name="Object 119"/>
          <p:cNvGraphicFramePr>
            <a:graphicFrameLocks xmlns:a="http://schemas.openxmlformats.org/drawingml/2006/main" noChangeAspect="1"/>
          </p:cNvGraphicFramePr>
          <p:nvPr/>
        </p:nvGraphicFramePr>
        <p:xfrm>
          <a:off x="611188" y="2565400"/>
          <a:ext cx="450850" cy="352425"/>
        </p:xfrm>
        <a:graphic>
          <a:graphicData uri="http://schemas.openxmlformats.org/presentationml/2006/ole">
            <p:oleObj name="oleObj" r:id="rId6" imgW="380365" imgH="290830" progId="Equation.3">
              <p:embed/>
              <p:pic>
                <p:nvPicPr>
                  <p:cNvPr id="399479" name="Object 119"/>
                  <p:cNvPicPr/>
                  <p:nvPr/>
                </p:nvPicPr>
                <p:blipFill>
                  <a:blip r:embed="rId5"/>
                  <a:stretch/>
                </p:blipFill>
                <p:spPr bwMode="auto">
                  <a:xfrm>
                    <a:off x="611188" y="2565400"/>
                    <a:ext cx="450850" cy="352425"/>
                  </a:xfrm>
                  <a:prstGeom prst="rect">
                    <a:avLst/>
                  </a:prstGeom>
                </p:spPr>
              </p:pic>
            </p:oleObj>
          </a:graphicData>
        </a:graphic>
      </p:graphicFrame>
      <p:grpSp>
        <p:nvGrpSpPr>
          <p:cNvPr id="399489" name="Group 129"/>
          <p:cNvGrpSpPr/>
          <p:nvPr/>
        </p:nvGrpSpPr>
        <p:grpSpPr bwMode="auto">
          <a:xfrm>
            <a:off x="900113" y="5827713"/>
            <a:ext cx="1825625" cy="466725"/>
            <a:chOff x="567" y="3671"/>
            <a:chExt cx="1150" cy="293"/>
          </a:xfrm>
        </p:grpSpPr>
        <p:grpSp>
          <p:nvGrpSpPr>
            <p:cNvPr id="399473" name="Group 113"/>
            <p:cNvGrpSpPr/>
            <p:nvPr/>
          </p:nvGrpSpPr>
          <p:grpSpPr bwMode="auto">
            <a:xfrm>
              <a:off x="567" y="3671"/>
              <a:ext cx="1150" cy="293"/>
              <a:chOff x="567" y="3294"/>
              <a:chExt cx="1150" cy="293"/>
            </a:xfrm>
          </p:grpSpPr>
          <p:sp>
            <p:nvSpPr>
              <p:cNvPr id="399474" name="Rectangle 114"/>
              <p:cNvSpPr>
                <a:spLocks noChangeArrowheads="1"/>
              </p:cNvSpPr>
              <p:nvPr/>
            </p:nvSpPr>
            <p:spPr bwMode="auto">
              <a:xfrm>
                <a:off x="567" y="3294"/>
                <a:ext cx="1150" cy="293"/>
              </a:xfrm>
              <a:prstGeom prst="rect">
                <a:avLst/>
              </a:prstGeom>
              <a:noFill/>
              <a:ln w="9525">
                <a:solidFill>
                  <a:srgbClr val="CF2348">
                    <a:alpha val="0"/>
                  </a:srgbClr>
                </a:solidFill>
                <a:miter lim="800000"/>
                <a:headEnd/>
                <a:tailEnd/>
              </a:ln>
              <a:effectLst/>
            </p:spPr>
            <p:txBody>
              <a:bodyPr wrap="none">
                <a:spAutoFit/>
              </a:bodyPr>
              <a:lstStyle/>
              <a:p>
                <a:pPr algn="l">
                  <a:defRPr/>
                </a:pPr>
                <a:r>
                  <a:rPr lang="en-US" i="1">
                    <a:solidFill>
                      <a:srgbClr val="CF2348"/>
                    </a:solidFill>
                    <a:latin typeface="Times New Roman"/>
                    <a:ea typeface="楷体_GB2312"/>
                  </a:rPr>
                  <a:t>CR</a:t>
                </a:r>
                <a:r>
                  <a:rPr lang="zh-CN">
                    <a:solidFill>
                      <a:srgbClr val="CF2348"/>
                    </a:solidFill>
                    <a:latin typeface="楷体_GB2312"/>
                    <a:ea typeface="楷体_GB2312"/>
                  </a:rPr>
                  <a:t>的作用？</a:t>
                </a:r>
                <a:endParaRPr/>
              </a:p>
            </p:txBody>
          </p:sp>
          <p:sp>
            <p:nvSpPr>
              <p:cNvPr id="399475" name="Line 115"/>
              <p:cNvSpPr>
                <a:spLocks noChangeShapeType="1"/>
              </p:cNvSpPr>
              <p:nvPr/>
            </p:nvSpPr>
            <p:spPr bwMode="auto">
              <a:xfrm>
                <a:off x="657" y="3336"/>
                <a:ext cx="206" cy="0"/>
              </a:xfrm>
              <a:prstGeom prst="line">
                <a:avLst/>
              </a:prstGeom>
              <a:noFill/>
              <a:ln w="28575">
                <a:solidFill>
                  <a:schemeClr val="tx2">
                    <a:alpha val="0"/>
                  </a:schemeClr>
                </a:solidFill>
                <a:round/>
                <a:headEnd/>
                <a:tailEnd/>
              </a:ln>
              <a:effectLst/>
            </p:spPr>
            <p:txBody>
              <a:bodyPr/>
              <a:lstStyle/>
              <a:p>
                <a:pPr>
                  <a:defRPr/>
                </a:pPr>
                <a:endParaRPr lang="zh-CN"/>
              </a:p>
            </p:txBody>
          </p:sp>
        </p:grpSp>
        <p:sp>
          <p:nvSpPr>
            <p:cNvPr id="399487" name="Line 127"/>
            <p:cNvSpPr>
              <a:spLocks noChangeShapeType="1"/>
            </p:cNvSpPr>
            <p:nvPr/>
          </p:nvSpPr>
          <p:spPr bwMode="auto">
            <a:xfrm>
              <a:off x="680" y="3724"/>
              <a:ext cx="204" cy="0"/>
            </a:xfrm>
            <a:prstGeom prst="line">
              <a:avLst/>
            </a:prstGeom>
            <a:noFill/>
            <a:ln w="19050">
              <a:solidFill>
                <a:srgbClr val="CC0099"/>
              </a:solidFill>
              <a:round/>
              <a:headEnd/>
              <a:tailEnd/>
            </a:ln>
            <a:effectLst/>
          </p:spPr>
          <p:txBody>
            <a:bodyPr wrap="none"/>
            <a:lstStyle/>
            <a:p>
              <a:pPr>
                <a:defRPr/>
              </a:pPr>
              <a:endParaRPr lang="zh-CN"/>
            </a:p>
          </p:txBody>
        </p:sp>
      </p:grpSp>
      <p:grpSp>
        <p:nvGrpSpPr>
          <p:cNvPr id="399490" name="Group 130"/>
          <p:cNvGrpSpPr/>
          <p:nvPr/>
        </p:nvGrpSpPr>
        <p:grpSpPr bwMode="auto">
          <a:xfrm>
            <a:off x="5219700" y="5805488"/>
            <a:ext cx="2052638" cy="466725"/>
            <a:chOff x="3288" y="3657"/>
            <a:chExt cx="1293" cy="293"/>
          </a:xfrm>
        </p:grpSpPr>
        <p:grpSp>
          <p:nvGrpSpPr>
            <p:cNvPr id="399480" name="Group 120"/>
            <p:cNvGrpSpPr/>
            <p:nvPr/>
          </p:nvGrpSpPr>
          <p:grpSpPr bwMode="auto">
            <a:xfrm>
              <a:off x="3288" y="3657"/>
              <a:ext cx="1293" cy="293"/>
              <a:chOff x="3515" y="3295"/>
              <a:chExt cx="1293" cy="293"/>
            </a:xfrm>
          </p:grpSpPr>
          <p:sp>
            <p:nvSpPr>
              <p:cNvPr id="399481" name="Rectangle 121"/>
              <p:cNvSpPr>
                <a:spLocks noChangeArrowheads="1"/>
              </p:cNvSpPr>
              <p:nvPr/>
            </p:nvSpPr>
            <p:spPr bwMode="auto">
              <a:xfrm>
                <a:off x="3515" y="3295"/>
                <a:ext cx="1293" cy="293"/>
              </a:xfrm>
              <a:prstGeom prst="rect">
                <a:avLst/>
              </a:prstGeom>
              <a:noFill/>
              <a:ln w="9525">
                <a:solidFill>
                  <a:schemeClr val="hlink">
                    <a:alpha val="0"/>
                  </a:schemeClr>
                </a:solidFill>
                <a:miter lim="800000"/>
                <a:headEnd/>
                <a:tailEnd/>
              </a:ln>
              <a:effectLst/>
            </p:spPr>
            <p:txBody>
              <a:bodyPr>
                <a:spAutoFit/>
              </a:bodyPr>
              <a:lstStyle/>
              <a:p>
                <a:pPr algn="l">
                  <a:defRPr/>
                </a:pPr>
                <a:r>
                  <a:rPr lang="en-US" i="1">
                    <a:solidFill>
                      <a:srgbClr val="CF2348"/>
                    </a:solidFill>
                    <a:latin typeface="Times New Roman"/>
                    <a:ea typeface="楷体_GB2312"/>
                  </a:rPr>
                  <a:t>PE</a:t>
                </a:r>
                <a:r>
                  <a:rPr lang="zh-CN">
                    <a:solidFill>
                      <a:srgbClr val="CF2348"/>
                    </a:solidFill>
                    <a:latin typeface="楷体_GB2312"/>
                    <a:ea typeface="楷体_GB2312"/>
                  </a:rPr>
                  <a:t>的作用？</a:t>
                </a:r>
                <a:endParaRPr/>
              </a:p>
            </p:txBody>
          </p:sp>
          <p:sp>
            <p:nvSpPr>
              <p:cNvPr id="399482" name="Line 122"/>
              <p:cNvSpPr>
                <a:spLocks noChangeShapeType="1"/>
              </p:cNvSpPr>
              <p:nvPr/>
            </p:nvSpPr>
            <p:spPr bwMode="auto">
              <a:xfrm>
                <a:off x="3583" y="3337"/>
                <a:ext cx="240" cy="0"/>
              </a:xfrm>
              <a:prstGeom prst="line">
                <a:avLst/>
              </a:prstGeom>
              <a:noFill/>
              <a:ln w="28575">
                <a:solidFill>
                  <a:schemeClr val="tx2">
                    <a:alpha val="0"/>
                  </a:schemeClr>
                </a:solidFill>
                <a:round/>
                <a:headEnd/>
                <a:tailEnd/>
              </a:ln>
              <a:effectLst/>
            </p:spPr>
            <p:txBody>
              <a:bodyPr/>
              <a:lstStyle/>
              <a:p>
                <a:pPr>
                  <a:defRPr/>
                </a:pPr>
                <a:endParaRPr lang="zh-CN"/>
              </a:p>
            </p:txBody>
          </p:sp>
        </p:grpSp>
        <p:sp>
          <p:nvSpPr>
            <p:cNvPr id="399488" name="Line 128"/>
            <p:cNvSpPr>
              <a:spLocks noChangeShapeType="1"/>
            </p:cNvSpPr>
            <p:nvPr/>
          </p:nvSpPr>
          <p:spPr bwMode="auto">
            <a:xfrm>
              <a:off x="3379" y="3702"/>
              <a:ext cx="204" cy="0"/>
            </a:xfrm>
            <a:prstGeom prst="line">
              <a:avLst/>
            </a:prstGeom>
            <a:noFill/>
            <a:ln w="19050">
              <a:solidFill>
                <a:srgbClr val="CC0099"/>
              </a:solidFill>
              <a:round/>
              <a:headEnd/>
              <a:tailEnd/>
            </a:ln>
            <a:effectLst/>
          </p:spPr>
          <p:txBody>
            <a:bodyPr wrap="none"/>
            <a:lstStyle/>
            <a:p>
              <a:pPr>
                <a:defRPr/>
              </a:pPr>
              <a:endParaRPr lang="zh-CN"/>
            </a:p>
          </p:txBody>
        </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399489"/>
                                        </p:tgtEl>
                                        <p:attrNameLst>
                                          <p:attrName>style.visibility</p:attrName>
                                        </p:attrNameLst>
                                      </p:cBhvr>
                                      <p:to>
                                        <p:strVal val="visible"/>
                                      </p:to>
                                    </p:set>
                                    <p:animEffect transition="in" filter="strips(downRight)">
                                      <p:cBhvr>
                                        <p:cTn id="7" dur="500"/>
                                        <p:tgtEl>
                                          <p:spTgt spid="39948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nodeType="clickEffect">
                                  <p:stCondLst>
                                    <p:cond delay="0"/>
                                  </p:stCondLst>
                                  <p:childTnLst>
                                    <p:set>
                                      <p:cBhvr>
                                        <p:cTn id="11" dur="1" fill="hold">
                                          <p:stCondLst>
                                            <p:cond delay="0"/>
                                          </p:stCondLst>
                                        </p:cTn>
                                        <p:tgtEl>
                                          <p:spTgt spid="399490"/>
                                        </p:tgtEl>
                                        <p:attrNameLst>
                                          <p:attrName>style.visibility</p:attrName>
                                        </p:attrNameLst>
                                      </p:cBhvr>
                                      <p:to>
                                        <p:strVal val="visible"/>
                                      </p:to>
                                    </p:set>
                                    <p:animEffect transition="in" filter="strips(downLeft)">
                                      <p:cBhvr>
                                        <p:cTn id="12" dur="500"/>
                                        <p:tgtEl>
                                          <p:spTgt spid="399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 name="矩形 1"/>
          <p:cNvSpPr/>
          <p:nvPr/>
        </p:nvSpPr>
        <p:spPr bwMode="auto">
          <a:xfrm>
            <a:off x="467544" y="2276872"/>
            <a:ext cx="7110536" cy="3152338"/>
          </a:xfrm>
          <a:prstGeom prst="rect">
            <a:avLst/>
          </a:prstGeom>
        </p:spPr>
        <p:txBody>
          <a:bodyPr wrap="square">
            <a:spAutoFit/>
          </a:bodyPr>
          <a:lstStyle/>
          <a:p>
            <a:pPr algn="l">
              <a:lnSpc>
                <a:spcPct val="120000"/>
              </a:lnSpc>
              <a:defRPr/>
            </a:pPr>
            <a:r>
              <a:rPr lang="en-US">
                <a:solidFill>
                  <a:srgbClr val="000066"/>
                </a:solidFill>
                <a:latin typeface="Times New Roman"/>
                <a:ea typeface="楷体_GB2312"/>
              </a:rPr>
              <a:t>always @(</a:t>
            </a:r>
            <a:r>
              <a:rPr lang="en-US">
                <a:solidFill>
                  <a:srgbClr val="000066"/>
                </a:solidFill>
                <a:latin typeface="Times New Roman"/>
                <a:ea typeface="楷体_GB2312"/>
              </a:rPr>
              <a:t>posedge</a:t>
            </a:r>
            <a:r>
              <a:rPr lang="en-US">
                <a:solidFill>
                  <a:srgbClr val="000066"/>
                </a:solidFill>
                <a:latin typeface="Times New Roman"/>
                <a:ea typeface="楷体_GB2312"/>
              </a:rPr>
              <a:t> CP, </a:t>
            </a:r>
            <a:r>
              <a:rPr lang="en-US">
                <a:solidFill>
                  <a:srgbClr val="000066"/>
                </a:solidFill>
                <a:latin typeface="Times New Roman"/>
                <a:ea typeface="楷体_GB2312"/>
              </a:rPr>
              <a:t>negedge</a:t>
            </a:r>
            <a:r>
              <a:rPr lang="en-US">
                <a:solidFill>
                  <a:srgbClr val="000066"/>
                </a:solidFill>
                <a:latin typeface="Times New Roman"/>
                <a:ea typeface="楷体_GB2312"/>
              </a:rPr>
              <a:t> CR)  //Verilog 2001, 2005 syntax</a:t>
            </a:r>
            <a:endParaRPr/>
          </a:p>
          <a:p>
            <a:pPr algn="l">
              <a:lnSpc>
                <a:spcPct val="120000"/>
              </a:lnSpc>
              <a:defRPr/>
            </a:pPr>
            <a:r>
              <a:rPr lang="en-US">
                <a:solidFill>
                  <a:srgbClr val="000066"/>
                </a:solidFill>
                <a:latin typeface="Times New Roman"/>
                <a:ea typeface="楷体_GB2312"/>
              </a:rPr>
              <a:t>      if (~CR) Q&lt;=4'b0000;          //</a:t>
            </a:r>
            <a:r>
              <a:rPr lang="zh-CN">
                <a:solidFill>
                  <a:srgbClr val="000066"/>
                </a:solidFill>
                <a:latin typeface="Times New Roman"/>
                <a:ea typeface="楷体_GB2312"/>
              </a:rPr>
              <a:t>实现异步清零功能</a:t>
            </a:r>
            <a:endParaRPr/>
          </a:p>
          <a:p>
            <a:pPr algn="l">
              <a:lnSpc>
                <a:spcPct val="120000"/>
              </a:lnSpc>
              <a:defRPr/>
            </a:pPr>
            <a:r>
              <a:rPr lang="zh-CN">
                <a:solidFill>
                  <a:srgbClr val="000066"/>
                </a:solidFill>
                <a:latin typeface="Times New Roman"/>
                <a:ea typeface="楷体_GB2312"/>
              </a:rPr>
              <a:t>      </a:t>
            </a:r>
            <a:r>
              <a:rPr lang="en-US">
                <a:solidFill>
                  <a:srgbClr val="000066"/>
                </a:solidFill>
                <a:latin typeface="Times New Roman"/>
                <a:ea typeface="楷体_GB2312"/>
              </a:rPr>
              <a:t>else if (~PE) Q&lt;=D;	         //PE=0, </a:t>
            </a:r>
            <a:r>
              <a:rPr lang="zh-CN">
                <a:solidFill>
                  <a:srgbClr val="000066"/>
                </a:solidFill>
                <a:latin typeface="Times New Roman"/>
                <a:ea typeface="楷体_GB2312"/>
              </a:rPr>
              <a:t>同步装入输入数据</a:t>
            </a:r>
            <a:endParaRPr/>
          </a:p>
          <a:p>
            <a:pPr algn="l">
              <a:lnSpc>
                <a:spcPct val="120000"/>
              </a:lnSpc>
              <a:defRPr/>
            </a:pPr>
            <a:r>
              <a:rPr lang="zh-CN">
                <a:solidFill>
                  <a:srgbClr val="000066"/>
                </a:solidFill>
                <a:latin typeface="Times New Roman"/>
                <a:ea typeface="楷体_GB2312"/>
              </a:rPr>
              <a:t>      </a:t>
            </a:r>
            <a:r>
              <a:rPr lang="en-US">
                <a:solidFill>
                  <a:srgbClr val="000066"/>
                </a:solidFill>
                <a:latin typeface="Times New Roman"/>
                <a:ea typeface="楷体_GB2312"/>
              </a:rPr>
              <a:t>else if (CE) Q&lt;=Q+1'b1;      //</a:t>
            </a:r>
            <a:r>
              <a:rPr lang="zh-CN">
                <a:solidFill>
                  <a:srgbClr val="000066"/>
                </a:solidFill>
                <a:latin typeface="Times New Roman"/>
                <a:ea typeface="楷体_GB2312"/>
              </a:rPr>
              <a:t>加</a:t>
            </a:r>
            <a:r>
              <a:rPr lang="en-US">
                <a:solidFill>
                  <a:srgbClr val="000066"/>
                </a:solidFill>
                <a:latin typeface="Times New Roman"/>
                <a:ea typeface="楷体_GB2312"/>
              </a:rPr>
              <a:t>1</a:t>
            </a:r>
            <a:r>
              <a:rPr lang="zh-CN">
                <a:solidFill>
                  <a:srgbClr val="000066"/>
                </a:solidFill>
                <a:latin typeface="Times New Roman"/>
                <a:ea typeface="楷体_GB2312"/>
              </a:rPr>
              <a:t>计数</a:t>
            </a:r>
            <a:endParaRPr/>
          </a:p>
          <a:p>
            <a:pPr algn="l">
              <a:lnSpc>
                <a:spcPct val="120000"/>
              </a:lnSpc>
              <a:defRPr/>
            </a:pPr>
            <a:r>
              <a:rPr lang="zh-CN">
                <a:solidFill>
                  <a:srgbClr val="000066"/>
                </a:solidFill>
                <a:latin typeface="Times New Roman"/>
                <a:ea typeface="楷体_GB2312"/>
              </a:rPr>
              <a:t>       </a:t>
            </a:r>
            <a:r>
              <a:rPr lang="en-US">
                <a:solidFill>
                  <a:srgbClr val="000066"/>
                </a:solidFill>
                <a:latin typeface="Times New Roman"/>
                <a:ea typeface="楷体_GB2312"/>
              </a:rPr>
              <a:t>else Q&lt;=Q;                           //</a:t>
            </a:r>
            <a:r>
              <a:rPr lang="zh-CN">
                <a:solidFill>
                  <a:srgbClr val="000066"/>
                </a:solidFill>
                <a:latin typeface="Times New Roman"/>
                <a:ea typeface="楷体_GB2312"/>
              </a:rPr>
              <a:t>输出保持不变</a:t>
            </a:r>
            <a:endParaRPr/>
          </a:p>
        </p:txBody>
      </p:sp>
      <p:sp>
        <p:nvSpPr>
          <p:cNvPr id="3" name="标题 2"/>
          <p:cNvSpPr txBox="1"/>
          <p:nvPr/>
        </p:nvSpPr>
        <p:spPr bwMode="auto">
          <a:xfrm>
            <a:off x="574675" y="260350"/>
            <a:ext cx="8001000" cy="755650"/>
          </a:xfrm>
          <a:prstGeom prst="rect">
            <a:avLst/>
          </a:prstGeom>
        </p:spPr>
        <p:txBody>
          <a:bodyPr/>
          <a:lstStyle>
            <a:lvl1pPr algn="l">
              <a:spcBef>
                <a:spcPts val="0"/>
              </a:spcBef>
              <a:spcAft>
                <a:spcPts val="0"/>
              </a:spcAft>
              <a:defRPr sz="3800" b="1">
                <a:solidFill>
                  <a:schemeClr val="tx2"/>
                </a:solidFill>
                <a:latin typeface="+mj-lt"/>
                <a:ea typeface="+mj-ea"/>
                <a:cs typeface="+mj-cs"/>
              </a:defRPr>
            </a:lvl1pPr>
            <a:lvl2pPr algn="l">
              <a:spcBef>
                <a:spcPts val="0"/>
              </a:spcBef>
              <a:spcAft>
                <a:spcPts val="0"/>
              </a:spcAft>
              <a:defRPr sz="3800" b="1">
                <a:solidFill>
                  <a:schemeClr val="tx2"/>
                </a:solidFill>
                <a:latin typeface="Arial Narrow"/>
                <a:ea typeface="楷体_GB2312"/>
              </a:defRPr>
            </a:lvl2pPr>
            <a:lvl3pPr algn="l">
              <a:spcBef>
                <a:spcPts val="0"/>
              </a:spcBef>
              <a:spcAft>
                <a:spcPts val="0"/>
              </a:spcAft>
              <a:defRPr sz="3800" b="1">
                <a:solidFill>
                  <a:schemeClr val="tx2"/>
                </a:solidFill>
                <a:latin typeface="Arial Narrow"/>
                <a:ea typeface="楷体_GB2312"/>
              </a:defRPr>
            </a:lvl3pPr>
            <a:lvl4pPr algn="l">
              <a:spcBef>
                <a:spcPts val="0"/>
              </a:spcBef>
              <a:spcAft>
                <a:spcPts val="0"/>
              </a:spcAft>
              <a:defRPr sz="3800" b="1">
                <a:solidFill>
                  <a:schemeClr val="tx2"/>
                </a:solidFill>
                <a:latin typeface="Arial Narrow"/>
                <a:ea typeface="楷体_GB2312"/>
              </a:defRPr>
            </a:lvl4pPr>
            <a:lvl5pPr algn="l">
              <a:spcBef>
                <a:spcPts val="0"/>
              </a:spcBef>
              <a:spcAft>
                <a:spcPts val="0"/>
              </a:spcAft>
              <a:defRPr sz="3800" b="1">
                <a:solidFill>
                  <a:schemeClr val="tx2"/>
                </a:solidFill>
                <a:latin typeface="Arial Narrow"/>
                <a:ea typeface="楷体_GB2312"/>
              </a:defRPr>
            </a:lvl5pPr>
            <a:lvl6pPr marL="457200" algn="l">
              <a:spcBef>
                <a:spcPts val="0"/>
              </a:spcBef>
              <a:spcAft>
                <a:spcPts val="0"/>
              </a:spcAft>
              <a:defRPr sz="3800" b="1">
                <a:solidFill>
                  <a:schemeClr val="tx2"/>
                </a:solidFill>
                <a:latin typeface="Arial Narrow"/>
                <a:ea typeface="楷体_GB2312"/>
              </a:defRPr>
            </a:lvl6pPr>
            <a:lvl7pPr marL="914400" algn="l">
              <a:spcBef>
                <a:spcPts val="0"/>
              </a:spcBef>
              <a:spcAft>
                <a:spcPts val="0"/>
              </a:spcAft>
              <a:defRPr sz="3800" b="1">
                <a:solidFill>
                  <a:schemeClr val="tx2"/>
                </a:solidFill>
                <a:latin typeface="Arial Narrow"/>
                <a:ea typeface="楷体_GB2312"/>
              </a:defRPr>
            </a:lvl7pPr>
            <a:lvl8pPr marL="1371600" algn="l">
              <a:spcBef>
                <a:spcPts val="0"/>
              </a:spcBef>
              <a:spcAft>
                <a:spcPts val="0"/>
              </a:spcAft>
              <a:defRPr sz="3800" b="1">
                <a:solidFill>
                  <a:schemeClr val="tx2"/>
                </a:solidFill>
                <a:latin typeface="Arial Narrow"/>
                <a:ea typeface="楷体_GB2312"/>
              </a:defRPr>
            </a:lvl8pPr>
            <a:lvl9pPr marL="1828800" algn="l">
              <a:spcBef>
                <a:spcPts val="0"/>
              </a:spcBef>
              <a:spcAft>
                <a:spcPts val="0"/>
              </a:spcAft>
              <a:defRPr sz="3800" b="1">
                <a:solidFill>
                  <a:schemeClr val="tx2"/>
                </a:solidFill>
                <a:latin typeface="Arial Narrow"/>
                <a:ea typeface="楷体_GB2312"/>
              </a:defRPr>
            </a:lvl9pPr>
          </a:lstStyle>
          <a:p>
            <a:pPr>
              <a:defRPr/>
            </a:pPr>
            <a:r>
              <a:rPr lang="en-US"/>
              <a:t>74LS161 Verilog HDL</a:t>
            </a:r>
            <a:r>
              <a:rPr lang="zh-CN"/>
              <a:t>模型</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30082" name="Rectangle 2" descr="信纸"/>
          <p:cNvSpPr>
            <a:spLocks noChangeArrowheads="1"/>
          </p:cNvSpPr>
          <p:nvPr/>
        </p:nvSpPr>
        <p:spPr bwMode="auto">
          <a:xfrm>
            <a:off x="3973512" y="5632450"/>
            <a:ext cx="3354387" cy="457200"/>
          </a:xfrm>
          <a:prstGeom prst="rect">
            <a:avLst/>
          </a:prstGeom>
          <a:blipFill>
            <a:blip r:embed="rId3"/>
            <a:tile algn="tl" flip="none" sx="100000" sy="100000" tx="0" ty="0"/>
          </a:blipFill>
          <a:ln>
            <a:noFill/>
          </a:ln>
          <a:effectLst/>
        </p:spPr>
        <p:txBody>
          <a:bodyPr wrap="none" anchor="ctr">
            <a:spAutoFit/>
          </a:bodyPr>
          <a:lstStyle/>
          <a:p>
            <a:pPr algn="l">
              <a:defRPr/>
            </a:pPr>
            <a:r>
              <a:rPr lang="zh-CN">
                <a:solidFill>
                  <a:srgbClr val="000066"/>
                </a:solidFill>
                <a:latin typeface="Times New Roman"/>
                <a:ea typeface="楷体_GB2312"/>
              </a:rPr>
              <a:t>设法跳过</a:t>
            </a:r>
            <a:r>
              <a:rPr lang="en-US">
                <a:solidFill>
                  <a:srgbClr val="000066"/>
                </a:solidFill>
                <a:latin typeface="Times New Roman"/>
                <a:ea typeface="楷体_GB2312"/>
              </a:rPr>
              <a:t>16</a:t>
            </a:r>
            <a:r>
              <a:rPr lang="en-US">
                <a:solidFill>
                  <a:srgbClr val="000066"/>
                </a:solidFill>
                <a:latin typeface="Times New Roman"/>
                <a:ea typeface="楷体_GB2312"/>
              </a:rPr>
              <a:t></a:t>
            </a:r>
            <a:r>
              <a:rPr lang="en-US">
                <a:solidFill>
                  <a:srgbClr val="000066"/>
                </a:solidFill>
                <a:latin typeface="Times New Roman"/>
                <a:ea typeface="楷体_GB2312"/>
              </a:rPr>
              <a:t>9=7</a:t>
            </a:r>
            <a:r>
              <a:rPr lang="zh-CN">
                <a:solidFill>
                  <a:srgbClr val="000066"/>
                </a:solidFill>
                <a:latin typeface="Times New Roman"/>
                <a:ea typeface="楷体_GB2312"/>
              </a:rPr>
              <a:t>个状态</a:t>
            </a:r>
            <a:r>
              <a:rPr lang="zh-CN">
                <a:solidFill>
                  <a:srgbClr val="000066"/>
                </a:solidFill>
                <a:latin typeface="Times New Roman"/>
                <a:ea typeface="黑体"/>
              </a:rPr>
              <a:t> </a:t>
            </a:r>
            <a:endParaRPr/>
          </a:p>
        </p:txBody>
      </p:sp>
      <p:sp>
        <p:nvSpPr>
          <p:cNvPr id="430083" name="AutoShape 3"/>
          <p:cNvSpPr>
            <a:spLocks noChangeArrowheads="1"/>
          </p:cNvSpPr>
          <p:nvPr/>
        </p:nvSpPr>
        <p:spPr bwMode="auto">
          <a:xfrm>
            <a:off x="4589463" y="1954213"/>
            <a:ext cx="4165600" cy="2754312"/>
          </a:xfrm>
          <a:prstGeom prst="roundRect">
            <a:avLst>
              <a:gd name="adj" fmla="val 16667"/>
            </a:avLst>
          </a:prstGeom>
          <a:solidFill>
            <a:schemeClr val="bg1"/>
          </a:solidFill>
          <a:ln>
            <a:noFill/>
          </a:ln>
          <a:effectLst/>
        </p:spPr>
        <p:txBody>
          <a:bodyPr wrap="none" anchor="ctr"/>
          <a:lstStyle/>
          <a:p>
            <a:pPr>
              <a:defRPr/>
            </a:pPr>
            <a:endParaRPr lang="zh-CN"/>
          </a:p>
        </p:txBody>
      </p:sp>
      <p:graphicFrame>
        <p:nvGraphicFramePr>
          <p:cNvPr id="430084" name="Object 4"/>
          <p:cNvGraphicFramePr>
            <a:graphicFrameLocks xmlns:a="http://schemas.openxmlformats.org/drawingml/2006/main" noChangeAspect="1"/>
          </p:cNvGraphicFramePr>
          <p:nvPr/>
        </p:nvGraphicFramePr>
        <p:xfrm>
          <a:off x="4824413" y="2093913"/>
          <a:ext cx="3605212" cy="2317750"/>
        </p:xfrm>
        <a:graphic>
          <a:graphicData uri="http://schemas.openxmlformats.org/presentationml/2006/ole">
            <p:oleObj name="oleObj" r:id="rId5" imgW="2381250" imgH="1533525" progId="Word.Picture.8">
              <p:embed/>
              <p:pic>
                <p:nvPicPr>
                  <p:cNvPr id="430084" name="Object 4"/>
                  <p:cNvPicPr/>
                  <p:nvPr/>
                </p:nvPicPr>
                <p:blipFill>
                  <a:blip r:embed="rId4"/>
                  <a:stretch/>
                </p:blipFill>
                <p:spPr bwMode="auto">
                  <a:xfrm>
                    <a:off x="4824413" y="2093913"/>
                    <a:ext cx="3605212" cy="2317750"/>
                  </a:xfrm>
                  <a:prstGeom prst="rect">
                    <a:avLst/>
                  </a:prstGeom>
                </p:spPr>
              </p:pic>
            </p:oleObj>
          </a:graphicData>
        </a:graphic>
      </p:graphicFrame>
      <p:grpSp>
        <p:nvGrpSpPr>
          <p:cNvPr id="430085" name="Group 5"/>
          <p:cNvGrpSpPr/>
          <p:nvPr/>
        </p:nvGrpSpPr>
        <p:grpSpPr bwMode="auto">
          <a:xfrm>
            <a:off x="4545013" y="2503488"/>
            <a:ext cx="584200" cy="1017587"/>
            <a:chOff x="2938" y="2071"/>
            <a:chExt cx="368" cy="641"/>
          </a:xfrm>
        </p:grpSpPr>
        <p:sp>
          <p:nvSpPr>
            <p:cNvPr id="430086" name="Text Box 6"/>
            <p:cNvSpPr txBox="1">
              <a:spLocks noChangeArrowheads="1"/>
            </p:cNvSpPr>
            <p:nvPr/>
          </p:nvSpPr>
          <p:spPr bwMode="auto">
            <a:xfrm>
              <a:off x="2938" y="2071"/>
              <a:ext cx="368" cy="198"/>
            </a:xfrm>
            <a:prstGeom prst="rect">
              <a:avLst/>
            </a:prstGeom>
            <a:noFill/>
            <a:ln>
              <a:noFill/>
            </a:ln>
          </p:spPr>
          <p:txBody>
            <a:bodyPr lIns="0" tIns="0" rIns="0" bIns="0"/>
            <a:lstStyle/>
            <a:p>
              <a:pPr>
                <a:defRPr/>
              </a:pPr>
              <a:r>
                <a:rPr lang="en-US" sz="1800">
                  <a:solidFill>
                    <a:srgbClr val="000066"/>
                  </a:solidFill>
                  <a:latin typeface="Times New Roman"/>
                  <a:ea typeface="黑体"/>
                </a:rPr>
                <a:t>1</a:t>
              </a:r>
              <a:endParaRPr/>
            </a:p>
          </p:txBody>
        </p:sp>
        <p:sp>
          <p:nvSpPr>
            <p:cNvPr id="430087" name="Text Box 7"/>
            <p:cNvSpPr txBox="1">
              <a:spLocks noChangeArrowheads="1"/>
            </p:cNvSpPr>
            <p:nvPr/>
          </p:nvSpPr>
          <p:spPr bwMode="auto">
            <a:xfrm>
              <a:off x="2938" y="2306"/>
              <a:ext cx="368" cy="199"/>
            </a:xfrm>
            <a:prstGeom prst="rect">
              <a:avLst/>
            </a:prstGeom>
            <a:noFill/>
            <a:ln>
              <a:noFill/>
            </a:ln>
            <a:effectLst/>
          </p:spPr>
          <p:txBody>
            <a:bodyPr lIns="0" tIns="0" rIns="0" bIns="0"/>
            <a:lstStyle/>
            <a:p>
              <a:pPr>
                <a:defRPr/>
              </a:pPr>
              <a:r>
                <a:rPr lang="en-US" sz="1800">
                  <a:solidFill>
                    <a:srgbClr val="000066"/>
                  </a:solidFill>
                  <a:latin typeface="Times New Roman"/>
                  <a:ea typeface="黑体"/>
                </a:rPr>
                <a:t>1</a:t>
              </a:r>
              <a:endParaRPr/>
            </a:p>
          </p:txBody>
        </p:sp>
        <p:sp>
          <p:nvSpPr>
            <p:cNvPr id="430088" name="Text Box 8"/>
            <p:cNvSpPr txBox="1">
              <a:spLocks noChangeArrowheads="1"/>
            </p:cNvSpPr>
            <p:nvPr/>
          </p:nvSpPr>
          <p:spPr bwMode="auto">
            <a:xfrm>
              <a:off x="2967" y="2542"/>
              <a:ext cx="312" cy="170"/>
            </a:xfrm>
            <a:prstGeom prst="rect">
              <a:avLst/>
            </a:prstGeom>
            <a:noFill/>
            <a:ln>
              <a:noFill/>
            </a:ln>
          </p:spPr>
          <p:txBody>
            <a:bodyPr lIns="0" tIns="0" rIns="0" bIns="0"/>
            <a:lstStyle/>
            <a:p>
              <a:pPr>
                <a:defRPr/>
              </a:pPr>
              <a:r>
                <a:rPr lang="en-US" sz="1800">
                  <a:solidFill>
                    <a:srgbClr val="000066"/>
                  </a:solidFill>
                  <a:latin typeface="Times New Roman"/>
                  <a:ea typeface="黑体"/>
                </a:rPr>
                <a:t>CP</a:t>
              </a:r>
              <a:endParaRPr lang="en-US" sz="3600">
                <a:solidFill>
                  <a:srgbClr val="000066"/>
                </a:solidFill>
                <a:latin typeface="Times New Roman"/>
                <a:ea typeface="黑体"/>
              </a:endParaRPr>
            </a:p>
          </p:txBody>
        </p:sp>
      </p:grpSp>
      <p:grpSp>
        <p:nvGrpSpPr>
          <p:cNvPr id="430098" name="Group 18"/>
          <p:cNvGrpSpPr/>
          <p:nvPr/>
        </p:nvGrpSpPr>
        <p:grpSpPr bwMode="auto">
          <a:xfrm>
            <a:off x="5910263" y="2151063"/>
            <a:ext cx="2519362" cy="2117725"/>
            <a:chOff x="3957" y="2018"/>
            <a:chExt cx="1587" cy="1334"/>
          </a:xfrm>
        </p:grpSpPr>
        <p:sp>
          <p:nvSpPr>
            <p:cNvPr id="430099" name="Line 19"/>
            <p:cNvSpPr>
              <a:spLocks noChangeShapeType="1"/>
            </p:cNvSpPr>
            <p:nvPr/>
          </p:nvSpPr>
          <p:spPr bwMode="auto">
            <a:xfrm flipH="1" flipV="1">
              <a:off x="3957" y="2018"/>
              <a:ext cx="2" cy="215"/>
            </a:xfrm>
            <a:prstGeom prst="line">
              <a:avLst/>
            </a:prstGeom>
            <a:noFill/>
            <a:ln w="57150">
              <a:solidFill>
                <a:srgbClr val="FF00FF"/>
              </a:solidFill>
              <a:round/>
              <a:headEnd/>
              <a:tailEnd/>
            </a:ln>
          </p:spPr>
          <p:txBody>
            <a:bodyPr/>
            <a:lstStyle/>
            <a:p>
              <a:pPr>
                <a:defRPr/>
              </a:pPr>
              <a:endParaRPr lang="zh-CN"/>
            </a:p>
          </p:txBody>
        </p:sp>
        <p:sp>
          <p:nvSpPr>
            <p:cNvPr id="430100" name="Line 20"/>
            <p:cNvSpPr>
              <a:spLocks noChangeShapeType="1"/>
            </p:cNvSpPr>
            <p:nvPr/>
          </p:nvSpPr>
          <p:spPr bwMode="auto">
            <a:xfrm rot="16199999" flipV="1">
              <a:off x="4750" y="1225"/>
              <a:ext cx="0" cy="1585"/>
            </a:xfrm>
            <a:prstGeom prst="line">
              <a:avLst/>
            </a:prstGeom>
            <a:noFill/>
            <a:ln w="57150">
              <a:solidFill>
                <a:srgbClr val="FF00FF"/>
              </a:solidFill>
              <a:round/>
              <a:headEnd/>
              <a:tailEnd/>
            </a:ln>
          </p:spPr>
          <p:txBody>
            <a:bodyPr/>
            <a:lstStyle/>
            <a:p>
              <a:pPr>
                <a:defRPr/>
              </a:pPr>
              <a:endParaRPr lang="zh-CN"/>
            </a:p>
          </p:txBody>
        </p:sp>
        <p:sp>
          <p:nvSpPr>
            <p:cNvPr id="430101" name="Line 21"/>
            <p:cNvSpPr>
              <a:spLocks noChangeShapeType="1"/>
            </p:cNvSpPr>
            <p:nvPr/>
          </p:nvSpPr>
          <p:spPr bwMode="auto">
            <a:xfrm flipV="1">
              <a:off x="5544" y="2018"/>
              <a:ext cx="0" cy="1334"/>
            </a:xfrm>
            <a:prstGeom prst="line">
              <a:avLst/>
            </a:prstGeom>
            <a:noFill/>
            <a:ln w="57150">
              <a:solidFill>
                <a:srgbClr val="FF00FF"/>
              </a:solidFill>
              <a:round/>
              <a:headEnd/>
              <a:tailEnd/>
            </a:ln>
          </p:spPr>
          <p:txBody>
            <a:bodyPr/>
            <a:lstStyle/>
            <a:p>
              <a:pPr>
                <a:defRPr/>
              </a:pPr>
              <a:endParaRPr lang="zh-CN"/>
            </a:p>
          </p:txBody>
        </p:sp>
      </p:grpSp>
      <p:sp>
        <p:nvSpPr>
          <p:cNvPr id="430102" name="Rectangle 22"/>
          <p:cNvSpPr>
            <a:spLocks noChangeArrowheads="1"/>
          </p:cNvSpPr>
          <p:nvPr/>
        </p:nvSpPr>
        <p:spPr bwMode="auto">
          <a:xfrm>
            <a:off x="611188" y="620713"/>
            <a:ext cx="5495925" cy="457200"/>
          </a:xfrm>
          <a:prstGeom prst="rect">
            <a:avLst/>
          </a:prstGeom>
          <a:noFill/>
          <a:ln>
            <a:noFill/>
          </a:ln>
          <a:effectLst/>
        </p:spPr>
        <p:txBody>
          <a:bodyPr wrap="none" anchor="ctr">
            <a:spAutoFit/>
          </a:bodyPr>
          <a:lstStyle>
            <a:lvl1pPr algn="l">
              <a:tabLst>
                <a:tab pos="504825" algn="l"/>
              </a:tabLst>
              <a:defRPr sz="2400">
                <a:solidFill>
                  <a:schemeClr val="tx1"/>
                </a:solidFill>
                <a:latin typeface="Times New Roman"/>
                <a:ea typeface="宋体"/>
              </a:defRPr>
            </a:lvl1pPr>
            <a:lvl2pPr algn="l">
              <a:tabLst>
                <a:tab pos="504825" algn="l"/>
              </a:tabLst>
              <a:defRPr sz="2400">
                <a:solidFill>
                  <a:schemeClr val="tx1"/>
                </a:solidFill>
                <a:latin typeface="Times New Roman"/>
                <a:ea typeface="宋体"/>
              </a:defRPr>
            </a:lvl2pPr>
            <a:lvl3pPr algn="l">
              <a:tabLst>
                <a:tab pos="504825" algn="l"/>
              </a:tabLst>
              <a:defRPr sz="2400">
                <a:solidFill>
                  <a:schemeClr val="tx1"/>
                </a:solidFill>
                <a:latin typeface="Times New Roman"/>
                <a:ea typeface="宋体"/>
              </a:defRPr>
            </a:lvl3pPr>
            <a:lvl4pPr algn="l">
              <a:tabLst>
                <a:tab pos="504825" algn="l"/>
              </a:tabLst>
              <a:defRPr sz="2400">
                <a:solidFill>
                  <a:schemeClr val="tx1"/>
                </a:solidFill>
                <a:latin typeface="Times New Roman"/>
                <a:ea typeface="宋体"/>
              </a:defRPr>
            </a:lvl4pPr>
            <a:lvl5pPr algn="l">
              <a:tabLst>
                <a:tab pos="504825" algn="l"/>
              </a:tabLst>
              <a:defRPr sz="2400">
                <a:solidFill>
                  <a:schemeClr val="tx1"/>
                </a:solidFill>
                <a:latin typeface="Times New Roman"/>
                <a:ea typeface="宋体"/>
              </a:defRPr>
            </a:lvl5pPr>
            <a:lvl6pPr>
              <a:spcBef>
                <a:spcPts val="0"/>
              </a:spcBef>
              <a:spcAft>
                <a:spcPts val="0"/>
              </a:spcAft>
              <a:tabLst>
                <a:tab pos="504825" algn="l"/>
              </a:tabLst>
              <a:defRPr sz="2400">
                <a:solidFill>
                  <a:schemeClr val="tx1"/>
                </a:solidFill>
                <a:latin typeface="Times New Roman"/>
                <a:ea typeface="宋体"/>
              </a:defRPr>
            </a:lvl6pPr>
            <a:lvl7pPr>
              <a:spcBef>
                <a:spcPts val="0"/>
              </a:spcBef>
              <a:spcAft>
                <a:spcPts val="0"/>
              </a:spcAft>
              <a:tabLst>
                <a:tab pos="504825" algn="l"/>
              </a:tabLst>
              <a:defRPr sz="2400">
                <a:solidFill>
                  <a:schemeClr val="tx1"/>
                </a:solidFill>
                <a:latin typeface="Times New Roman"/>
                <a:ea typeface="宋体"/>
              </a:defRPr>
            </a:lvl7pPr>
            <a:lvl8pPr>
              <a:spcBef>
                <a:spcPts val="0"/>
              </a:spcBef>
              <a:spcAft>
                <a:spcPts val="0"/>
              </a:spcAft>
              <a:tabLst>
                <a:tab pos="504825" algn="l"/>
              </a:tabLst>
              <a:defRPr sz="2400">
                <a:solidFill>
                  <a:schemeClr val="tx1"/>
                </a:solidFill>
                <a:latin typeface="Times New Roman"/>
                <a:ea typeface="宋体"/>
              </a:defRPr>
            </a:lvl8pPr>
            <a:lvl9pPr>
              <a:spcBef>
                <a:spcPts val="0"/>
              </a:spcBef>
              <a:spcAft>
                <a:spcPts val="0"/>
              </a:spcAft>
              <a:tabLst>
                <a:tab pos="504825" algn="l"/>
              </a:tabLst>
              <a:defRPr sz="2400">
                <a:solidFill>
                  <a:schemeClr val="tx1"/>
                </a:solidFill>
                <a:latin typeface="Times New Roman"/>
                <a:ea typeface="宋体"/>
              </a:defRPr>
            </a:lvl9pPr>
          </a:lstStyle>
          <a:p>
            <a:pPr>
              <a:defRPr/>
            </a:pPr>
            <a:r>
              <a:rPr lang="zh-CN">
                <a:solidFill>
                  <a:srgbClr val="000066"/>
                </a:solidFill>
                <a:ea typeface="楷体_GB2312"/>
              </a:rPr>
              <a:t>例   用</a:t>
            </a:r>
            <a:r>
              <a:rPr lang="en-US">
                <a:solidFill>
                  <a:srgbClr val="000066"/>
                </a:solidFill>
                <a:ea typeface="楷体_GB2312"/>
              </a:rPr>
              <a:t>74LVC161</a:t>
            </a:r>
            <a:r>
              <a:rPr lang="zh-CN">
                <a:solidFill>
                  <a:srgbClr val="000066"/>
                </a:solidFill>
                <a:ea typeface="楷体_GB2312"/>
              </a:rPr>
              <a:t>构成九进制加计数器。</a:t>
            </a:r>
            <a:endParaRPr/>
          </a:p>
        </p:txBody>
      </p:sp>
      <p:graphicFrame>
        <p:nvGraphicFramePr>
          <p:cNvPr id="430103" name="Group 23"/>
          <p:cNvGraphicFramePr>
            <a:graphicFrameLocks xmlns:a="http://schemas.openxmlformats.org/drawingml/2006/main" noGrp="1"/>
          </p:cNvGraphicFramePr>
          <p:nvPr/>
        </p:nvGraphicFramePr>
        <p:xfrm>
          <a:off x="914400" y="2057400"/>
          <a:ext cx="2593975" cy="4346575"/>
        </p:xfrm>
        <a:graphic>
          <a:graphicData uri="http://schemas.openxmlformats.org/drawingml/2006/table">
            <a:tbl>
              <a:tblPr firstRow="0" firstCol="0" lastRow="0" lastCol="0" bandRow="0" bandCol="0"/>
              <a:tblGrid>
                <a:gridCol w="568325"/>
                <a:gridCol w="500063"/>
                <a:gridCol w="500062"/>
                <a:gridCol w="187325"/>
                <a:gridCol w="303213"/>
                <a:gridCol w="534987"/>
              </a:tblGrid>
              <a:tr h="304800">
                <a:tc>
                  <a:txBody>
                    <a:bodyPr/>
                    <a:p>
                      <a:pPr marL="0" marR="0" lvl="0" indent="0" algn="l"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CP</a:t>
                      </a:r>
                      <a:endParaRPr/>
                    </a:p>
                  </a:txBody>
                  <a:tcPr>
                    <a:lnL w="28575" algn="ctr">
                      <a:solidFill>
                        <a:schemeClr val="tx1"/>
                      </a:solidFill>
                    </a:lnL>
                    <a:lnR w="12700" algn="ctr">
                      <a:solidFill>
                        <a:schemeClr val="tx1"/>
                      </a:solidFill>
                    </a:lnR>
                    <a:lnT w="28575" algn="ctr">
                      <a:solidFill>
                        <a:schemeClr val="tx1"/>
                      </a:solidFill>
                    </a:lnT>
                    <a:lnB w="12700" algn="ctr">
                      <a:solidFill>
                        <a:schemeClr val="tx1"/>
                      </a:solidFill>
                    </a:lnB>
                    <a:blipFill>
                      <a:blip r:embed="rId6"/>
                      <a:tile algn="tl" flip="none" sx="100000" sy="100000" tx="0" ty="0"/>
                    </a:blipFill>
                  </a:tcPr>
                </a:tc>
                <a:tc>
                  <a:txBody>
                    <a:bodyPr/>
                    <a:p>
                      <a:pPr marL="0" marR="0" lvl="0" indent="0" algn="l"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Q</a:t>
                      </a:r>
                      <a:r>
                        <a:rPr lang="en-US" sz="2000" b="0" i="0" u="none" strike="noStrike" cap="none" baseline="-25000">
                          <a:ln>
                            <a:noFill/>
                          </a:ln>
                          <a:solidFill>
                            <a:srgbClr val="000066"/>
                          </a:solidFill>
                          <a:latin typeface="Times New Roman"/>
                          <a:ea typeface="楷体_GB2312"/>
                        </a:rPr>
                        <a:t>3</a:t>
                      </a:r>
                      <a:endParaRPr/>
                    </a:p>
                  </a:txBody>
                  <a:tcPr>
                    <a:lnL w="12700" algn="ctr">
                      <a:solidFill>
                        <a:schemeClr val="tx1"/>
                      </a:solidFill>
                    </a:lnL>
                    <a:lnR w="12700" algn="ctr">
                      <a:noFill/>
                    </a:lnR>
                    <a:lnT w="28575" algn="ctr">
                      <a:solidFill>
                        <a:schemeClr val="tx1"/>
                      </a:solidFill>
                    </a:lnT>
                    <a:lnB w="12700" algn="ctr">
                      <a:solidFill>
                        <a:schemeClr val="tx1"/>
                      </a:solidFill>
                    </a:lnB>
                    <a:blipFill>
                      <a:blip r:embed="rId6"/>
                      <a:tile algn="tl" flip="none" sx="100000" sy="100000" tx="0" ty="0"/>
                    </a:blipFill>
                  </a:tcPr>
                </a:tc>
                <a:tc>
                  <a:txBody>
                    <a:bodyPr/>
                    <a:p>
                      <a:pPr marL="0" marR="0" lvl="0" indent="0" algn="l"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Q</a:t>
                      </a:r>
                      <a:r>
                        <a:rPr lang="en-US" sz="2000" b="0" i="0" u="none" strike="noStrike" cap="none" baseline="-25000">
                          <a:ln>
                            <a:noFill/>
                          </a:ln>
                          <a:solidFill>
                            <a:srgbClr val="000066"/>
                          </a:solidFill>
                          <a:latin typeface="Times New Roman"/>
                          <a:ea typeface="楷体_GB2312"/>
                        </a:rPr>
                        <a:t>2</a:t>
                      </a:r>
                      <a:endParaRPr/>
                    </a:p>
                  </a:txBody>
                  <a:tcPr>
                    <a:lnL w="12700" algn="ctr">
                      <a:noFill/>
                    </a:lnL>
                    <a:lnR w="12700" algn="ctr">
                      <a:noFill/>
                    </a:lnR>
                    <a:lnT w="28575" algn="ctr">
                      <a:solidFill>
                        <a:schemeClr val="tx1"/>
                      </a:solidFill>
                    </a:lnT>
                    <a:lnB w="12700" algn="ctr">
                      <a:solidFill>
                        <a:schemeClr val="tx1"/>
                      </a:solidFill>
                    </a:lnB>
                    <a:blipFill>
                      <a:blip r:embed="rId6"/>
                      <a:tile algn="tl" flip="none" sx="100000" sy="100000" tx="0" ty="0"/>
                    </a:blipFill>
                  </a:tcPr>
                </a:tc>
                <a:tc gridSpan="2">
                  <a:txBody>
                    <a:bodyPr/>
                    <a:p>
                      <a:pPr marL="0" marR="0" lvl="0" indent="0" algn="l"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Q</a:t>
                      </a:r>
                      <a:r>
                        <a:rPr lang="en-US" sz="2000" b="0" i="0" u="none" strike="noStrike" cap="none" baseline="-25000">
                          <a:ln>
                            <a:noFill/>
                          </a:ln>
                          <a:solidFill>
                            <a:srgbClr val="000066"/>
                          </a:solidFill>
                          <a:latin typeface="Times New Roman"/>
                          <a:ea typeface="楷体_GB2312"/>
                        </a:rPr>
                        <a:t>1</a:t>
                      </a:r>
                      <a:endParaRPr/>
                    </a:p>
                  </a:txBody>
                  <a:tcPr>
                    <a:lnL w="12700" algn="ctr">
                      <a:noFill/>
                    </a:lnL>
                    <a:lnR w="12700" algn="ctr">
                      <a:noFill/>
                    </a:lnR>
                    <a:lnT w="28575" algn="ctr">
                      <a:solidFill>
                        <a:schemeClr val="tx1"/>
                      </a:solidFill>
                    </a:lnT>
                    <a:lnB w="12700" algn="ctr">
                      <a:solidFill>
                        <a:schemeClr val="tx1"/>
                      </a:solidFill>
                    </a:lnB>
                    <a:blipFill>
                      <a:blip r:embed="rId6"/>
                      <a:tile algn="tl" flip="none" sx="100000" sy="100000" tx="0" ty="0"/>
                    </a:blipFill>
                  </a:tcPr>
                </a:tc>
                <a:tc hMerge="1">
                  <a:txBody>
                    <a:bodyPr/>
                    <a:p>
                      <a:endParaRPr/>
                    </a:p>
                  </a:txBody>
                </a:tc>
                <a:tc>
                  <a:txBody>
                    <a:bodyPr/>
                    <a:p>
                      <a:pPr marL="0" marR="0" lvl="0" indent="0" algn="l"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Q</a:t>
                      </a:r>
                      <a:r>
                        <a:rPr lang="en-US" sz="2000" b="0" i="0" u="none" strike="noStrike" cap="none" baseline="-25000">
                          <a:ln>
                            <a:noFill/>
                          </a:ln>
                          <a:solidFill>
                            <a:srgbClr val="000066"/>
                          </a:solidFill>
                          <a:latin typeface="Times New Roman"/>
                          <a:ea typeface="楷体_GB2312"/>
                        </a:rPr>
                        <a:t>0</a:t>
                      </a:r>
                      <a:endParaRPr/>
                    </a:p>
                  </a:txBody>
                  <a:tcPr>
                    <a:lnL w="12700" algn="ctr">
                      <a:noFill/>
                    </a:lnL>
                    <a:lnR w="28575" algn="ctr">
                      <a:solidFill>
                        <a:schemeClr val="tx1"/>
                      </a:solidFill>
                    </a:lnR>
                    <a:lnT w="28575" algn="ctr">
                      <a:solidFill>
                        <a:schemeClr val="tx1"/>
                      </a:solidFill>
                    </a:lnT>
                    <a:lnB w="12700" algn="ctr">
                      <a:solidFill>
                        <a:schemeClr val="tx1"/>
                      </a:solidFill>
                    </a:lnB>
                    <a:blipFill>
                      <a:blip r:embed="rId6"/>
                      <a:tile algn="tl" flip="none" sx="100000" sy="100000" tx="0" ty="0"/>
                    </a:blipFill>
                  </a:tcPr>
                </a:tc>
              </a:tr>
              <a:tr h="268288">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0</a:t>
                      </a:r>
                      <a:endParaRPr/>
                    </a:p>
                  </a:txBody>
                  <a:tcPr>
                    <a:lnL w="28575" algn="ctr">
                      <a:solidFill>
                        <a:schemeClr val="tx1"/>
                      </a:solidFill>
                    </a:lnL>
                    <a:lnR w="12700" algn="ctr">
                      <a:solidFill>
                        <a:schemeClr val="tx1"/>
                      </a:solidFill>
                    </a:lnR>
                    <a:lnT w="12700" algn="ctr">
                      <a:solidFill>
                        <a:schemeClr val="tx1"/>
                      </a:solidFill>
                    </a:lnT>
                    <a:lnB w="12700" algn="ctr">
                      <a:solidFill>
                        <a:schemeClr val="tx1"/>
                      </a:solidFill>
                    </a:lnB>
                    <a:blipFill>
                      <a:blip r:embed="rId6"/>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0</a:t>
                      </a:r>
                      <a:endParaRPr/>
                    </a:p>
                  </a:txBody>
                  <a:tcPr>
                    <a:lnL w="12700" algn="ctr">
                      <a:solidFill>
                        <a:schemeClr val="tx1"/>
                      </a:solidFill>
                    </a:lnL>
                    <a:lnR w="12700" algn="ctr">
                      <a:noFill/>
                    </a:lnR>
                    <a:lnT w="12700" algn="ctr">
                      <a:solidFill>
                        <a:schemeClr val="tx1"/>
                      </a:solidFill>
                    </a:lnT>
                    <a:lnB w="12700" algn="ctr">
                      <a:solidFill>
                        <a:schemeClr val="tx1"/>
                      </a:solidFill>
                    </a:lnB>
                    <a:blipFill>
                      <a:blip r:embed="rId6"/>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0</a:t>
                      </a:r>
                      <a:endParaRPr/>
                    </a:p>
                  </a:txBody>
                  <a:tcPr>
                    <a:lnL w="12700" algn="ctr">
                      <a:noFill/>
                    </a:lnL>
                    <a:lnR w="12700" algn="ctr">
                      <a:noFill/>
                    </a:lnR>
                    <a:lnT w="12700" algn="ctr">
                      <a:solidFill>
                        <a:schemeClr val="tx1"/>
                      </a:solidFill>
                    </a:lnT>
                    <a:lnB w="12700" algn="ctr">
                      <a:solidFill>
                        <a:schemeClr val="tx1"/>
                      </a:solidFill>
                    </a:lnB>
                    <a:blipFill>
                      <a:blip r:embed="rId6"/>
                      <a:tile algn="tl" flip="none" sx="100000" sy="100000" tx="0" ty="0"/>
                    </a:blipFill>
                  </a:tcPr>
                </a:tc>
                <a:tc gridSpan="2">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0</a:t>
                      </a:r>
                      <a:endParaRPr/>
                    </a:p>
                  </a:txBody>
                  <a:tcPr>
                    <a:lnL w="12700" algn="ctr">
                      <a:noFill/>
                    </a:lnL>
                    <a:lnR w="12700" algn="ctr">
                      <a:noFill/>
                    </a:lnR>
                    <a:lnT w="12700" algn="ctr">
                      <a:solidFill>
                        <a:schemeClr val="tx1"/>
                      </a:solidFill>
                    </a:lnT>
                    <a:lnB w="12700" algn="ctr">
                      <a:solidFill>
                        <a:schemeClr val="tx1"/>
                      </a:solidFill>
                    </a:lnB>
                    <a:blipFill>
                      <a:blip r:embed="rId6"/>
                      <a:tile algn="tl" flip="none" sx="100000" sy="100000" tx="0" ty="0"/>
                    </a:blipFill>
                  </a:tcPr>
                </a:tc>
                <a:tc hMerge="1">
                  <a:txBody>
                    <a:bodyPr/>
                    <a:p>
                      <a:endParaRPr/>
                    </a:p>
                  </a:txBody>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0</a:t>
                      </a:r>
                      <a:endParaRPr/>
                    </a:p>
                  </a:txBody>
                  <a:tcPr>
                    <a:lnL w="12700" algn="ctr">
                      <a:noFill/>
                    </a:lnL>
                    <a:lnR w="28575" algn="ctr">
                      <a:solidFill>
                        <a:schemeClr val="tx1"/>
                      </a:solidFill>
                    </a:lnR>
                    <a:lnT w="12700" algn="ctr">
                      <a:solidFill>
                        <a:schemeClr val="tx1"/>
                      </a:solidFill>
                    </a:lnT>
                    <a:lnB w="12700" algn="ctr">
                      <a:solidFill>
                        <a:schemeClr val="tx1"/>
                      </a:solidFill>
                    </a:lnB>
                    <a:blipFill>
                      <a:blip r:embed="rId6"/>
                      <a:tile algn="tl" flip="none" sx="100000" sy="100000" tx="0" ty="0"/>
                    </a:blipFill>
                  </a:tcPr>
                </a:tc>
              </a:tr>
              <a:tr h="400050">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1</a:t>
                      </a:r>
                      <a:endParaRPr/>
                    </a:p>
                  </a:txBody>
                  <a:tcPr>
                    <a:lnL w="28575" algn="ctr">
                      <a:solidFill>
                        <a:schemeClr val="tx1"/>
                      </a:solidFill>
                    </a:lnL>
                    <a:lnR w="12700" algn="ctr">
                      <a:solidFill>
                        <a:schemeClr val="tx1"/>
                      </a:solidFill>
                    </a:lnR>
                    <a:lnT w="12700" algn="ctr">
                      <a:solidFill>
                        <a:schemeClr val="tx1"/>
                      </a:solidFill>
                    </a:lnT>
                    <a:lnB w="12700" algn="ctr">
                      <a:solidFill>
                        <a:schemeClr val="tx1"/>
                      </a:solidFill>
                    </a:lnB>
                    <a:blipFill>
                      <a:blip r:embed="rId6"/>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0</a:t>
                      </a:r>
                      <a:endParaRPr/>
                    </a:p>
                  </a:txBody>
                  <a:tcPr>
                    <a:lnL w="12700" algn="ctr">
                      <a:solidFill>
                        <a:schemeClr val="tx1"/>
                      </a:solidFill>
                    </a:lnL>
                    <a:lnR w="12700" algn="ctr">
                      <a:noFill/>
                    </a:lnR>
                    <a:lnT w="12700" algn="ctr">
                      <a:solidFill>
                        <a:schemeClr val="tx1"/>
                      </a:solidFill>
                    </a:lnT>
                    <a:lnB w="12700" algn="ctr">
                      <a:solidFill>
                        <a:schemeClr val="tx1"/>
                      </a:solidFill>
                    </a:lnB>
                    <a:blipFill>
                      <a:blip r:embed="rId6"/>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0</a:t>
                      </a:r>
                      <a:endParaRPr/>
                    </a:p>
                  </a:txBody>
                  <a:tcPr>
                    <a:lnL w="12700" algn="ctr">
                      <a:noFill/>
                    </a:lnL>
                    <a:lnR w="12700" algn="ctr">
                      <a:noFill/>
                    </a:lnR>
                    <a:lnT w="12700" algn="ctr">
                      <a:solidFill>
                        <a:schemeClr val="tx1"/>
                      </a:solidFill>
                    </a:lnT>
                    <a:lnB w="12700" algn="ctr">
                      <a:solidFill>
                        <a:schemeClr val="tx1"/>
                      </a:solidFill>
                    </a:lnB>
                    <a:blipFill>
                      <a:blip r:embed="rId6"/>
                      <a:tile algn="tl" flip="none" sx="100000" sy="100000" tx="0" ty="0"/>
                    </a:blipFill>
                  </a:tcPr>
                </a:tc>
                <a:tc gridSpan="2">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0</a:t>
                      </a:r>
                      <a:endParaRPr/>
                    </a:p>
                  </a:txBody>
                  <a:tcPr>
                    <a:lnL w="12700" algn="ctr">
                      <a:noFill/>
                    </a:lnL>
                    <a:lnR w="12700" algn="ctr">
                      <a:noFill/>
                    </a:lnR>
                    <a:lnT w="12700" algn="ctr">
                      <a:solidFill>
                        <a:schemeClr val="tx1"/>
                      </a:solidFill>
                    </a:lnT>
                    <a:lnB w="12700" algn="ctr">
                      <a:solidFill>
                        <a:schemeClr val="tx1"/>
                      </a:solidFill>
                    </a:lnB>
                    <a:blipFill>
                      <a:blip r:embed="rId6"/>
                      <a:tile algn="tl" flip="none" sx="100000" sy="100000" tx="0" ty="0"/>
                    </a:blipFill>
                  </a:tcPr>
                </a:tc>
                <a:tc hMerge="1">
                  <a:txBody>
                    <a:bodyPr/>
                    <a:p>
                      <a:endParaRPr/>
                    </a:p>
                  </a:txBody>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1</a:t>
                      </a:r>
                      <a:endParaRPr/>
                    </a:p>
                  </a:txBody>
                  <a:tcPr>
                    <a:lnL w="12700" algn="ctr">
                      <a:noFill/>
                    </a:lnL>
                    <a:lnR w="28575" algn="ctr">
                      <a:solidFill>
                        <a:schemeClr val="tx1"/>
                      </a:solidFill>
                    </a:lnR>
                    <a:lnT w="12700" algn="ctr">
                      <a:solidFill>
                        <a:schemeClr val="tx1"/>
                      </a:solidFill>
                    </a:lnT>
                    <a:lnB w="12700" algn="ctr">
                      <a:solidFill>
                        <a:schemeClr val="tx1"/>
                      </a:solidFill>
                    </a:lnB>
                    <a:blipFill>
                      <a:blip r:embed="rId6"/>
                      <a:tile algn="tl" flip="none" sx="100000" sy="100000" tx="0" ty="0"/>
                    </a:blipFill>
                  </a:tcPr>
                </a:tc>
              </a:tr>
              <a:tr h="369888">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2</a:t>
                      </a:r>
                      <a:endParaRPr/>
                    </a:p>
                  </a:txBody>
                  <a:tcPr>
                    <a:lnL w="28575" algn="ctr">
                      <a:solidFill>
                        <a:schemeClr val="tx1"/>
                      </a:solidFill>
                    </a:lnL>
                    <a:lnR w="12700" algn="ctr">
                      <a:solidFill>
                        <a:schemeClr val="tx1"/>
                      </a:solidFill>
                    </a:lnR>
                    <a:lnT w="12700" algn="ctr">
                      <a:solidFill>
                        <a:schemeClr val="tx1"/>
                      </a:solidFill>
                    </a:lnT>
                    <a:lnB w="12700" algn="ctr">
                      <a:solidFill>
                        <a:schemeClr val="tx1"/>
                      </a:solidFill>
                    </a:lnB>
                    <a:blipFill>
                      <a:blip r:embed="rId6"/>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0</a:t>
                      </a:r>
                      <a:endParaRPr/>
                    </a:p>
                  </a:txBody>
                  <a:tcPr>
                    <a:lnL w="12700" algn="ctr">
                      <a:solidFill>
                        <a:schemeClr val="tx1"/>
                      </a:solidFill>
                    </a:lnL>
                    <a:lnR w="12700" algn="ctr">
                      <a:noFill/>
                    </a:lnR>
                    <a:lnT w="12700" algn="ctr">
                      <a:solidFill>
                        <a:schemeClr val="tx1"/>
                      </a:solidFill>
                    </a:lnT>
                    <a:lnB w="12700" algn="ctr">
                      <a:solidFill>
                        <a:schemeClr val="tx1"/>
                      </a:solidFill>
                    </a:lnB>
                    <a:blipFill>
                      <a:blip r:embed="rId6"/>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0</a:t>
                      </a:r>
                      <a:endParaRPr/>
                    </a:p>
                  </a:txBody>
                  <a:tcPr>
                    <a:lnL w="12700" algn="ctr">
                      <a:noFill/>
                    </a:lnL>
                    <a:lnR w="12700" algn="ctr">
                      <a:noFill/>
                    </a:lnR>
                    <a:lnT w="12700" algn="ctr">
                      <a:solidFill>
                        <a:schemeClr val="tx1"/>
                      </a:solidFill>
                    </a:lnT>
                    <a:lnB w="12700" algn="ctr">
                      <a:solidFill>
                        <a:schemeClr val="tx1"/>
                      </a:solidFill>
                    </a:lnB>
                    <a:blipFill>
                      <a:blip r:embed="rId6"/>
                      <a:tile algn="tl" flip="none" sx="100000" sy="100000" tx="0" ty="0"/>
                    </a:blipFill>
                  </a:tcPr>
                </a:tc>
                <a:tc gridSpan="2">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1</a:t>
                      </a:r>
                      <a:endParaRPr/>
                    </a:p>
                  </a:txBody>
                  <a:tcPr>
                    <a:lnL w="12700" algn="ctr">
                      <a:noFill/>
                    </a:lnL>
                    <a:lnR w="12700" algn="ctr">
                      <a:noFill/>
                    </a:lnR>
                    <a:lnT w="12700" algn="ctr">
                      <a:solidFill>
                        <a:schemeClr val="tx1"/>
                      </a:solidFill>
                    </a:lnT>
                    <a:lnB w="12700" algn="ctr">
                      <a:solidFill>
                        <a:schemeClr val="tx1"/>
                      </a:solidFill>
                    </a:lnB>
                    <a:blipFill>
                      <a:blip r:embed="rId6"/>
                      <a:tile algn="tl" flip="none" sx="100000" sy="100000" tx="0" ty="0"/>
                    </a:blipFill>
                  </a:tcPr>
                </a:tc>
                <a:tc hMerge="1">
                  <a:txBody>
                    <a:bodyPr/>
                    <a:p>
                      <a:endParaRPr/>
                    </a:p>
                  </a:txBody>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0</a:t>
                      </a:r>
                      <a:endParaRPr/>
                    </a:p>
                  </a:txBody>
                  <a:tcPr>
                    <a:lnL w="12700" algn="ctr">
                      <a:noFill/>
                    </a:lnL>
                    <a:lnR w="28575" algn="ctr">
                      <a:solidFill>
                        <a:schemeClr val="tx1"/>
                      </a:solidFill>
                    </a:lnR>
                    <a:lnT w="12700" algn="ctr">
                      <a:solidFill>
                        <a:schemeClr val="tx1"/>
                      </a:solidFill>
                    </a:lnT>
                    <a:lnB w="12700" algn="ctr">
                      <a:solidFill>
                        <a:schemeClr val="tx1"/>
                      </a:solidFill>
                    </a:lnB>
                    <a:blipFill>
                      <a:blip r:embed="rId6"/>
                      <a:tile algn="tl" flip="none" sx="100000" sy="100000" tx="0" ty="0"/>
                    </a:blipFill>
                  </a:tcPr>
                </a:tc>
              </a:tr>
              <a:tr h="725488">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a:t>
                      </a:r>
                      <a:endParaRPr/>
                    </a:p>
                    <a:p>
                      <a:pPr marL="0" marR="0" lvl="0" indent="0" algn="ctr" defTabSz="914400">
                        <a:lnSpc>
                          <a:spcPct val="100000"/>
                        </a:lnSpc>
                        <a:spcBef>
                          <a:spcPts val="0"/>
                        </a:spcBef>
                        <a:spcAft>
                          <a:spcPts val="0"/>
                        </a:spcAft>
                        <a:buClr>
                          <a:schemeClr val="accent2"/>
                        </a:buClr>
                        <a:buSzTx/>
                        <a:buFont typeface="Wingdings"/>
                        <a:buNone/>
                        <a:defRPr/>
                      </a:pPr>
                      <a:endParaRPr lang="en-US" sz="2000" b="0" i="0" u="none" strike="noStrike" cap="none">
                        <a:ln>
                          <a:noFill/>
                        </a:ln>
                        <a:solidFill>
                          <a:srgbClr val="000066"/>
                        </a:solidFill>
                        <a:latin typeface="Times New Roman"/>
                        <a:ea typeface="楷体_GB2312"/>
                      </a:endParaRPr>
                    </a:p>
                  </a:txBody>
                  <a:tcPr>
                    <a:lnL w="28575" algn="ctr">
                      <a:solidFill>
                        <a:schemeClr val="tx1"/>
                      </a:solidFill>
                    </a:lnL>
                    <a:lnR w="12700" algn="ctr">
                      <a:solidFill>
                        <a:schemeClr val="tx1"/>
                      </a:solidFill>
                    </a:lnR>
                    <a:lnT w="12700" algn="ctr">
                      <a:solidFill>
                        <a:schemeClr val="tx1"/>
                      </a:solidFill>
                    </a:lnT>
                    <a:lnB w="12700" algn="ctr">
                      <a:solidFill>
                        <a:schemeClr val="tx1"/>
                      </a:solidFill>
                    </a:lnB>
                    <a:blipFill>
                      <a:blip r:embed="rId6"/>
                      <a:tile algn="tl" flip="none" sx="100000" sy="100000" tx="0" ty="0"/>
                    </a:blipFill>
                  </a:tcPr>
                </a:tc>
                <a:tc gridSpan="5">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a:t>
                      </a:r>
                      <a:endParaRPr/>
                    </a:p>
                  </a:txBody>
                  <a:tcPr>
                    <a:lnL w="12700" algn="ctr">
                      <a:solidFill>
                        <a:schemeClr val="tx1"/>
                      </a:solidFill>
                    </a:lnL>
                    <a:lnR w="28575" algn="ctr">
                      <a:solidFill>
                        <a:schemeClr val="tx1"/>
                      </a:solidFill>
                    </a:lnR>
                    <a:lnT w="12700" algn="ctr">
                      <a:solidFill>
                        <a:schemeClr val="tx1"/>
                      </a:solidFill>
                    </a:lnT>
                    <a:lnB w="12700" algn="ctr">
                      <a:solidFill>
                        <a:schemeClr val="tx1"/>
                      </a:solidFill>
                    </a:lnB>
                    <a:blipFill>
                      <a:blip r:embed="rId6"/>
                      <a:tile algn="tl" flip="none" sx="100000" sy="100000" tx="0" ty="0"/>
                    </a:blipFill>
                  </a:tcPr>
                </a:tc>
                <a:tc hMerge="1">
                  <a:txBody>
                    <a:bodyPr/>
                    <a:p>
                      <a:endParaRPr/>
                    </a:p>
                  </a:txBody>
                </a:tc>
                <a:tc hMerge="1">
                  <a:txBody>
                    <a:bodyPr/>
                    <a:p>
                      <a:endParaRPr/>
                    </a:p>
                  </a:txBody>
                </a:tc>
                <a:tc hMerge="1">
                  <a:txBody>
                    <a:bodyPr/>
                    <a:p>
                      <a:endParaRPr/>
                    </a:p>
                  </a:txBody>
                </a:tc>
                <a:tc hMerge="1">
                  <a:txBody>
                    <a:bodyPr/>
                    <a:p>
                      <a:endParaRPr/>
                    </a:p>
                  </a:txBody>
                </a:tc>
              </a:tr>
              <a:tr h="406400">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8</a:t>
                      </a:r>
                      <a:endParaRPr/>
                    </a:p>
                  </a:txBody>
                  <a:tcPr>
                    <a:lnL w="28575" algn="ctr">
                      <a:solidFill>
                        <a:schemeClr val="tx1"/>
                      </a:solidFill>
                    </a:lnL>
                    <a:lnR w="12700" algn="ctr">
                      <a:solidFill>
                        <a:schemeClr val="tx1"/>
                      </a:solidFill>
                    </a:lnR>
                    <a:lnT w="12700" algn="ctr">
                      <a:solidFill>
                        <a:schemeClr val="tx1"/>
                      </a:solidFill>
                    </a:lnT>
                    <a:lnB w="12700" algn="ctr">
                      <a:solidFill>
                        <a:schemeClr val="tx1"/>
                      </a:solidFill>
                    </a:lnB>
                    <a:blipFill>
                      <a:blip r:embed="rId6"/>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1</a:t>
                      </a:r>
                      <a:endParaRPr/>
                    </a:p>
                  </a:txBody>
                  <a:tcPr>
                    <a:lnL w="12700" algn="ctr">
                      <a:solidFill>
                        <a:schemeClr val="tx1"/>
                      </a:solidFill>
                    </a:lnL>
                    <a:lnR w="12700" algn="ctr">
                      <a:noFill/>
                    </a:lnR>
                    <a:lnT w="12700" algn="ctr">
                      <a:solidFill>
                        <a:schemeClr val="tx1"/>
                      </a:solidFill>
                    </a:lnT>
                    <a:lnB w="12700" algn="ctr">
                      <a:solidFill>
                        <a:schemeClr val="tx1"/>
                      </a:solidFill>
                    </a:lnB>
                    <a:blipFill>
                      <a:blip r:embed="rId6"/>
                      <a:tile algn="tl" flip="none" sx="100000" sy="100000" tx="0" ty="0"/>
                    </a:blipFill>
                  </a:tcPr>
                </a:tc>
                <a:tc gridSpan="2">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0</a:t>
                      </a:r>
                      <a:endParaRPr/>
                    </a:p>
                  </a:txBody>
                  <a:tcPr>
                    <a:lnL w="12700" algn="ctr">
                      <a:noFill/>
                    </a:lnL>
                    <a:lnR w="12700" algn="ctr">
                      <a:noFill/>
                    </a:lnR>
                    <a:lnT w="12700" algn="ctr">
                      <a:solidFill>
                        <a:schemeClr val="tx1"/>
                      </a:solidFill>
                    </a:lnT>
                    <a:lnB w="12700" algn="ctr">
                      <a:solidFill>
                        <a:schemeClr val="tx1"/>
                      </a:solidFill>
                    </a:lnB>
                    <a:blipFill>
                      <a:blip r:embed="rId6"/>
                      <a:tile algn="tl" flip="none" sx="100000" sy="100000" tx="0" ty="0"/>
                    </a:blipFill>
                  </a:tcPr>
                </a:tc>
                <a:tc hMerge="1">
                  <a:txBody>
                    <a:bodyPr/>
                    <a:p>
                      <a:endParaRPr/>
                    </a:p>
                  </a:txBody>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0</a:t>
                      </a:r>
                      <a:endParaRPr/>
                    </a:p>
                  </a:txBody>
                  <a:tcPr>
                    <a:lnL w="12700" algn="ctr">
                      <a:noFill/>
                    </a:lnL>
                    <a:lnR w="12700" algn="ctr">
                      <a:noFill/>
                    </a:lnR>
                    <a:lnT w="12700" algn="ctr">
                      <a:solidFill>
                        <a:schemeClr val="tx1"/>
                      </a:solidFill>
                    </a:lnT>
                    <a:lnB w="12700" algn="ctr">
                      <a:solidFill>
                        <a:schemeClr val="tx1"/>
                      </a:solidFill>
                    </a:lnB>
                    <a:blipFill>
                      <a:blip r:embed="rId6"/>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0</a:t>
                      </a:r>
                      <a:endParaRPr/>
                    </a:p>
                  </a:txBody>
                  <a:tcPr>
                    <a:lnL w="12700" algn="ctr">
                      <a:noFill/>
                    </a:lnL>
                    <a:lnR w="28575" algn="ctr">
                      <a:solidFill>
                        <a:schemeClr val="tx1"/>
                      </a:solidFill>
                    </a:lnR>
                    <a:lnT w="12700" algn="ctr">
                      <a:solidFill>
                        <a:schemeClr val="tx1"/>
                      </a:solidFill>
                    </a:lnT>
                    <a:lnB w="12700" algn="ctr">
                      <a:solidFill>
                        <a:schemeClr val="tx1"/>
                      </a:solidFill>
                    </a:lnB>
                    <a:blipFill>
                      <a:blip r:embed="rId6"/>
                      <a:tile algn="tl" flip="none" sx="100000" sy="100000" tx="0" ty="0"/>
                    </a:blipFill>
                  </a:tcPr>
                </a:tc>
              </a:tr>
              <a:tr h="387350">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9</a:t>
                      </a:r>
                      <a:endParaRPr/>
                    </a:p>
                  </a:txBody>
                  <a:tcPr>
                    <a:lnL w="28575" algn="ctr">
                      <a:solidFill>
                        <a:schemeClr val="tx1"/>
                      </a:solidFill>
                    </a:lnL>
                    <a:lnR w="12700" algn="ctr">
                      <a:solidFill>
                        <a:schemeClr val="tx1"/>
                      </a:solidFill>
                    </a:lnR>
                    <a:lnT w="12700" algn="ctr">
                      <a:solidFill>
                        <a:schemeClr val="tx1"/>
                      </a:solidFill>
                    </a:lnT>
                    <a:lnB w="12700" algn="ctr">
                      <a:solidFill>
                        <a:schemeClr val="tx1"/>
                      </a:solidFill>
                    </a:lnB>
                    <a:blipFill>
                      <a:blip r:embed="rId6"/>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1</a:t>
                      </a:r>
                      <a:endParaRPr/>
                    </a:p>
                  </a:txBody>
                  <a:tcPr>
                    <a:lnL w="12700" algn="ctr">
                      <a:solidFill>
                        <a:schemeClr val="tx1"/>
                      </a:solidFill>
                    </a:lnL>
                    <a:lnR w="12700" algn="ctr">
                      <a:noFill/>
                    </a:lnR>
                    <a:lnT w="12700" algn="ctr">
                      <a:solidFill>
                        <a:schemeClr val="tx1"/>
                      </a:solidFill>
                    </a:lnT>
                    <a:lnB w="12700" algn="ctr">
                      <a:solidFill>
                        <a:schemeClr val="tx1"/>
                      </a:solidFill>
                    </a:lnB>
                    <a:blipFill>
                      <a:blip r:embed="rId6"/>
                      <a:tile algn="tl" flip="none" sx="100000" sy="100000" tx="0" ty="0"/>
                    </a:blipFill>
                  </a:tcPr>
                </a:tc>
                <a:tc gridSpan="2">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0</a:t>
                      </a:r>
                      <a:endParaRPr/>
                    </a:p>
                  </a:txBody>
                  <a:tcPr>
                    <a:lnL w="12700" algn="ctr">
                      <a:noFill/>
                    </a:lnL>
                    <a:lnR w="12700" algn="ctr">
                      <a:noFill/>
                    </a:lnR>
                    <a:lnT w="12700" algn="ctr">
                      <a:solidFill>
                        <a:schemeClr val="tx1"/>
                      </a:solidFill>
                    </a:lnT>
                    <a:lnB w="12700" algn="ctr">
                      <a:solidFill>
                        <a:schemeClr val="tx1"/>
                      </a:solidFill>
                    </a:lnB>
                    <a:blipFill>
                      <a:blip r:embed="rId6"/>
                      <a:tile algn="tl" flip="none" sx="100000" sy="100000" tx="0" ty="0"/>
                    </a:blipFill>
                  </a:tcPr>
                </a:tc>
                <a:tc hMerge="1">
                  <a:txBody>
                    <a:bodyPr/>
                    <a:p>
                      <a:endParaRPr/>
                    </a:p>
                  </a:txBody>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0</a:t>
                      </a:r>
                      <a:endParaRPr/>
                    </a:p>
                  </a:txBody>
                  <a:tcPr>
                    <a:lnL w="12700" algn="ctr">
                      <a:noFill/>
                    </a:lnL>
                    <a:lnR w="12700" algn="ctr">
                      <a:noFill/>
                    </a:lnR>
                    <a:lnT w="12700" algn="ctr">
                      <a:solidFill>
                        <a:schemeClr val="tx1"/>
                      </a:solidFill>
                    </a:lnT>
                    <a:lnB w="12700" algn="ctr">
                      <a:solidFill>
                        <a:schemeClr val="tx1"/>
                      </a:solidFill>
                    </a:lnB>
                    <a:blipFill>
                      <a:blip r:embed="rId6"/>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1</a:t>
                      </a:r>
                      <a:endParaRPr/>
                    </a:p>
                  </a:txBody>
                  <a:tcPr>
                    <a:lnL w="12700" algn="ctr">
                      <a:noFill/>
                    </a:lnL>
                    <a:lnR w="28575" algn="ctr">
                      <a:solidFill>
                        <a:schemeClr val="tx1"/>
                      </a:solidFill>
                    </a:lnR>
                    <a:lnT w="12700" algn="ctr">
                      <a:solidFill>
                        <a:schemeClr val="tx1"/>
                      </a:solidFill>
                    </a:lnT>
                    <a:lnB w="12700" algn="ctr">
                      <a:solidFill>
                        <a:schemeClr val="tx1"/>
                      </a:solidFill>
                    </a:lnB>
                    <a:blipFill>
                      <a:blip r:embed="rId6"/>
                      <a:tile algn="tl" flip="none" sx="100000" sy="100000" tx="0" ty="0"/>
                    </a:blipFill>
                  </a:tcPr>
                </a:tc>
              </a:tr>
              <a:tr h="700088">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a:t>
                      </a:r>
                      <a:endParaRPr/>
                    </a:p>
                  </a:txBody>
                  <a:tcPr>
                    <a:lnL w="28575" algn="ctr">
                      <a:solidFill>
                        <a:schemeClr val="tx1"/>
                      </a:solidFill>
                    </a:lnL>
                    <a:lnR w="12700" algn="ctr">
                      <a:solidFill>
                        <a:schemeClr val="tx1"/>
                      </a:solidFill>
                    </a:lnR>
                    <a:lnT w="12700" algn="ctr">
                      <a:solidFill>
                        <a:schemeClr val="tx1"/>
                      </a:solidFill>
                    </a:lnT>
                    <a:lnB w="12700" algn="ctr">
                      <a:solidFill>
                        <a:schemeClr val="tx1"/>
                      </a:solidFill>
                    </a:lnB>
                    <a:blipFill>
                      <a:blip r:embed="rId6"/>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endParaRPr lang="en-GB" sz="2000" b="0" i="0" u="none" strike="noStrike" cap="none">
                        <a:ln>
                          <a:noFill/>
                        </a:ln>
                        <a:solidFill>
                          <a:srgbClr val="000066"/>
                        </a:solidFill>
                        <a:latin typeface="Times New Roman"/>
                        <a:ea typeface="楷体_GB2312"/>
                      </a:endParaRPr>
                    </a:p>
                  </a:txBody>
                  <a:tcPr>
                    <a:lnL w="12700" algn="ctr">
                      <a:solidFill>
                        <a:schemeClr val="tx1"/>
                      </a:solidFill>
                    </a:lnL>
                    <a:lnR w="12700" algn="ctr">
                      <a:noFill/>
                    </a:lnR>
                    <a:lnT w="12700" algn="ctr">
                      <a:solidFill>
                        <a:schemeClr val="tx1"/>
                      </a:solidFill>
                    </a:lnT>
                    <a:lnB w="12700" algn="ctr">
                      <a:solidFill>
                        <a:schemeClr val="tx1"/>
                      </a:solidFill>
                    </a:lnB>
                    <a:blipFill>
                      <a:blip r:embed="rId6"/>
                      <a:tile algn="tl" flip="none" sx="100000" sy="100000" tx="0" ty="0"/>
                    </a:blipFill>
                  </a:tcPr>
                </a:tc>
                <a:tc gridSpan="2">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a:t>
                      </a:r>
                      <a:endParaRPr/>
                    </a:p>
                  </a:txBody>
                  <a:tcPr>
                    <a:lnL w="12700" algn="ctr">
                      <a:noFill/>
                    </a:lnL>
                    <a:lnR w="12700" algn="ctr">
                      <a:noFill/>
                    </a:lnR>
                    <a:lnT w="12700" algn="ctr">
                      <a:solidFill>
                        <a:schemeClr val="tx1"/>
                      </a:solidFill>
                    </a:lnT>
                    <a:lnB w="12700" algn="ctr">
                      <a:solidFill>
                        <a:schemeClr val="tx1"/>
                      </a:solidFill>
                    </a:lnB>
                    <a:blipFill>
                      <a:blip r:embed="rId6"/>
                      <a:tile algn="tl" flip="none" sx="100000" sy="100000" tx="0" ty="0"/>
                    </a:blipFill>
                  </a:tcPr>
                </a:tc>
                <a:tc hMerge="1">
                  <a:txBody>
                    <a:bodyPr/>
                    <a:p>
                      <a:endParaRPr/>
                    </a:p>
                  </a:txBody>
                </a:tc>
                <a:tc>
                  <a:txBody>
                    <a:bodyPr/>
                    <a:p>
                      <a:pPr marL="0" marR="0" lvl="0" indent="0" algn="ctr" defTabSz="914400">
                        <a:lnSpc>
                          <a:spcPct val="100000"/>
                        </a:lnSpc>
                        <a:spcBef>
                          <a:spcPts val="0"/>
                        </a:spcBef>
                        <a:spcAft>
                          <a:spcPts val="0"/>
                        </a:spcAft>
                        <a:buClr>
                          <a:schemeClr val="accent2"/>
                        </a:buClr>
                        <a:buSzTx/>
                        <a:buFont typeface="Wingdings"/>
                        <a:buNone/>
                        <a:defRPr/>
                      </a:pPr>
                      <a:endParaRPr lang="en-GB" sz="2000" b="0" i="0" u="none" strike="noStrike" cap="none">
                        <a:ln>
                          <a:noFill/>
                        </a:ln>
                        <a:solidFill>
                          <a:srgbClr val="000066"/>
                        </a:solidFill>
                        <a:latin typeface="Times New Roman"/>
                        <a:ea typeface="楷体_GB2312"/>
                      </a:endParaRPr>
                    </a:p>
                  </a:txBody>
                  <a:tcPr>
                    <a:lnL w="12700" algn="ctr">
                      <a:noFill/>
                    </a:lnL>
                    <a:lnR w="12700" algn="ctr">
                      <a:noFill/>
                    </a:lnR>
                    <a:lnT w="12700" algn="ctr">
                      <a:solidFill>
                        <a:schemeClr val="tx1"/>
                      </a:solidFill>
                    </a:lnT>
                    <a:lnB w="12700" algn="ctr">
                      <a:solidFill>
                        <a:schemeClr val="tx1"/>
                      </a:solidFill>
                    </a:lnB>
                    <a:blipFill>
                      <a:blip r:embed="rId6"/>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endParaRPr lang="en-GB" sz="2000" b="0" i="0" u="none" strike="noStrike" cap="none">
                        <a:ln>
                          <a:noFill/>
                        </a:ln>
                        <a:solidFill>
                          <a:srgbClr val="000066"/>
                        </a:solidFill>
                        <a:latin typeface="Times New Roman"/>
                        <a:ea typeface="楷体_GB2312"/>
                      </a:endParaRPr>
                    </a:p>
                  </a:txBody>
                  <a:tcPr>
                    <a:lnL w="12700" algn="ctr">
                      <a:noFill/>
                    </a:lnL>
                    <a:lnR w="28575" algn="ctr">
                      <a:solidFill>
                        <a:schemeClr val="tx1"/>
                      </a:solidFill>
                    </a:lnR>
                    <a:lnT w="12700" algn="ctr">
                      <a:solidFill>
                        <a:schemeClr val="tx1"/>
                      </a:solidFill>
                    </a:lnT>
                    <a:lnB w="12700" algn="ctr">
                      <a:solidFill>
                        <a:schemeClr val="tx1"/>
                      </a:solidFill>
                    </a:lnB>
                    <a:blipFill>
                      <a:blip r:embed="rId6"/>
                      <a:tile algn="tl" flip="none" sx="100000" sy="100000" tx="0" ty="0"/>
                    </a:blipFill>
                  </a:tcPr>
                </a:tc>
              </a:tr>
              <a:tr h="492125">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15</a:t>
                      </a:r>
                      <a:endParaRPr/>
                    </a:p>
                  </a:txBody>
                  <a:tcPr>
                    <a:lnL w="28575" algn="ctr">
                      <a:solidFill>
                        <a:schemeClr val="tx1"/>
                      </a:solidFill>
                    </a:lnL>
                    <a:lnR w="12700" algn="ctr">
                      <a:solidFill>
                        <a:schemeClr val="tx1"/>
                      </a:solidFill>
                    </a:lnR>
                    <a:lnT w="12700" algn="ctr">
                      <a:solidFill>
                        <a:schemeClr val="tx1"/>
                      </a:solidFill>
                    </a:lnT>
                    <a:lnB w="28575" algn="ctr">
                      <a:solidFill>
                        <a:schemeClr val="tx1"/>
                      </a:solidFill>
                    </a:lnB>
                    <a:blipFill>
                      <a:blip r:embed="rId6"/>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1</a:t>
                      </a:r>
                      <a:endParaRPr/>
                    </a:p>
                  </a:txBody>
                  <a:tcPr>
                    <a:lnL w="12700" algn="ctr">
                      <a:solidFill>
                        <a:schemeClr val="tx1"/>
                      </a:solidFill>
                    </a:lnL>
                    <a:lnR w="12700" algn="ctr">
                      <a:noFill/>
                    </a:lnR>
                    <a:lnT w="12700" algn="ctr">
                      <a:solidFill>
                        <a:schemeClr val="tx1"/>
                      </a:solidFill>
                    </a:lnT>
                    <a:lnB w="28575" algn="ctr">
                      <a:solidFill>
                        <a:schemeClr val="tx1"/>
                      </a:solidFill>
                    </a:lnB>
                    <a:blipFill>
                      <a:blip r:embed="rId6"/>
                      <a:tile algn="tl" flip="none" sx="100000" sy="100000" tx="0" ty="0"/>
                    </a:blipFill>
                  </a:tcPr>
                </a:tc>
                <a:tc gridSpan="2">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1</a:t>
                      </a:r>
                      <a:endParaRPr/>
                    </a:p>
                  </a:txBody>
                  <a:tcPr>
                    <a:lnL w="12700" algn="ctr">
                      <a:noFill/>
                    </a:lnL>
                    <a:lnR w="12700" algn="ctr">
                      <a:noFill/>
                    </a:lnR>
                    <a:lnT w="12700" algn="ctr">
                      <a:solidFill>
                        <a:schemeClr val="tx1"/>
                      </a:solidFill>
                    </a:lnT>
                    <a:lnB w="28575" algn="ctr">
                      <a:solidFill>
                        <a:schemeClr val="tx1"/>
                      </a:solidFill>
                    </a:lnB>
                    <a:blipFill>
                      <a:blip r:embed="rId6"/>
                      <a:tile algn="tl" flip="none" sx="100000" sy="100000" tx="0" ty="0"/>
                    </a:blipFill>
                  </a:tcPr>
                </a:tc>
                <a:tc hMerge="1">
                  <a:txBody>
                    <a:bodyPr/>
                    <a:p>
                      <a:endParaRPr/>
                    </a:p>
                  </a:txBody>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1</a:t>
                      </a:r>
                      <a:endParaRPr/>
                    </a:p>
                  </a:txBody>
                  <a:tcPr>
                    <a:lnL w="12700" algn="ctr">
                      <a:noFill/>
                    </a:lnL>
                    <a:lnR w="12700" algn="ctr">
                      <a:noFill/>
                    </a:lnR>
                    <a:lnT w="12700" algn="ctr">
                      <a:solidFill>
                        <a:schemeClr val="tx1"/>
                      </a:solidFill>
                    </a:lnT>
                    <a:lnB w="28575" algn="ctr">
                      <a:solidFill>
                        <a:schemeClr val="tx1"/>
                      </a:solidFill>
                    </a:lnB>
                    <a:blipFill>
                      <a:blip r:embed="rId6"/>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rgbClr val="000066"/>
                          </a:solidFill>
                          <a:latin typeface="Times New Roman"/>
                          <a:ea typeface="楷体_GB2312"/>
                        </a:rPr>
                        <a:t>1</a:t>
                      </a:r>
                      <a:endParaRPr/>
                    </a:p>
                  </a:txBody>
                  <a:tcPr>
                    <a:lnL w="12700" algn="ctr">
                      <a:noFill/>
                    </a:lnL>
                    <a:lnR w="28575" algn="ctr">
                      <a:solidFill>
                        <a:schemeClr val="tx1"/>
                      </a:solidFill>
                    </a:lnR>
                    <a:lnT w="12700" algn="ctr">
                      <a:solidFill>
                        <a:schemeClr val="tx1"/>
                      </a:solidFill>
                    </a:lnT>
                    <a:lnB w="28575" algn="ctr">
                      <a:solidFill>
                        <a:schemeClr val="tx1"/>
                      </a:solidFill>
                    </a:lnB>
                    <a:blipFill>
                      <a:blip r:embed="rId6"/>
                      <a:tile algn="tl" flip="none" sx="100000" sy="100000" tx="0" ty="0"/>
                    </a:blipFill>
                  </a:tcPr>
                </a:tc>
              </a:tr>
            </a:tbl>
          </a:graphicData>
        </a:graphic>
      </p:graphicFrame>
      <p:grpSp>
        <p:nvGrpSpPr>
          <p:cNvPr id="430163" name="Group 83"/>
          <p:cNvGrpSpPr/>
          <p:nvPr/>
        </p:nvGrpSpPr>
        <p:grpSpPr bwMode="auto">
          <a:xfrm>
            <a:off x="3451225" y="2687637"/>
            <a:ext cx="300038" cy="2260600"/>
            <a:chOff x="2020" y="1558"/>
            <a:chExt cx="189" cy="1227"/>
          </a:xfrm>
        </p:grpSpPr>
        <p:sp>
          <p:nvSpPr>
            <p:cNvPr id="430164" name="Line 84"/>
            <p:cNvSpPr>
              <a:spLocks noChangeShapeType="1"/>
            </p:cNvSpPr>
            <p:nvPr/>
          </p:nvSpPr>
          <p:spPr bwMode="auto">
            <a:xfrm>
              <a:off x="2020" y="2785"/>
              <a:ext cx="181" cy="0"/>
            </a:xfrm>
            <a:prstGeom prst="line">
              <a:avLst/>
            </a:prstGeom>
            <a:noFill/>
            <a:ln w="38100">
              <a:solidFill>
                <a:srgbClr val="000066"/>
              </a:solidFill>
              <a:round/>
              <a:headEnd/>
              <a:tailEnd/>
            </a:ln>
            <a:effectLst/>
          </p:spPr>
          <p:txBody>
            <a:bodyPr wrap="none" anchor="ctr"/>
            <a:lstStyle/>
            <a:p>
              <a:pPr>
                <a:defRPr/>
              </a:pPr>
              <a:endParaRPr lang="zh-CN"/>
            </a:p>
          </p:txBody>
        </p:sp>
        <p:sp>
          <p:nvSpPr>
            <p:cNvPr id="430165" name="Line 85"/>
            <p:cNvSpPr>
              <a:spLocks noChangeShapeType="1"/>
            </p:cNvSpPr>
            <p:nvPr/>
          </p:nvSpPr>
          <p:spPr bwMode="auto">
            <a:xfrm flipH="1">
              <a:off x="2029" y="1558"/>
              <a:ext cx="180" cy="0"/>
            </a:xfrm>
            <a:prstGeom prst="line">
              <a:avLst/>
            </a:prstGeom>
            <a:noFill/>
            <a:ln w="19050">
              <a:solidFill>
                <a:srgbClr val="000066"/>
              </a:solidFill>
              <a:round/>
              <a:headEnd/>
              <a:tailEnd type="triangle" w="med" len="med"/>
            </a:ln>
            <a:effectLst/>
          </p:spPr>
          <p:txBody>
            <a:bodyPr wrap="none" anchor="ctr"/>
            <a:lstStyle/>
            <a:p>
              <a:pPr>
                <a:defRPr/>
              </a:pPr>
              <a:endParaRPr lang="zh-CN"/>
            </a:p>
          </p:txBody>
        </p:sp>
        <p:sp>
          <p:nvSpPr>
            <p:cNvPr id="430166" name="Line 86"/>
            <p:cNvSpPr>
              <a:spLocks noChangeShapeType="1"/>
            </p:cNvSpPr>
            <p:nvPr/>
          </p:nvSpPr>
          <p:spPr bwMode="auto">
            <a:xfrm flipV="1">
              <a:off x="2192" y="1565"/>
              <a:ext cx="0" cy="1220"/>
            </a:xfrm>
            <a:prstGeom prst="line">
              <a:avLst/>
            </a:prstGeom>
            <a:noFill/>
            <a:ln w="28575">
              <a:solidFill>
                <a:srgbClr val="000066"/>
              </a:solidFill>
              <a:round/>
              <a:headEnd/>
              <a:tailEnd/>
            </a:ln>
            <a:effectLst/>
          </p:spPr>
          <p:txBody>
            <a:bodyPr wrap="none" anchor="ctr"/>
            <a:lstStyle/>
            <a:p>
              <a:pPr>
                <a:defRPr/>
              </a:pPr>
              <a:endParaRPr lang="zh-CN"/>
            </a:p>
          </p:txBody>
        </p:sp>
      </p:grpSp>
      <p:sp>
        <p:nvSpPr>
          <p:cNvPr id="430167" name="Rectangle 87"/>
          <p:cNvSpPr>
            <a:spLocks noChangeArrowheads="1"/>
          </p:cNvSpPr>
          <p:nvPr/>
        </p:nvSpPr>
        <p:spPr bwMode="auto">
          <a:xfrm>
            <a:off x="539750" y="1123950"/>
            <a:ext cx="8255000" cy="822325"/>
          </a:xfrm>
          <a:prstGeom prst="rect">
            <a:avLst/>
          </a:prstGeom>
          <a:noFill/>
          <a:ln>
            <a:noFill/>
          </a:ln>
          <a:effectLst/>
        </p:spPr>
        <p:txBody>
          <a:bodyPr>
            <a:spAutoFit/>
          </a:bodyPr>
          <a:lstStyle/>
          <a:p>
            <a:pPr algn="l">
              <a:spcBef>
                <a:spcPts val="0"/>
              </a:spcBef>
              <a:defRPr/>
            </a:pPr>
            <a:r>
              <a:rPr lang="en-US">
                <a:solidFill>
                  <a:srgbClr val="000066"/>
                </a:solidFill>
                <a:latin typeface="Times New Roman"/>
                <a:ea typeface="楷体_GB2312"/>
              </a:rPr>
              <a:t>(a) </a:t>
            </a:r>
            <a:r>
              <a:rPr lang="zh-CN">
                <a:solidFill>
                  <a:srgbClr val="000066"/>
                </a:solidFill>
                <a:latin typeface="Times New Roman"/>
                <a:ea typeface="楷体_GB2312"/>
              </a:rPr>
              <a:t>反馈清零法：利用异步置零输入端，在</a:t>
            </a:r>
            <a:r>
              <a:rPr lang="en-US">
                <a:solidFill>
                  <a:srgbClr val="000066"/>
                </a:solidFill>
                <a:latin typeface="Times New Roman"/>
                <a:ea typeface="楷体_GB2312"/>
              </a:rPr>
              <a:t>M</a:t>
            </a:r>
            <a:r>
              <a:rPr lang="zh-CN">
                <a:solidFill>
                  <a:srgbClr val="000066"/>
                </a:solidFill>
                <a:latin typeface="Times New Roman"/>
                <a:ea typeface="楷体_GB2312"/>
              </a:rPr>
              <a:t>进制计数器的      计数过程中，跳过</a:t>
            </a:r>
            <a:r>
              <a:rPr lang="en-US">
                <a:solidFill>
                  <a:srgbClr val="000066"/>
                </a:solidFill>
                <a:latin typeface="Times New Roman"/>
                <a:ea typeface="楷体_GB2312"/>
              </a:rPr>
              <a:t>M-N</a:t>
            </a:r>
            <a:r>
              <a:rPr lang="zh-CN">
                <a:solidFill>
                  <a:srgbClr val="000066"/>
                </a:solidFill>
                <a:latin typeface="Times New Roman"/>
                <a:ea typeface="楷体_GB2312"/>
              </a:rPr>
              <a:t>个状态，得到</a:t>
            </a:r>
            <a:r>
              <a:rPr lang="en-US">
                <a:solidFill>
                  <a:srgbClr val="000066"/>
                </a:solidFill>
                <a:latin typeface="Times New Roman"/>
                <a:ea typeface="楷体_GB2312"/>
              </a:rPr>
              <a:t>N</a:t>
            </a:r>
            <a:r>
              <a:rPr lang="zh-CN">
                <a:solidFill>
                  <a:srgbClr val="000066"/>
                </a:solidFill>
                <a:latin typeface="Times New Roman"/>
                <a:ea typeface="楷体_GB2312"/>
              </a:rPr>
              <a:t>进制计数器的方法。</a:t>
            </a:r>
            <a:endParaRPr/>
          </a:p>
        </p:txBody>
      </p:sp>
      <p:sp>
        <p:nvSpPr>
          <p:cNvPr id="430168" name="Rectangle 88"/>
          <p:cNvSpPr>
            <a:spLocks noChangeArrowheads="1"/>
          </p:cNvSpPr>
          <p:nvPr/>
        </p:nvSpPr>
        <p:spPr bwMode="auto">
          <a:xfrm>
            <a:off x="395288" y="188913"/>
            <a:ext cx="1736725" cy="457200"/>
          </a:xfrm>
          <a:prstGeom prst="rect">
            <a:avLst/>
          </a:prstGeom>
          <a:noFill/>
          <a:ln>
            <a:noFill/>
          </a:ln>
          <a:effectLst/>
        </p:spPr>
        <p:txBody>
          <a:bodyPr>
            <a:spAutoFit/>
          </a:bodyPr>
          <a:lstStyle/>
          <a:p>
            <a:pPr>
              <a:defRPr/>
            </a:pPr>
            <a:r>
              <a:rPr lang="en-US">
                <a:solidFill>
                  <a:srgbClr val="000066"/>
                </a:solidFill>
                <a:latin typeface="Times New Roman"/>
                <a:ea typeface="楷体_GB2312"/>
              </a:rPr>
              <a:t>(4</a:t>
            </a:r>
            <a:r>
              <a:rPr lang="zh-CN">
                <a:solidFill>
                  <a:srgbClr val="000066"/>
                </a:solidFill>
                <a:latin typeface="Times New Roman"/>
                <a:ea typeface="楷体_GB2312"/>
              </a:rPr>
              <a:t>）应用</a:t>
            </a:r>
            <a:endParaRPr/>
          </a:p>
        </p:txBody>
      </p:sp>
      <p:grpSp>
        <p:nvGrpSpPr>
          <p:cNvPr id="430169" name="Group 89"/>
          <p:cNvGrpSpPr/>
          <p:nvPr/>
        </p:nvGrpSpPr>
        <p:grpSpPr bwMode="auto">
          <a:xfrm>
            <a:off x="5724524" y="2205038"/>
            <a:ext cx="2776538" cy="1446212"/>
            <a:chOff x="3561" y="1386"/>
            <a:chExt cx="1749" cy="911"/>
          </a:xfrm>
        </p:grpSpPr>
        <p:sp>
          <p:nvSpPr>
            <p:cNvPr id="430170" name="Text Box 90"/>
            <p:cNvSpPr txBox="1">
              <a:spLocks noChangeArrowheads="1"/>
            </p:cNvSpPr>
            <p:nvPr/>
          </p:nvSpPr>
          <p:spPr bwMode="auto">
            <a:xfrm>
              <a:off x="4942" y="2099"/>
              <a:ext cx="368" cy="198"/>
            </a:xfrm>
            <a:prstGeom prst="rect">
              <a:avLst/>
            </a:prstGeom>
            <a:noFill/>
            <a:ln>
              <a:noFill/>
            </a:ln>
          </p:spPr>
          <p:txBody>
            <a:bodyPr lIns="0" tIns="0" rIns="0" bIns="0"/>
            <a:lstStyle/>
            <a:p>
              <a:pPr>
                <a:defRPr/>
              </a:pPr>
              <a:r>
                <a:rPr lang="en-US" sz="1800">
                  <a:solidFill>
                    <a:schemeClr val="bg2"/>
                  </a:solidFill>
                  <a:latin typeface="Times New Roman"/>
                  <a:ea typeface="黑体"/>
                </a:rPr>
                <a:t>1</a:t>
              </a:r>
              <a:endParaRPr/>
            </a:p>
          </p:txBody>
        </p:sp>
        <p:sp>
          <p:nvSpPr>
            <p:cNvPr id="430171" name="Text Box 91"/>
            <p:cNvSpPr txBox="1">
              <a:spLocks noChangeArrowheads="1"/>
            </p:cNvSpPr>
            <p:nvPr/>
          </p:nvSpPr>
          <p:spPr bwMode="auto">
            <a:xfrm>
              <a:off x="3561" y="1386"/>
              <a:ext cx="368" cy="198"/>
            </a:xfrm>
            <a:prstGeom prst="rect">
              <a:avLst/>
            </a:prstGeom>
            <a:noFill/>
            <a:ln>
              <a:noFill/>
            </a:ln>
          </p:spPr>
          <p:txBody>
            <a:bodyPr lIns="0" tIns="0" rIns="0" bIns="0"/>
            <a:lstStyle/>
            <a:p>
              <a:pPr>
                <a:defRPr/>
              </a:pPr>
              <a:endParaRPr lang="zh-CN" sz="1800">
                <a:solidFill>
                  <a:srgbClr val="000066"/>
                </a:solidFill>
                <a:latin typeface="Times New Roman"/>
                <a:ea typeface="黑体"/>
              </a:endParaRPr>
            </a:p>
          </p:txBody>
        </p:sp>
      </p:grpSp>
      <p:graphicFrame>
        <p:nvGraphicFramePr>
          <p:cNvPr id="430172" name="Object 92"/>
          <p:cNvGraphicFramePr>
            <a:graphicFrameLocks xmlns:a="http://schemas.openxmlformats.org/drawingml/2006/main" noChangeAspect="1"/>
          </p:cNvGraphicFramePr>
          <p:nvPr/>
        </p:nvGraphicFramePr>
        <p:xfrm>
          <a:off x="3995738" y="4689475"/>
          <a:ext cx="2155825" cy="519113"/>
        </p:xfrm>
        <a:graphic>
          <a:graphicData uri="http://schemas.openxmlformats.org/presentationml/2006/ole">
            <p:oleObj name="oleObj" r:id="rId8" imgW="1015365" imgH="252730" progId="Equation.3">
              <p:embed/>
              <p:pic>
                <p:nvPicPr>
                  <p:cNvPr id="430172" name="Object 92"/>
                  <p:cNvPicPr/>
                  <p:nvPr/>
                </p:nvPicPr>
                <p:blipFill>
                  <a:blip r:embed="rId7"/>
                  <a:stretch/>
                </p:blipFill>
                <p:spPr bwMode="auto">
                  <a:xfrm>
                    <a:off x="3995738" y="4689475"/>
                    <a:ext cx="2155825" cy="519113"/>
                  </a:xfrm>
                  <a:prstGeom prst="rect">
                    <a:avLst/>
                  </a:prstGeom>
                </p:spPr>
              </p:pic>
            </p:oleObj>
          </a:graphicData>
        </a:graphic>
      </p:graphicFrame>
      <p:grpSp>
        <p:nvGrpSpPr>
          <p:cNvPr id="430176" name="Group 96"/>
          <p:cNvGrpSpPr/>
          <p:nvPr/>
        </p:nvGrpSpPr>
        <p:grpSpPr bwMode="auto">
          <a:xfrm>
            <a:off x="6089650" y="3671888"/>
            <a:ext cx="2339975" cy="825500"/>
            <a:chOff x="3836" y="2313"/>
            <a:chExt cx="1474" cy="520"/>
          </a:xfrm>
        </p:grpSpPr>
        <p:sp>
          <p:nvSpPr>
            <p:cNvPr id="430090" name="Line 10"/>
            <p:cNvSpPr>
              <a:spLocks noChangeShapeType="1"/>
            </p:cNvSpPr>
            <p:nvPr/>
          </p:nvSpPr>
          <p:spPr bwMode="auto">
            <a:xfrm flipV="1">
              <a:off x="3836" y="2313"/>
              <a:ext cx="0" cy="489"/>
            </a:xfrm>
            <a:prstGeom prst="line">
              <a:avLst/>
            </a:prstGeom>
            <a:noFill/>
            <a:ln w="57150">
              <a:solidFill>
                <a:srgbClr val="FF00FF"/>
              </a:solidFill>
              <a:round/>
              <a:headEnd/>
              <a:tailEnd/>
            </a:ln>
          </p:spPr>
          <p:txBody>
            <a:bodyPr/>
            <a:lstStyle/>
            <a:p>
              <a:pPr>
                <a:defRPr/>
              </a:pPr>
              <a:endParaRPr lang="zh-CN"/>
            </a:p>
          </p:txBody>
        </p:sp>
        <p:sp>
          <p:nvSpPr>
            <p:cNvPr id="430091" name="Line 11"/>
            <p:cNvSpPr>
              <a:spLocks noChangeShapeType="1"/>
            </p:cNvSpPr>
            <p:nvPr/>
          </p:nvSpPr>
          <p:spPr bwMode="auto">
            <a:xfrm flipV="1">
              <a:off x="4582" y="2313"/>
              <a:ext cx="0" cy="267"/>
            </a:xfrm>
            <a:prstGeom prst="line">
              <a:avLst/>
            </a:prstGeom>
            <a:noFill/>
            <a:ln w="57150">
              <a:solidFill>
                <a:srgbClr val="FF00FF"/>
              </a:solidFill>
              <a:round/>
              <a:headEnd/>
              <a:tailEnd/>
            </a:ln>
          </p:spPr>
          <p:txBody>
            <a:bodyPr/>
            <a:lstStyle/>
            <a:p>
              <a:pPr>
                <a:defRPr/>
              </a:pPr>
              <a:endParaRPr lang="zh-CN"/>
            </a:p>
          </p:txBody>
        </p:sp>
        <p:sp>
          <p:nvSpPr>
            <p:cNvPr id="430093" name="Line 13"/>
            <p:cNvSpPr>
              <a:spLocks noChangeShapeType="1"/>
            </p:cNvSpPr>
            <p:nvPr/>
          </p:nvSpPr>
          <p:spPr bwMode="auto">
            <a:xfrm rot="16199999" flipV="1">
              <a:off x="5196" y="2583"/>
              <a:ext cx="0" cy="228"/>
            </a:xfrm>
            <a:prstGeom prst="line">
              <a:avLst/>
            </a:prstGeom>
            <a:noFill/>
            <a:ln w="57150">
              <a:solidFill>
                <a:srgbClr val="FF00FF"/>
              </a:solidFill>
              <a:round/>
              <a:headEnd/>
              <a:tailEnd/>
            </a:ln>
          </p:spPr>
          <p:txBody>
            <a:bodyPr/>
            <a:lstStyle/>
            <a:p>
              <a:pPr>
                <a:defRPr/>
              </a:pPr>
              <a:endParaRPr lang="zh-CN"/>
            </a:p>
          </p:txBody>
        </p:sp>
        <p:sp>
          <p:nvSpPr>
            <p:cNvPr id="430094" name="Line 14"/>
            <p:cNvSpPr>
              <a:spLocks noChangeShapeType="1"/>
            </p:cNvSpPr>
            <p:nvPr/>
          </p:nvSpPr>
          <p:spPr bwMode="auto">
            <a:xfrm rot="16199999" flipV="1">
              <a:off x="4724" y="2440"/>
              <a:ext cx="0" cy="281"/>
            </a:xfrm>
            <a:prstGeom prst="line">
              <a:avLst/>
            </a:prstGeom>
            <a:noFill/>
            <a:ln w="57150">
              <a:solidFill>
                <a:srgbClr val="FF00FF"/>
              </a:solidFill>
              <a:round/>
              <a:headEnd/>
              <a:tailEnd/>
            </a:ln>
          </p:spPr>
          <p:txBody>
            <a:bodyPr/>
            <a:lstStyle/>
            <a:p>
              <a:pPr>
                <a:defRPr/>
              </a:pPr>
              <a:endParaRPr lang="zh-CN"/>
            </a:p>
          </p:txBody>
        </p:sp>
        <p:sp>
          <p:nvSpPr>
            <p:cNvPr id="430095" name="Line 15"/>
            <p:cNvSpPr>
              <a:spLocks noChangeShapeType="1"/>
            </p:cNvSpPr>
            <p:nvPr/>
          </p:nvSpPr>
          <p:spPr bwMode="auto">
            <a:xfrm rot="16199999" flipV="1">
              <a:off x="4348" y="2292"/>
              <a:ext cx="0" cy="1023"/>
            </a:xfrm>
            <a:prstGeom prst="line">
              <a:avLst/>
            </a:prstGeom>
            <a:noFill/>
            <a:ln w="57150">
              <a:solidFill>
                <a:srgbClr val="FF00FF"/>
              </a:solidFill>
              <a:round/>
              <a:headEnd/>
              <a:tailEnd/>
            </a:ln>
          </p:spPr>
          <p:txBody>
            <a:bodyPr/>
            <a:lstStyle/>
            <a:p>
              <a:pPr>
                <a:defRPr/>
              </a:pPr>
              <a:endParaRPr lang="zh-CN"/>
            </a:p>
          </p:txBody>
        </p:sp>
        <p:grpSp>
          <p:nvGrpSpPr>
            <p:cNvPr id="430173" name="Group 93"/>
            <p:cNvGrpSpPr/>
            <p:nvPr/>
          </p:nvGrpSpPr>
          <p:grpSpPr bwMode="auto">
            <a:xfrm>
              <a:off x="4808" y="2546"/>
              <a:ext cx="408" cy="287"/>
              <a:chOff x="2767" y="3680"/>
              <a:chExt cx="362" cy="255"/>
            </a:xfrm>
          </p:grpSpPr>
          <p:sp>
            <p:nvSpPr>
              <p:cNvPr id="430174" name="Oval 94"/>
              <p:cNvSpPr>
                <a:spLocks noChangeArrowheads="1"/>
              </p:cNvSpPr>
              <p:nvPr/>
            </p:nvSpPr>
            <p:spPr bwMode="auto">
              <a:xfrm flipH="1">
                <a:off x="3068" y="3772"/>
                <a:ext cx="61" cy="61"/>
              </a:xfrm>
              <a:prstGeom prst="ellipse">
                <a:avLst/>
              </a:prstGeom>
              <a:solidFill>
                <a:srgbClr val="FFFFFF"/>
              </a:solidFill>
              <a:ln w="28575">
                <a:solidFill>
                  <a:srgbClr val="000000"/>
                </a:solidFill>
                <a:round/>
                <a:headEnd/>
                <a:tailEnd/>
              </a:ln>
            </p:spPr>
            <p:txBody>
              <a:bodyPr/>
              <a:lstStyle/>
              <a:p>
                <a:pPr>
                  <a:defRPr/>
                </a:pPr>
                <a:endParaRPr lang="zh-CN"/>
              </a:p>
            </p:txBody>
          </p:sp>
          <p:sp>
            <p:nvSpPr>
              <p:cNvPr id="430175" name="AutoShape 95"/>
              <p:cNvSpPr>
                <a:spLocks noChangeArrowheads="1"/>
              </p:cNvSpPr>
              <p:nvPr/>
            </p:nvSpPr>
            <p:spPr bwMode="auto">
              <a:xfrm rot="10800000" flipH="1">
                <a:off x="2767" y="3680"/>
                <a:ext cx="300" cy="255"/>
              </a:xfrm>
              <a:prstGeom prst="flowChartDelay">
                <a:avLst/>
              </a:prstGeom>
              <a:solidFill>
                <a:srgbClr val="FFFFFF"/>
              </a:solidFill>
              <a:ln w="28575">
                <a:solidFill>
                  <a:srgbClr val="000000"/>
                </a:solidFill>
                <a:miter lim="800000"/>
                <a:headEnd/>
                <a:tailEnd/>
              </a:ln>
            </p:spPr>
            <p:txBody>
              <a:bodyPr/>
              <a:lstStyle/>
              <a:p>
                <a:pPr>
                  <a:defRPr/>
                </a:pPr>
                <a:endParaRPr lang="zh-CN"/>
              </a:p>
            </p:txBody>
          </p:sp>
        </p:gr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30102"/>
                                        </p:tgtEl>
                                        <p:attrNameLst>
                                          <p:attrName>style.visibility</p:attrName>
                                        </p:attrNameLst>
                                      </p:cBhvr>
                                      <p:to>
                                        <p:strVal val="visible"/>
                                      </p:to>
                                    </p:set>
                                    <p:animEffect transition="in" filter="strips(downRight)">
                                      <p:cBhvr>
                                        <p:cTn id="7" dur="500"/>
                                        <p:tgtEl>
                                          <p:spTgt spid="4301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30084"/>
                                        </p:tgtEl>
                                        <p:attrNameLst>
                                          <p:attrName>style.visibility</p:attrName>
                                        </p:attrNameLst>
                                      </p:cBhvr>
                                      <p:to>
                                        <p:strVal val="visible"/>
                                      </p:to>
                                    </p:set>
                                    <p:animEffect transition="in" filter="wipe(up)">
                                      <p:cBhvr>
                                        <p:cTn id="12" dur="500"/>
                                        <p:tgtEl>
                                          <p:spTgt spid="43008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30085"/>
                                        </p:tgtEl>
                                        <p:attrNameLst>
                                          <p:attrName>style.visibility</p:attrName>
                                        </p:attrNameLst>
                                      </p:cBhvr>
                                      <p:to>
                                        <p:strVal val="visible"/>
                                      </p:to>
                                    </p:set>
                                    <p:animEffect transition="in" filter="wipe(up)">
                                      <p:cBhvr>
                                        <p:cTn id="17" dur="500"/>
                                        <p:tgtEl>
                                          <p:spTgt spid="43008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430103"/>
                                        </p:tgtEl>
                                        <p:attrNameLst>
                                          <p:attrName>style.visibility</p:attrName>
                                        </p:attrNameLst>
                                      </p:cBhvr>
                                      <p:to>
                                        <p:strVal val="visible"/>
                                      </p:to>
                                    </p:set>
                                    <p:animEffect transition="in" filter="wipe(up)">
                                      <p:cBhvr>
                                        <p:cTn id="22" dur="500"/>
                                        <p:tgtEl>
                                          <p:spTgt spid="43010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430082"/>
                                        </p:tgtEl>
                                        <p:attrNameLst>
                                          <p:attrName>style.visibility</p:attrName>
                                        </p:attrNameLst>
                                      </p:cBhvr>
                                      <p:to>
                                        <p:strVal val="visible"/>
                                      </p:to>
                                    </p:set>
                                    <p:animEffect transition="in" filter="box(in)">
                                      <p:cBhvr>
                                        <p:cTn id="27" dur="500"/>
                                        <p:tgtEl>
                                          <p:spTgt spid="43008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430163"/>
                                        </p:tgtEl>
                                        <p:attrNameLst>
                                          <p:attrName>style.visibility</p:attrName>
                                        </p:attrNameLst>
                                      </p:cBhvr>
                                      <p:to>
                                        <p:strVal val="visible"/>
                                      </p:to>
                                    </p:set>
                                    <p:animEffect transition="in" filter="box(in)">
                                      <p:cBhvr>
                                        <p:cTn id="32" dur="500"/>
                                        <p:tgtEl>
                                          <p:spTgt spid="43016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4" presetClass="entr" presetSubtype="10" fill="hold" nodeType="clickEffect">
                                  <p:stCondLst>
                                    <p:cond delay="0"/>
                                  </p:stCondLst>
                                  <p:childTnLst>
                                    <p:set>
                                      <p:cBhvr>
                                        <p:cTn id="36" dur="1" fill="hold">
                                          <p:stCondLst>
                                            <p:cond delay="0"/>
                                          </p:stCondLst>
                                        </p:cTn>
                                        <p:tgtEl>
                                          <p:spTgt spid="430172"/>
                                        </p:tgtEl>
                                        <p:attrNameLst>
                                          <p:attrName>style.visibility</p:attrName>
                                        </p:attrNameLst>
                                      </p:cBhvr>
                                      <p:to>
                                        <p:strVal val="visible"/>
                                      </p:to>
                                    </p:set>
                                    <p:animEffect transition="in" filter="randombar(horizontal)">
                                      <p:cBhvr>
                                        <p:cTn id="37" dur="500"/>
                                        <p:tgtEl>
                                          <p:spTgt spid="43017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430176"/>
                                        </p:tgtEl>
                                        <p:attrNameLst>
                                          <p:attrName>style.visibility</p:attrName>
                                        </p:attrNameLst>
                                      </p:cBhvr>
                                      <p:to>
                                        <p:strVal val="visible"/>
                                      </p:to>
                                    </p:set>
                                    <p:animEffect transition="in" filter="wipe(left)">
                                      <p:cBhvr>
                                        <p:cTn id="42" dur="500"/>
                                        <p:tgtEl>
                                          <p:spTgt spid="43017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4" presetClass="entr" presetSubtype="10" fill="hold" nodeType="clickEffect">
                                  <p:stCondLst>
                                    <p:cond delay="0"/>
                                  </p:stCondLst>
                                  <p:childTnLst>
                                    <p:set>
                                      <p:cBhvr>
                                        <p:cTn id="46" dur="1" fill="hold">
                                          <p:stCondLst>
                                            <p:cond delay="0"/>
                                          </p:stCondLst>
                                        </p:cTn>
                                        <p:tgtEl>
                                          <p:spTgt spid="430098"/>
                                        </p:tgtEl>
                                        <p:attrNameLst>
                                          <p:attrName>style.visibility</p:attrName>
                                        </p:attrNameLst>
                                      </p:cBhvr>
                                      <p:to>
                                        <p:strVal val="visible"/>
                                      </p:to>
                                    </p:set>
                                    <p:animEffect transition="in" filter="randombar(horizontal)">
                                      <p:cBhvr>
                                        <p:cTn id="47" dur="500"/>
                                        <p:tgtEl>
                                          <p:spTgt spid="430098"/>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nodeType="clickEffect">
                                  <p:stCondLst>
                                    <p:cond delay="0"/>
                                  </p:stCondLst>
                                  <p:childTnLst>
                                    <p:set>
                                      <p:cBhvr>
                                        <p:cTn id="51" dur="1" fill="hold">
                                          <p:stCondLst>
                                            <p:cond delay="499"/>
                                          </p:stCondLst>
                                        </p:cTn>
                                        <p:tgtEl>
                                          <p:spTgt spid="430169"/>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18" presetClass="entr" presetSubtype="6" fill="hold" nodeType="clickEffect">
                                  <p:stCondLst>
                                    <p:cond delay="0"/>
                                  </p:stCondLst>
                                  <p:childTnLst>
                                    <p:set>
                                      <p:cBhvr>
                                        <p:cTn id="55" dur="1" fill="hold">
                                          <p:stCondLst>
                                            <p:cond delay="0"/>
                                          </p:stCondLst>
                                        </p:cTn>
                                        <p:tgtEl>
                                          <p:spTgt spid="430167"/>
                                        </p:tgtEl>
                                        <p:attrNameLst>
                                          <p:attrName>style.visibility</p:attrName>
                                        </p:attrNameLst>
                                      </p:cBhvr>
                                      <p:to>
                                        <p:strVal val="visible"/>
                                      </p:to>
                                    </p:set>
                                    <p:animEffect transition="in" filter="strips(downRight)">
                                      <p:cBhvr>
                                        <p:cTn id="56" dur="500"/>
                                        <p:tgtEl>
                                          <p:spTgt spid="430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082" grpId="0" animBg="1" autoUpdateAnimBg="0"/>
      <p:bldP spid="430102" grpId="0" autoUpdateAnimBg="0"/>
    </p:bldLst>
  </p:timing>
</p:sld>
</file>

<file path=ppt/slides/slide13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pSp>
        <p:nvGrpSpPr>
          <p:cNvPr id="431106" name="Group 2"/>
          <p:cNvGrpSpPr/>
          <p:nvPr/>
        </p:nvGrpSpPr>
        <p:grpSpPr bwMode="auto">
          <a:xfrm>
            <a:off x="3922713" y="1100138"/>
            <a:ext cx="5253037" cy="3062287"/>
            <a:chOff x="2451" y="571"/>
            <a:chExt cx="3309" cy="1928"/>
          </a:xfrm>
        </p:grpSpPr>
        <p:sp>
          <p:nvSpPr>
            <p:cNvPr id="431107" name="Rectangle 3"/>
            <p:cNvSpPr>
              <a:spLocks noChangeArrowheads="1"/>
            </p:cNvSpPr>
            <p:nvPr/>
          </p:nvSpPr>
          <p:spPr bwMode="auto">
            <a:xfrm>
              <a:off x="2451" y="571"/>
              <a:ext cx="3309" cy="1928"/>
            </a:xfrm>
            <a:prstGeom prst="rect">
              <a:avLst/>
            </a:prstGeom>
            <a:solidFill>
              <a:schemeClr val="bg1"/>
            </a:solidFill>
            <a:ln>
              <a:noFill/>
            </a:ln>
            <a:effectLst/>
          </p:spPr>
          <p:txBody>
            <a:bodyPr wrap="none" anchor="ctr"/>
            <a:lstStyle/>
            <a:p>
              <a:pPr>
                <a:defRPr/>
              </a:pPr>
              <a:endParaRPr lang="zh-CN" sz="2000" b="0">
                <a:latin typeface="Times New Roman"/>
                <a:cs typeface="Times New Roman"/>
              </a:endParaRPr>
            </a:p>
          </p:txBody>
        </p:sp>
        <p:graphicFrame>
          <p:nvGraphicFramePr>
            <p:cNvPr id="431108" name="Object 4"/>
            <p:cNvGraphicFramePr>
              <a:graphicFrameLocks xmlns:a="http://schemas.openxmlformats.org/drawingml/2006/main" noChangeAspect="1"/>
            </p:cNvGraphicFramePr>
            <p:nvPr/>
          </p:nvGraphicFramePr>
          <p:xfrm>
            <a:off x="2500" y="620"/>
            <a:ext cx="3260" cy="1830"/>
          </p:xfrm>
          <a:graphic>
            <a:graphicData uri="http://schemas.openxmlformats.org/presentationml/2006/ole">
              <p:oleObj name="oleObj" r:id="rId4" imgW="3171190" imgH="1570990" progId="Word.Picture.8">
                <p:embed/>
                <p:pic>
                  <p:nvPicPr>
                    <p:cNvPr id="431108" name="Object 4"/>
                    <p:cNvPicPr/>
                    <p:nvPr/>
                  </p:nvPicPr>
                  <p:blipFill>
                    <a:blip r:embed="rId3"/>
                    <a:stretch/>
                  </p:blipFill>
                  <p:spPr bwMode="auto">
                    <a:xfrm>
                      <a:off x="2500" y="620"/>
                      <a:ext cx="3260" cy="1830"/>
                    </a:xfrm>
                    <a:prstGeom prst="rect">
                      <a:avLst/>
                    </a:prstGeom>
                  </p:spPr>
                </p:pic>
              </p:oleObj>
            </a:graphicData>
          </a:graphic>
        </p:graphicFrame>
      </p:grpSp>
      <p:grpSp>
        <p:nvGrpSpPr>
          <p:cNvPr id="431129" name="Group 25"/>
          <p:cNvGrpSpPr/>
          <p:nvPr/>
        </p:nvGrpSpPr>
        <p:grpSpPr bwMode="auto">
          <a:xfrm>
            <a:off x="2036763" y="4548188"/>
            <a:ext cx="6126162" cy="2119312"/>
            <a:chOff x="1170" y="2752"/>
            <a:chExt cx="3859" cy="1335"/>
          </a:xfrm>
        </p:grpSpPr>
        <p:sp>
          <p:nvSpPr>
            <p:cNvPr id="431130" name="Rectangle 26"/>
            <p:cNvSpPr>
              <a:spLocks noChangeArrowheads="1"/>
            </p:cNvSpPr>
            <p:nvPr/>
          </p:nvSpPr>
          <p:spPr bwMode="auto">
            <a:xfrm>
              <a:off x="1179" y="2752"/>
              <a:ext cx="3850" cy="1335"/>
            </a:xfrm>
            <a:prstGeom prst="rect">
              <a:avLst/>
            </a:prstGeom>
            <a:solidFill>
              <a:schemeClr val="bg1"/>
            </a:solidFill>
            <a:ln>
              <a:noFill/>
            </a:ln>
            <a:effectLst/>
          </p:spPr>
          <p:txBody>
            <a:bodyPr wrap="none" anchor="ctr"/>
            <a:lstStyle/>
            <a:p>
              <a:pPr>
                <a:defRPr/>
              </a:pPr>
              <a:endParaRPr lang="zh-CN"/>
            </a:p>
          </p:txBody>
        </p:sp>
        <p:graphicFrame>
          <p:nvGraphicFramePr>
            <p:cNvPr id="431131" name="Object 27"/>
            <p:cNvGraphicFramePr>
              <a:graphicFrameLocks xmlns:a="http://schemas.openxmlformats.org/drawingml/2006/main" noChangeAspect="1"/>
            </p:cNvGraphicFramePr>
            <p:nvPr/>
          </p:nvGraphicFramePr>
          <p:xfrm>
            <a:off x="1170" y="2827"/>
            <a:ext cx="3702" cy="1164"/>
          </p:xfrm>
          <a:graphic>
            <a:graphicData uri="http://schemas.openxmlformats.org/presentationml/2006/ole">
              <p:oleObj name="oleObj" r:id="rId6" imgW="2695575" imgH="847090" progId="Word.Picture.8">
                <p:embed/>
                <p:pic>
                  <p:nvPicPr>
                    <p:cNvPr id="431131" name="Object 27"/>
                    <p:cNvPicPr/>
                    <p:nvPr/>
                  </p:nvPicPr>
                  <p:blipFill>
                    <a:blip r:embed="rId5"/>
                    <a:stretch/>
                  </p:blipFill>
                  <p:spPr bwMode="auto">
                    <a:xfrm>
                      <a:off x="1170" y="2827"/>
                      <a:ext cx="3702" cy="1164"/>
                    </a:xfrm>
                    <a:prstGeom prst="rect">
                      <a:avLst/>
                    </a:prstGeom>
                  </p:spPr>
                </p:pic>
              </p:oleObj>
            </a:graphicData>
          </a:graphic>
        </p:graphicFrame>
      </p:grpSp>
      <p:sp>
        <p:nvSpPr>
          <p:cNvPr id="431132" name="Rectangle 28"/>
          <p:cNvSpPr>
            <a:spLocks noChangeArrowheads="1"/>
          </p:cNvSpPr>
          <p:nvPr/>
        </p:nvSpPr>
        <p:spPr bwMode="auto">
          <a:xfrm>
            <a:off x="684213" y="404813"/>
            <a:ext cx="2490787" cy="519112"/>
          </a:xfrm>
          <a:prstGeom prst="rect">
            <a:avLst/>
          </a:prstGeom>
          <a:noFill/>
          <a:ln>
            <a:noFill/>
          </a:ln>
          <a:effectLst/>
        </p:spPr>
        <p:txBody>
          <a:bodyPr>
            <a:spAutoFit/>
          </a:bodyPr>
          <a:lstStyle/>
          <a:p>
            <a:pPr>
              <a:defRPr/>
            </a:pPr>
            <a:r>
              <a:rPr lang="zh-CN" sz="2800">
                <a:solidFill>
                  <a:srgbClr val="000099"/>
                </a:solidFill>
                <a:latin typeface="Times New Roman"/>
                <a:ea typeface="楷体_GB2312"/>
              </a:rPr>
              <a:t>工作波形</a:t>
            </a:r>
            <a:endParaRPr/>
          </a:p>
        </p:txBody>
      </p:sp>
      <p:sp>
        <p:nvSpPr>
          <p:cNvPr id="431133" name="Rectangle 29"/>
          <p:cNvSpPr>
            <a:spLocks noChangeArrowheads="1"/>
          </p:cNvSpPr>
          <p:nvPr/>
        </p:nvSpPr>
        <p:spPr bwMode="auto">
          <a:xfrm>
            <a:off x="827088" y="4005263"/>
            <a:ext cx="2335212" cy="519112"/>
          </a:xfrm>
          <a:prstGeom prst="rect">
            <a:avLst/>
          </a:prstGeom>
          <a:noFill/>
          <a:ln>
            <a:noFill/>
          </a:ln>
          <a:effectLst/>
        </p:spPr>
        <p:txBody>
          <a:bodyPr>
            <a:spAutoFit/>
          </a:bodyPr>
          <a:lstStyle/>
          <a:p>
            <a:pPr>
              <a:defRPr/>
            </a:pPr>
            <a:r>
              <a:rPr lang="zh-CN" sz="2800">
                <a:solidFill>
                  <a:srgbClr val="000099"/>
                </a:solidFill>
                <a:latin typeface="Times New Roman"/>
                <a:ea typeface="楷体_GB2312"/>
              </a:rPr>
              <a:t>状态图</a:t>
            </a:r>
            <a:endParaRPr/>
          </a:p>
        </p:txBody>
      </p:sp>
      <p:grpSp>
        <p:nvGrpSpPr>
          <p:cNvPr id="431160" name="Group 56"/>
          <p:cNvGrpSpPr/>
          <p:nvPr/>
        </p:nvGrpSpPr>
        <p:grpSpPr bwMode="auto">
          <a:xfrm>
            <a:off x="71438" y="1233488"/>
            <a:ext cx="4210050" cy="2754312"/>
            <a:chOff x="45" y="777"/>
            <a:chExt cx="2652" cy="1735"/>
          </a:xfrm>
        </p:grpSpPr>
        <p:sp>
          <p:nvSpPr>
            <p:cNvPr id="431135" name="AutoShape 31"/>
            <p:cNvSpPr>
              <a:spLocks noChangeArrowheads="1"/>
            </p:cNvSpPr>
            <p:nvPr/>
          </p:nvSpPr>
          <p:spPr bwMode="auto">
            <a:xfrm>
              <a:off x="73" y="777"/>
              <a:ext cx="2624" cy="1735"/>
            </a:xfrm>
            <a:prstGeom prst="roundRect">
              <a:avLst>
                <a:gd name="adj" fmla="val 16667"/>
              </a:avLst>
            </a:prstGeom>
            <a:solidFill>
              <a:schemeClr val="bg1"/>
            </a:solidFill>
            <a:ln>
              <a:noFill/>
            </a:ln>
            <a:effectLst/>
          </p:spPr>
          <p:txBody>
            <a:bodyPr wrap="none" anchor="ctr"/>
            <a:lstStyle/>
            <a:p>
              <a:pPr>
                <a:defRPr/>
              </a:pPr>
              <a:endParaRPr lang="zh-CN"/>
            </a:p>
          </p:txBody>
        </p:sp>
        <p:graphicFrame>
          <p:nvGraphicFramePr>
            <p:cNvPr id="431136" name="Object 32"/>
            <p:cNvGraphicFramePr>
              <a:graphicFrameLocks xmlns:a="http://schemas.openxmlformats.org/drawingml/2006/main" noChangeAspect="1"/>
            </p:cNvGraphicFramePr>
            <p:nvPr/>
          </p:nvGraphicFramePr>
          <p:xfrm>
            <a:off x="221" y="865"/>
            <a:ext cx="2271" cy="1460"/>
          </p:xfrm>
          <a:graphic>
            <a:graphicData uri="http://schemas.openxmlformats.org/presentationml/2006/ole">
              <p:oleObj name="oleObj" r:id="rId8" imgW="2381250" imgH="1533525" progId="Word.Picture.8">
                <p:embed/>
                <p:pic>
                  <p:nvPicPr>
                    <p:cNvPr id="431136" name="Object 32"/>
                    <p:cNvPicPr/>
                    <p:nvPr/>
                  </p:nvPicPr>
                  <p:blipFill>
                    <a:blip r:embed="rId7"/>
                    <a:stretch/>
                  </p:blipFill>
                  <p:spPr bwMode="auto">
                    <a:xfrm>
                      <a:off x="221" y="865"/>
                      <a:ext cx="2271" cy="1460"/>
                    </a:xfrm>
                    <a:prstGeom prst="rect">
                      <a:avLst/>
                    </a:prstGeom>
                  </p:spPr>
                </p:pic>
              </p:oleObj>
            </a:graphicData>
          </a:graphic>
        </p:graphicFrame>
        <p:grpSp>
          <p:nvGrpSpPr>
            <p:cNvPr id="431137" name="Group 33"/>
            <p:cNvGrpSpPr/>
            <p:nvPr/>
          </p:nvGrpSpPr>
          <p:grpSpPr bwMode="auto">
            <a:xfrm>
              <a:off x="45" y="1123"/>
              <a:ext cx="368" cy="641"/>
              <a:chOff x="2938" y="2071"/>
              <a:chExt cx="368" cy="641"/>
            </a:xfrm>
          </p:grpSpPr>
          <p:sp>
            <p:nvSpPr>
              <p:cNvPr id="431138" name="Text Box 34"/>
              <p:cNvSpPr txBox="1">
                <a:spLocks noChangeArrowheads="1"/>
              </p:cNvSpPr>
              <p:nvPr/>
            </p:nvSpPr>
            <p:spPr bwMode="auto">
              <a:xfrm>
                <a:off x="2938" y="2071"/>
                <a:ext cx="368" cy="198"/>
              </a:xfrm>
              <a:prstGeom prst="rect">
                <a:avLst/>
              </a:prstGeom>
              <a:noFill/>
              <a:ln>
                <a:noFill/>
              </a:ln>
            </p:spPr>
            <p:txBody>
              <a:bodyPr lIns="0" tIns="0" rIns="0" bIns="0"/>
              <a:lstStyle/>
              <a:p>
                <a:pPr>
                  <a:defRPr/>
                </a:pPr>
                <a:r>
                  <a:rPr lang="en-US" sz="1800">
                    <a:solidFill>
                      <a:srgbClr val="000066"/>
                    </a:solidFill>
                    <a:latin typeface="Times New Roman"/>
                    <a:ea typeface="黑体"/>
                  </a:rPr>
                  <a:t>1</a:t>
                </a:r>
                <a:endParaRPr/>
              </a:p>
            </p:txBody>
          </p:sp>
          <p:sp>
            <p:nvSpPr>
              <p:cNvPr id="431139" name="Text Box 35"/>
              <p:cNvSpPr txBox="1">
                <a:spLocks noChangeArrowheads="1"/>
              </p:cNvSpPr>
              <p:nvPr/>
            </p:nvSpPr>
            <p:spPr bwMode="auto">
              <a:xfrm>
                <a:off x="2938" y="2306"/>
                <a:ext cx="368" cy="199"/>
              </a:xfrm>
              <a:prstGeom prst="rect">
                <a:avLst/>
              </a:prstGeom>
              <a:noFill/>
              <a:ln>
                <a:noFill/>
              </a:ln>
              <a:effectLst/>
            </p:spPr>
            <p:txBody>
              <a:bodyPr lIns="0" tIns="0" rIns="0" bIns="0"/>
              <a:lstStyle/>
              <a:p>
                <a:pPr>
                  <a:defRPr/>
                </a:pPr>
                <a:r>
                  <a:rPr lang="en-US" sz="1800">
                    <a:solidFill>
                      <a:srgbClr val="000066"/>
                    </a:solidFill>
                    <a:latin typeface="Times New Roman"/>
                    <a:ea typeface="黑体"/>
                  </a:rPr>
                  <a:t>1</a:t>
                </a:r>
                <a:endParaRPr/>
              </a:p>
            </p:txBody>
          </p:sp>
          <p:sp>
            <p:nvSpPr>
              <p:cNvPr id="431140" name="Text Box 36"/>
              <p:cNvSpPr txBox="1">
                <a:spLocks noChangeArrowheads="1"/>
              </p:cNvSpPr>
              <p:nvPr/>
            </p:nvSpPr>
            <p:spPr bwMode="auto">
              <a:xfrm>
                <a:off x="2967" y="2542"/>
                <a:ext cx="312" cy="170"/>
              </a:xfrm>
              <a:prstGeom prst="rect">
                <a:avLst/>
              </a:prstGeom>
              <a:noFill/>
              <a:ln>
                <a:noFill/>
              </a:ln>
            </p:spPr>
            <p:txBody>
              <a:bodyPr lIns="0" tIns="0" rIns="0" bIns="0"/>
              <a:lstStyle/>
              <a:p>
                <a:pPr>
                  <a:defRPr/>
                </a:pPr>
                <a:r>
                  <a:rPr lang="en-US" sz="1800">
                    <a:solidFill>
                      <a:srgbClr val="000066"/>
                    </a:solidFill>
                    <a:latin typeface="Times New Roman"/>
                    <a:ea typeface="黑体"/>
                  </a:rPr>
                  <a:t>CP</a:t>
                </a:r>
                <a:endParaRPr lang="en-US" sz="3600">
                  <a:solidFill>
                    <a:srgbClr val="000066"/>
                  </a:solidFill>
                  <a:latin typeface="Times New Roman"/>
                  <a:ea typeface="黑体"/>
                </a:endParaRPr>
              </a:p>
            </p:txBody>
          </p:sp>
        </p:grpSp>
        <p:sp>
          <p:nvSpPr>
            <p:cNvPr id="431142" name="Line 38"/>
            <p:cNvSpPr>
              <a:spLocks noChangeShapeType="1"/>
            </p:cNvSpPr>
            <p:nvPr/>
          </p:nvSpPr>
          <p:spPr bwMode="auto">
            <a:xfrm flipV="1">
              <a:off x="1018" y="1859"/>
              <a:ext cx="0" cy="489"/>
            </a:xfrm>
            <a:prstGeom prst="line">
              <a:avLst/>
            </a:prstGeom>
            <a:noFill/>
            <a:ln w="57150">
              <a:solidFill>
                <a:srgbClr val="FF00FF"/>
              </a:solidFill>
              <a:round/>
              <a:headEnd/>
              <a:tailEnd/>
            </a:ln>
          </p:spPr>
          <p:txBody>
            <a:bodyPr/>
            <a:lstStyle/>
            <a:p>
              <a:pPr>
                <a:defRPr/>
              </a:pPr>
              <a:endParaRPr lang="zh-CN"/>
            </a:p>
          </p:txBody>
        </p:sp>
        <p:sp>
          <p:nvSpPr>
            <p:cNvPr id="431143" name="Line 39"/>
            <p:cNvSpPr>
              <a:spLocks noChangeShapeType="1"/>
            </p:cNvSpPr>
            <p:nvPr/>
          </p:nvSpPr>
          <p:spPr bwMode="auto">
            <a:xfrm flipV="1">
              <a:off x="1764" y="1859"/>
              <a:ext cx="0" cy="267"/>
            </a:xfrm>
            <a:prstGeom prst="line">
              <a:avLst/>
            </a:prstGeom>
            <a:noFill/>
            <a:ln w="57150">
              <a:solidFill>
                <a:srgbClr val="FF00FF"/>
              </a:solidFill>
              <a:round/>
              <a:headEnd/>
              <a:tailEnd/>
            </a:ln>
          </p:spPr>
          <p:txBody>
            <a:bodyPr/>
            <a:lstStyle/>
            <a:p>
              <a:pPr>
                <a:defRPr/>
              </a:pPr>
              <a:endParaRPr lang="zh-CN"/>
            </a:p>
          </p:txBody>
        </p:sp>
        <p:sp>
          <p:nvSpPr>
            <p:cNvPr id="431145" name="Line 41"/>
            <p:cNvSpPr>
              <a:spLocks noChangeShapeType="1"/>
            </p:cNvSpPr>
            <p:nvPr/>
          </p:nvSpPr>
          <p:spPr bwMode="auto">
            <a:xfrm rot="16199999" flipV="1">
              <a:off x="2378" y="2129"/>
              <a:ext cx="0" cy="228"/>
            </a:xfrm>
            <a:prstGeom prst="line">
              <a:avLst/>
            </a:prstGeom>
            <a:noFill/>
            <a:ln w="57150">
              <a:solidFill>
                <a:srgbClr val="FF00FF"/>
              </a:solidFill>
              <a:round/>
              <a:headEnd/>
              <a:tailEnd/>
            </a:ln>
          </p:spPr>
          <p:txBody>
            <a:bodyPr/>
            <a:lstStyle/>
            <a:p>
              <a:pPr>
                <a:defRPr/>
              </a:pPr>
              <a:endParaRPr lang="zh-CN"/>
            </a:p>
          </p:txBody>
        </p:sp>
        <p:sp>
          <p:nvSpPr>
            <p:cNvPr id="431146" name="Line 42"/>
            <p:cNvSpPr>
              <a:spLocks noChangeShapeType="1"/>
            </p:cNvSpPr>
            <p:nvPr/>
          </p:nvSpPr>
          <p:spPr bwMode="auto">
            <a:xfrm rot="16199999" flipV="1">
              <a:off x="1906" y="1986"/>
              <a:ext cx="0" cy="281"/>
            </a:xfrm>
            <a:prstGeom prst="line">
              <a:avLst/>
            </a:prstGeom>
            <a:noFill/>
            <a:ln w="57150">
              <a:solidFill>
                <a:srgbClr val="FF00FF"/>
              </a:solidFill>
              <a:round/>
              <a:headEnd/>
              <a:tailEnd/>
            </a:ln>
          </p:spPr>
          <p:txBody>
            <a:bodyPr/>
            <a:lstStyle/>
            <a:p>
              <a:pPr>
                <a:defRPr/>
              </a:pPr>
              <a:endParaRPr lang="zh-CN"/>
            </a:p>
          </p:txBody>
        </p:sp>
        <p:sp>
          <p:nvSpPr>
            <p:cNvPr id="431147" name="Line 43"/>
            <p:cNvSpPr>
              <a:spLocks noChangeShapeType="1"/>
            </p:cNvSpPr>
            <p:nvPr/>
          </p:nvSpPr>
          <p:spPr bwMode="auto">
            <a:xfrm rot="16199999" flipV="1">
              <a:off x="1530" y="1838"/>
              <a:ext cx="0" cy="1023"/>
            </a:xfrm>
            <a:prstGeom prst="line">
              <a:avLst/>
            </a:prstGeom>
            <a:noFill/>
            <a:ln w="57150">
              <a:solidFill>
                <a:srgbClr val="FF00FF"/>
              </a:solidFill>
              <a:round/>
              <a:headEnd/>
              <a:tailEnd/>
            </a:ln>
          </p:spPr>
          <p:txBody>
            <a:bodyPr/>
            <a:lstStyle/>
            <a:p>
              <a:pPr>
                <a:defRPr/>
              </a:pPr>
              <a:endParaRPr lang="zh-CN"/>
            </a:p>
          </p:txBody>
        </p:sp>
        <p:grpSp>
          <p:nvGrpSpPr>
            <p:cNvPr id="431150" name="Group 46"/>
            <p:cNvGrpSpPr/>
            <p:nvPr/>
          </p:nvGrpSpPr>
          <p:grpSpPr bwMode="auto">
            <a:xfrm>
              <a:off x="905" y="901"/>
              <a:ext cx="1587" cy="1334"/>
              <a:chOff x="3957" y="2018"/>
              <a:chExt cx="1587" cy="1334"/>
            </a:xfrm>
          </p:grpSpPr>
          <p:sp>
            <p:nvSpPr>
              <p:cNvPr id="431151" name="Line 47"/>
              <p:cNvSpPr>
                <a:spLocks noChangeShapeType="1"/>
              </p:cNvSpPr>
              <p:nvPr/>
            </p:nvSpPr>
            <p:spPr bwMode="auto">
              <a:xfrm flipH="1" flipV="1">
                <a:off x="3957" y="2018"/>
                <a:ext cx="2" cy="215"/>
              </a:xfrm>
              <a:prstGeom prst="line">
                <a:avLst/>
              </a:prstGeom>
              <a:noFill/>
              <a:ln w="57150">
                <a:solidFill>
                  <a:srgbClr val="FF00FF"/>
                </a:solidFill>
                <a:round/>
                <a:headEnd/>
                <a:tailEnd/>
              </a:ln>
            </p:spPr>
            <p:txBody>
              <a:bodyPr/>
              <a:lstStyle/>
              <a:p>
                <a:pPr>
                  <a:defRPr/>
                </a:pPr>
                <a:endParaRPr lang="zh-CN"/>
              </a:p>
            </p:txBody>
          </p:sp>
          <p:sp>
            <p:nvSpPr>
              <p:cNvPr id="431152" name="Line 48"/>
              <p:cNvSpPr>
                <a:spLocks noChangeShapeType="1"/>
              </p:cNvSpPr>
              <p:nvPr/>
            </p:nvSpPr>
            <p:spPr bwMode="auto">
              <a:xfrm rot="16199999" flipV="1">
                <a:off x="4750" y="1225"/>
                <a:ext cx="0" cy="1585"/>
              </a:xfrm>
              <a:prstGeom prst="line">
                <a:avLst/>
              </a:prstGeom>
              <a:noFill/>
              <a:ln w="57150">
                <a:solidFill>
                  <a:srgbClr val="FF00FF"/>
                </a:solidFill>
                <a:round/>
                <a:headEnd/>
                <a:tailEnd/>
              </a:ln>
            </p:spPr>
            <p:txBody>
              <a:bodyPr/>
              <a:lstStyle/>
              <a:p>
                <a:pPr>
                  <a:defRPr/>
                </a:pPr>
                <a:endParaRPr lang="zh-CN"/>
              </a:p>
            </p:txBody>
          </p:sp>
          <p:sp>
            <p:nvSpPr>
              <p:cNvPr id="431153" name="Line 49"/>
              <p:cNvSpPr>
                <a:spLocks noChangeShapeType="1"/>
              </p:cNvSpPr>
              <p:nvPr/>
            </p:nvSpPr>
            <p:spPr bwMode="auto">
              <a:xfrm flipV="1">
                <a:off x="5544" y="2018"/>
                <a:ext cx="0" cy="1334"/>
              </a:xfrm>
              <a:prstGeom prst="line">
                <a:avLst/>
              </a:prstGeom>
              <a:noFill/>
              <a:ln w="57150">
                <a:solidFill>
                  <a:srgbClr val="FF00FF"/>
                </a:solidFill>
                <a:round/>
                <a:headEnd/>
                <a:tailEnd/>
              </a:ln>
            </p:spPr>
            <p:txBody>
              <a:bodyPr/>
              <a:lstStyle/>
              <a:p>
                <a:pPr>
                  <a:defRPr/>
                </a:pPr>
                <a:endParaRPr lang="zh-CN"/>
              </a:p>
            </p:txBody>
          </p:sp>
        </p:grpSp>
        <p:grpSp>
          <p:nvGrpSpPr>
            <p:cNvPr id="431154" name="Group 50"/>
            <p:cNvGrpSpPr/>
            <p:nvPr/>
          </p:nvGrpSpPr>
          <p:grpSpPr bwMode="auto">
            <a:xfrm>
              <a:off x="788" y="935"/>
              <a:ext cx="1749" cy="911"/>
              <a:chOff x="3561" y="1386"/>
              <a:chExt cx="1749" cy="911"/>
            </a:xfrm>
          </p:grpSpPr>
          <p:sp>
            <p:nvSpPr>
              <p:cNvPr id="431155" name="Text Box 51"/>
              <p:cNvSpPr txBox="1">
                <a:spLocks noChangeArrowheads="1"/>
              </p:cNvSpPr>
              <p:nvPr/>
            </p:nvSpPr>
            <p:spPr bwMode="auto">
              <a:xfrm>
                <a:off x="4942" y="2099"/>
                <a:ext cx="368" cy="198"/>
              </a:xfrm>
              <a:prstGeom prst="rect">
                <a:avLst/>
              </a:prstGeom>
              <a:noFill/>
              <a:ln>
                <a:noFill/>
              </a:ln>
            </p:spPr>
            <p:txBody>
              <a:bodyPr lIns="0" tIns="0" rIns="0" bIns="0"/>
              <a:lstStyle/>
              <a:p>
                <a:pPr>
                  <a:defRPr/>
                </a:pPr>
                <a:r>
                  <a:rPr lang="en-US" sz="1800">
                    <a:solidFill>
                      <a:schemeClr val="bg2"/>
                    </a:solidFill>
                    <a:latin typeface="Times New Roman"/>
                    <a:ea typeface="黑体"/>
                  </a:rPr>
                  <a:t>1</a:t>
                </a:r>
                <a:endParaRPr/>
              </a:p>
            </p:txBody>
          </p:sp>
          <p:sp>
            <p:nvSpPr>
              <p:cNvPr id="431156" name="Text Box 52"/>
              <p:cNvSpPr txBox="1">
                <a:spLocks noChangeArrowheads="1"/>
              </p:cNvSpPr>
              <p:nvPr/>
            </p:nvSpPr>
            <p:spPr bwMode="auto">
              <a:xfrm>
                <a:off x="3561" y="1386"/>
                <a:ext cx="368" cy="198"/>
              </a:xfrm>
              <a:prstGeom prst="rect">
                <a:avLst/>
              </a:prstGeom>
              <a:noFill/>
              <a:ln>
                <a:noFill/>
              </a:ln>
            </p:spPr>
            <p:txBody>
              <a:bodyPr lIns="0" tIns="0" rIns="0" bIns="0"/>
              <a:lstStyle/>
              <a:p>
                <a:pPr>
                  <a:defRPr/>
                </a:pPr>
                <a:endParaRPr lang="zh-CN" sz="1800">
                  <a:solidFill>
                    <a:srgbClr val="000066"/>
                  </a:solidFill>
                  <a:latin typeface="Times New Roman"/>
                  <a:ea typeface="黑体"/>
                </a:endParaRPr>
              </a:p>
            </p:txBody>
          </p:sp>
        </p:grpSp>
        <p:grpSp>
          <p:nvGrpSpPr>
            <p:cNvPr id="431157" name="Group 53"/>
            <p:cNvGrpSpPr/>
            <p:nvPr/>
          </p:nvGrpSpPr>
          <p:grpSpPr bwMode="auto">
            <a:xfrm>
              <a:off x="1950" y="2092"/>
              <a:ext cx="408" cy="287"/>
              <a:chOff x="2767" y="3680"/>
              <a:chExt cx="362" cy="255"/>
            </a:xfrm>
          </p:grpSpPr>
          <p:sp>
            <p:nvSpPr>
              <p:cNvPr id="431158" name="Oval 54"/>
              <p:cNvSpPr>
                <a:spLocks noChangeArrowheads="1"/>
              </p:cNvSpPr>
              <p:nvPr/>
            </p:nvSpPr>
            <p:spPr bwMode="auto">
              <a:xfrm flipH="1">
                <a:off x="3068" y="3772"/>
                <a:ext cx="61" cy="61"/>
              </a:xfrm>
              <a:prstGeom prst="ellipse">
                <a:avLst/>
              </a:prstGeom>
              <a:solidFill>
                <a:srgbClr val="FFFFFF"/>
              </a:solidFill>
              <a:ln w="28575">
                <a:solidFill>
                  <a:srgbClr val="000000"/>
                </a:solidFill>
                <a:round/>
                <a:headEnd/>
                <a:tailEnd/>
              </a:ln>
            </p:spPr>
            <p:txBody>
              <a:bodyPr/>
              <a:lstStyle/>
              <a:p>
                <a:pPr>
                  <a:defRPr/>
                </a:pPr>
                <a:endParaRPr lang="zh-CN"/>
              </a:p>
            </p:txBody>
          </p:sp>
          <p:sp>
            <p:nvSpPr>
              <p:cNvPr id="431159" name="AutoShape 55"/>
              <p:cNvSpPr>
                <a:spLocks noChangeArrowheads="1"/>
              </p:cNvSpPr>
              <p:nvPr/>
            </p:nvSpPr>
            <p:spPr bwMode="auto">
              <a:xfrm rot="10800000" flipH="1">
                <a:off x="2767" y="3680"/>
                <a:ext cx="300" cy="255"/>
              </a:xfrm>
              <a:prstGeom prst="flowChartDelay">
                <a:avLst/>
              </a:prstGeom>
              <a:solidFill>
                <a:srgbClr val="FFFFFF"/>
              </a:solidFill>
              <a:ln w="28575">
                <a:solidFill>
                  <a:srgbClr val="000000"/>
                </a:solidFill>
                <a:miter lim="800000"/>
                <a:headEnd/>
                <a:tailEnd/>
              </a:ln>
            </p:spPr>
            <p:txBody>
              <a:bodyPr/>
              <a:lstStyle/>
              <a:p>
                <a:pPr>
                  <a:defRPr/>
                </a:pPr>
                <a:endParaRPr lang="zh-CN"/>
              </a:p>
            </p:txBody>
          </p:sp>
        </p:gr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31106"/>
                                        </p:tgtEl>
                                        <p:attrNameLst>
                                          <p:attrName>style.visibility</p:attrName>
                                        </p:attrNameLst>
                                      </p:cBhvr>
                                      <p:to>
                                        <p:strVal val="visible"/>
                                      </p:to>
                                    </p:set>
                                    <p:animEffect transition="in" filter="wipe(left)">
                                      <p:cBhvr>
                                        <p:cTn id="7" dur="500"/>
                                        <p:tgtEl>
                                          <p:spTgt spid="4311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31133"/>
                                        </p:tgtEl>
                                        <p:attrNameLst>
                                          <p:attrName>style.visibility</p:attrName>
                                        </p:attrNameLst>
                                      </p:cBhvr>
                                      <p:to>
                                        <p:strVal val="visible"/>
                                      </p:to>
                                    </p:set>
                                    <p:animEffect transition="in" filter="strips(downRight)">
                                      <p:cBhvr>
                                        <p:cTn id="12" dur="500"/>
                                        <p:tgtEl>
                                          <p:spTgt spid="4311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31129"/>
                                        </p:tgtEl>
                                        <p:attrNameLst>
                                          <p:attrName>style.visibility</p:attrName>
                                        </p:attrNameLst>
                                      </p:cBhvr>
                                      <p:to>
                                        <p:strVal val="visible"/>
                                      </p:to>
                                    </p:set>
                                    <p:animEffect transition="in" filter="wipe(left)">
                                      <p:cBhvr>
                                        <p:cTn id="17" dur="500"/>
                                        <p:tgtEl>
                                          <p:spTgt spid="431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1133" grpId="0" autoUpdateAnimBg="0"/>
    </p:bldLst>
  </p:timing>
</p:sld>
</file>

<file path=ppt/slides/slide13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pSp>
        <p:nvGrpSpPr>
          <p:cNvPr id="432131" name="Group 3"/>
          <p:cNvGrpSpPr/>
          <p:nvPr/>
        </p:nvGrpSpPr>
        <p:grpSpPr bwMode="auto">
          <a:xfrm>
            <a:off x="4573588" y="2647949"/>
            <a:ext cx="395287" cy="966787"/>
            <a:chOff x="3301" y="1354"/>
            <a:chExt cx="249" cy="609"/>
          </a:xfrm>
        </p:grpSpPr>
        <p:sp>
          <p:nvSpPr>
            <p:cNvPr id="432132" name="Rectangle 4"/>
            <p:cNvSpPr>
              <a:spLocks noChangeArrowheads="1"/>
            </p:cNvSpPr>
            <p:nvPr/>
          </p:nvSpPr>
          <p:spPr bwMode="auto">
            <a:xfrm>
              <a:off x="3301" y="1354"/>
              <a:ext cx="201" cy="166"/>
            </a:xfrm>
            <a:prstGeom prst="rect">
              <a:avLst/>
            </a:prstGeom>
            <a:noFill/>
            <a:ln>
              <a:noFill/>
            </a:ln>
          </p:spPr>
          <p:txBody>
            <a:bodyPr/>
            <a:lstStyle/>
            <a:p>
              <a:pPr>
                <a:defRPr/>
              </a:pPr>
              <a:endParaRPr lang="zh-CN"/>
            </a:p>
          </p:txBody>
        </p:sp>
        <p:sp>
          <p:nvSpPr>
            <p:cNvPr id="432133" name="Rectangle 5"/>
            <p:cNvSpPr>
              <a:spLocks noChangeArrowheads="1"/>
            </p:cNvSpPr>
            <p:nvPr/>
          </p:nvSpPr>
          <p:spPr bwMode="auto">
            <a:xfrm>
              <a:off x="3396" y="1359"/>
              <a:ext cx="64" cy="154"/>
            </a:xfrm>
            <a:prstGeom prst="rect">
              <a:avLst/>
            </a:prstGeom>
            <a:noFill/>
            <a:ln>
              <a:noFill/>
            </a:ln>
          </p:spPr>
          <p:txBody>
            <a:bodyPr wrap="none" lIns="0" tIns="0" rIns="0" bIns="0">
              <a:spAutoFit/>
            </a:bodyPr>
            <a:lstStyle/>
            <a:p>
              <a:pPr>
                <a:defRPr/>
              </a:pPr>
              <a:r>
                <a:rPr lang="en-US" sz="1600">
                  <a:solidFill>
                    <a:srgbClr val="FF0000"/>
                  </a:solidFill>
                  <a:latin typeface="Times New Roman"/>
                  <a:ea typeface="黑体"/>
                </a:rPr>
                <a:t>1</a:t>
              </a:r>
              <a:endParaRPr lang="en-US" sz="2000" b="0">
                <a:latin typeface="Arial"/>
                <a:ea typeface="黑体"/>
              </a:endParaRPr>
            </a:p>
          </p:txBody>
        </p:sp>
        <p:sp>
          <p:nvSpPr>
            <p:cNvPr id="432134" name="Rectangle 6"/>
            <p:cNvSpPr>
              <a:spLocks noChangeArrowheads="1"/>
            </p:cNvSpPr>
            <p:nvPr/>
          </p:nvSpPr>
          <p:spPr bwMode="auto">
            <a:xfrm>
              <a:off x="3460" y="1359"/>
              <a:ext cx="32" cy="154"/>
            </a:xfrm>
            <a:prstGeom prst="rect">
              <a:avLst/>
            </a:prstGeom>
            <a:noFill/>
            <a:ln>
              <a:noFill/>
            </a:ln>
          </p:spPr>
          <p:txBody>
            <a:bodyPr wrap="none" lIns="0" tIns="0" rIns="0" bIns="0">
              <a:spAutoFit/>
            </a:bodyPr>
            <a:lstStyle/>
            <a:p>
              <a:pPr>
                <a:defRPr/>
              </a:pPr>
              <a:r>
                <a:rPr lang="en-US" sz="1600">
                  <a:solidFill>
                    <a:srgbClr val="FF0000"/>
                  </a:solidFill>
                  <a:latin typeface="Times New Roman"/>
                  <a:ea typeface="黑体"/>
                </a:rPr>
                <a:t> </a:t>
              </a:r>
              <a:endParaRPr lang="en-US" sz="2000" b="0">
                <a:latin typeface="Arial"/>
                <a:ea typeface="黑体"/>
              </a:endParaRPr>
            </a:p>
          </p:txBody>
        </p:sp>
        <p:sp>
          <p:nvSpPr>
            <p:cNvPr id="432135" name="Rectangle 7"/>
            <p:cNvSpPr>
              <a:spLocks noChangeArrowheads="1"/>
            </p:cNvSpPr>
            <p:nvPr/>
          </p:nvSpPr>
          <p:spPr bwMode="auto">
            <a:xfrm>
              <a:off x="3312" y="1567"/>
              <a:ext cx="200" cy="167"/>
            </a:xfrm>
            <a:prstGeom prst="rect">
              <a:avLst/>
            </a:prstGeom>
            <a:noFill/>
            <a:ln>
              <a:noFill/>
            </a:ln>
          </p:spPr>
          <p:txBody>
            <a:bodyPr/>
            <a:lstStyle/>
            <a:p>
              <a:pPr>
                <a:defRPr/>
              </a:pPr>
              <a:endParaRPr lang="zh-CN"/>
            </a:p>
          </p:txBody>
        </p:sp>
        <p:sp>
          <p:nvSpPr>
            <p:cNvPr id="432136" name="Rectangle 8"/>
            <p:cNvSpPr>
              <a:spLocks noChangeArrowheads="1"/>
            </p:cNvSpPr>
            <p:nvPr/>
          </p:nvSpPr>
          <p:spPr bwMode="auto">
            <a:xfrm>
              <a:off x="3406" y="1571"/>
              <a:ext cx="64" cy="154"/>
            </a:xfrm>
            <a:prstGeom prst="rect">
              <a:avLst/>
            </a:prstGeom>
            <a:noFill/>
            <a:ln>
              <a:noFill/>
            </a:ln>
          </p:spPr>
          <p:txBody>
            <a:bodyPr wrap="none" lIns="0" tIns="0" rIns="0" bIns="0">
              <a:spAutoFit/>
            </a:bodyPr>
            <a:lstStyle/>
            <a:p>
              <a:pPr>
                <a:defRPr/>
              </a:pPr>
              <a:r>
                <a:rPr lang="en-US" sz="1600">
                  <a:solidFill>
                    <a:srgbClr val="FF0000"/>
                  </a:solidFill>
                  <a:latin typeface="Times New Roman"/>
                  <a:ea typeface="黑体"/>
                </a:rPr>
                <a:t>1</a:t>
              </a:r>
              <a:endParaRPr lang="en-US" sz="2000" b="0">
                <a:latin typeface="Arial"/>
                <a:ea typeface="黑体"/>
              </a:endParaRPr>
            </a:p>
          </p:txBody>
        </p:sp>
        <p:sp>
          <p:nvSpPr>
            <p:cNvPr id="432137" name="Rectangle 9"/>
            <p:cNvSpPr>
              <a:spLocks noChangeArrowheads="1"/>
            </p:cNvSpPr>
            <p:nvPr/>
          </p:nvSpPr>
          <p:spPr bwMode="auto">
            <a:xfrm>
              <a:off x="3471" y="1571"/>
              <a:ext cx="32" cy="154"/>
            </a:xfrm>
            <a:prstGeom prst="rect">
              <a:avLst/>
            </a:prstGeom>
            <a:noFill/>
            <a:ln>
              <a:noFill/>
            </a:ln>
          </p:spPr>
          <p:txBody>
            <a:bodyPr wrap="none" lIns="0" tIns="0" rIns="0" bIns="0">
              <a:spAutoFit/>
            </a:bodyPr>
            <a:lstStyle/>
            <a:p>
              <a:pPr>
                <a:defRPr/>
              </a:pPr>
              <a:r>
                <a:rPr lang="en-US" sz="1600">
                  <a:solidFill>
                    <a:srgbClr val="FF0000"/>
                  </a:solidFill>
                  <a:latin typeface="Times New Roman"/>
                  <a:ea typeface="黑体"/>
                </a:rPr>
                <a:t> </a:t>
              </a:r>
              <a:endParaRPr lang="en-US" sz="2000" b="0">
                <a:latin typeface="Arial"/>
                <a:ea typeface="黑体"/>
              </a:endParaRPr>
            </a:p>
          </p:txBody>
        </p:sp>
        <p:sp>
          <p:nvSpPr>
            <p:cNvPr id="432138" name="Rectangle 10"/>
            <p:cNvSpPr>
              <a:spLocks noChangeArrowheads="1"/>
            </p:cNvSpPr>
            <p:nvPr/>
          </p:nvSpPr>
          <p:spPr bwMode="auto">
            <a:xfrm>
              <a:off x="3304" y="1795"/>
              <a:ext cx="201" cy="168"/>
            </a:xfrm>
            <a:prstGeom prst="rect">
              <a:avLst/>
            </a:prstGeom>
            <a:noFill/>
            <a:ln>
              <a:noFill/>
            </a:ln>
          </p:spPr>
          <p:txBody>
            <a:bodyPr/>
            <a:lstStyle/>
            <a:p>
              <a:pPr>
                <a:defRPr/>
              </a:pPr>
              <a:endParaRPr lang="zh-CN"/>
            </a:p>
          </p:txBody>
        </p:sp>
        <p:sp>
          <p:nvSpPr>
            <p:cNvPr id="432139" name="Rectangle 11"/>
            <p:cNvSpPr>
              <a:spLocks noChangeArrowheads="1"/>
            </p:cNvSpPr>
            <p:nvPr/>
          </p:nvSpPr>
          <p:spPr bwMode="auto">
            <a:xfrm>
              <a:off x="3346" y="1800"/>
              <a:ext cx="170" cy="154"/>
            </a:xfrm>
            <a:prstGeom prst="rect">
              <a:avLst/>
            </a:prstGeom>
            <a:noFill/>
            <a:ln>
              <a:noFill/>
            </a:ln>
          </p:spPr>
          <p:txBody>
            <a:bodyPr wrap="none" lIns="0" tIns="0" rIns="0" bIns="0">
              <a:spAutoFit/>
            </a:bodyPr>
            <a:lstStyle/>
            <a:p>
              <a:pPr>
                <a:defRPr/>
              </a:pPr>
              <a:r>
                <a:rPr lang="en-US" sz="1600">
                  <a:solidFill>
                    <a:srgbClr val="FF0000"/>
                  </a:solidFill>
                  <a:latin typeface="Times New Roman"/>
                  <a:ea typeface="黑体"/>
                </a:rPr>
                <a:t>CP</a:t>
              </a:r>
              <a:endParaRPr lang="en-US" sz="2000" b="0">
                <a:latin typeface="Arial"/>
                <a:ea typeface="黑体"/>
              </a:endParaRPr>
            </a:p>
          </p:txBody>
        </p:sp>
        <p:sp>
          <p:nvSpPr>
            <p:cNvPr id="432140" name="Rectangle 12"/>
            <p:cNvSpPr>
              <a:spLocks noChangeArrowheads="1"/>
            </p:cNvSpPr>
            <p:nvPr/>
          </p:nvSpPr>
          <p:spPr bwMode="auto">
            <a:xfrm>
              <a:off x="3518" y="1800"/>
              <a:ext cx="32" cy="154"/>
            </a:xfrm>
            <a:prstGeom prst="rect">
              <a:avLst/>
            </a:prstGeom>
            <a:noFill/>
            <a:ln>
              <a:noFill/>
            </a:ln>
          </p:spPr>
          <p:txBody>
            <a:bodyPr wrap="none" lIns="0" tIns="0" rIns="0" bIns="0">
              <a:spAutoFit/>
            </a:bodyPr>
            <a:lstStyle/>
            <a:p>
              <a:pPr>
                <a:defRPr/>
              </a:pPr>
              <a:r>
                <a:rPr lang="en-US" sz="1600">
                  <a:solidFill>
                    <a:srgbClr val="FF0000"/>
                  </a:solidFill>
                  <a:latin typeface="Times New Roman"/>
                  <a:ea typeface="黑体"/>
                </a:rPr>
                <a:t> </a:t>
              </a:r>
              <a:endParaRPr lang="en-US" sz="2000" b="0">
                <a:latin typeface="Arial"/>
                <a:ea typeface="黑体"/>
              </a:endParaRPr>
            </a:p>
          </p:txBody>
        </p:sp>
      </p:grpSp>
      <p:grpSp>
        <p:nvGrpSpPr>
          <p:cNvPr id="432141" name="Group 13"/>
          <p:cNvGrpSpPr/>
          <p:nvPr/>
        </p:nvGrpSpPr>
        <p:grpSpPr bwMode="auto">
          <a:xfrm>
            <a:off x="4586288" y="2076450"/>
            <a:ext cx="2836862" cy="520700"/>
            <a:chOff x="3309" y="994"/>
            <a:chExt cx="1787" cy="328"/>
          </a:xfrm>
        </p:grpSpPr>
        <p:sp>
          <p:nvSpPr>
            <p:cNvPr id="432142" name="Rectangle 14"/>
            <p:cNvSpPr>
              <a:spLocks noChangeArrowheads="1"/>
            </p:cNvSpPr>
            <p:nvPr/>
          </p:nvSpPr>
          <p:spPr bwMode="auto">
            <a:xfrm>
              <a:off x="3309" y="1020"/>
              <a:ext cx="64" cy="154"/>
            </a:xfrm>
            <a:prstGeom prst="rect">
              <a:avLst/>
            </a:prstGeom>
            <a:noFill/>
            <a:ln>
              <a:noFill/>
            </a:ln>
          </p:spPr>
          <p:txBody>
            <a:bodyPr wrap="none" lIns="0" tIns="0" rIns="0" bIns="0">
              <a:spAutoFit/>
            </a:bodyPr>
            <a:lstStyle/>
            <a:p>
              <a:pPr>
                <a:defRPr/>
              </a:pPr>
              <a:r>
                <a:rPr lang="en-US" sz="1600" b="0">
                  <a:solidFill>
                    <a:srgbClr val="000000"/>
                  </a:solidFill>
                  <a:latin typeface="楷体_GB2312"/>
                  <a:ea typeface="楷体_GB2312"/>
                </a:rPr>
                <a:t> </a:t>
              </a:r>
              <a:endParaRPr lang="en-US" sz="2000" b="0">
                <a:latin typeface="楷体_GB2312"/>
                <a:ea typeface="楷体_GB2312"/>
              </a:endParaRPr>
            </a:p>
          </p:txBody>
        </p:sp>
        <p:sp>
          <p:nvSpPr>
            <p:cNvPr id="432143" name="Line 15"/>
            <p:cNvSpPr>
              <a:spLocks noChangeShapeType="1"/>
            </p:cNvSpPr>
            <p:nvPr/>
          </p:nvSpPr>
          <p:spPr bwMode="auto">
            <a:xfrm flipV="1">
              <a:off x="4008" y="1155"/>
              <a:ext cx="1" cy="167"/>
            </a:xfrm>
            <a:prstGeom prst="line">
              <a:avLst/>
            </a:prstGeom>
            <a:noFill/>
            <a:ln w="14288">
              <a:solidFill>
                <a:srgbClr val="000000"/>
              </a:solidFill>
              <a:round/>
              <a:headEnd/>
              <a:tailEnd/>
            </a:ln>
          </p:spPr>
          <p:txBody>
            <a:bodyPr/>
            <a:lstStyle/>
            <a:p>
              <a:pPr>
                <a:defRPr/>
              </a:pPr>
              <a:endParaRPr lang="zh-CN"/>
            </a:p>
          </p:txBody>
        </p:sp>
        <p:sp>
          <p:nvSpPr>
            <p:cNvPr id="432144" name="Rectangle 16"/>
            <p:cNvSpPr>
              <a:spLocks noChangeArrowheads="1"/>
            </p:cNvSpPr>
            <p:nvPr/>
          </p:nvSpPr>
          <p:spPr bwMode="auto">
            <a:xfrm>
              <a:off x="4836" y="1159"/>
              <a:ext cx="36" cy="163"/>
            </a:xfrm>
            <a:prstGeom prst="rect">
              <a:avLst/>
            </a:prstGeom>
            <a:solidFill>
              <a:srgbClr val="FF00FF"/>
            </a:solidFill>
            <a:ln>
              <a:noFill/>
            </a:ln>
          </p:spPr>
          <p:txBody>
            <a:bodyPr/>
            <a:lstStyle/>
            <a:p>
              <a:pPr>
                <a:defRPr/>
              </a:pPr>
              <a:endParaRPr lang="zh-CN"/>
            </a:p>
          </p:txBody>
        </p:sp>
        <p:sp>
          <p:nvSpPr>
            <p:cNvPr id="432145" name="Rectangle 17"/>
            <p:cNvSpPr>
              <a:spLocks noChangeArrowheads="1"/>
            </p:cNvSpPr>
            <p:nvPr/>
          </p:nvSpPr>
          <p:spPr bwMode="auto">
            <a:xfrm>
              <a:off x="4625" y="1159"/>
              <a:ext cx="36" cy="163"/>
            </a:xfrm>
            <a:prstGeom prst="rect">
              <a:avLst/>
            </a:prstGeom>
            <a:solidFill>
              <a:srgbClr val="FF00FF"/>
            </a:solidFill>
            <a:ln>
              <a:noFill/>
            </a:ln>
          </p:spPr>
          <p:txBody>
            <a:bodyPr/>
            <a:lstStyle/>
            <a:p>
              <a:pPr>
                <a:defRPr/>
              </a:pPr>
              <a:endParaRPr lang="zh-CN"/>
            </a:p>
          </p:txBody>
        </p:sp>
        <p:sp>
          <p:nvSpPr>
            <p:cNvPr id="432146" name="Rectangle 18"/>
            <p:cNvSpPr>
              <a:spLocks noChangeArrowheads="1"/>
            </p:cNvSpPr>
            <p:nvPr/>
          </p:nvSpPr>
          <p:spPr bwMode="auto">
            <a:xfrm>
              <a:off x="4413" y="1159"/>
              <a:ext cx="36" cy="163"/>
            </a:xfrm>
            <a:prstGeom prst="rect">
              <a:avLst/>
            </a:prstGeom>
            <a:solidFill>
              <a:srgbClr val="FF00FF"/>
            </a:solidFill>
            <a:ln>
              <a:noFill/>
            </a:ln>
          </p:spPr>
          <p:txBody>
            <a:bodyPr/>
            <a:lstStyle/>
            <a:p>
              <a:pPr>
                <a:defRPr/>
              </a:pPr>
              <a:endParaRPr lang="zh-CN"/>
            </a:p>
          </p:txBody>
        </p:sp>
        <p:sp>
          <p:nvSpPr>
            <p:cNvPr id="432147" name="Rectangle 19"/>
            <p:cNvSpPr>
              <a:spLocks noChangeArrowheads="1"/>
            </p:cNvSpPr>
            <p:nvPr/>
          </p:nvSpPr>
          <p:spPr bwMode="auto">
            <a:xfrm>
              <a:off x="4202" y="1159"/>
              <a:ext cx="37" cy="163"/>
            </a:xfrm>
            <a:prstGeom prst="rect">
              <a:avLst/>
            </a:prstGeom>
            <a:solidFill>
              <a:srgbClr val="FF00FF"/>
            </a:solidFill>
            <a:ln>
              <a:noFill/>
            </a:ln>
          </p:spPr>
          <p:txBody>
            <a:bodyPr/>
            <a:lstStyle/>
            <a:p>
              <a:pPr>
                <a:defRPr/>
              </a:pPr>
              <a:endParaRPr lang="zh-CN"/>
            </a:p>
          </p:txBody>
        </p:sp>
        <p:sp>
          <p:nvSpPr>
            <p:cNvPr id="432148" name="Rectangle 20"/>
            <p:cNvSpPr>
              <a:spLocks noChangeArrowheads="1"/>
            </p:cNvSpPr>
            <p:nvPr/>
          </p:nvSpPr>
          <p:spPr bwMode="auto">
            <a:xfrm>
              <a:off x="4202" y="1142"/>
              <a:ext cx="835" cy="36"/>
            </a:xfrm>
            <a:prstGeom prst="rect">
              <a:avLst/>
            </a:prstGeom>
            <a:solidFill>
              <a:srgbClr val="FF00FF"/>
            </a:solidFill>
            <a:ln>
              <a:noFill/>
            </a:ln>
          </p:spPr>
          <p:txBody>
            <a:bodyPr/>
            <a:lstStyle/>
            <a:p>
              <a:pPr>
                <a:defRPr/>
              </a:pPr>
              <a:endParaRPr lang="zh-CN"/>
            </a:p>
          </p:txBody>
        </p:sp>
        <p:sp>
          <p:nvSpPr>
            <p:cNvPr id="432149" name="Oval 21"/>
            <p:cNvSpPr>
              <a:spLocks noChangeArrowheads="1"/>
            </p:cNvSpPr>
            <p:nvPr/>
          </p:nvSpPr>
          <p:spPr bwMode="auto">
            <a:xfrm>
              <a:off x="3974" y="1251"/>
              <a:ext cx="63" cy="63"/>
            </a:xfrm>
            <a:prstGeom prst="ellipse">
              <a:avLst/>
            </a:prstGeom>
            <a:solidFill>
              <a:srgbClr val="FFFFFF"/>
            </a:solidFill>
            <a:ln w="19050">
              <a:solidFill>
                <a:srgbClr val="000000"/>
              </a:solidFill>
              <a:round/>
              <a:headEnd/>
              <a:tailEnd/>
            </a:ln>
          </p:spPr>
          <p:txBody>
            <a:bodyPr/>
            <a:lstStyle/>
            <a:p>
              <a:pPr>
                <a:defRPr/>
              </a:pPr>
              <a:endParaRPr lang="zh-CN"/>
            </a:p>
          </p:txBody>
        </p:sp>
        <p:sp>
          <p:nvSpPr>
            <p:cNvPr id="432150" name="Rectangle 22"/>
            <p:cNvSpPr>
              <a:spLocks noChangeArrowheads="1"/>
            </p:cNvSpPr>
            <p:nvPr/>
          </p:nvSpPr>
          <p:spPr bwMode="auto">
            <a:xfrm>
              <a:off x="5020" y="1155"/>
              <a:ext cx="37" cy="95"/>
            </a:xfrm>
            <a:prstGeom prst="rect">
              <a:avLst/>
            </a:prstGeom>
            <a:solidFill>
              <a:srgbClr val="FF00FF"/>
            </a:solidFill>
            <a:ln>
              <a:noFill/>
            </a:ln>
          </p:spPr>
          <p:txBody>
            <a:bodyPr/>
            <a:lstStyle/>
            <a:p>
              <a:pPr>
                <a:defRPr/>
              </a:pPr>
              <a:endParaRPr lang="zh-CN"/>
            </a:p>
          </p:txBody>
        </p:sp>
        <p:sp>
          <p:nvSpPr>
            <p:cNvPr id="432151" name="Rectangle 23"/>
            <p:cNvSpPr>
              <a:spLocks noChangeArrowheads="1"/>
            </p:cNvSpPr>
            <p:nvPr/>
          </p:nvSpPr>
          <p:spPr bwMode="auto">
            <a:xfrm>
              <a:off x="4981" y="1232"/>
              <a:ext cx="115" cy="37"/>
            </a:xfrm>
            <a:prstGeom prst="rect">
              <a:avLst/>
            </a:prstGeom>
            <a:solidFill>
              <a:srgbClr val="FF00FF"/>
            </a:solidFill>
            <a:ln>
              <a:noFill/>
            </a:ln>
          </p:spPr>
          <p:txBody>
            <a:bodyPr/>
            <a:lstStyle/>
            <a:p>
              <a:pPr>
                <a:defRPr/>
              </a:pPr>
              <a:endParaRPr lang="zh-CN"/>
            </a:p>
          </p:txBody>
        </p:sp>
        <p:sp>
          <p:nvSpPr>
            <p:cNvPr id="432152" name="Oval 24"/>
            <p:cNvSpPr>
              <a:spLocks noChangeArrowheads="1"/>
            </p:cNvSpPr>
            <p:nvPr/>
          </p:nvSpPr>
          <p:spPr bwMode="auto">
            <a:xfrm>
              <a:off x="4408" y="1138"/>
              <a:ext cx="43" cy="43"/>
            </a:xfrm>
            <a:prstGeom prst="ellipse">
              <a:avLst/>
            </a:prstGeom>
            <a:solidFill>
              <a:srgbClr val="000000"/>
            </a:solidFill>
            <a:ln w="58738">
              <a:solidFill>
                <a:srgbClr val="FF00FF"/>
              </a:solidFill>
              <a:round/>
              <a:headEnd/>
              <a:tailEnd/>
            </a:ln>
          </p:spPr>
          <p:txBody>
            <a:bodyPr/>
            <a:lstStyle/>
            <a:p>
              <a:pPr>
                <a:defRPr/>
              </a:pPr>
              <a:endParaRPr lang="zh-CN"/>
            </a:p>
          </p:txBody>
        </p:sp>
        <p:sp>
          <p:nvSpPr>
            <p:cNvPr id="432153" name="Oval 25"/>
            <p:cNvSpPr>
              <a:spLocks noChangeArrowheads="1"/>
            </p:cNvSpPr>
            <p:nvPr/>
          </p:nvSpPr>
          <p:spPr bwMode="auto">
            <a:xfrm>
              <a:off x="4620" y="1138"/>
              <a:ext cx="43" cy="43"/>
            </a:xfrm>
            <a:prstGeom prst="ellipse">
              <a:avLst/>
            </a:prstGeom>
            <a:solidFill>
              <a:srgbClr val="000000"/>
            </a:solidFill>
            <a:ln w="58738">
              <a:solidFill>
                <a:srgbClr val="FF00FF"/>
              </a:solidFill>
              <a:round/>
              <a:headEnd/>
              <a:tailEnd/>
            </a:ln>
          </p:spPr>
          <p:txBody>
            <a:bodyPr/>
            <a:lstStyle/>
            <a:p>
              <a:pPr>
                <a:defRPr/>
              </a:pPr>
              <a:endParaRPr lang="zh-CN"/>
            </a:p>
          </p:txBody>
        </p:sp>
        <p:sp>
          <p:nvSpPr>
            <p:cNvPr id="432154" name="Oval 26"/>
            <p:cNvSpPr>
              <a:spLocks noChangeArrowheads="1"/>
            </p:cNvSpPr>
            <p:nvPr/>
          </p:nvSpPr>
          <p:spPr bwMode="auto">
            <a:xfrm>
              <a:off x="4834" y="1138"/>
              <a:ext cx="42" cy="43"/>
            </a:xfrm>
            <a:prstGeom prst="ellipse">
              <a:avLst/>
            </a:prstGeom>
            <a:solidFill>
              <a:srgbClr val="000000"/>
            </a:solidFill>
            <a:ln w="58738">
              <a:solidFill>
                <a:srgbClr val="FF00FF"/>
              </a:solidFill>
              <a:round/>
              <a:headEnd/>
              <a:tailEnd/>
            </a:ln>
          </p:spPr>
          <p:txBody>
            <a:bodyPr/>
            <a:lstStyle/>
            <a:p>
              <a:pPr>
                <a:defRPr/>
              </a:pPr>
              <a:endParaRPr lang="zh-CN"/>
            </a:p>
          </p:txBody>
        </p:sp>
        <p:sp>
          <p:nvSpPr>
            <p:cNvPr id="432155" name="Rectangle 27"/>
            <p:cNvSpPr>
              <a:spLocks noChangeArrowheads="1"/>
            </p:cNvSpPr>
            <p:nvPr/>
          </p:nvSpPr>
          <p:spPr bwMode="auto">
            <a:xfrm>
              <a:off x="3905" y="994"/>
              <a:ext cx="200" cy="167"/>
            </a:xfrm>
            <a:prstGeom prst="rect">
              <a:avLst/>
            </a:prstGeom>
            <a:noFill/>
            <a:ln>
              <a:noFill/>
            </a:ln>
          </p:spPr>
          <p:txBody>
            <a:bodyPr/>
            <a:lstStyle/>
            <a:p>
              <a:pPr>
                <a:defRPr/>
              </a:pPr>
              <a:endParaRPr lang="zh-CN"/>
            </a:p>
          </p:txBody>
        </p:sp>
        <p:sp>
          <p:nvSpPr>
            <p:cNvPr id="432156" name="Rectangle 28"/>
            <p:cNvSpPr>
              <a:spLocks noChangeArrowheads="1"/>
            </p:cNvSpPr>
            <p:nvPr/>
          </p:nvSpPr>
          <p:spPr bwMode="auto">
            <a:xfrm>
              <a:off x="3999" y="998"/>
              <a:ext cx="64" cy="154"/>
            </a:xfrm>
            <a:prstGeom prst="rect">
              <a:avLst/>
            </a:prstGeom>
            <a:noFill/>
            <a:ln>
              <a:noFill/>
            </a:ln>
          </p:spPr>
          <p:txBody>
            <a:bodyPr wrap="none" lIns="0" tIns="0" rIns="0" bIns="0">
              <a:spAutoFit/>
            </a:bodyPr>
            <a:lstStyle/>
            <a:p>
              <a:pPr>
                <a:defRPr/>
              </a:pPr>
              <a:r>
                <a:rPr lang="en-US" sz="1600">
                  <a:solidFill>
                    <a:srgbClr val="FF0000"/>
                  </a:solidFill>
                  <a:latin typeface="楷体_GB2312"/>
                  <a:ea typeface="楷体_GB2312"/>
                </a:rPr>
                <a:t>1</a:t>
              </a:r>
              <a:endParaRPr lang="en-US" sz="2000" b="0">
                <a:latin typeface="楷体_GB2312"/>
                <a:ea typeface="楷体_GB2312"/>
              </a:endParaRPr>
            </a:p>
          </p:txBody>
        </p:sp>
        <p:sp>
          <p:nvSpPr>
            <p:cNvPr id="432157" name="Rectangle 29"/>
            <p:cNvSpPr>
              <a:spLocks noChangeArrowheads="1"/>
            </p:cNvSpPr>
            <p:nvPr/>
          </p:nvSpPr>
          <p:spPr bwMode="auto">
            <a:xfrm>
              <a:off x="4048" y="998"/>
              <a:ext cx="65" cy="154"/>
            </a:xfrm>
            <a:prstGeom prst="rect">
              <a:avLst/>
            </a:prstGeom>
            <a:noFill/>
            <a:ln>
              <a:noFill/>
            </a:ln>
          </p:spPr>
          <p:txBody>
            <a:bodyPr wrap="none" lIns="0" tIns="0" rIns="0" bIns="0">
              <a:spAutoFit/>
            </a:bodyPr>
            <a:lstStyle/>
            <a:p>
              <a:pPr>
                <a:defRPr/>
              </a:pPr>
              <a:r>
                <a:rPr lang="en-US" sz="1600">
                  <a:solidFill>
                    <a:srgbClr val="FF0000"/>
                  </a:solidFill>
                  <a:latin typeface="楷体_GB2312"/>
                  <a:ea typeface="楷体_GB2312"/>
                </a:rPr>
                <a:t> </a:t>
              </a:r>
              <a:endParaRPr lang="en-US" sz="2000" b="0">
                <a:latin typeface="楷体_GB2312"/>
                <a:ea typeface="楷体_GB2312"/>
              </a:endParaRPr>
            </a:p>
          </p:txBody>
        </p:sp>
      </p:grpSp>
      <p:grpSp>
        <p:nvGrpSpPr>
          <p:cNvPr id="432170" name="Group 42"/>
          <p:cNvGrpSpPr/>
          <p:nvPr/>
        </p:nvGrpSpPr>
        <p:grpSpPr bwMode="auto">
          <a:xfrm>
            <a:off x="4316413" y="4308475"/>
            <a:ext cx="4330700" cy="2160588"/>
            <a:chOff x="2792" y="2686"/>
            <a:chExt cx="2728" cy="1361"/>
          </a:xfrm>
        </p:grpSpPr>
        <p:sp>
          <p:nvSpPr>
            <p:cNvPr id="432171" name="AutoShape 43"/>
            <p:cNvSpPr>
              <a:spLocks noChangeArrowheads="1"/>
            </p:cNvSpPr>
            <p:nvPr/>
          </p:nvSpPr>
          <p:spPr bwMode="auto">
            <a:xfrm>
              <a:off x="2855" y="2686"/>
              <a:ext cx="2665" cy="1361"/>
            </a:xfrm>
            <a:prstGeom prst="roundRect">
              <a:avLst>
                <a:gd name="adj" fmla="val 16667"/>
              </a:avLst>
            </a:prstGeom>
            <a:solidFill>
              <a:schemeClr val="bg1"/>
            </a:solidFill>
            <a:ln>
              <a:noFill/>
            </a:ln>
            <a:effectLst/>
          </p:spPr>
          <p:txBody>
            <a:bodyPr wrap="none" anchor="ctr"/>
            <a:lstStyle/>
            <a:p>
              <a:pPr>
                <a:defRPr/>
              </a:pPr>
              <a:endParaRPr lang="zh-CN"/>
            </a:p>
          </p:txBody>
        </p:sp>
        <p:graphicFrame>
          <p:nvGraphicFramePr>
            <p:cNvPr id="432172" name="Object 44"/>
            <p:cNvGraphicFramePr>
              <a:graphicFrameLocks xmlns:a="http://schemas.openxmlformats.org/drawingml/2006/main" noChangeAspect="1"/>
            </p:cNvGraphicFramePr>
            <p:nvPr/>
          </p:nvGraphicFramePr>
          <p:xfrm>
            <a:off x="2792" y="2716"/>
            <a:ext cx="2678" cy="1206"/>
          </p:xfrm>
          <a:graphic>
            <a:graphicData uri="http://schemas.openxmlformats.org/presentationml/2006/ole">
              <p:oleObj name="oleObj" r:id="rId4" imgW="4133850" imgH="1714500" progId="Word.Picture.8">
                <p:embed/>
                <p:pic>
                  <p:nvPicPr>
                    <p:cNvPr id="432172" name="Object 44"/>
                    <p:cNvPicPr/>
                    <p:nvPr/>
                  </p:nvPicPr>
                  <p:blipFill>
                    <a:blip r:embed="rId3"/>
                    <a:stretch/>
                  </p:blipFill>
                  <p:spPr bwMode="auto">
                    <a:xfrm>
                      <a:off x="2792" y="2716"/>
                      <a:ext cx="2678" cy="1206"/>
                    </a:xfrm>
                    <a:prstGeom prst="rect">
                      <a:avLst/>
                    </a:prstGeom>
                  </p:spPr>
                </p:pic>
              </p:oleObj>
            </a:graphicData>
          </a:graphic>
        </p:graphicFrame>
      </p:grpSp>
      <p:graphicFrame>
        <p:nvGraphicFramePr>
          <p:cNvPr id="432173" name="Group 45"/>
          <p:cNvGraphicFramePr>
            <a:graphicFrameLocks xmlns:a="http://schemas.openxmlformats.org/drawingml/2006/main" noGrp="1"/>
          </p:cNvGraphicFramePr>
          <p:nvPr/>
        </p:nvGraphicFramePr>
        <p:xfrm>
          <a:off x="719138" y="2205038"/>
          <a:ext cx="2593975" cy="4345623"/>
        </p:xfrm>
        <a:graphic>
          <a:graphicData uri="http://schemas.openxmlformats.org/drawingml/2006/table">
            <a:tbl>
              <a:tblPr firstRow="0" firstCol="0" lastRow="0" lastCol="0" bandRow="0" bandCol="0"/>
              <a:tblGrid>
                <a:gridCol w="568325"/>
                <a:gridCol w="500062"/>
                <a:gridCol w="500063"/>
                <a:gridCol w="182562"/>
                <a:gridCol w="307975"/>
                <a:gridCol w="534988"/>
              </a:tblGrid>
              <a:tr h="304800">
                <a:tc>
                  <a:txBody>
                    <a:bodyPr/>
                    <a:p>
                      <a:pPr marL="0" marR="0" lvl="0" indent="0" algn="l"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CP</a:t>
                      </a:r>
                      <a:endParaRPr/>
                    </a:p>
                  </a:txBody>
                  <a:tcPr>
                    <a:lnL w="28575" algn="ctr">
                      <a:solidFill>
                        <a:schemeClr val="tx1"/>
                      </a:solidFill>
                    </a:lnL>
                    <a:lnR w="12700" algn="ctr">
                      <a:solidFill>
                        <a:schemeClr val="tx1"/>
                      </a:solidFill>
                    </a:lnR>
                    <a:lnT w="28575" algn="ctr">
                      <a:solidFill>
                        <a:schemeClr val="tx1"/>
                      </a:solidFill>
                    </a:lnT>
                    <a:lnB w="12700" algn="ctr">
                      <a:solidFill>
                        <a:schemeClr val="tx1"/>
                      </a:solidFill>
                    </a:lnB>
                    <a:blipFill>
                      <a:blip r:embed="rId5"/>
                      <a:tile algn="tl" flip="none" sx="100000" sy="100000" tx="0" ty="0"/>
                    </a:blipFill>
                  </a:tcPr>
                </a:tc>
                <a:tc>
                  <a:txBody>
                    <a:bodyPr/>
                    <a:p>
                      <a:pPr marL="0" marR="0" lvl="0" indent="0" algn="l"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Q</a:t>
                      </a:r>
                      <a:r>
                        <a:rPr lang="en-US" sz="2000" b="0" i="0" u="none" strike="noStrike" cap="none" baseline="-25000">
                          <a:ln>
                            <a:noFill/>
                          </a:ln>
                          <a:solidFill>
                            <a:schemeClr val="tx1"/>
                          </a:solidFill>
                          <a:latin typeface="Arial Narrow"/>
                          <a:ea typeface="楷体_GB2312"/>
                        </a:rPr>
                        <a:t>3</a:t>
                      </a:r>
                      <a:endParaRPr/>
                    </a:p>
                  </a:txBody>
                  <a:tcPr>
                    <a:lnL w="12700" algn="ctr">
                      <a:solidFill>
                        <a:schemeClr val="tx1"/>
                      </a:solidFill>
                    </a:lnL>
                    <a:lnR w="12700" algn="ctr">
                      <a:noFill/>
                    </a:lnR>
                    <a:lnT w="28575" algn="ctr">
                      <a:solidFill>
                        <a:schemeClr val="tx1"/>
                      </a:solidFill>
                    </a:lnT>
                    <a:lnB w="12700" algn="ctr">
                      <a:solidFill>
                        <a:schemeClr val="tx1"/>
                      </a:solidFill>
                    </a:lnB>
                    <a:blipFill>
                      <a:blip r:embed="rId5"/>
                      <a:tile algn="tl" flip="none" sx="100000" sy="100000" tx="0" ty="0"/>
                    </a:blipFill>
                  </a:tcPr>
                </a:tc>
                <a:tc>
                  <a:txBody>
                    <a:bodyPr/>
                    <a:p>
                      <a:pPr marL="0" marR="0" lvl="0" indent="0" algn="l"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Q</a:t>
                      </a:r>
                      <a:r>
                        <a:rPr lang="en-US" sz="2000" b="0" i="0" u="none" strike="noStrike" cap="none" baseline="-25000">
                          <a:ln>
                            <a:noFill/>
                          </a:ln>
                          <a:solidFill>
                            <a:schemeClr val="tx1"/>
                          </a:solidFill>
                          <a:latin typeface="Arial Narrow"/>
                          <a:ea typeface="楷体_GB2312"/>
                        </a:rPr>
                        <a:t>2</a:t>
                      </a:r>
                      <a:endParaRPr/>
                    </a:p>
                  </a:txBody>
                  <a:tcPr>
                    <a:lnL w="12700" algn="ctr">
                      <a:noFill/>
                    </a:lnL>
                    <a:lnR w="12700" algn="ctr">
                      <a:noFill/>
                    </a:lnR>
                    <a:lnT w="28575" algn="ctr">
                      <a:solidFill>
                        <a:schemeClr val="tx1"/>
                      </a:solidFill>
                    </a:lnT>
                    <a:lnB w="12700" algn="ctr">
                      <a:solidFill>
                        <a:schemeClr val="tx1"/>
                      </a:solidFill>
                    </a:lnB>
                    <a:blipFill>
                      <a:blip r:embed="rId5"/>
                      <a:tile algn="tl" flip="none" sx="100000" sy="100000" tx="0" ty="0"/>
                    </a:blipFill>
                  </a:tcPr>
                </a:tc>
                <a:tc gridSpan="2">
                  <a:txBody>
                    <a:bodyPr/>
                    <a:p>
                      <a:pPr marL="0" marR="0" lvl="0" indent="0" algn="l"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Q</a:t>
                      </a:r>
                      <a:r>
                        <a:rPr lang="en-US" sz="2000" b="0" i="0" u="none" strike="noStrike" cap="none" baseline="-25000">
                          <a:ln>
                            <a:noFill/>
                          </a:ln>
                          <a:solidFill>
                            <a:schemeClr val="tx1"/>
                          </a:solidFill>
                          <a:latin typeface="Arial Narrow"/>
                          <a:ea typeface="楷体_GB2312"/>
                        </a:rPr>
                        <a:t>1</a:t>
                      </a:r>
                      <a:endParaRPr/>
                    </a:p>
                  </a:txBody>
                  <a:tcPr>
                    <a:lnL w="12700" algn="ctr">
                      <a:noFill/>
                    </a:lnL>
                    <a:lnR w="12700" algn="ctr">
                      <a:noFill/>
                    </a:lnR>
                    <a:lnT w="28575" algn="ctr">
                      <a:solidFill>
                        <a:schemeClr val="tx1"/>
                      </a:solidFill>
                    </a:lnT>
                    <a:lnB w="12700" algn="ctr">
                      <a:solidFill>
                        <a:schemeClr val="tx1"/>
                      </a:solidFill>
                    </a:lnB>
                    <a:blipFill>
                      <a:blip r:embed="rId5"/>
                      <a:tile algn="tl" flip="none" sx="100000" sy="100000" tx="0" ty="0"/>
                    </a:blipFill>
                  </a:tcPr>
                </a:tc>
                <a:tc hMerge="1">
                  <a:txBody>
                    <a:bodyPr/>
                    <a:p>
                      <a:endParaRPr/>
                    </a:p>
                  </a:txBody>
                </a:tc>
                <a:tc>
                  <a:txBody>
                    <a:bodyPr/>
                    <a:p>
                      <a:pPr marL="0" marR="0" lvl="0" indent="0" algn="l"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Q</a:t>
                      </a:r>
                      <a:r>
                        <a:rPr lang="en-US" sz="2000" b="0" i="0" u="none" strike="noStrike" cap="none" baseline="-25000">
                          <a:ln>
                            <a:noFill/>
                          </a:ln>
                          <a:solidFill>
                            <a:schemeClr val="tx1"/>
                          </a:solidFill>
                          <a:latin typeface="Arial Narrow"/>
                          <a:ea typeface="楷体_GB2312"/>
                        </a:rPr>
                        <a:t>0</a:t>
                      </a:r>
                      <a:endParaRPr/>
                    </a:p>
                  </a:txBody>
                  <a:tcPr>
                    <a:lnL w="12700" algn="ctr">
                      <a:noFill/>
                    </a:lnL>
                    <a:lnR w="28575" algn="ctr">
                      <a:solidFill>
                        <a:schemeClr val="tx1"/>
                      </a:solidFill>
                    </a:lnR>
                    <a:lnT w="28575" algn="ctr">
                      <a:solidFill>
                        <a:schemeClr val="tx1"/>
                      </a:solidFill>
                    </a:lnT>
                    <a:lnB w="12700" algn="ctr">
                      <a:solidFill>
                        <a:schemeClr val="tx1"/>
                      </a:solidFill>
                    </a:lnB>
                    <a:blipFill>
                      <a:blip r:embed="rId5"/>
                      <a:tile algn="tl" flip="none" sx="100000" sy="100000" tx="0" ty="0"/>
                    </a:blipFill>
                  </a:tcPr>
                </a:tc>
              </a:tr>
              <a:tr h="268288">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28575" algn="ctr">
                      <a:solidFill>
                        <a:schemeClr val="tx1"/>
                      </a:solidFill>
                    </a:lnL>
                    <a:lnR w="12700"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solidFill>
                        <a:schemeClr val="tx1"/>
                      </a:solidFill>
                    </a:lnL>
                    <a:lnR w="12700" algn="ctr">
                      <a:noFill/>
                    </a:lnR>
                    <a:lnT w="12700" algn="ctr">
                      <a:solidFill>
                        <a:schemeClr val="tx1"/>
                      </a:solidFill>
                    </a:lnT>
                    <a:lnB w="12700"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noFill/>
                    </a:lnL>
                    <a:lnR w="12700" algn="ctr">
                      <a:noFill/>
                    </a:lnR>
                    <a:lnT w="12700" algn="ctr">
                      <a:solidFill>
                        <a:schemeClr val="tx1"/>
                      </a:solidFill>
                    </a:lnT>
                    <a:lnB w="12700" algn="ctr">
                      <a:solidFill>
                        <a:schemeClr val="tx1"/>
                      </a:solidFill>
                    </a:lnB>
                    <a:blipFill>
                      <a:blip r:embed="rId5"/>
                      <a:tile algn="tl" flip="none" sx="100000" sy="100000" tx="0" ty="0"/>
                    </a:blipFill>
                  </a:tcPr>
                </a:tc>
                <a:tc gridSpan="2">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noFill/>
                    </a:lnL>
                    <a:lnR w="12700" algn="ctr">
                      <a:noFill/>
                    </a:lnR>
                    <a:lnT w="12700" algn="ctr">
                      <a:solidFill>
                        <a:schemeClr val="tx1"/>
                      </a:solidFill>
                    </a:lnT>
                    <a:lnB w="12700" algn="ctr">
                      <a:solidFill>
                        <a:schemeClr val="tx1"/>
                      </a:solidFill>
                    </a:lnB>
                    <a:blipFill>
                      <a:blip r:embed="rId5"/>
                      <a:tile algn="tl" flip="none" sx="100000" sy="100000" tx="0" ty="0"/>
                    </a:blipFill>
                  </a:tcPr>
                </a:tc>
                <a:tc hMerge="1">
                  <a:txBody>
                    <a:bodyPr/>
                    <a:p>
                      <a:endParaRPr/>
                    </a:p>
                  </a:txBody>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noFill/>
                    </a:lnL>
                    <a:lnR w="28575"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r>
              <a:tr h="400050">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1</a:t>
                      </a:r>
                      <a:endParaRPr/>
                    </a:p>
                  </a:txBody>
                  <a:tcPr>
                    <a:lnL w="28575" algn="ctr">
                      <a:solidFill>
                        <a:schemeClr val="tx1"/>
                      </a:solidFill>
                    </a:lnL>
                    <a:lnR w="12700"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solidFill>
                        <a:schemeClr val="tx1"/>
                      </a:solidFill>
                    </a:lnL>
                    <a:lnR w="12700" algn="ctr">
                      <a:noFill/>
                    </a:lnR>
                    <a:lnT w="12700" algn="ctr">
                      <a:solidFill>
                        <a:schemeClr val="tx1"/>
                      </a:solidFill>
                    </a:lnT>
                    <a:lnB w="12700"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noFill/>
                    </a:lnL>
                    <a:lnR w="12700" algn="ctr">
                      <a:noFill/>
                    </a:lnR>
                    <a:lnT w="12700" algn="ctr">
                      <a:solidFill>
                        <a:schemeClr val="tx1"/>
                      </a:solidFill>
                    </a:lnT>
                    <a:lnB w="12700" algn="ctr">
                      <a:solidFill>
                        <a:schemeClr val="tx1"/>
                      </a:solidFill>
                    </a:lnB>
                    <a:blipFill>
                      <a:blip r:embed="rId5"/>
                      <a:tile algn="tl" flip="none" sx="100000" sy="100000" tx="0" ty="0"/>
                    </a:blipFill>
                  </a:tcPr>
                </a:tc>
                <a:tc gridSpan="2">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noFill/>
                    </a:lnL>
                    <a:lnR w="12700" algn="ctr">
                      <a:noFill/>
                    </a:lnR>
                    <a:lnT w="12700" algn="ctr">
                      <a:solidFill>
                        <a:schemeClr val="tx1"/>
                      </a:solidFill>
                    </a:lnT>
                    <a:lnB w="12700" algn="ctr">
                      <a:solidFill>
                        <a:schemeClr val="tx1"/>
                      </a:solidFill>
                    </a:lnB>
                    <a:blipFill>
                      <a:blip r:embed="rId5"/>
                      <a:tile algn="tl" flip="none" sx="100000" sy="100000" tx="0" ty="0"/>
                    </a:blipFill>
                  </a:tcPr>
                </a:tc>
                <a:tc hMerge="1">
                  <a:txBody>
                    <a:bodyPr/>
                    <a:p>
                      <a:endParaRPr/>
                    </a:p>
                  </a:txBody>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1</a:t>
                      </a:r>
                      <a:endParaRPr/>
                    </a:p>
                  </a:txBody>
                  <a:tcPr>
                    <a:lnL w="12700" algn="ctr">
                      <a:noFill/>
                    </a:lnL>
                    <a:lnR w="28575"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r>
              <a:tr h="369888">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2</a:t>
                      </a:r>
                      <a:endParaRPr/>
                    </a:p>
                  </a:txBody>
                  <a:tcPr>
                    <a:lnL w="28575" algn="ctr">
                      <a:solidFill>
                        <a:schemeClr val="tx1"/>
                      </a:solidFill>
                    </a:lnL>
                    <a:lnR w="12700"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solidFill>
                        <a:schemeClr val="tx1"/>
                      </a:solidFill>
                    </a:lnL>
                    <a:lnR w="12700" algn="ctr">
                      <a:noFill/>
                    </a:lnR>
                    <a:lnT w="12700" algn="ctr">
                      <a:solidFill>
                        <a:schemeClr val="tx1"/>
                      </a:solidFill>
                    </a:lnT>
                    <a:lnB w="12700"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noFill/>
                    </a:lnL>
                    <a:lnR w="12700" algn="ctr">
                      <a:noFill/>
                    </a:lnR>
                    <a:lnT w="12700" algn="ctr">
                      <a:solidFill>
                        <a:schemeClr val="tx1"/>
                      </a:solidFill>
                    </a:lnT>
                    <a:lnB w="12700" algn="ctr">
                      <a:solidFill>
                        <a:schemeClr val="tx1"/>
                      </a:solidFill>
                    </a:lnB>
                    <a:blipFill>
                      <a:blip r:embed="rId5"/>
                      <a:tile algn="tl" flip="none" sx="100000" sy="100000" tx="0" ty="0"/>
                    </a:blipFill>
                  </a:tcPr>
                </a:tc>
                <a:tc gridSpan="2">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1</a:t>
                      </a:r>
                      <a:endParaRPr/>
                    </a:p>
                  </a:txBody>
                  <a:tcPr>
                    <a:lnL w="12700" algn="ctr">
                      <a:noFill/>
                    </a:lnL>
                    <a:lnR w="12700" algn="ctr">
                      <a:noFill/>
                    </a:lnR>
                    <a:lnT w="12700" algn="ctr">
                      <a:solidFill>
                        <a:schemeClr val="tx1"/>
                      </a:solidFill>
                    </a:lnT>
                    <a:lnB w="12700" algn="ctr">
                      <a:solidFill>
                        <a:schemeClr val="tx1"/>
                      </a:solidFill>
                    </a:lnB>
                    <a:blipFill>
                      <a:blip r:embed="rId5"/>
                      <a:tile algn="tl" flip="none" sx="100000" sy="100000" tx="0" ty="0"/>
                    </a:blipFill>
                  </a:tcPr>
                </a:tc>
                <a:tc hMerge="1">
                  <a:txBody>
                    <a:bodyPr/>
                    <a:p>
                      <a:endParaRPr/>
                    </a:p>
                  </a:txBody>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noFill/>
                    </a:lnL>
                    <a:lnR w="28575"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r>
              <a:tr h="725488">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a:t>
                      </a:r>
                      <a:endParaRPr/>
                    </a:p>
                    <a:p>
                      <a:pPr marL="0" marR="0" lvl="0" indent="0" algn="ctr" defTabSz="914400">
                        <a:lnSpc>
                          <a:spcPct val="100000"/>
                        </a:lnSpc>
                        <a:spcBef>
                          <a:spcPts val="0"/>
                        </a:spcBef>
                        <a:spcAft>
                          <a:spcPts val="0"/>
                        </a:spcAft>
                        <a:buClr>
                          <a:schemeClr val="accent2"/>
                        </a:buClr>
                        <a:buSzTx/>
                        <a:buFont typeface="Wingdings"/>
                        <a:buNone/>
                        <a:defRPr/>
                      </a:pPr>
                      <a:endParaRPr lang="en-US" sz="2000" b="0" i="0" u="none" strike="noStrike" cap="none">
                        <a:ln>
                          <a:noFill/>
                        </a:ln>
                        <a:solidFill>
                          <a:schemeClr val="tx1"/>
                        </a:solidFill>
                        <a:latin typeface="Arial Narrow"/>
                        <a:ea typeface="楷体_GB2312"/>
                      </a:endParaRPr>
                    </a:p>
                  </a:txBody>
                  <a:tcPr>
                    <a:lnL w="28575" algn="ctr">
                      <a:solidFill>
                        <a:schemeClr val="tx1"/>
                      </a:solidFill>
                    </a:lnL>
                    <a:lnR w="12700"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c gridSpan="5">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a:t>
                      </a:r>
                      <a:endParaRPr/>
                    </a:p>
                  </a:txBody>
                  <a:tcPr>
                    <a:lnL w="12700" algn="ctr">
                      <a:solidFill>
                        <a:schemeClr val="tx1"/>
                      </a:solidFill>
                    </a:lnL>
                    <a:lnR w="28575"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c hMerge="1">
                  <a:txBody>
                    <a:bodyPr/>
                    <a:p>
                      <a:endParaRPr/>
                    </a:p>
                  </a:txBody>
                </a:tc>
                <a:tc hMerge="1">
                  <a:txBody>
                    <a:bodyPr/>
                    <a:p>
                      <a:endParaRPr/>
                    </a:p>
                  </a:txBody>
                </a:tc>
                <a:tc hMerge="1">
                  <a:txBody>
                    <a:bodyPr/>
                    <a:p>
                      <a:endParaRPr/>
                    </a:p>
                  </a:txBody>
                </a:tc>
                <a:tc hMerge="1">
                  <a:txBody>
                    <a:bodyPr/>
                    <a:p>
                      <a:endParaRPr/>
                    </a:p>
                  </a:txBody>
                </a:tc>
              </a:tr>
              <a:tr h="406400">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8</a:t>
                      </a:r>
                      <a:endParaRPr/>
                    </a:p>
                  </a:txBody>
                  <a:tcPr>
                    <a:lnL w="28575" algn="ctr">
                      <a:solidFill>
                        <a:schemeClr val="tx1"/>
                      </a:solidFill>
                    </a:lnL>
                    <a:lnR w="12700"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1</a:t>
                      </a:r>
                      <a:endParaRPr/>
                    </a:p>
                  </a:txBody>
                  <a:tcPr>
                    <a:lnL w="12700" algn="ctr">
                      <a:solidFill>
                        <a:schemeClr val="tx1"/>
                      </a:solidFill>
                    </a:lnL>
                    <a:lnR w="12700" algn="ctr">
                      <a:noFill/>
                    </a:lnR>
                    <a:lnT w="12700" algn="ctr">
                      <a:solidFill>
                        <a:schemeClr val="tx1"/>
                      </a:solidFill>
                    </a:lnT>
                    <a:lnB w="12700" algn="ctr">
                      <a:solidFill>
                        <a:schemeClr val="tx1"/>
                      </a:solidFill>
                    </a:lnB>
                    <a:blipFill>
                      <a:blip r:embed="rId5"/>
                      <a:tile algn="tl" flip="none" sx="100000" sy="100000" tx="0" ty="0"/>
                    </a:blipFill>
                  </a:tcPr>
                </a:tc>
                <a:tc gridSpan="2">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noFill/>
                    </a:lnL>
                    <a:lnR w="12700" algn="ctr">
                      <a:noFill/>
                    </a:lnR>
                    <a:lnT w="12700" algn="ctr">
                      <a:solidFill>
                        <a:schemeClr val="tx1"/>
                      </a:solidFill>
                    </a:lnT>
                    <a:lnB w="12700" algn="ctr">
                      <a:solidFill>
                        <a:schemeClr val="tx1"/>
                      </a:solidFill>
                    </a:lnB>
                    <a:blipFill>
                      <a:blip r:embed="rId5"/>
                      <a:tile algn="tl" flip="none" sx="100000" sy="100000" tx="0" ty="0"/>
                    </a:blipFill>
                  </a:tcPr>
                </a:tc>
                <a:tc hMerge="1">
                  <a:txBody>
                    <a:bodyPr/>
                    <a:p>
                      <a:endParaRPr/>
                    </a:p>
                  </a:txBody>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noFill/>
                    </a:lnL>
                    <a:lnR w="12700" algn="ctr">
                      <a:noFill/>
                    </a:lnR>
                    <a:lnT w="12700" algn="ctr">
                      <a:solidFill>
                        <a:schemeClr val="tx1"/>
                      </a:solidFill>
                    </a:lnT>
                    <a:lnB w="12700"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noFill/>
                    </a:lnL>
                    <a:lnR w="28575"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r>
              <a:tr h="387350">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9</a:t>
                      </a:r>
                      <a:endParaRPr/>
                    </a:p>
                  </a:txBody>
                  <a:tcPr>
                    <a:lnL w="28575" algn="ctr">
                      <a:solidFill>
                        <a:schemeClr val="tx1"/>
                      </a:solidFill>
                    </a:lnL>
                    <a:lnR w="12700"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1</a:t>
                      </a:r>
                      <a:endParaRPr/>
                    </a:p>
                  </a:txBody>
                  <a:tcPr>
                    <a:lnL w="12700" algn="ctr">
                      <a:solidFill>
                        <a:schemeClr val="tx1"/>
                      </a:solidFill>
                    </a:lnL>
                    <a:lnR w="12700" algn="ctr">
                      <a:noFill/>
                    </a:lnR>
                    <a:lnT w="12700" algn="ctr">
                      <a:solidFill>
                        <a:schemeClr val="tx1"/>
                      </a:solidFill>
                    </a:lnT>
                    <a:lnB w="12700" algn="ctr">
                      <a:solidFill>
                        <a:schemeClr val="tx1"/>
                      </a:solidFill>
                    </a:lnB>
                    <a:blipFill>
                      <a:blip r:embed="rId5"/>
                      <a:tile algn="tl" flip="none" sx="100000" sy="100000" tx="0" ty="0"/>
                    </a:blipFill>
                  </a:tcPr>
                </a:tc>
                <a:tc gridSpan="2">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noFill/>
                    </a:lnL>
                    <a:lnR w="12700" algn="ctr">
                      <a:noFill/>
                    </a:lnR>
                    <a:lnT w="12700" algn="ctr">
                      <a:solidFill>
                        <a:schemeClr val="tx1"/>
                      </a:solidFill>
                    </a:lnT>
                    <a:lnB w="12700" algn="ctr">
                      <a:solidFill>
                        <a:schemeClr val="tx1"/>
                      </a:solidFill>
                    </a:lnB>
                    <a:blipFill>
                      <a:blip r:embed="rId5"/>
                      <a:tile algn="tl" flip="none" sx="100000" sy="100000" tx="0" ty="0"/>
                    </a:blipFill>
                  </a:tcPr>
                </a:tc>
                <a:tc hMerge="1">
                  <a:txBody>
                    <a:bodyPr/>
                    <a:p>
                      <a:endParaRPr/>
                    </a:p>
                  </a:txBody>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noFill/>
                    </a:lnL>
                    <a:lnR w="12700" algn="ctr">
                      <a:noFill/>
                    </a:lnR>
                    <a:lnT w="12700" algn="ctr">
                      <a:solidFill>
                        <a:schemeClr val="tx1"/>
                      </a:solidFill>
                    </a:lnT>
                    <a:lnB w="12700"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1</a:t>
                      </a:r>
                      <a:endParaRPr/>
                    </a:p>
                  </a:txBody>
                  <a:tcPr>
                    <a:lnL w="12700" algn="ctr">
                      <a:noFill/>
                    </a:lnL>
                    <a:lnR w="28575"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r>
              <a:tr h="700088">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a:t>
                      </a:r>
                      <a:endParaRPr/>
                    </a:p>
                  </a:txBody>
                  <a:tcPr>
                    <a:lnL w="28575" algn="ctr">
                      <a:solidFill>
                        <a:schemeClr val="tx1"/>
                      </a:solidFill>
                    </a:lnL>
                    <a:lnR w="12700"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endParaRPr lang="en-GB" sz="2000" b="0" i="0" u="none" strike="noStrike" cap="none">
                        <a:ln>
                          <a:noFill/>
                        </a:ln>
                        <a:solidFill>
                          <a:schemeClr val="tx1"/>
                        </a:solidFill>
                        <a:latin typeface="Arial Narrow"/>
                        <a:ea typeface="楷体_GB2312"/>
                      </a:endParaRPr>
                    </a:p>
                  </a:txBody>
                  <a:tcPr>
                    <a:lnL w="12700" algn="ctr">
                      <a:solidFill>
                        <a:schemeClr val="tx1"/>
                      </a:solidFill>
                    </a:lnL>
                    <a:lnR w="12700" algn="ctr">
                      <a:noFill/>
                    </a:lnR>
                    <a:lnT w="12700" algn="ctr">
                      <a:solidFill>
                        <a:schemeClr val="tx1"/>
                      </a:solidFill>
                    </a:lnT>
                    <a:lnB w="12700" algn="ctr">
                      <a:solidFill>
                        <a:schemeClr val="tx1"/>
                      </a:solidFill>
                    </a:lnB>
                    <a:blipFill>
                      <a:blip r:embed="rId5"/>
                      <a:tile algn="tl" flip="none" sx="100000" sy="100000" tx="0" ty="0"/>
                    </a:blipFill>
                  </a:tcPr>
                </a:tc>
                <a:tc gridSpan="2">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a:t>
                      </a:r>
                      <a:endParaRPr/>
                    </a:p>
                  </a:txBody>
                  <a:tcPr>
                    <a:lnL w="12700" algn="ctr">
                      <a:noFill/>
                    </a:lnL>
                    <a:lnR w="12700" algn="ctr">
                      <a:noFill/>
                    </a:lnR>
                    <a:lnT w="12700" algn="ctr">
                      <a:solidFill>
                        <a:schemeClr val="tx1"/>
                      </a:solidFill>
                    </a:lnT>
                    <a:lnB w="12700" algn="ctr">
                      <a:solidFill>
                        <a:schemeClr val="tx1"/>
                      </a:solidFill>
                    </a:lnB>
                    <a:blipFill>
                      <a:blip r:embed="rId5"/>
                      <a:tile algn="tl" flip="none" sx="100000" sy="100000" tx="0" ty="0"/>
                    </a:blipFill>
                  </a:tcPr>
                </a:tc>
                <a:tc hMerge="1">
                  <a:txBody>
                    <a:bodyPr/>
                    <a:p>
                      <a:endParaRPr/>
                    </a:p>
                  </a:txBody>
                </a:tc>
                <a:tc>
                  <a:txBody>
                    <a:bodyPr/>
                    <a:p>
                      <a:pPr marL="0" marR="0" lvl="0" indent="0" algn="ctr" defTabSz="914400">
                        <a:lnSpc>
                          <a:spcPct val="100000"/>
                        </a:lnSpc>
                        <a:spcBef>
                          <a:spcPts val="0"/>
                        </a:spcBef>
                        <a:spcAft>
                          <a:spcPts val="0"/>
                        </a:spcAft>
                        <a:buClr>
                          <a:schemeClr val="accent2"/>
                        </a:buClr>
                        <a:buSzTx/>
                        <a:buFont typeface="Wingdings"/>
                        <a:buNone/>
                        <a:defRPr/>
                      </a:pPr>
                      <a:endParaRPr lang="en-GB" sz="2000" b="0" i="0" u="none" strike="noStrike" cap="none">
                        <a:ln>
                          <a:noFill/>
                        </a:ln>
                        <a:solidFill>
                          <a:schemeClr val="tx1"/>
                        </a:solidFill>
                        <a:latin typeface="Arial Narrow"/>
                        <a:ea typeface="楷体_GB2312"/>
                      </a:endParaRPr>
                    </a:p>
                  </a:txBody>
                  <a:tcPr>
                    <a:lnL w="12700" algn="ctr">
                      <a:noFill/>
                    </a:lnL>
                    <a:lnR w="12700" algn="ctr">
                      <a:noFill/>
                    </a:lnR>
                    <a:lnT w="12700" algn="ctr">
                      <a:solidFill>
                        <a:schemeClr val="tx1"/>
                      </a:solidFill>
                    </a:lnT>
                    <a:lnB w="12700"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endParaRPr lang="en-GB" sz="2000" b="0" i="0" u="none" strike="noStrike" cap="none">
                        <a:ln>
                          <a:noFill/>
                        </a:ln>
                        <a:solidFill>
                          <a:schemeClr val="tx1"/>
                        </a:solidFill>
                        <a:latin typeface="Arial Narrow"/>
                        <a:ea typeface="楷体_GB2312"/>
                      </a:endParaRPr>
                    </a:p>
                  </a:txBody>
                  <a:tcPr>
                    <a:lnL w="12700" algn="ctr">
                      <a:noFill/>
                    </a:lnL>
                    <a:lnR w="28575"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r>
              <a:tr h="492125">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15</a:t>
                      </a:r>
                      <a:endParaRPr/>
                    </a:p>
                  </a:txBody>
                  <a:tcPr>
                    <a:lnL w="28575" algn="ctr">
                      <a:solidFill>
                        <a:schemeClr val="tx1"/>
                      </a:solidFill>
                    </a:lnL>
                    <a:lnR w="12700" algn="ctr">
                      <a:solidFill>
                        <a:schemeClr val="tx1"/>
                      </a:solidFill>
                    </a:lnR>
                    <a:lnT w="12700" algn="ctr">
                      <a:solidFill>
                        <a:schemeClr val="tx1"/>
                      </a:solidFill>
                    </a:lnT>
                    <a:lnB w="28575"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1</a:t>
                      </a:r>
                      <a:endParaRPr/>
                    </a:p>
                  </a:txBody>
                  <a:tcPr>
                    <a:lnL w="12700" algn="ctr">
                      <a:solidFill>
                        <a:schemeClr val="tx1"/>
                      </a:solidFill>
                    </a:lnL>
                    <a:lnR w="12700" algn="ctr">
                      <a:noFill/>
                    </a:lnR>
                    <a:lnT w="12700" algn="ctr">
                      <a:solidFill>
                        <a:schemeClr val="tx1"/>
                      </a:solidFill>
                    </a:lnT>
                    <a:lnB w="28575" algn="ctr">
                      <a:solidFill>
                        <a:schemeClr val="tx1"/>
                      </a:solidFill>
                    </a:lnB>
                    <a:blipFill>
                      <a:blip r:embed="rId5"/>
                      <a:tile algn="tl" flip="none" sx="100000" sy="100000" tx="0" ty="0"/>
                    </a:blipFill>
                  </a:tcPr>
                </a:tc>
                <a:tc gridSpan="2">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1</a:t>
                      </a:r>
                      <a:endParaRPr/>
                    </a:p>
                  </a:txBody>
                  <a:tcPr>
                    <a:lnL w="12700" algn="ctr">
                      <a:noFill/>
                    </a:lnL>
                    <a:lnR w="12700" algn="ctr">
                      <a:noFill/>
                    </a:lnR>
                    <a:lnT w="12700" algn="ctr">
                      <a:solidFill>
                        <a:schemeClr val="tx1"/>
                      </a:solidFill>
                    </a:lnT>
                    <a:lnB w="28575" algn="ctr">
                      <a:solidFill>
                        <a:schemeClr val="tx1"/>
                      </a:solidFill>
                    </a:lnB>
                    <a:blipFill>
                      <a:blip r:embed="rId5"/>
                      <a:tile algn="tl" flip="none" sx="100000" sy="100000" tx="0" ty="0"/>
                    </a:blipFill>
                  </a:tcPr>
                </a:tc>
                <a:tc hMerge="1">
                  <a:txBody>
                    <a:bodyPr/>
                    <a:p>
                      <a:endParaRPr/>
                    </a:p>
                  </a:txBody>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1</a:t>
                      </a:r>
                      <a:endParaRPr/>
                    </a:p>
                  </a:txBody>
                  <a:tcPr>
                    <a:lnL w="12700" algn="ctr">
                      <a:noFill/>
                    </a:lnL>
                    <a:lnR w="12700" algn="ctr">
                      <a:noFill/>
                    </a:lnR>
                    <a:lnT w="12700" algn="ctr">
                      <a:solidFill>
                        <a:schemeClr val="tx1"/>
                      </a:solidFill>
                    </a:lnT>
                    <a:lnB w="28575"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1</a:t>
                      </a:r>
                      <a:endParaRPr/>
                    </a:p>
                  </a:txBody>
                  <a:tcPr>
                    <a:lnL w="12700" algn="ctr">
                      <a:noFill/>
                    </a:lnL>
                    <a:lnR w="28575" algn="ctr">
                      <a:solidFill>
                        <a:schemeClr val="tx1"/>
                      </a:solidFill>
                    </a:lnR>
                    <a:lnT w="12700" algn="ctr">
                      <a:solidFill>
                        <a:schemeClr val="tx1"/>
                      </a:solidFill>
                    </a:lnT>
                    <a:lnB w="28575" algn="ctr">
                      <a:solidFill>
                        <a:schemeClr val="tx1"/>
                      </a:solidFill>
                    </a:lnB>
                    <a:blipFill>
                      <a:blip r:embed="rId5"/>
                      <a:tile algn="tl" flip="none" sx="100000" sy="100000" tx="0" ty="0"/>
                    </a:blipFill>
                  </a:tcPr>
                </a:tc>
              </a:tr>
            </a:tbl>
          </a:graphicData>
        </a:graphic>
      </p:graphicFrame>
      <p:grpSp>
        <p:nvGrpSpPr>
          <p:cNvPr id="432233" name="Group 105"/>
          <p:cNvGrpSpPr/>
          <p:nvPr/>
        </p:nvGrpSpPr>
        <p:grpSpPr bwMode="auto">
          <a:xfrm>
            <a:off x="3284538" y="2865438"/>
            <a:ext cx="300037" cy="1947861"/>
            <a:chOff x="2020" y="1558"/>
            <a:chExt cx="189" cy="1227"/>
          </a:xfrm>
        </p:grpSpPr>
        <p:sp>
          <p:nvSpPr>
            <p:cNvPr id="432234" name="Line 106"/>
            <p:cNvSpPr>
              <a:spLocks noChangeShapeType="1"/>
            </p:cNvSpPr>
            <p:nvPr/>
          </p:nvSpPr>
          <p:spPr bwMode="auto">
            <a:xfrm>
              <a:off x="2020" y="2785"/>
              <a:ext cx="181" cy="0"/>
            </a:xfrm>
            <a:prstGeom prst="line">
              <a:avLst/>
            </a:prstGeom>
            <a:noFill/>
            <a:ln w="38100">
              <a:solidFill>
                <a:schemeClr val="accent2"/>
              </a:solidFill>
              <a:round/>
              <a:headEnd/>
              <a:tailEnd/>
            </a:ln>
            <a:effectLst/>
          </p:spPr>
          <p:txBody>
            <a:bodyPr wrap="none" anchor="ctr"/>
            <a:lstStyle/>
            <a:p>
              <a:pPr>
                <a:defRPr/>
              </a:pPr>
              <a:endParaRPr lang="zh-CN"/>
            </a:p>
          </p:txBody>
        </p:sp>
        <p:sp>
          <p:nvSpPr>
            <p:cNvPr id="432235" name="Line 107"/>
            <p:cNvSpPr>
              <a:spLocks noChangeShapeType="1"/>
            </p:cNvSpPr>
            <p:nvPr/>
          </p:nvSpPr>
          <p:spPr bwMode="auto">
            <a:xfrm flipH="1">
              <a:off x="2029" y="1558"/>
              <a:ext cx="180" cy="0"/>
            </a:xfrm>
            <a:prstGeom prst="line">
              <a:avLst/>
            </a:prstGeom>
            <a:noFill/>
            <a:ln w="19050">
              <a:solidFill>
                <a:schemeClr val="accent2"/>
              </a:solidFill>
              <a:round/>
              <a:headEnd/>
              <a:tailEnd type="triangle" w="med" len="med"/>
            </a:ln>
            <a:effectLst/>
          </p:spPr>
          <p:txBody>
            <a:bodyPr wrap="none" anchor="ctr"/>
            <a:lstStyle/>
            <a:p>
              <a:pPr>
                <a:defRPr/>
              </a:pPr>
              <a:endParaRPr lang="zh-CN"/>
            </a:p>
          </p:txBody>
        </p:sp>
        <p:sp>
          <p:nvSpPr>
            <p:cNvPr id="432236" name="Line 108"/>
            <p:cNvSpPr>
              <a:spLocks noChangeShapeType="1"/>
            </p:cNvSpPr>
            <p:nvPr/>
          </p:nvSpPr>
          <p:spPr bwMode="auto">
            <a:xfrm flipV="1">
              <a:off x="2192" y="1565"/>
              <a:ext cx="0" cy="1220"/>
            </a:xfrm>
            <a:prstGeom prst="line">
              <a:avLst/>
            </a:prstGeom>
            <a:noFill/>
            <a:ln w="28575">
              <a:solidFill>
                <a:schemeClr val="accent2"/>
              </a:solidFill>
              <a:round/>
              <a:headEnd/>
              <a:tailEnd/>
            </a:ln>
            <a:effectLst/>
          </p:spPr>
          <p:txBody>
            <a:bodyPr wrap="none" anchor="ctr"/>
            <a:lstStyle/>
            <a:p>
              <a:pPr>
                <a:defRPr/>
              </a:pPr>
              <a:endParaRPr lang="zh-CN"/>
            </a:p>
          </p:txBody>
        </p:sp>
      </p:grpSp>
      <p:sp>
        <p:nvSpPr>
          <p:cNvPr id="432237" name="Rectangle 109"/>
          <p:cNvSpPr>
            <a:spLocks noChangeArrowheads="1"/>
          </p:cNvSpPr>
          <p:nvPr/>
        </p:nvSpPr>
        <p:spPr bwMode="auto">
          <a:xfrm>
            <a:off x="576263" y="1304925"/>
            <a:ext cx="7773987" cy="822325"/>
          </a:xfrm>
          <a:prstGeom prst="rect">
            <a:avLst/>
          </a:prstGeom>
          <a:noFill/>
          <a:ln>
            <a:noFill/>
          </a:ln>
          <a:effectLst/>
        </p:spPr>
        <p:txBody>
          <a:bodyPr>
            <a:spAutoFit/>
          </a:bodyPr>
          <a:lstStyle/>
          <a:p>
            <a:pPr algn="l">
              <a:spcBef>
                <a:spcPts val="0"/>
              </a:spcBef>
              <a:defRPr/>
            </a:pPr>
            <a:r>
              <a:rPr lang="en-US">
                <a:solidFill>
                  <a:srgbClr val="000099"/>
                </a:solidFill>
                <a:latin typeface="Times New Roman"/>
                <a:ea typeface="楷体_GB2312"/>
              </a:rPr>
              <a:t>(b) </a:t>
            </a:r>
            <a:r>
              <a:rPr lang="zh-CN">
                <a:solidFill>
                  <a:srgbClr val="000099"/>
                </a:solidFill>
                <a:latin typeface="Times New Roman"/>
                <a:ea typeface="楷体_GB2312"/>
              </a:rPr>
              <a:t>反馈置数法</a:t>
            </a:r>
            <a:r>
              <a:rPr lang="en-US">
                <a:solidFill>
                  <a:srgbClr val="000099"/>
                </a:solidFill>
                <a:latin typeface="Times New Roman"/>
                <a:ea typeface="楷体_GB2312"/>
              </a:rPr>
              <a:t>:</a:t>
            </a:r>
            <a:r>
              <a:rPr lang="zh-CN">
                <a:solidFill>
                  <a:srgbClr val="000099"/>
                </a:solidFill>
                <a:latin typeface="Times New Roman"/>
                <a:ea typeface="楷体_GB2312"/>
              </a:rPr>
              <a:t>利用同步置数端，在</a:t>
            </a:r>
            <a:r>
              <a:rPr lang="en-US">
                <a:solidFill>
                  <a:srgbClr val="000099"/>
                </a:solidFill>
                <a:latin typeface="Times New Roman"/>
                <a:ea typeface="楷体_GB2312"/>
              </a:rPr>
              <a:t>M</a:t>
            </a:r>
            <a:r>
              <a:rPr lang="zh-CN">
                <a:solidFill>
                  <a:srgbClr val="000099"/>
                </a:solidFill>
                <a:latin typeface="Times New Roman"/>
                <a:ea typeface="楷体_GB2312"/>
              </a:rPr>
              <a:t>进制计数器的计数过程中，跳过</a:t>
            </a:r>
            <a:r>
              <a:rPr lang="en-US">
                <a:solidFill>
                  <a:srgbClr val="000099"/>
                </a:solidFill>
                <a:latin typeface="Times New Roman"/>
                <a:ea typeface="楷体_GB2312"/>
              </a:rPr>
              <a:t>M-N</a:t>
            </a:r>
            <a:r>
              <a:rPr lang="zh-CN">
                <a:solidFill>
                  <a:srgbClr val="000099"/>
                </a:solidFill>
                <a:latin typeface="Times New Roman"/>
                <a:ea typeface="楷体_GB2312"/>
              </a:rPr>
              <a:t>个状态，得到</a:t>
            </a:r>
            <a:r>
              <a:rPr lang="en-US">
                <a:solidFill>
                  <a:srgbClr val="000099"/>
                </a:solidFill>
                <a:latin typeface="Times New Roman"/>
                <a:ea typeface="楷体_GB2312"/>
              </a:rPr>
              <a:t>N</a:t>
            </a:r>
            <a:r>
              <a:rPr lang="zh-CN">
                <a:solidFill>
                  <a:srgbClr val="000099"/>
                </a:solidFill>
                <a:latin typeface="Times New Roman"/>
                <a:ea typeface="楷体_GB2312"/>
              </a:rPr>
              <a:t>进制计数器的方法。</a:t>
            </a:r>
            <a:endParaRPr/>
          </a:p>
        </p:txBody>
      </p:sp>
      <p:sp>
        <p:nvSpPr>
          <p:cNvPr id="432238" name="Rectangle 110"/>
          <p:cNvSpPr>
            <a:spLocks noChangeArrowheads="1"/>
          </p:cNvSpPr>
          <p:nvPr/>
        </p:nvSpPr>
        <p:spPr bwMode="auto">
          <a:xfrm>
            <a:off x="712788" y="4951413"/>
            <a:ext cx="2568575" cy="1595437"/>
          </a:xfrm>
          <a:prstGeom prst="rect">
            <a:avLst/>
          </a:prstGeom>
          <a:solidFill>
            <a:srgbClr val="FFFFFF"/>
          </a:solidFill>
          <a:ln>
            <a:noFill/>
          </a:ln>
          <a:effectLst/>
        </p:spPr>
        <p:txBody>
          <a:bodyPr wrap="none" anchor="ctr"/>
          <a:lstStyle/>
          <a:p>
            <a:pPr>
              <a:defRPr/>
            </a:pPr>
            <a:endParaRPr lang="zh-CN"/>
          </a:p>
        </p:txBody>
      </p:sp>
      <p:sp>
        <p:nvSpPr>
          <p:cNvPr id="432239" name="Rectangle 111"/>
          <p:cNvSpPr>
            <a:spLocks noChangeArrowheads="1"/>
          </p:cNvSpPr>
          <p:nvPr/>
        </p:nvSpPr>
        <p:spPr bwMode="auto">
          <a:xfrm>
            <a:off x="323850" y="404813"/>
            <a:ext cx="6284913" cy="519112"/>
          </a:xfrm>
          <a:prstGeom prst="rect">
            <a:avLst/>
          </a:prstGeom>
          <a:noFill/>
          <a:ln>
            <a:noFill/>
          </a:ln>
          <a:effectLst/>
        </p:spPr>
        <p:txBody>
          <a:bodyPr>
            <a:spAutoFit/>
          </a:bodyPr>
          <a:lstStyle/>
          <a:p>
            <a:pPr>
              <a:defRPr/>
            </a:pPr>
            <a:r>
              <a:rPr lang="zh-CN" sz="2800">
                <a:solidFill>
                  <a:srgbClr val="000099"/>
                </a:solidFill>
                <a:latin typeface="楷体_GB2312"/>
                <a:ea typeface="楷体_GB2312"/>
              </a:rPr>
              <a:t>利用同步置数端构成九进制计数器</a:t>
            </a:r>
            <a:endParaRPr/>
          </a:p>
        </p:txBody>
      </p:sp>
      <p:graphicFrame>
        <p:nvGraphicFramePr>
          <p:cNvPr id="432240" name="Object 112"/>
          <p:cNvGraphicFramePr>
            <a:graphicFrameLocks xmlns:a="http://schemas.openxmlformats.org/drawingml/2006/main" noChangeAspect="1"/>
          </p:cNvGraphicFramePr>
          <p:nvPr/>
        </p:nvGraphicFramePr>
        <p:xfrm>
          <a:off x="1811338" y="5302250"/>
          <a:ext cx="1674812" cy="520700"/>
        </p:xfrm>
        <a:graphic>
          <a:graphicData uri="http://schemas.openxmlformats.org/presentationml/2006/ole">
            <p:oleObj name="oleObj" r:id="rId7" imgW="786765" imgH="252730" progId="Equation.3">
              <p:embed/>
              <p:pic>
                <p:nvPicPr>
                  <p:cNvPr id="432240" name="Object 112"/>
                  <p:cNvPicPr/>
                  <p:nvPr/>
                </p:nvPicPr>
                <p:blipFill>
                  <a:blip r:embed="rId6"/>
                  <a:stretch/>
                </p:blipFill>
                <p:spPr bwMode="auto">
                  <a:xfrm>
                    <a:off x="1811338" y="5302250"/>
                    <a:ext cx="1674812" cy="520700"/>
                  </a:xfrm>
                  <a:prstGeom prst="rect">
                    <a:avLst/>
                  </a:prstGeom>
                </p:spPr>
              </p:pic>
            </p:oleObj>
          </a:graphicData>
        </a:graphic>
      </p:graphicFrame>
      <p:graphicFrame>
        <p:nvGraphicFramePr>
          <p:cNvPr id="432241" name="Object 113"/>
          <p:cNvGraphicFramePr>
            <a:graphicFrameLocks xmlns:a="http://schemas.openxmlformats.org/drawingml/2006/main" noChangeAspect="1"/>
          </p:cNvGraphicFramePr>
          <p:nvPr/>
        </p:nvGraphicFramePr>
        <p:xfrm>
          <a:off x="4603750" y="2082800"/>
          <a:ext cx="3605213" cy="2317750"/>
        </p:xfrm>
        <a:graphic>
          <a:graphicData uri="http://schemas.openxmlformats.org/presentationml/2006/ole">
            <p:oleObj name="oleObj" r:id="rId9" imgW="2381250" imgH="1533525" progId="Word.Picture.8">
              <p:embed/>
              <p:pic>
                <p:nvPicPr>
                  <p:cNvPr id="432241" name="Object 113"/>
                  <p:cNvPicPr/>
                  <p:nvPr/>
                </p:nvPicPr>
                <p:blipFill>
                  <a:blip r:embed="rId8"/>
                  <a:stretch/>
                </p:blipFill>
                <p:spPr bwMode="auto">
                  <a:xfrm>
                    <a:off x="4603750" y="2082800"/>
                    <a:ext cx="3605213" cy="2317750"/>
                  </a:xfrm>
                  <a:prstGeom prst="rect">
                    <a:avLst/>
                  </a:prstGeom>
                </p:spPr>
              </p:pic>
            </p:oleObj>
          </a:graphicData>
        </a:graphic>
      </p:graphicFrame>
      <p:grpSp>
        <p:nvGrpSpPr>
          <p:cNvPr id="432245" name="Group 117"/>
          <p:cNvGrpSpPr/>
          <p:nvPr/>
        </p:nvGrpSpPr>
        <p:grpSpPr bwMode="auto">
          <a:xfrm>
            <a:off x="7021513" y="3392488"/>
            <a:ext cx="1289050" cy="1001712"/>
            <a:chOff x="4423" y="2137"/>
            <a:chExt cx="812" cy="631"/>
          </a:xfrm>
        </p:grpSpPr>
        <p:sp>
          <p:nvSpPr>
            <p:cNvPr id="432159" name="Rectangle 31"/>
            <p:cNvSpPr>
              <a:spLocks noChangeArrowheads="1"/>
            </p:cNvSpPr>
            <p:nvPr/>
          </p:nvSpPr>
          <p:spPr bwMode="auto">
            <a:xfrm>
              <a:off x="4423" y="2298"/>
              <a:ext cx="37" cy="310"/>
            </a:xfrm>
            <a:prstGeom prst="rect">
              <a:avLst/>
            </a:prstGeom>
            <a:solidFill>
              <a:srgbClr val="FF00FF"/>
            </a:solidFill>
            <a:ln>
              <a:noFill/>
            </a:ln>
          </p:spPr>
          <p:txBody>
            <a:bodyPr/>
            <a:lstStyle/>
            <a:p>
              <a:pPr>
                <a:defRPr/>
              </a:pPr>
              <a:endParaRPr lang="zh-CN"/>
            </a:p>
          </p:txBody>
        </p:sp>
        <p:sp>
          <p:nvSpPr>
            <p:cNvPr id="432160" name="Freeform 32"/>
            <p:cNvSpPr/>
            <p:nvPr/>
          </p:nvSpPr>
          <p:spPr bwMode="auto">
            <a:xfrm>
              <a:off x="4441" y="2589"/>
              <a:ext cx="754" cy="39"/>
            </a:xfrm>
            <a:custGeom>
              <a:avLst/>
              <a:gdLst>
                <a:gd name="T0" fmla="*/ 726 w 726"/>
                <a:gd name="T1" fmla="*/ 39 h 39"/>
                <a:gd name="T2" fmla="*/ 726 w 726"/>
                <a:gd name="T3" fmla="*/ 3 h 39"/>
                <a:gd name="T4" fmla="*/ 0 w 726"/>
                <a:gd name="T5" fmla="*/ 0 h 39"/>
                <a:gd name="T6" fmla="*/ 0 w 726"/>
                <a:gd name="T7" fmla="*/ 36 h 39"/>
                <a:gd name="T8" fmla="*/ 726 w 726"/>
                <a:gd name="T9" fmla="*/ 39 h 39"/>
              </a:gdLst>
              <a:ahLst/>
              <a:cxnLst>
                <a:cxn ang="0">
                  <a:pos x="T0" y="T1"/>
                </a:cxn>
                <a:cxn ang="0">
                  <a:pos x="T2" y="T3"/>
                </a:cxn>
                <a:cxn ang="0">
                  <a:pos x="T4" y="T5"/>
                </a:cxn>
                <a:cxn ang="0">
                  <a:pos x="T6" y="T7"/>
                </a:cxn>
                <a:cxn ang="0">
                  <a:pos x="T8" y="T9"/>
                </a:cxn>
              </a:cxnLst>
              <a:rect l="0" t="0" r="r" b="b"/>
              <a:pathLst>
                <a:path w="726" h="39" fill="norm" stroke="1" extrusionOk="0">
                  <a:moveTo>
                    <a:pt x="726" y="39"/>
                  </a:moveTo>
                  <a:lnTo>
                    <a:pt x="726" y="3"/>
                  </a:lnTo>
                  <a:lnTo>
                    <a:pt x="0" y="0"/>
                  </a:lnTo>
                  <a:lnTo>
                    <a:pt x="0" y="36"/>
                  </a:lnTo>
                  <a:lnTo>
                    <a:pt x="726" y="39"/>
                  </a:lnTo>
                  <a:close/>
                </a:path>
              </a:pathLst>
            </a:custGeom>
            <a:solidFill>
              <a:srgbClr val="FF00FF"/>
            </a:solidFill>
            <a:ln>
              <a:noFill/>
            </a:ln>
          </p:spPr>
          <p:txBody>
            <a:bodyPr/>
            <a:lstStyle/>
            <a:p>
              <a:pPr>
                <a:defRPr/>
              </a:pPr>
              <a:endParaRPr lang="zh-CN"/>
            </a:p>
          </p:txBody>
        </p:sp>
        <p:sp>
          <p:nvSpPr>
            <p:cNvPr id="432161" name="Rectangle 33"/>
            <p:cNvSpPr>
              <a:spLocks noChangeArrowheads="1"/>
            </p:cNvSpPr>
            <p:nvPr/>
          </p:nvSpPr>
          <p:spPr bwMode="auto">
            <a:xfrm>
              <a:off x="4900" y="2137"/>
              <a:ext cx="324" cy="36"/>
            </a:xfrm>
            <a:prstGeom prst="rect">
              <a:avLst/>
            </a:prstGeom>
            <a:solidFill>
              <a:srgbClr val="FF00FF"/>
            </a:solidFill>
            <a:ln>
              <a:noFill/>
            </a:ln>
          </p:spPr>
          <p:txBody>
            <a:bodyPr/>
            <a:lstStyle/>
            <a:p>
              <a:pPr>
                <a:defRPr/>
              </a:pPr>
              <a:endParaRPr lang="zh-CN"/>
            </a:p>
          </p:txBody>
        </p:sp>
        <p:sp>
          <p:nvSpPr>
            <p:cNvPr id="432162" name="Rectangle 34"/>
            <p:cNvSpPr>
              <a:spLocks noChangeArrowheads="1"/>
            </p:cNvSpPr>
            <p:nvPr/>
          </p:nvSpPr>
          <p:spPr bwMode="auto">
            <a:xfrm>
              <a:off x="5198" y="2144"/>
              <a:ext cx="37" cy="485"/>
            </a:xfrm>
            <a:prstGeom prst="rect">
              <a:avLst/>
            </a:prstGeom>
            <a:solidFill>
              <a:srgbClr val="FF00FF"/>
            </a:solidFill>
            <a:ln>
              <a:noFill/>
            </a:ln>
          </p:spPr>
          <p:txBody>
            <a:bodyPr/>
            <a:lstStyle/>
            <a:p>
              <a:pPr>
                <a:defRPr/>
              </a:pPr>
              <a:endParaRPr lang="zh-CN"/>
            </a:p>
          </p:txBody>
        </p:sp>
        <p:grpSp>
          <p:nvGrpSpPr>
            <p:cNvPr id="432242" name="Group 114"/>
            <p:cNvGrpSpPr/>
            <p:nvPr/>
          </p:nvGrpSpPr>
          <p:grpSpPr bwMode="auto">
            <a:xfrm>
              <a:off x="4762" y="2478"/>
              <a:ext cx="295" cy="290"/>
              <a:chOff x="3259" y="2858"/>
              <a:chExt cx="410" cy="403"/>
            </a:xfrm>
          </p:grpSpPr>
          <p:sp>
            <p:nvSpPr>
              <p:cNvPr id="432243" name="AutoShape 115"/>
              <p:cNvSpPr>
                <a:spLocks noChangeArrowheads="1"/>
              </p:cNvSpPr>
              <p:nvPr/>
            </p:nvSpPr>
            <p:spPr bwMode="auto">
              <a:xfrm rot="16199999" flipV="1">
                <a:off x="3231" y="2886"/>
                <a:ext cx="403" cy="347"/>
              </a:xfrm>
              <a:prstGeom prst="triangle">
                <a:avLst>
                  <a:gd name="adj" fmla="val 50000"/>
                </a:avLst>
              </a:prstGeom>
              <a:solidFill>
                <a:srgbClr val="FFFFFF"/>
              </a:solidFill>
              <a:ln w="28575">
                <a:solidFill>
                  <a:srgbClr val="000000"/>
                </a:solidFill>
                <a:miter lim="800000"/>
                <a:headEnd/>
                <a:tailEnd/>
              </a:ln>
            </p:spPr>
            <p:txBody>
              <a:bodyPr/>
              <a:lstStyle/>
              <a:p>
                <a:pPr>
                  <a:defRPr/>
                </a:pPr>
                <a:endParaRPr lang="zh-CN"/>
              </a:p>
            </p:txBody>
          </p:sp>
          <p:sp>
            <p:nvSpPr>
              <p:cNvPr id="432244" name="Oval 116"/>
              <p:cNvSpPr>
                <a:spLocks noChangeArrowheads="1"/>
              </p:cNvSpPr>
              <p:nvPr/>
            </p:nvSpPr>
            <p:spPr bwMode="auto">
              <a:xfrm rot="-5672986">
                <a:off x="3584" y="3021"/>
                <a:ext cx="85" cy="84"/>
              </a:xfrm>
              <a:prstGeom prst="ellipse">
                <a:avLst/>
              </a:prstGeom>
              <a:solidFill>
                <a:srgbClr val="FFFFFF"/>
              </a:solidFill>
              <a:ln w="28575">
                <a:solidFill>
                  <a:srgbClr val="000000"/>
                </a:solidFill>
                <a:round/>
                <a:headEnd/>
                <a:tailEnd/>
              </a:ln>
            </p:spPr>
            <p:txBody>
              <a:bodyPr/>
              <a:lstStyle/>
              <a:p>
                <a:pPr>
                  <a:defRPr/>
                </a:pPr>
                <a:endParaRPr lang="zh-CN"/>
              </a:p>
            </p:txBody>
          </p:sp>
        </p:gr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32237"/>
                                        </p:tgtEl>
                                        <p:attrNameLst>
                                          <p:attrName>style.visibility</p:attrName>
                                        </p:attrNameLst>
                                      </p:cBhvr>
                                      <p:to>
                                        <p:strVal val="visible"/>
                                      </p:to>
                                    </p:set>
                                    <p:animEffect transition="in" filter="strips(downRight)">
                                      <p:cBhvr>
                                        <p:cTn id="7" dur="500"/>
                                        <p:tgtEl>
                                          <p:spTgt spid="4322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32233"/>
                                        </p:tgtEl>
                                        <p:attrNameLst>
                                          <p:attrName>style.visibility</p:attrName>
                                        </p:attrNameLst>
                                      </p:cBhvr>
                                      <p:to>
                                        <p:strVal val="visible"/>
                                      </p:to>
                                    </p:set>
                                    <p:animEffect transition="in" filter="box(in)">
                                      <p:cBhvr>
                                        <p:cTn id="12" dur="500"/>
                                        <p:tgtEl>
                                          <p:spTgt spid="4322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32238"/>
                                        </p:tgtEl>
                                        <p:attrNameLst>
                                          <p:attrName>style.visibility</p:attrName>
                                        </p:attrNameLst>
                                      </p:cBhvr>
                                      <p:to>
                                        <p:strVal val="visible"/>
                                      </p:to>
                                    </p:set>
                                    <p:animEffect transition="in" filter="wipe(up)">
                                      <p:cBhvr>
                                        <p:cTn id="17" dur="500"/>
                                        <p:tgtEl>
                                          <p:spTgt spid="43223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nodeType="clickEffect">
                                  <p:stCondLst>
                                    <p:cond delay="0"/>
                                  </p:stCondLst>
                                  <p:childTnLst>
                                    <p:set>
                                      <p:cBhvr>
                                        <p:cTn id="21" dur="1" fill="hold">
                                          <p:stCondLst>
                                            <p:cond delay="0"/>
                                          </p:stCondLst>
                                        </p:cTn>
                                        <p:tgtEl>
                                          <p:spTgt spid="432240"/>
                                        </p:tgtEl>
                                        <p:attrNameLst>
                                          <p:attrName>style.visibility</p:attrName>
                                        </p:attrNameLst>
                                      </p:cBhvr>
                                      <p:to>
                                        <p:strVal val="visible"/>
                                      </p:to>
                                    </p:set>
                                    <p:animEffect transition="in" filter="randombar(horizontal)">
                                      <p:cBhvr>
                                        <p:cTn id="22" dur="500"/>
                                        <p:tgtEl>
                                          <p:spTgt spid="43224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432131"/>
                                        </p:tgtEl>
                                        <p:attrNameLst>
                                          <p:attrName>style.visibility</p:attrName>
                                        </p:attrNameLst>
                                      </p:cBhvr>
                                      <p:to>
                                        <p:strVal val="visible"/>
                                      </p:to>
                                    </p:set>
                                    <p:animEffect transition="in" filter="wipe(up)">
                                      <p:cBhvr>
                                        <p:cTn id="27" dur="500"/>
                                        <p:tgtEl>
                                          <p:spTgt spid="43213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432245"/>
                                        </p:tgtEl>
                                        <p:attrNameLst>
                                          <p:attrName>style.visibility</p:attrName>
                                        </p:attrNameLst>
                                      </p:cBhvr>
                                      <p:to>
                                        <p:strVal val="visible"/>
                                      </p:to>
                                    </p:set>
                                    <p:animEffect transition="in" filter="wipe(left)">
                                      <p:cBhvr>
                                        <p:cTn id="32" dur="500"/>
                                        <p:tgtEl>
                                          <p:spTgt spid="43224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432141"/>
                                        </p:tgtEl>
                                        <p:attrNameLst>
                                          <p:attrName>style.visibility</p:attrName>
                                        </p:attrNameLst>
                                      </p:cBhvr>
                                      <p:to>
                                        <p:strVal val="visible"/>
                                      </p:to>
                                    </p:set>
                                    <p:animEffect transition="in" filter="wipe(left)">
                                      <p:cBhvr>
                                        <p:cTn id="37" dur="500"/>
                                        <p:tgtEl>
                                          <p:spTgt spid="43214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432170"/>
                                        </p:tgtEl>
                                        <p:attrNameLst>
                                          <p:attrName>style.visibility</p:attrName>
                                        </p:attrNameLst>
                                      </p:cBhvr>
                                      <p:to>
                                        <p:strVal val="visible"/>
                                      </p:to>
                                    </p:set>
                                    <p:animEffect transition="in" filter="wipe(left)">
                                      <p:cBhvr>
                                        <p:cTn id="42" dur="500"/>
                                        <p:tgtEl>
                                          <p:spTgt spid="432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2237" grpId="0" autoUpdateAnimBg="0"/>
    </p:bldLst>
  </p:timing>
</p:sld>
</file>

<file path=ppt/slides/slide13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434178" name="Object 2"/>
          <p:cNvGraphicFramePr>
            <a:graphicFrameLocks xmlns:a="http://schemas.openxmlformats.org/drawingml/2006/main" noChangeAspect="1"/>
          </p:cNvGraphicFramePr>
          <p:nvPr/>
        </p:nvGraphicFramePr>
        <p:xfrm>
          <a:off x="4500563" y="1412875"/>
          <a:ext cx="3605212" cy="2317750"/>
        </p:xfrm>
        <a:graphic>
          <a:graphicData uri="http://schemas.openxmlformats.org/presentationml/2006/ole">
            <p:oleObj name="oleObj" r:id="rId4" imgW="2381250" imgH="1533525" progId="Word.Picture.8">
              <p:embed/>
              <p:pic>
                <p:nvPicPr>
                  <p:cNvPr id="434178" name="Object 2"/>
                  <p:cNvPicPr/>
                  <p:nvPr/>
                </p:nvPicPr>
                <p:blipFill>
                  <a:blip r:embed="rId3"/>
                  <a:stretch/>
                </p:blipFill>
                <p:spPr bwMode="auto">
                  <a:xfrm>
                    <a:off x="4500563" y="1412875"/>
                    <a:ext cx="3605212" cy="2317750"/>
                  </a:xfrm>
                  <a:prstGeom prst="rect">
                    <a:avLst/>
                  </a:prstGeom>
                </p:spPr>
              </p:pic>
            </p:oleObj>
          </a:graphicData>
        </a:graphic>
      </p:graphicFrame>
      <p:sp>
        <p:nvSpPr>
          <p:cNvPr id="434179" name="Rectangle 3"/>
          <p:cNvSpPr>
            <a:spLocks noChangeArrowheads="1"/>
          </p:cNvSpPr>
          <p:nvPr/>
        </p:nvSpPr>
        <p:spPr bwMode="auto">
          <a:xfrm>
            <a:off x="539750" y="404813"/>
            <a:ext cx="8424863" cy="636587"/>
          </a:xfrm>
          <a:prstGeom prst="rect">
            <a:avLst/>
          </a:prstGeom>
          <a:noFill/>
          <a:ln>
            <a:noFill/>
          </a:ln>
          <a:effectLst/>
        </p:spPr>
        <p:txBody>
          <a:bodyPr anchor="ctr"/>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a:defRPr/>
            </a:pPr>
            <a:r>
              <a:rPr lang="en-US" sz="2400">
                <a:solidFill>
                  <a:srgbClr val="000099"/>
                </a:solidFill>
                <a:latin typeface="仿宋_GB2312"/>
                <a:ea typeface="仿宋_GB2312"/>
              </a:rPr>
              <a:t> </a:t>
            </a:r>
            <a:r>
              <a:rPr lang="zh-CN" sz="2400">
                <a:solidFill>
                  <a:srgbClr val="000099"/>
                </a:solidFill>
                <a:latin typeface="仿宋_GB2312"/>
                <a:ea typeface="仿宋_GB2312"/>
              </a:rPr>
              <a:t>采用后九种状态作为有效状态，用反馈置数法 构成九进制加计数器。</a:t>
            </a:r>
            <a:endParaRPr/>
          </a:p>
        </p:txBody>
      </p:sp>
      <p:grpSp>
        <p:nvGrpSpPr>
          <p:cNvPr id="434180" name="Group 4"/>
          <p:cNvGrpSpPr/>
          <p:nvPr/>
        </p:nvGrpSpPr>
        <p:grpSpPr bwMode="auto">
          <a:xfrm>
            <a:off x="3260725" y="4479925"/>
            <a:ext cx="300038" cy="1347788"/>
            <a:chOff x="2020" y="1558"/>
            <a:chExt cx="189" cy="1227"/>
          </a:xfrm>
        </p:grpSpPr>
        <p:sp>
          <p:nvSpPr>
            <p:cNvPr id="434181" name="Line 5"/>
            <p:cNvSpPr>
              <a:spLocks noChangeShapeType="1"/>
            </p:cNvSpPr>
            <p:nvPr/>
          </p:nvSpPr>
          <p:spPr bwMode="auto">
            <a:xfrm>
              <a:off x="2020" y="2785"/>
              <a:ext cx="181" cy="0"/>
            </a:xfrm>
            <a:prstGeom prst="line">
              <a:avLst/>
            </a:prstGeom>
            <a:noFill/>
            <a:ln w="38100">
              <a:solidFill>
                <a:schemeClr val="accent2"/>
              </a:solidFill>
              <a:round/>
              <a:headEnd/>
              <a:tailEnd/>
            </a:ln>
            <a:effectLst/>
          </p:spPr>
          <p:txBody>
            <a:bodyPr wrap="none" anchor="ctr"/>
            <a:lstStyle/>
            <a:p>
              <a:pPr>
                <a:defRPr/>
              </a:pPr>
              <a:endParaRPr lang="zh-CN"/>
            </a:p>
          </p:txBody>
        </p:sp>
        <p:sp>
          <p:nvSpPr>
            <p:cNvPr id="434182" name="Line 6"/>
            <p:cNvSpPr>
              <a:spLocks noChangeShapeType="1"/>
            </p:cNvSpPr>
            <p:nvPr/>
          </p:nvSpPr>
          <p:spPr bwMode="auto">
            <a:xfrm flipH="1">
              <a:off x="2029" y="1558"/>
              <a:ext cx="180" cy="0"/>
            </a:xfrm>
            <a:prstGeom prst="line">
              <a:avLst/>
            </a:prstGeom>
            <a:noFill/>
            <a:ln w="19050">
              <a:solidFill>
                <a:schemeClr val="accent2"/>
              </a:solidFill>
              <a:round/>
              <a:headEnd/>
              <a:tailEnd type="triangle" w="med" len="med"/>
            </a:ln>
            <a:effectLst/>
          </p:spPr>
          <p:txBody>
            <a:bodyPr wrap="none" anchor="ctr"/>
            <a:lstStyle/>
            <a:p>
              <a:pPr>
                <a:defRPr/>
              </a:pPr>
              <a:endParaRPr lang="zh-CN"/>
            </a:p>
          </p:txBody>
        </p:sp>
        <p:sp>
          <p:nvSpPr>
            <p:cNvPr id="434183" name="Line 7"/>
            <p:cNvSpPr>
              <a:spLocks noChangeShapeType="1"/>
            </p:cNvSpPr>
            <p:nvPr/>
          </p:nvSpPr>
          <p:spPr bwMode="auto">
            <a:xfrm flipV="1">
              <a:off x="2192" y="1565"/>
              <a:ext cx="0" cy="1220"/>
            </a:xfrm>
            <a:prstGeom prst="line">
              <a:avLst/>
            </a:prstGeom>
            <a:noFill/>
            <a:ln w="28575">
              <a:solidFill>
                <a:schemeClr val="accent2"/>
              </a:solidFill>
              <a:round/>
              <a:headEnd/>
              <a:tailEnd/>
            </a:ln>
            <a:effectLst/>
          </p:spPr>
          <p:txBody>
            <a:bodyPr wrap="none" anchor="ctr"/>
            <a:lstStyle/>
            <a:p>
              <a:pPr>
                <a:defRPr/>
              </a:pPr>
              <a:endParaRPr lang="zh-CN"/>
            </a:p>
          </p:txBody>
        </p:sp>
      </p:grpSp>
      <p:graphicFrame>
        <p:nvGraphicFramePr>
          <p:cNvPr id="434184" name="Group 8"/>
          <p:cNvGraphicFramePr>
            <a:graphicFrameLocks xmlns:a="http://schemas.openxmlformats.org/drawingml/2006/main" noGrp="1"/>
          </p:cNvGraphicFramePr>
          <p:nvPr/>
        </p:nvGraphicFramePr>
        <p:xfrm>
          <a:off x="622300" y="1570038"/>
          <a:ext cx="2593975" cy="4536758"/>
        </p:xfrm>
        <a:graphic>
          <a:graphicData uri="http://schemas.openxmlformats.org/drawingml/2006/table">
            <a:tbl>
              <a:tblPr firstRow="0" firstCol="0" lastRow="0" lastCol="0" bandRow="0" bandCol="0"/>
              <a:tblGrid>
                <a:gridCol w="568325"/>
                <a:gridCol w="500063"/>
                <a:gridCol w="500062"/>
                <a:gridCol w="182563"/>
                <a:gridCol w="307975"/>
                <a:gridCol w="534987"/>
              </a:tblGrid>
              <a:tr h="304800">
                <a:tc>
                  <a:txBody>
                    <a:bodyPr/>
                    <a:p>
                      <a:pPr marL="0" marR="0" lvl="0" indent="0" algn="l"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CP</a:t>
                      </a:r>
                      <a:endParaRPr/>
                    </a:p>
                  </a:txBody>
                  <a:tcPr>
                    <a:lnL w="28575" algn="ctr">
                      <a:solidFill>
                        <a:schemeClr val="tx1"/>
                      </a:solidFill>
                    </a:lnL>
                    <a:lnR w="12700" algn="ctr">
                      <a:solidFill>
                        <a:schemeClr val="tx1"/>
                      </a:solidFill>
                    </a:lnR>
                    <a:lnT w="28575" algn="ctr">
                      <a:solidFill>
                        <a:schemeClr val="tx1"/>
                      </a:solidFill>
                    </a:lnT>
                    <a:lnB w="12700" algn="ctr">
                      <a:solidFill>
                        <a:schemeClr val="tx1"/>
                      </a:solidFill>
                    </a:lnB>
                    <a:blipFill>
                      <a:blip r:embed="rId5"/>
                      <a:tile algn="tl" flip="none" sx="100000" sy="100000" tx="0" ty="0"/>
                    </a:blipFill>
                  </a:tcPr>
                </a:tc>
                <a:tc>
                  <a:txBody>
                    <a:bodyPr/>
                    <a:p>
                      <a:pPr marL="0" marR="0" lvl="0" indent="0" algn="l"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Q</a:t>
                      </a:r>
                      <a:r>
                        <a:rPr lang="en-US" sz="2000" b="0" i="0" u="none" strike="noStrike" cap="none" baseline="-25000">
                          <a:ln>
                            <a:noFill/>
                          </a:ln>
                          <a:solidFill>
                            <a:schemeClr val="tx1"/>
                          </a:solidFill>
                          <a:latin typeface="Arial Narrow"/>
                          <a:ea typeface="楷体_GB2312"/>
                        </a:rPr>
                        <a:t>D</a:t>
                      </a:r>
                      <a:endParaRPr/>
                    </a:p>
                  </a:txBody>
                  <a:tcPr>
                    <a:lnL w="12700" algn="ctr">
                      <a:solidFill>
                        <a:schemeClr val="tx1"/>
                      </a:solidFill>
                    </a:lnL>
                    <a:lnR w="12700" algn="ctr">
                      <a:noFill/>
                    </a:lnR>
                    <a:lnT w="28575" algn="ctr">
                      <a:solidFill>
                        <a:schemeClr val="tx1"/>
                      </a:solidFill>
                    </a:lnT>
                    <a:lnB w="12700" algn="ctr">
                      <a:solidFill>
                        <a:schemeClr val="tx1"/>
                      </a:solidFill>
                    </a:lnB>
                    <a:blipFill>
                      <a:blip r:embed="rId5"/>
                      <a:tile algn="tl" flip="none" sx="100000" sy="100000" tx="0" ty="0"/>
                    </a:blipFill>
                  </a:tcPr>
                </a:tc>
                <a:tc>
                  <a:txBody>
                    <a:bodyPr/>
                    <a:p>
                      <a:pPr marL="0" marR="0" lvl="0" indent="0" algn="l"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Q</a:t>
                      </a:r>
                      <a:r>
                        <a:rPr lang="en-US" sz="2000" b="0" i="0" u="none" strike="noStrike" cap="none" baseline="-25000">
                          <a:ln>
                            <a:noFill/>
                          </a:ln>
                          <a:solidFill>
                            <a:schemeClr val="tx1"/>
                          </a:solidFill>
                          <a:latin typeface="Arial Narrow"/>
                          <a:ea typeface="楷体_GB2312"/>
                        </a:rPr>
                        <a:t>C</a:t>
                      </a:r>
                      <a:endParaRPr/>
                    </a:p>
                  </a:txBody>
                  <a:tcPr>
                    <a:lnL w="12700" algn="ctr">
                      <a:noFill/>
                    </a:lnL>
                    <a:lnR w="12700" algn="ctr">
                      <a:noFill/>
                    </a:lnR>
                    <a:lnT w="28575" algn="ctr">
                      <a:solidFill>
                        <a:schemeClr val="tx1"/>
                      </a:solidFill>
                    </a:lnT>
                    <a:lnB w="12700" algn="ctr">
                      <a:solidFill>
                        <a:schemeClr val="tx1"/>
                      </a:solidFill>
                    </a:lnB>
                    <a:blipFill>
                      <a:blip r:embed="rId5"/>
                      <a:tile algn="tl" flip="none" sx="100000" sy="100000" tx="0" ty="0"/>
                    </a:blipFill>
                  </a:tcPr>
                </a:tc>
                <a:tc gridSpan="2">
                  <a:txBody>
                    <a:bodyPr/>
                    <a:p>
                      <a:pPr marL="0" marR="0" lvl="0" indent="0" algn="l"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Q</a:t>
                      </a:r>
                      <a:r>
                        <a:rPr lang="en-US" sz="2000" b="0" i="0" u="none" strike="noStrike" cap="none" baseline="-25000">
                          <a:ln>
                            <a:noFill/>
                          </a:ln>
                          <a:solidFill>
                            <a:schemeClr val="tx1"/>
                          </a:solidFill>
                          <a:latin typeface="Arial Narrow"/>
                          <a:ea typeface="楷体_GB2312"/>
                        </a:rPr>
                        <a:t>B</a:t>
                      </a:r>
                      <a:endParaRPr/>
                    </a:p>
                  </a:txBody>
                  <a:tcPr>
                    <a:lnL w="12700" algn="ctr">
                      <a:noFill/>
                    </a:lnL>
                    <a:lnR w="12700" algn="ctr">
                      <a:noFill/>
                    </a:lnR>
                    <a:lnT w="28575" algn="ctr">
                      <a:solidFill>
                        <a:schemeClr val="tx1"/>
                      </a:solidFill>
                    </a:lnT>
                    <a:lnB w="12700" algn="ctr">
                      <a:solidFill>
                        <a:schemeClr val="tx1"/>
                      </a:solidFill>
                    </a:lnB>
                    <a:blipFill>
                      <a:blip r:embed="rId5"/>
                      <a:tile algn="tl" flip="none" sx="100000" sy="100000" tx="0" ty="0"/>
                    </a:blipFill>
                  </a:tcPr>
                </a:tc>
                <a:tc hMerge="1">
                  <a:txBody>
                    <a:bodyPr/>
                    <a:p>
                      <a:endParaRPr/>
                    </a:p>
                  </a:txBody>
                </a:tc>
                <a:tc>
                  <a:txBody>
                    <a:bodyPr/>
                    <a:p>
                      <a:pPr marL="0" marR="0" lvl="0" indent="0" algn="l"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Q</a:t>
                      </a:r>
                      <a:r>
                        <a:rPr lang="en-US" sz="2000" b="0" i="0" u="none" strike="noStrike" cap="none" baseline="-25000">
                          <a:ln>
                            <a:noFill/>
                          </a:ln>
                          <a:solidFill>
                            <a:schemeClr val="tx1"/>
                          </a:solidFill>
                          <a:latin typeface="Arial Narrow"/>
                          <a:ea typeface="楷体_GB2312"/>
                        </a:rPr>
                        <a:t>A</a:t>
                      </a:r>
                      <a:endParaRPr/>
                    </a:p>
                  </a:txBody>
                  <a:tcPr>
                    <a:lnL w="12700" algn="ctr">
                      <a:noFill/>
                    </a:lnL>
                    <a:lnR w="28575" algn="ctr">
                      <a:solidFill>
                        <a:schemeClr val="tx1"/>
                      </a:solidFill>
                    </a:lnR>
                    <a:lnT w="28575" algn="ctr">
                      <a:solidFill>
                        <a:schemeClr val="tx1"/>
                      </a:solidFill>
                    </a:lnT>
                    <a:lnB w="12700" algn="ctr">
                      <a:solidFill>
                        <a:schemeClr val="tx1"/>
                      </a:solidFill>
                    </a:lnB>
                    <a:blipFill>
                      <a:blip r:embed="rId5"/>
                      <a:tile algn="tl" flip="none" sx="100000" sy="100000" tx="0" ty="0"/>
                    </a:blipFill>
                  </a:tcPr>
                </a:tc>
              </a:tr>
              <a:tr h="268288">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28575" algn="ctr">
                      <a:solidFill>
                        <a:schemeClr val="tx1"/>
                      </a:solidFill>
                    </a:lnL>
                    <a:lnR w="12700"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solidFill>
                        <a:schemeClr val="tx1"/>
                      </a:solidFill>
                    </a:lnL>
                    <a:lnR w="12700" algn="ctr">
                      <a:noFill/>
                    </a:lnR>
                    <a:lnT w="12700" algn="ctr">
                      <a:solidFill>
                        <a:schemeClr val="tx1"/>
                      </a:solidFill>
                    </a:lnT>
                    <a:lnB w="12700"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noFill/>
                    </a:lnL>
                    <a:lnR w="12700" algn="ctr">
                      <a:noFill/>
                    </a:lnR>
                    <a:lnT w="12700" algn="ctr">
                      <a:solidFill>
                        <a:schemeClr val="tx1"/>
                      </a:solidFill>
                    </a:lnT>
                    <a:lnB w="12700" algn="ctr">
                      <a:solidFill>
                        <a:schemeClr val="tx1"/>
                      </a:solidFill>
                    </a:lnB>
                    <a:blipFill>
                      <a:blip r:embed="rId5"/>
                      <a:tile algn="tl" flip="none" sx="100000" sy="100000" tx="0" ty="0"/>
                    </a:blipFill>
                  </a:tcPr>
                </a:tc>
                <a:tc gridSpan="2">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noFill/>
                    </a:lnL>
                    <a:lnR w="12700" algn="ctr">
                      <a:noFill/>
                    </a:lnR>
                    <a:lnT w="12700" algn="ctr">
                      <a:solidFill>
                        <a:schemeClr val="tx1"/>
                      </a:solidFill>
                    </a:lnT>
                    <a:lnB w="12700" algn="ctr">
                      <a:solidFill>
                        <a:schemeClr val="tx1"/>
                      </a:solidFill>
                    </a:lnB>
                    <a:blipFill>
                      <a:blip r:embed="rId5"/>
                      <a:tile algn="tl" flip="none" sx="100000" sy="100000" tx="0" ty="0"/>
                    </a:blipFill>
                  </a:tcPr>
                </a:tc>
                <a:tc hMerge="1">
                  <a:txBody>
                    <a:bodyPr/>
                    <a:p>
                      <a:endParaRPr/>
                    </a:p>
                  </a:txBody>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noFill/>
                    </a:lnL>
                    <a:lnR w="28575"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r>
              <a:tr h="400050">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1</a:t>
                      </a:r>
                      <a:endParaRPr/>
                    </a:p>
                  </a:txBody>
                  <a:tcPr>
                    <a:lnL w="28575" algn="ctr">
                      <a:solidFill>
                        <a:schemeClr val="tx1"/>
                      </a:solidFill>
                    </a:lnL>
                    <a:lnR w="12700"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solidFill>
                        <a:schemeClr val="tx1"/>
                      </a:solidFill>
                    </a:lnL>
                    <a:lnR w="12700" algn="ctr">
                      <a:noFill/>
                    </a:lnR>
                    <a:lnT w="12700" algn="ctr">
                      <a:solidFill>
                        <a:schemeClr val="tx1"/>
                      </a:solidFill>
                    </a:lnT>
                    <a:lnB w="12700"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noFill/>
                    </a:lnL>
                    <a:lnR w="12700" algn="ctr">
                      <a:noFill/>
                    </a:lnR>
                    <a:lnT w="12700" algn="ctr">
                      <a:solidFill>
                        <a:schemeClr val="tx1"/>
                      </a:solidFill>
                    </a:lnT>
                    <a:lnB w="12700" algn="ctr">
                      <a:solidFill>
                        <a:schemeClr val="tx1"/>
                      </a:solidFill>
                    </a:lnB>
                    <a:blipFill>
                      <a:blip r:embed="rId5"/>
                      <a:tile algn="tl" flip="none" sx="100000" sy="100000" tx="0" ty="0"/>
                    </a:blipFill>
                  </a:tcPr>
                </a:tc>
                <a:tc gridSpan="2">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noFill/>
                    </a:lnL>
                    <a:lnR w="12700" algn="ctr">
                      <a:noFill/>
                    </a:lnR>
                    <a:lnT w="12700" algn="ctr">
                      <a:solidFill>
                        <a:schemeClr val="tx1"/>
                      </a:solidFill>
                    </a:lnT>
                    <a:lnB w="12700" algn="ctr">
                      <a:solidFill>
                        <a:schemeClr val="tx1"/>
                      </a:solidFill>
                    </a:lnB>
                    <a:blipFill>
                      <a:blip r:embed="rId5"/>
                      <a:tile algn="tl" flip="none" sx="100000" sy="100000" tx="0" ty="0"/>
                    </a:blipFill>
                  </a:tcPr>
                </a:tc>
                <a:tc hMerge="1">
                  <a:txBody>
                    <a:bodyPr/>
                    <a:p>
                      <a:endParaRPr/>
                    </a:p>
                  </a:txBody>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1</a:t>
                      </a:r>
                      <a:endParaRPr/>
                    </a:p>
                  </a:txBody>
                  <a:tcPr>
                    <a:lnL w="12700" algn="ctr">
                      <a:noFill/>
                    </a:lnL>
                    <a:lnR w="28575"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r>
              <a:tr h="407988">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2</a:t>
                      </a:r>
                      <a:endParaRPr/>
                    </a:p>
                  </a:txBody>
                  <a:tcPr>
                    <a:lnL w="28575" algn="ctr">
                      <a:solidFill>
                        <a:schemeClr val="tx1"/>
                      </a:solidFill>
                    </a:lnL>
                    <a:lnR w="12700"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solidFill>
                        <a:schemeClr val="tx1"/>
                      </a:solidFill>
                    </a:lnL>
                    <a:lnR w="12700" algn="ctr">
                      <a:noFill/>
                    </a:lnR>
                    <a:lnT w="12700" algn="ctr">
                      <a:solidFill>
                        <a:schemeClr val="tx1"/>
                      </a:solidFill>
                    </a:lnT>
                    <a:lnB w="12700"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noFill/>
                    </a:lnL>
                    <a:lnR w="12700" algn="ctr">
                      <a:noFill/>
                    </a:lnR>
                    <a:lnT w="12700" algn="ctr">
                      <a:solidFill>
                        <a:schemeClr val="tx1"/>
                      </a:solidFill>
                    </a:lnT>
                    <a:lnB w="12700" algn="ctr">
                      <a:solidFill>
                        <a:schemeClr val="tx1"/>
                      </a:solidFill>
                    </a:lnB>
                    <a:blipFill>
                      <a:blip r:embed="rId5"/>
                      <a:tile algn="tl" flip="none" sx="100000" sy="100000" tx="0" ty="0"/>
                    </a:blipFill>
                  </a:tcPr>
                </a:tc>
                <a:tc gridSpan="2">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1</a:t>
                      </a:r>
                      <a:endParaRPr/>
                    </a:p>
                  </a:txBody>
                  <a:tcPr>
                    <a:lnL w="12700" algn="ctr">
                      <a:noFill/>
                    </a:lnL>
                    <a:lnR w="12700" algn="ctr">
                      <a:noFill/>
                    </a:lnR>
                    <a:lnT w="12700" algn="ctr">
                      <a:solidFill>
                        <a:schemeClr val="tx1"/>
                      </a:solidFill>
                    </a:lnT>
                    <a:lnB w="12700" algn="ctr">
                      <a:solidFill>
                        <a:schemeClr val="tx1"/>
                      </a:solidFill>
                    </a:lnB>
                    <a:blipFill>
                      <a:blip r:embed="rId5"/>
                      <a:tile algn="tl" flip="none" sx="100000" sy="100000" tx="0" ty="0"/>
                    </a:blipFill>
                  </a:tcPr>
                </a:tc>
                <a:tc hMerge="1">
                  <a:txBody>
                    <a:bodyPr/>
                    <a:p>
                      <a:endParaRPr/>
                    </a:p>
                  </a:txBody>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noFill/>
                    </a:lnL>
                    <a:lnR w="28575"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r>
              <a:tr h="725488">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a:t>
                      </a:r>
                      <a:endParaRPr/>
                    </a:p>
                    <a:p>
                      <a:pPr marL="0" marR="0" lvl="0" indent="0" algn="ctr" defTabSz="914400">
                        <a:lnSpc>
                          <a:spcPct val="100000"/>
                        </a:lnSpc>
                        <a:spcBef>
                          <a:spcPts val="0"/>
                        </a:spcBef>
                        <a:spcAft>
                          <a:spcPts val="0"/>
                        </a:spcAft>
                        <a:buClr>
                          <a:schemeClr val="accent2"/>
                        </a:buClr>
                        <a:buSzTx/>
                        <a:buFont typeface="Wingdings"/>
                        <a:buNone/>
                        <a:defRPr/>
                      </a:pPr>
                      <a:endParaRPr lang="en-US" sz="2000" b="0" i="0" u="none" strike="noStrike" cap="none">
                        <a:ln>
                          <a:noFill/>
                        </a:ln>
                        <a:solidFill>
                          <a:schemeClr val="tx1"/>
                        </a:solidFill>
                        <a:latin typeface="Arial Narrow"/>
                        <a:ea typeface="楷体_GB2312"/>
                      </a:endParaRPr>
                    </a:p>
                  </a:txBody>
                  <a:tcPr>
                    <a:lnL w="28575" algn="ctr">
                      <a:solidFill>
                        <a:schemeClr val="tx1"/>
                      </a:solidFill>
                    </a:lnL>
                    <a:lnR w="12700"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c gridSpan="5">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a:t>
                      </a:r>
                      <a:endParaRPr/>
                    </a:p>
                  </a:txBody>
                  <a:tcPr>
                    <a:lnL w="12700" algn="ctr">
                      <a:solidFill>
                        <a:schemeClr val="tx1"/>
                      </a:solidFill>
                    </a:lnL>
                    <a:lnR w="28575"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c hMerge="1">
                  <a:txBody>
                    <a:bodyPr/>
                    <a:p>
                      <a:endParaRPr/>
                    </a:p>
                  </a:txBody>
                </a:tc>
                <a:tc hMerge="1">
                  <a:txBody>
                    <a:bodyPr/>
                    <a:p>
                      <a:endParaRPr/>
                    </a:p>
                  </a:txBody>
                </a:tc>
                <a:tc hMerge="1">
                  <a:txBody>
                    <a:bodyPr/>
                    <a:p>
                      <a:endParaRPr/>
                    </a:p>
                  </a:txBody>
                </a:tc>
                <a:tc hMerge="1">
                  <a:txBody>
                    <a:bodyPr/>
                    <a:p>
                      <a:endParaRPr/>
                    </a:p>
                  </a:txBody>
                </a:tc>
              </a:tr>
              <a:tr h="406400">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7</a:t>
                      </a:r>
                      <a:endParaRPr/>
                    </a:p>
                  </a:txBody>
                  <a:tcPr>
                    <a:lnL w="28575" algn="ctr">
                      <a:solidFill>
                        <a:schemeClr val="tx1"/>
                      </a:solidFill>
                    </a:lnL>
                    <a:lnR w="12700"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solidFill>
                        <a:schemeClr val="tx1"/>
                      </a:solidFill>
                    </a:lnL>
                    <a:lnR w="12700" algn="ctr">
                      <a:noFill/>
                    </a:lnR>
                    <a:lnT w="12700" algn="ctr">
                      <a:solidFill>
                        <a:schemeClr val="tx1"/>
                      </a:solidFill>
                    </a:lnT>
                    <a:lnB w="12700" algn="ctr">
                      <a:solidFill>
                        <a:schemeClr val="tx1"/>
                      </a:solidFill>
                    </a:lnB>
                    <a:blipFill>
                      <a:blip r:embed="rId5"/>
                      <a:tile algn="tl" flip="none" sx="100000" sy="100000" tx="0" ty="0"/>
                    </a:blipFill>
                  </a:tcPr>
                </a:tc>
                <a:tc gridSpan="2">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1</a:t>
                      </a:r>
                      <a:endParaRPr/>
                    </a:p>
                  </a:txBody>
                  <a:tcPr>
                    <a:lnL w="12700" algn="ctr">
                      <a:noFill/>
                    </a:lnL>
                    <a:lnR w="12700" algn="ctr">
                      <a:noFill/>
                    </a:lnR>
                    <a:lnT w="12700" algn="ctr">
                      <a:solidFill>
                        <a:schemeClr val="tx1"/>
                      </a:solidFill>
                    </a:lnT>
                    <a:lnB w="12700" algn="ctr">
                      <a:solidFill>
                        <a:schemeClr val="tx1"/>
                      </a:solidFill>
                    </a:lnB>
                    <a:blipFill>
                      <a:blip r:embed="rId5"/>
                      <a:tile algn="tl" flip="none" sx="100000" sy="100000" tx="0" ty="0"/>
                    </a:blipFill>
                  </a:tcPr>
                </a:tc>
                <a:tc hMerge="1">
                  <a:txBody>
                    <a:bodyPr/>
                    <a:p>
                      <a:endParaRPr/>
                    </a:p>
                  </a:txBody>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1</a:t>
                      </a:r>
                      <a:endParaRPr/>
                    </a:p>
                  </a:txBody>
                  <a:tcPr>
                    <a:lnL w="12700" algn="ctr">
                      <a:noFill/>
                    </a:lnL>
                    <a:lnR w="12700" algn="ctr">
                      <a:noFill/>
                    </a:lnR>
                    <a:lnT w="12700" algn="ctr">
                      <a:solidFill>
                        <a:schemeClr val="tx1"/>
                      </a:solidFill>
                    </a:lnT>
                    <a:lnB w="12700"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1</a:t>
                      </a:r>
                      <a:endParaRPr/>
                    </a:p>
                  </a:txBody>
                  <a:tcPr>
                    <a:lnL w="12700" algn="ctr">
                      <a:noFill/>
                    </a:lnL>
                    <a:lnR w="28575"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r>
              <a:tr h="406400">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8</a:t>
                      </a:r>
                      <a:endParaRPr/>
                    </a:p>
                  </a:txBody>
                  <a:tcPr>
                    <a:lnL w="28575" algn="ctr">
                      <a:solidFill>
                        <a:schemeClr val="tx1"/>
                      </a:solidFill>
                    </a:lnL>
                    <a:lnR w="12700"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solidFill>
                        <a:schemeClr val="tx1"/>
                      </a:solidFill>
                    </a:lnL>
                    <a:lnR w="12700" algn="ctr">
                      <a:noFill/>
                    </a:lnR>
                    <a:lnT w="12700" algn="ctr">
                      <a:solidFill>
                        <a:schemeClr val="tx1"/>
                      </a:solidFill>
                    </a:lnT>
                    <a:lnB w="12700" algn="ctr">
                      <a:solidFill>
                        <a:schemeClr val="tx1"/>
                      </a:solidFill>
                    </a:lnB>
                    <a:blipFill>
                      <a:blip r:embed="rId5"/>
                      <a:tile algn="tl" flip="none" sx="100000" sy="100000" tx="0" ty="0"/>
                    </a:blipFill>
                  </a:tcPr>
                </a:tc>
                <a:tc gridSpan="2">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1</a:t>
                      </a:r>
                      <a:endParaRPr/>
                    </a:p>
                  </a:txBody>
                  <a:tcPr>
                    <a:lnL w="12700" algn="ctr">
                      <a:noFill/>
                    </a:lnL>
                    <a:lnR w="12700" algn="ctr">
                      <a:noFill/>
                    </a:lnR>
                    <a:lnT w="12700" algn="ctr">
                      <a:solidFill>
                        <a:schemeClr val="tx1"/>
                      </a:solidFill>
                    </a:lnT>
                    <a:lnB w="12700" algn="ctr">
                      <a:solidFill>
                        <a:schemeClr val="tx1"/>
                      </a:solidFill>
                    </a:lnB>
                    <a:blipFill>
                      <a:blip r:embed="rId5"/>
                      <a:tile algn="tl" flip="none" sx="100000" sy="100000" tx="0" ty="0"/>
                    </a:blipFill>
                  </a:tcPr>
                </a:tc>
                <a:tc hMerge="1">
                  <a:txBody>
                    <a:bodyPr/>
                    <a:p>
                      <a:endParaRPr/>
                    </a:p>
                  </a:txBody>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1</a:t>
                      </a:r>
                      <a:endParaRPr/>
                    </a:p>
                  </a:txBody>
                  <a:tcPr>
                    <a:lnL w="12700" algn="ctr">
                      <a:noFill/>
                    </a:lnL>
                    <a:lnR w="12700" algn="ctr">
                      <a:noFill/>
                    </a:lnR>
                    <a:lnT w="12700" algn="ctr">
                      <a:solidFill>
                        <a:schemeClr val="tx1"/>
                      </a:solidFill>
                    </a:lnT>
                    <a:lnB w="12700"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1</a:t>
                      </a:r>
                      <a:endParaRPr/>
                    </a:p>
                  </a:txBody>
                  <a:tcPr>
                    <a:lnL w="12700" algn="ctr">
                      <a:noFill/>
                    </a:lnL>
                    <a:lnR w="28575"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r>
              <a:tr h="387350">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9</a:t>
                      </a:r>
                      <a:endParaRPr/>
                    </a:p>
                  </a:txBody>
                  <a:tcPr>
                    <a:lnL w="28575" algn="ctr">
                      <a:solidFill>
                        <a:schemeClr val="tx1"/>
                      </a:solidFill>
                    </a:lnL>
                    <a:lnR w="12700"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1</a:t>
                      </a:r>
                      <a:endParaRPr/>
                    </a:p>
                  </a:txBody>
                  <a:tcPr>
                    <a:lnL w="12700" algn="ctr">
                      <a:solidFill>
                        <a:schemeClr val="tx1"/>
                      </a:solidFill>
                    </a:lnL>
                    <a:lnR w="12700" algn="ctr">
                      <a:noFill/>
                    </a:lnR>
                    <a:lnT w="12700" algn="ctr">
                      <a:solidFill>
                        <a:schemeClr val="tx1"/>
                      </a:solidFill>
                    </a:lnT>
                    <a:lnB w="12700" algn="ctr">
                      <a:solidFill>
                        <a:schemeClr val="tx1"/>
                      </a:solidFill>
                    </a:lnB>
                    <a:blipFill>
                      <a:blip r:embed="rId5"/>
                      <a:tile algn="tl" flip="none" sx="100000" sy="100000" tx="0" ty="0"/>
                    </a:blipFill>
                  </a:tcPr>
                </a:tc>
                <a:tc gridSpan="2">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noFill/>
                    </a:lnL>
                    <a:lnR w="12700" algn="ctr">
                      <a:noFill/>
                    </a:lnR>
                    <a:lnT w="12700" algn="ctr">
                      <a:solidFill>
                        <a:schemeClr val="tx1"/>
                      </a:solidFill>
                    </a:lnT>
                    <a:lnB w="12700" algn="ctr">
                      <a:solidFill>
                        <a:schemeClr val="tx1"/>
                      </a:solidFill>
                    </a:lnB>
                    <a:blipFill>
                      <a:blip r:embed="rId5"/>
                      <a:tile algn="tl" flip="none" sx="100000" sy="100000" tx="0" ty="0"/>
                    </a:blipFill>
                  </a:tcPr>
                </a:tc>
                <a:tc hMerge="1">
                  <a:txBody>
                    <a:bodyPr/>
                    <a:p>
                      <a:endParaRPr/>
                    </a:p>
                  </a:txBody>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noFill/>
                    </a:lnL>
                    <a:lnR w="12700" algn="ctr">
                      <a:noFill/>
                    </a:lnR>
                    <a:lnT w="12700" algn="ctr">
                      <a:solidFill>
                        <a:schemeClr val="tx1"/>
                      </a:solidFill>
                    </a:lnT>
                    <a:lnB w="12700"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0</a:t>
                      </a:r>
                      <a:endParaRPr/>
                    </a:p>
                  </a:txBody>
                  <a:tcPr>
                    <a:lnL w="12700" algn="ctr">
                      <a:noFill/>
                    </a:lnL>
                    <a:lnR w="28575"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r>
              <a:tr h="473075">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a:t>
                      </a:r>
                      <a:endParaRPr/>
                    </a:p>
                  </a:txBody>
                  <a:tcPr>
                    <a:lnL w="28575" algn="ctr">
                      <a:solidFill>
                        <a:schemeClr val="tx1"/>
                      </a:solidFill>
                    </a:lnL>
                    <a:lnR w="12700"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endParaRPr lang="en-GB" sz="2000" b="0" i="0" u="none" strike="noStrike" cap="none">
                        <a:ln>
                          <a:noFill/>
                        </a:ln>
                        <a:solidFill>
                          <a:schemeClr val="tx1"/>
                        </a:solidFill>
                        <a:latin typeface="Arial Narrow"/>
                        <a:ea typeface="楷体_GB2312"/>
                      </a:endParaRPr>
                    </a:p>
                  </a:txBody>
                  <a:tcPr>
                    <a:lnL w="12700" algn="ctr">
                      <a:solidFill>
                        <a:schemeClr val="tx1"/>
                      </a:solidFill>
                    </a:lnL>
                    <a:lnR w="12700" algn="ctr">
                      <a:noFill/>
                    </a:lnR>
                    <a:lnT w="12700" algn="ctr">
                      <a:solidFill>
                        <a:schemeClr val="tx1"/>
                      </a:solidFill>
                    </a:lnT>
                    <a:lnB w="12700" algn="ctr">
                      <a:solidFill>
                        <a:schemeClr val="tx1"/>
                      </a:solidFill>
                    </a:lnB>
                    <a:blipFill>
                      <a:blip r:embed="rId5"/>
                      <a:tile algn="tl" flip="none" sx="100000" sy="100000" tx="0" ty="0"/>
                    </a:blipFill>
                  </a:tcPr>
                </a:tc>
                <a:tc gridSpan="2">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a:t>
                      </a:r>
                      <a:endParaRPr/>
                    </a:p>
                  </a:txBody>
                  <a:tcPr>
                    <a:lnL w="12700" algn="ctr">
                      <a:noFill/>
                    </a:lnL>
                    <a:lnR w="12700" algn="ctr">
                      <a:noFill/>
                    </a:lnR>
                    <a:lnT w="12700" algn="ctr">
                      <a:solidFill>
                        <a:schemeClr val="tx1"/>
                      </a:solidFill>
                    </a:lnT>
                    <a:lnB w="12700" algn="ctr">
                      <a:solidFill>
                        <a:schemeClr val="tx1"/>
                      </a:solidFill>
                    </a:lnB>
                    <a:blipFill>
                      <a:blip r:embed="rId5"/>
                      <a:tile algn="tl" flip="none" sx="100000" sy="100000" tx="0" ty="0"/>
                    </a:blipFill>
                  </a:tcPr>
                </a:tc>
                <a:tc hMerge="1">
                  <a:txBody>
                    <a:bodyPr/>
                    <a:p>
                      <a:endParaRPr/>
                    </a:p>
                  </a:txBody>
                </a:tc>
                <a:tc>
                  <a:txBody>
                    <a:bodyPr/>
                    <a:p>
                      <a:pPr marL="0" marR="0" lvl="0" indent="0" algn="ctr" defTabSz="914400">
                        <a:lnSpc>
                          <a:spcPct val="100000"/>
                        </a:lnSpc>
                        <a:spcBef>
                          <a:spcPts val="0"/>
                        </a:spcBef>
                        <a:spcAft>
                          <a:spcPts val="0"/>
                        </a:spcAft>
                        <a:buClr>
                          <a:schemeClr val="accent2"/>
                        </a:buClr>
                        <a:buSzTx/>
                        <a:buFont typeface="Wingdings"/>
                        <a:buNone/>
                        <a:defRPr/>
                      </a:pPr>
                      <a:endParaRPr lang="en-GB" sz="2000" b="0" i="0" u="none" strike="noStrike" cap="none">
                        <a:ln>
                          <a:noFill/>
                        </a:ln>
                        <a:solidFill>
                          <a:schemeClr val="tx1"/>
                        </a:solidFill>
                        <a:latin typeface="Arial Narrow"/>
                        <a:ea typeface="楷体_GB2312"/>
                      </a:endParaRPr>
                    </a:p>
                  </a:txBody>
                  <a:tcPr>
                    <a:lnL w="12700" algn="ctr">
                      <a:noFill/>
                    </a:lnL>
                    <a:lnR w="12700" algn="ctr">
                      <a:noFill/>
                    </a:lnR>
                    <a:lnT w="12700" algn="ctr">
                      <a:solidFill>
                        <a:schemeClr val="tx1"/>
                      </a:solidFill>
                    </a:lnT>
                    <a:lnB w="12700"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endParaRPr lang="en-GB" sz="2000" b="0" i="0" u="none" strike="noStrike" cap="none">
                        <a:ln>
                          <a:noFill/>
                        </a:ln>
                        <a:solidFill>
                          <a:schemeClr val="tx1"/>
                        </a:solidFill>
                        <a:latin typeface="Arial Narrow"/>
                        <a:ea typeface="楷体_GB2312"/>
                      </a:endParaRPr>
                    </a:p>
                  </a:txBody>
                  <a:tcPr>
                    <a:lnL w="12700" algn="ctr">
                      <a:noFill/>
                    </a:lnL>
                    <a:lnR w="28575" algn="ctr">
                      <a:solidFill>
                        <a:schemeClr val="tx1"/>
                      </a:solidFill>
                    </a:lnR>
                    <a:lnT w="12700" algn="ctr">
                      <a:solidFill>
                        <a:schemeClr val="tx1"/>
                      </a:solidFill>
                    </a:lnT>
                    <a:lnB w="12700" algn="ctr">
                      <a:solidFill>
                        <a:schemeClr val="tx1"/>
                      </a:solidFill>
                    </a:lnB>
                    <a:blipFill>
                      <a:blip r:embed="rId5"/>
                      <a:tile algn="tl" flip="none" sx="100000" sy="100000" tx="0" ty="0"/>
                    </a:blipFill>
                  </a:tcPr>
                </a:tc>
              </a:tr>
              <a:tr h="492125">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15</a:t>
                      </a:r>
                      <a:endParaRPr/>
                    </a:p>
                  </a:txBody>
                  <a:tcPr>
                    <a:lnL w="28575" algn="ctr">
                      <a:solidFill>
                        <a:schemeClr val="tx1"/>
                      </a:solidFill>
                    </a:lnL>
                    <a:lnR w="12700" algn="ctr">
                      <a:solidFill>
                        <a:schemeClr val="tx1"/>
                      </a:solidFill>
                    </a:lnR>
                    <a:lnT w="12700" algn="ctr">
                      <a:solidFill>
                        <a:schemeClr val="tx1"/>
                      </a:solidFill>
                    </a:lnT>
                    <a:lnB w="28575"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1</a:t>
                      </a:r>
                      <a:endParaRPr/>
                    </a:p>
                  </a:txBody>
                  <a:tcPr>
                    <a:lnL w="12700" algn="ctr">
                      <a:solidFill>
                        <a:schemeClr val="tx1"/>
                      </a:solidFill>
                    </a:lnL>
                    <a:lnR w="12700" algn="ctr">
                      <a:noFill/>
                    </a:lnR>
                    <a:lnT w="12700" algn="ctr">
                      <a:solidFill>
                        <a:schemeClr val="tx1"/>
                      </a:solidFill>
                    </a:lnT>
                    <a:lnB w="28575" algn="ctr">
                      <a:solidFill>
                        <a:schemeClr val="tx1"/>
                      </a:solidFill>
                    </a:lnB>
                    <a:blipFill>
                      <a:blip r:embed="rId5"/>
                      <a:tile algn="tl" flip="none" sx="100000" sy="100000" tx="0" ty="0"/>
                    </a:blipFill>
                  </a:tcPr>
                </a:tc>
                <a:tc gridSpan="2">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1</a:t>
                      </a:r>
                      <a:endParaRPr/>
                    </a:p>
                  </a:txBody>
                  <a:tcPr>
                    <a:lnL w="12700" algn="ctr">
                      <a:noFill/>
                    </a:lnL>
                    <a:lnR w="12700" algn="ctr">
                      <a:noFill/>
                    </a:lnR>
                    <a:lnT w="12700" algn="ctr">
                      <a:solidFill>
                        <a:schemeClr val="tx1"/>
                      </a:solidFill>
                    </a:lnT>
                    <a:lnB w="28575" algn="ctr">
                      <a:solidFill>
                        <a:schemeClr val="tx1"/>
                      </a:solidFill>
                    </a:lnB>
                    <a:blipFill>
                      <a:blip r:embed="rId5"/>
                      <a:tile algn="tl" flip="none" sx="100000" sy="100000" tx="0" ty="0"/>
                    </a:blipFill>
                  </a:tcPr>
                </a:tc>
                <a:tc hMerge="1">
                  <a:txBody>
                    <a:bodyPr/>
                    <a:p>
                      <a:endParaRPr/>
                    </a:p>
                  </a:txBody>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1</a:t>
                      </a:r>
                      <a:endParaRPr/>
                    </a:p>
                  </a:txBody>
                  <a:tcPr>
                    <a:lnL w="12700" algn="ctr">
                      <a:noFill/>
                    </a:lnL>
                    <a:lnR w="12700" algn="ctr">
                      <a:noFill/>
                    </a:lnR>
                    <a:lnT w="12700" algn="ctr">
                      <a:solidFill>
                        <a:schemeClr val="tx1"/>
                      </a:solidFill>
                    </a:lnT>
                    <a:lnB w="28575" algn="ctr">
                      <a:solidFill>
                        <a:schemeClr val="tx1"/>
                      </a:solidFill>
                    </a:lnB>
                    <a:blipFill>
                      <a:blip r:embed="rId5"/>
                      <a:tile algn="tl" flip="none" sx="100000" sy="100000" tx="0" ty="0"/>
                    </a:blipFill>
                  </a:tcPr>
                </a:tc>
                <a:tc>
                  <a:txBody>
                    <a:bodyPr/>
                    <a:p>
                      <a:pPr marL="0" marR="0" lvl="0" indent="0" algn="ctr" defTabSz="914400">
                        <a:lnSpc>
                          <a:spcPct val="100000"/>
                        </a:lnSpc>
                        <a:spcBef>
                          <a:spcPts val="0"/>
                        </a:spcBef>
                        <a:spcAft>
                          <a:spcPts val="0"/>
                        </a:spcAft>
                        <a:buClr>
                          <a:schemeClr val="accent2"/>
                        </a:buClr>
                        <a:buSzTx/>
                        <a:buFont typeface="Wingdings"/>
                        <a:buNone/>
                        <a:defRPr/>
                      </a:pPr>
                      <a:r>
                        <a:rPr lang="en-US" sz="2000" b="0" i="0" u="none" strike="noStrike" cap="none">
                          <a:ln>
                            <a:noFill/>
                          </a:ln>
                          <a:solidFill>
                            <a:schemeClr val="tx1"/>
                          </a:solidFill>
                          <a:latin typeface="Arial Narrow"/>
                          <a:ea typeface="楷体_GB2312"/>
                        </a:rPr>
                        <a:t>1</a:t>
                      </a:r>
                      <a:endParaRPr/>
                    </a:p>
                  </a:txBody>
                  <a:tcPr>
                    <a:lnL w="12700" algn="ctr">
                      <a:noFill/>
                    </a:lnL>
                    <a:lnR w="28575" algn="ctr">
                      <a:solidFill>
                        <a:schemeClr val="tx1"/>
                      </a:solidFill>
                    </a:lnR>
                    <a:lnT w="12700" algn="ctr">
                      <a:solidFill>
                        <a:schemeClr val="tx1"/>
                      </a:solidFill>
                    </a:lnT>
                    <a:lnB w="28575" algn="ctr">
                      <a:solidFill>
                        <a:schemeClr val="tx1"/>
                      </a:solidFill>
                    </a:lnB>
                    <a:blipFill>
                      <a:blip r:embed="rId5"/>
                      <a:tile algn="tl" flip="none" sx="100000" sy="100000" tx="0" ty="0"/>
                    </a:blipFill>
                  </a:tcPr>
                </a:tc>
              </a:tr>
            </a:tbl>
          </a:graphicData>
        </a:graphic>
      </p:graphicFrame>
      <p:sp>
        <p:nvSpPr>
          <p:cNvPr id="434250" name="Rectangle 74"/>
          <p:cNvSpPr>
            <a:spLocks noChangeArrowheads="1"/>
          </p:cNvSpPr>
          <p:nvPr/>
        </p:nvSpPr>
        <p:spPr bwMode="auto">
          <a:xfrm>
            <a:off x="1195388" y="1973263"/>
            <a:ext cx="1973262" cy="2365375"/>
          </a:xfrm>
          <a:prstGeom prst="rect">
            <a:avLst/>
          </a:prstGeom>
          <a:solidFill>
            <a:srgbClr val="FFFFCC"/>
          </a:solidFill>
          <a:ln>
            <a:noFill/>
          </a:ln>
          <a:effectLst/>
        </p:spPr>
        <p:txBody>
          <a:bodyPr wrap="none" anchor="ctr"/>
          <a:lstStyle/>
          <a:p>
            <a:pPr>
              <a:defRPr/>
            </a:pPr>
            <a:endParaRPr lang="zh-CN"/>
          </a:p>
        </p:txBody>
      </p:sp>
      <p:grpSp>
        <p:nvGrpSpPr>
          <p:cNvPr id="434251" name="Group 75"/>
          <p:cNvGrpSpPr/>
          <p:nvPr/>
        </p:nvGrpSpPr>
        <p:grpSpPr bwMode="auto">
          <a:xfrm>
            <a:off x="4427538" y="1952625"/>
            <a:ext cx="395287" cy="966787"/>
            <a:chOff x="3301" y="1354"/>
            <a:chExt cx="249" cy="609"/>
          </a:xfrm>
        </p:grpSpPr>
        <p:sp>
          <p:nvSpPr>
            <p:cNvPr id="434252" name="Rectangle 76"/>
            <p:cNvSpPr>
              <a:spLocks noChangeArrowheads="1"/>
            </p:cNvSpPr>
            <p:nvPr/>
          </p:nvSpPr>
          <p:spPr bwMode="auto">
            <a:xfrm>
              <a:off x="3301" y="1354"/>
              <a:ext cx="201" cy="166"/>
            </a:xfrm>
            <a:prstGeom prst="rect">
              <a:avLst/>
            </a:prstGeom>
            <a:noFill/>
            <a:ln>
              <a:noFill/>
            </a:ln>
          </p:spPr>
          <p:txBody>
            <a:bodyPr/>
            <a:lstStyle/>
            <a:p>
              <a:pPr>
                <a:defRPr/>
              </a:pPr>
              <a:endParaRPr lang="zh-CN"/>
            </a:p>
          </p:txBody>
        </p:sp>
        <p:sp>
          <p:nvSpPr>
            <p:cNvPr id="434253" name="Rectangle 77"/>
            <p:cNvSpPr>
              <a:spLocks noChangeArrowheads="1"/>
            </p:cNvSpPr>
            <p:nvPr/>
          </p:nvSpPr>
          <p:spPr bwMode="auto">
            <a:xfrm>
              <a:off x="3396" y="1359"/>
              <a:ext cx="64" cy="154"/>
            </a:xfrm>
            <a:prstGeom prst="rect">
              <a:avLst/>
            </a:prstGeom>
            <a:noFill/>
            <a:ln>
              <a:noFill/>
            </a:ln>
          </p:spPr>
          <p:txBody>
            <a:bodyPr wrap="none" lIns="0" tIns="0" rIns="0" bIns="0">
              <a:spAutoFit/>
            </a:bodyPr>
            <a:lstStyle/>
            <a:p>
              <a:pPr>
                <a:defRPr/>
              </a:pPr>
              <a:r>
                <a:rPr lang="en-US" sz="1600">
                  <a:solidFill>
                    <a:srgbClr val="FF0000"/>
                  </a:solidFill>
                  <a:latin typeface="Times New Roman"/>
                  <a:ea typeface="黑体"/>
                </a:rPr>
                <a:t>1</a:t>
              </a:r>
              <a:endParaRPr lang="en-US" sz="2000" b="0">
                <a:latin typeface="Arial"/>
                <a:ea typeface="黑体"/>
              </a:endParaRPr>
            </a:p>
          </p:txBody>
        </p:sp>
        <p:sp>
          <p:nvSpPr>
            <p:cNvPr id="434254" name="Rectangle 78"/>
            <p:cNvSpPr>
              <a:spLocks noChangeArrowheads="1"/>
            </p:cNvSpPr>
            <p:nvPr/>
          </p:nvSpPr>
          <p:spPr bwMode="auto">
            <a:xfrm>
              <a:off x="3460" y="1359"/>
              <a:ext cx="32" cy="154"/>
            </a:xfrm>
            <a:prstGeom prst="rect">
              <a:avLst/>
            </a:prstGeom>
            <a:noFill/>
            <a:ln>
              <a:noFill/>
            </a:ln>
          </p:spPr>
          <p:txBody>
            <a:bodyPr wrap="none" lIns="0" tIns="0" rIns="0" bIns="0">
              <a:spAutoFit/>
            </a:bodyPr>
            <a:lstStyle/>
            <a:p>
              <a:pPr>
                <a:defRPr/>
              </a:pPr>
              <a:r>
                <a:rPr lang="en-US" sz="1600">
                  <a:solidFill>
                    <a:srgbClr val="FF0000"/>
                  </a:solidFill>
                  <a:latin typeface="Times New Roman"/>
                  <a:ea typeface="黑体"/>
                </a:rPr>
                <a:t> </a:t>
              </a:r>
              <a:endParaRPr lang="en-US" sz="2000" b="0">
                <a:latin typeface="Arial"/>
                <a:ea typeface="黑体"/>
              </a:endParaRPr>
            </a:p>
          </p:txBody>
        </p:sp>
        <p:sp>
          <p:nvSpPr>
            <p:cNvPr id="434255" name="Rectangle 79"/>
            <p:cNvSpPr>
              <a:spLocks noChangeArrowheads="1"/>
            </p:cNvSpPr>
            <p:nvPr/>
          </p:nvSpPr>
          <p:spPr bwMode="auto">
            <a:xfrm>
              <a:off x="3312" y="1567"/>
              <a:ext cx="200" cy="167"/>
            </a:xfrm>
            <a:prstGeom prst="rect">
              <a:avLst/>
            </a:prstGeom>
            <a:noFill/>
            <a:ln>
              <a:noFill/>
            </a:ln>
          </p:spPr>
          <p:txBody>
            <a:bodyPr/>
            <a:lstStyle/>
            <a:p>
              <a:pPr>
                <a:defRPr/>
              </a:pPr>
              <a:endParaRPr lang="zh-CN"/>
            </a:p>
          </p:txBody>
        </p:sp>
        <p:sp>
          <p:nvSpPr>
            <p:cNvPr id="434256" name="Rectangle 80"/>
            <p:cNvSpPr>
              <a:spLocks noChangeArrowheads="1"/>
            </p:cNvSpPr>
            <p:nvPr/>
          </p:nvSpPr>
          <p:spPr bwMode="auto">
            <a:xfrm>
              <a:off x="3406" y="1571"/>
              <a:ext cx="64" cy="154"/>
            </a:xfrm>
            <a:prstGeom prst="rect">
              <a:avLst/>
            </a:prstGeom>
            <a:noFill/>
            <a:ln>
              <a:noFill/>
            </a:ln>
          </p:spPr>
          <p:txBody>
            <a:bodyPr wrap="none" lIns="0" tIns="0" rIns="0" bIns="0">
              <a:spAutoFit/>
            </a:bodyPr>
            <a:lstStyle/>
            <a:p>
              <a:pPr>
                <a:defRPr/>
              </a:pPr>
              <a:r>
                <a:rPr lang="en-US" sz="1600">
                  <a:solidFill>
                    <a:srgbClr val="FF0000"/>
                  </a:solidFill>
                  <a:latin typeface="Times New Roman"/>
                  <a:ea typeface="黑体"/>
                </a:rPr>
                <a:t>1</a:t>
              </a:r>
              <a:endParaRPr lang="en-US" sz="2000" b="0">
                <a:latin typeface="Arial"/>
                <a:ea typeface="黑体"/>
              </a:endParaRPr>
            </a:p>
          </p:txBody>
        </p:sp>
        <p:sp>
          <p:nvSpPr>
            <p:cNvPr id="434257" name="Rectangle 81"/>
            <p:cNvSpPr>
              <a:spLocks noChangeArrowheads="1"/>
            </p:cNvSpPr>
            <p:nvPr/>
          </p:nvSpPr>
          <p:spPr bwMode="auto">
            <a:xfrm>
              <a:off x="3471" y="1571"/>
              <a:ext cx="32" cy="154"/>
            </a:xfrm>
            <a:prstGeom prst="rect">
              <a:avLst/>
            </a:prstGeom>
            <a:noFill/>
            <a:ln>
              <a:noFill/>
            </a:ln>
          </p:spPr>
          <p:txBody>
            <a:bodyPr wrap="none" lIns="0" tIns="0" rIns="0" bIns="0">
              <a:spAutoFit/>
            </a:bodyPr>
            <a:lstStyle/>
            <a:p>
              <a:pPr>
                <a:defRPr/>
              </a:pPr>
              <a:r>
                <a:rPr lang="en-US" sz="1600">
                  <a:solidFill>
                    <a:srgbClr val="FF0000"/>
                  </a:solidFill>
                  <a:latin typeface="Times New Roman"/>
                  <a:ea typeface="黑体"/>
                </a:rPr>
                <a:t> </a:t>
              </a:r>
              <a:endParaRPr lang="en-US" sz="2000" b="0">
                <a:latin typeface="Arial"/>
                <a:ea typeface="黑体"/>
              </a:endParaRPr>
            </a:p>
          </p:txBody>
        </p:sp>
        <p:sp>
          <p:nvSpPr>
            <p:cNvPr id="434258" name="Rectangle 82"/>
            <p:cNvSpPr>
              <a:spLocks noChangeArrowheads="1"/>
            </p:cNvSpPr>
            <p:nvPr/>
          </p:nvSpPr>
          <p:spPr bwMode="auto">
            <a:xfrm>
              <a:off x="3304" y="1795"/>
              <a:ext cx="201" cy="168"/>
            </a:xfrm>
            <a:prstGeom prst="rect">
              <a:avLst/>
            </a:prstGeom>
            <a:noFill/>
            <a:ln>
              <a:noFill/>
            </a:ln>
          </p:spPr>
          <p:txBody>
            <a:bodyPr/>
            <a:lstStyle/>
            <a:p>
              <a:pPr>
                <a:defRPr/>
              </a:pPr>
              <a:endParaRPr lang="zh-CN"/>
            </a:p>
          </p:txBody>
        </p:sp>
        <p:sp>
          <p:nvSpPr>
            <p:cNvPr id="434259" name="Rectangle 83"/>
            <p:cNvSpPr>
              <a:spLocks noChangeArrowheads="1"/>
            </p:cNvSpPr>
            <p:nvPr/>
          </p:nvSpPr>
          <p:spPr bwMode="auto">
            <a:xfrm>
              <a:off x="3346" y="1800"/>
              <a:ext cx="170" cy="154"/>
            </a:xfrm>
            <a:prstGeom prst="rect">
              <a:avLst/>
            </a:prstGeom>
            <a:noFill/>
            <a:ln>
              <a:noFill/>
            </a:ln>
          </p:spPr>
          <p:txBody>
            <a:bodyPr wrap="none" lIns="0" tIns="0" rIns="0" bIns="0">
              <a:spAutoFit/>
            </a:bodyPr>
            <a:lstStyle/>
            <a:p>
              <a:pPr>
                <a:defRPr/>
              </a:pPr>
              <a:r>
                <a:rPr lang="en-US" sz="1600">
                  <a:solidFill>
                    <a:srgbClr val="FF0000"/>
                  </a:solidFill>
                  <a:latin typeface="Times New Roman"/>
                  <a:ea typeface="黑体"/>
                </a:rPr>
                <a:t>CP</a:t>
              </a:r>
              <a:endParaRPr lang="en-US" sz="2000" b="0">
                <a:latin typeface="Arial"/>
                <a:ea typeface="黑体"/>
              </a:endParaRPr>
            </a:p>
          </p:txBody>
        </p:sp>
        <p:sp>
          <p:nvSpPr>
            <p:cNvPr id="434260" name="Rectangle 84"/>
            <p:cNvSpPr>
              <a:spLocks noChangeArrowheads="1"/>
            </p:cNvSpPr>
            <p:nvPr/>
          </p:nvSpPr>
          <p:spPr bwMode="auto">
            <a:xfrm>
              <a:off x="3518" y="1800"/>
              <a:ext cx="32" cy="154"/>
            </a:xfrm>
            <a:prstGeom prst="rect">
              <a:avLst/>
            </a:prstGeom>
            <a:noFill/>
            <a:ln>
              <a:noFill/>
            </a:ln>
          </p:spPr>
          <p:txBody>
            <a:bodyPr wrap="none" lIns="0" tIns="0" rIns="0" bIns="0">
              <a:spAutoFit/>
            </a:bodyPr>
            <a:lstStyle/>
            <a:p>
              <a:pPr>
                <a:defRPr/>
              </a:pPr>
              <a:r>
                <a:rPr lang="en-US" sz="1600">
                  <a:solidFill>
                    <a:srgbClr val="FF0000"/>
                  </a:solidFill>
                  <a:latin typeface="Times New Roman"/>
                  <a:ea typeface="黑体"/>
                </a:rPr>
                <a:t> </a:t>
              </a:r>
              <a:endParaRPr lang="en-US" sz="2000" b="0">
                <a:latin typeface="Arial"/>
                <a:ea typeface="黑体"/>
              </a:endParaRPr>
            </a:p>
          </p:txBody>
        </p:sp>
      </p:grpSp>
      <p:sp>
        <p:nvSpPr>
          <p:cNvPr id="434261" name="Rectangle 85"/>
          <p:cNvSpPr>
            <a:spLocks noChangeArrowheads="1"/>
          </p:cNvSpPr>
          <p:nvPr/>
        </p:nvSpPr>
        <p:spPr bwMode="auto">
          <a:xfrm>
            <a:off x="7867649" y="4259263"/>
            <a:ext cx="34925" cy="168275"/>
          </a:xfrm>
          <a:prstGeom prst="rect">
            <a:avLst/>
          </a:prstGeom>
          <a:noFill/>
          <a:ln>
            <a:noFill/>
          </a:ln>
        </p:spPr>
        <p:txBody>
          <a:bodyPr wrap="none" lIns="0" tIns="0" rIns="0" bIns="0">
            <a:spAutoFit/>
          </a:bodyPr>
          <a:lstStyle/>
          <a:p>
            <a:pPr>
              <a:defRPr/>
            </a:pPr>
            <a:r>
              <a:rPr lang="en-US" sz="1100">
                <a:solidFill>
                  <a:srgbClr val="000000"/>
                </a:solidFill>
                <a:latin typeface="Times New Roman"/>
                <a:ea typeface="黑体"/>
              </a:rPr>
              <a:t> </a:t>
            </a:r>
            <a:endParaRPr lang="en-US" sz="2000" b="0">
              <a:latin typeface="Arial"/>
              <a:ea typeface="黑体"/>
            </a:endParaRPr>
          </a:p>
        </p:txBody>
      </p:sp>
      <p:grpSp>
        <p:nvGrpSpPr>
          <p:cNvPr id="434262" name="Group 86"/>
          <p:cNvGrpSpPr/>
          <p:nvPr/>
        </p:nvGrpSpPr>
        <p:grpSpPr bwMode="auto">
          <a:xfrm>
            <a:off x="5418138" y="1268413"/>
            <a:ext cx="1890712" cy="520700"/>
            <a:chOff x="3704" y="829"/>
            <a:chExt cx="1191" cy="328"/>
          </a:xfrm>
        </p:grpSpPr>
        <p:sp>
          <p:nvSpPr>
            <p:cNvPr id="434263" name="Line 87"/>
            <p:cNvSpPr>
              <a:spLocks noChangeShapeType="1"/>
            </p:cNvSpPr>
            <p:nvPr/>
          </p:nvSpPr>
          <p:spPr bwMode="auto">
            <a:xfrm flipV="1">
              <a:off x="3807" y="990"/>
              <a:ext cx="1" cy="167"/>
            </a:xfrm>
            <a:prstGeom prst="line">
              <a:avLst/>
            </a:prstGeom>
            <a:noFill/>
            <a:ln w="14288">
              <a:solidFill>
                <a:srgbClr val="000000"/>
              </a:solidFill>
              <a:round/>
              <a:headEnd/>
              <a:tailEnd/>
            </a:ln>
          </p:spPr>
          <p:txBody>
            <a:bodyPr/>
            <a:lstStyle/>
            <a:p>
              <a:pPr>
                <a:defRPr/>
              </a:pPr>
              <a:endParaRPr lang="zh-CN"/>
            </a:p>
          </p:txBody>
        </p:sp>
        <p:sp>
          <p:nvSpPr>
            <p:cNvPr id="434264" name="Rectangle 88"/>
            <p:cNvSpPr>
              <a:spLocks noChangeArrowheads="1"/>
            </p:cNvSpPr>
            <p:nvPr/>
          </p:nvSpPr>
          <p:spPr bwMode="auto">
            <a:xfrm>
              <a:off x="4636" y="994"/>
              <a:ext cx="36" cy="163"/>
            </a:xfrm>
            <a:prstGeom prst="rect">
              <a:avLst/>
            </a:prstGeom>
            <a:solidFill>
              <a:srgbClr val="FF00FF"/>
            </a:solidFill>
            <a:ln>
              <a:noFill/>
            </a:ln>
          </p:spPr>
          <p:txBody>
            <a:bodyPr/>
            <a:lstStyle/>
            <a:p>
              <a:pPr>
                <a:defRPr/>
              </a:pPr>
              <a:endParaRPr lang="zh-CN"/>
            </a:p>
          </p:txBody>
        </p:sp>
        <p:sp>
          <p:nvSpPr>
            <p:cNvPr id="434265" name="Rectangle 89"/>
            <p:cNvSpPr>
              <a:spLocks noChangeArrowheads="1"/>
            </p:cNvSpPr>
            <p:nvPr/>
          </p:nvSpPr>
          <p:spPr bwMode="auto">
            <a:xfrm>
              <a:off x="4424" y="994"/>
              <a:ext cx="36" cy="163"/>
            </a:xfrm>
            <a:prstGeom prst="rect">
              <a:avLst/>
            </a:prstGeom>
            <a:solidFill>
              <a:srgbClr val="FF00FF"/>
            </a:solidFill>
            <a:ln>
              <a:noFill/>
            </a:ln>
          </p:spPr>
          <p:txBody>
            <a:bodyPr/>
            <a:lstStyle/>
            <a:p>
              <a:pPr>
                <a:defRPr/>
              </a:pPr>
              <a:endParaRPr lang="zh-CN"/>
            </a:p>
          </p:txBody>
        </p:sp>
        <p:sp>
          <p:nvSpPr>
            <p:cNvPr id="434266" name="Rectangle 90"/>
            <p:cNvSpPr>
              <a:spLocks noChangeArrowheads="1"/>
            </p:cNvSpPr>
            <p:nvPr/>
          </p:nvSpPr>
          <p:spPr bwMode="auto">
            <a:xfrm>
              <a:off x="4212" y="994"/>
              <a:ext cx="36" cy="163"/>
            </a:xfrm>
            <a:prstGeom prst="rect">
              <a:avLst/>
            </a:prstGeom>
            <a:solidFill>
              <a:srgbClr val="FF00FF"/>
            </a:solidFill>
            <a:ln>
              <a:noFill/>
            </a:ln>
          </p:spPr>
          <p:txBody>
            <a:bodyPr/>
            <a:lstStyle/>
            <a:p>
              <a:pPr>
                <a:defRPr/>
              </a:pPr>
              <a:endParaRPr lang="zh-CN"/>
            </a:p>
          </p:txBody>
        </p:sp>
        <p:sp>
          <p:nvSpPr>
            <p:cNvPr id="434267" name="Rectangle 91"/>
            <p:cNvSpPr>
              <a:spLocks noChangeArrowheads="1"/>
            </p:cNvSpPr>
            <p:nvPr/>
          </p:nvSpPr>
          <p:spPr bwMode="auto">
            <a:xfrm>
              <a:off x="4001" y="994"/>
              <a:ext cx="37" cy="163"/>
            </a:xfrm>
            <a:prstGeom prst="rect">
              <a:avLst/>
            </a:prstGeom>
            <a:solidFill>
              <a:srgbClr val="FF00FF"/>
            </a:solidFill>
            <a:ln>
              <a:noFill/>
            </a:ln>
          </p:spPr>
          <p:txBody>
            <a:bodyPr/>
            <a:lstStyle/>
            <a:p>
              <a:pPr>
                <a:defRPr/>
              </a:pPr>
              <a:endParaRPr lang="zh-CN"/>
            </a:p>
          </p:txBody>
        </p:sp>
        <p:sp>
          <p:nvSpPr>
            <p:cNvPr id="434268" name="Rectangle 92"/>
            <p:cNvSpPr>
              <a:spLocks noChangeArrowheads="1"/>
            </p:cNvSpPr>
            <p:nvPr/>
          </p:nvSpPr>
          <p:spPr bwMode="auto">
            <a:xfrm>
              <a:off x="4632" y="977"/>
              <a:ext cx="205" cy="36"/>
            </a:xfrm>
            <a:prstGeom prst="rect">
              <a:avLst/>
            </a:prstGeom>
            <a:solidFill>
              <a:srgbClr val="FF00FF"/>
            </a:solidFill>
            <a:ln>
              <a:noFill/>
            </a:ln>
          </p:spPr>
          <p:txBody>
            <a:bodyPr/>
            <a:lstStyle/>
            <a:p>
              <a:pPr>
                <a:defRPr/>
              </a:pPr>
              <a:endParaRPr lang="zh-CN"/>
            </a:p>
          </p:txBody>
        </p:sp>
        <p:sp>
          <p:nvSpPr>
            <p:cNvPr id="434269" name="Rectangle 93"/>
            <p:cNvSpPr>
              <a:spLocks noChangeArrowheads="1"/>
            </p:cNvSpPr>
            <p:nvPr/>
          </p:nvSpPr>
          <p:spPr bwMode="auto">
            <a:xfrm>
              <a:off x="4818" y="990"/>
              <a:ext cx="37" cy="95"/>
            </a:xfrm>
            <a:prstGeom prst="rect">
              <a:avLst/>
            </a:prstGeom>
            <a:solidFill>
              <a:srgbClr val="FF00FF"/>
            </a:solidFill>
            <a:ln>
              <a:noFill/>
            </a:ln>
          </p:spPr>
          <p:txBody>
            <a:bodyPr/>
            <a:lstStyle/>
            <a:p>
              <a:pPr>
                <a:defRPr/>
              </a:pPr>
              <a:endParaRPr lang="zh-CN"/>
            </a:p>
          </p:txBody>
        </p:sp>
        <p:sp>
          <p:nvSpPr>
            <p:cNvPr id="434270" name="Rectangle 94"/>
            <p:cNvSpPr>
              <a:spLocks noChangeArrowheads="1"/>
            </p:cNvSpPr>
            <p:nvPr/>
          </p:nvSpPr>
          <p:spPr bwMode="auto">
            <a:xfrm>
              <a:off x="4780" y="1067"/>
              <a:ext cx="115" cy="37"/>
            </a:xfrm>
            <a:prstGeom prst="rect">
              <a:avLst/>
            </a:prstGeom>
            <a:solidFill>
              <a:srgbClr val="FF00FF"/>
            </a:solidFill>
            <a:ln>
              <a:noFill/>
            </a:ln>
          </p:spPr>
          <p:txBody>
            <a:bodyPr/>
            <a:lstStyle/>
            <a:p>
              <a:pPr>
                <a:defRPr/>
              </a:pPr>
              <a:endParaRPr lang="zh-CN"/>
            </a:p>
          </p:txBody>
        </p:sp>
        <p:sp>
          <p:nvSpPr>
            <p:cNvPr id="434271" name="Rectangle 95"/>
            <p:cNvSpPr>
              <a:spLocks noChangeArrowheads="1"/>
            </p:cNvSpPr>
            <p:nvPr/>
          </p:nvSpPr>
          <p:spPr bwMode="auto">
            <a:xfrm>
              <a:off x="3704" y="829"/>
              <a:ext cx="200" cy="167"/>
            </a:xfrm>
            <a:prstGeom prst="rect">
              <a:avLst/>
            </a:prstGeom>
            <a:noFill/>
            <a:ln>
              <a:noFill/>
            </a:ln>
          </p:spPr>
          <p:txBody>
            <a:bodyPr/>
            <a:lstStyle/>
            <a:p>
              <a:pPr>
                <a:defRPr/>
              </a:pPr>
              <a:endParaRPr lang="zh-CN"/>
            </a:p>
          </p:txBody>
        </p:sp>
        <p:sp>
          <p:nvSpPr>
            <p:cNvPr id="434272" name="Rectangle 96"/>
            <p:cNvSpPr>
              <a:spLocks noChangeArrowheads="1"/>
            </p:cNvSpPr>
            <p:nvPr/>
          </p:nvSpPr>
          <p:spPr bwMode="auto">
            <a:xfrm>
              <a:off x="3798" y="833"/>
              <a:ext cx="64" cy="154"/>
            </a:xfrm>
            <a:prstGeom prst="rect">
              <a:avLst/>
            </a:prstGeom>
            <a:noFill/>
            <a:ln>
              <a:noFill/>
            </a:ln>
          </p:spPr>
          <p:txBody>
            <a:bodyPr wrap="none" lIns="0" tIns="0" rIns="0" bIns="0">
              <a:spAutoFit/>
            </a:bodyPr>
            <a:lstStyle/>
            <a:p>
              <a:pPr>
                <a:defRPr/>
              </a:pPr>
              <a:r>
                <a:rPr lang="en-US" sz="1600">
                  <a:solidFill>
                    <a:srgbClr val="FF0000"/>
                  </a:solidFill>
                  <a:latin typeface="楷体_GB2312"/>
                  <a:ea typeface="楷体_GB2312"/>
                </a:rPr>
                <a:t>1</a:t>
              </a:r>
              <a:endParaRPr lang="en-US" sz="2000" b="0">
                <a:latin typeface="楷体_GB2312"/>
                <a:ea typeface="楷体_GB2312"/>
              </a:endParaRPr>
            </a:p>
          </p:txBody>
        </p:sp>
        <p:sp>
          <p:nvSpPr>
            <p:cNvPr id="434273" name="Rectangle 97"/>
            <p:cNvSpPr>
              <a:spLocks noChangeArrowheads="1"/>
            </p:cNvSpPr>
            <p:nvPr/>
          </p:nvSpPr>
          <p:spPr bwMode="auto">
            <a:xfrm>
              <a:off x="3847" y="833"/>
              <a:ext cx="65" cy="154"/>
            </a:xfrm>
            <a:prstGeom prst="rect">
              <a:avLst/>
            </a:prstGeom>
            <a:noFill/>
            <a:ln>
              <a:noFill/>
            </a:ln>
          </p:spPr>
          <p:txBody>
            <a:bodyPr wrap="none" lIns="0" tIns="0" rIns="0" bIns="0">
              <a:spAutoFit/>
            </a:bodyPr>
            <a:lstStyle/>
            <a:p>
              <a:pPr>
                <a:defRPr/>
              </a:pPr>
              <a:r>
                <a:rPr lang="en-US" sz="1600">
                  <a:solidFill>
                    <a:srgbClr val="FF0000"/>
                  </a:solidFill>
                  <a:latin typeface="楷体_GB2312"/>
                  <a:ea typeface="楷体_GB2312"/>
                </a:rPr>
                <a:t> </a:t>
              </a:r>
              <a:endParaRPr lang="en-US" sz="2000" b="0">
                <a:latin typeface="楷体_GB2312"/>
                <a:ea typeface="楷体_GB2312"/>
              </a:endParaRPr>
            </a:p>
          </p:txBody>
        </p:sp>
        <p:sp>
          <p:nvSpPr>
            <p:cNvPr id="434274" name="Rectangle 98"/>
            <p:cNvSpPr>
              <a:spLocks noChangeArrowheads="1"/>
            </p:cNvSpPr>
            <p:nvPr/>
          </p:nvSpPr>
          <p:spPr bwMode="auto">
            <a:xfrm>
              <a:off x="3821" y="842"/>
              <a:ext cx="715" cy="154"/>
            </a:xfrm>
            <a:prstGeom prst="rect">
              <a:avLst/>
            </a:prstGeom>
            <a:noFill/>
            <a:ln>
              <a:noFill/>
            </a:ln>
          </p:spPr>
          <p:txBody>
            <a:bodyPr wrap="none" lIns="0" tIns="0" rIns="0" bIns="0">
              <a:spAutoFit/>
            </a:bodyPr>
            <a:lstStyle/>
            <a:p>
              <a:pPr>
                <a:defRPr/>
              </a:pPr>
              <a:r>
                <a:rPr lang="en-US" sz="1600">
                  <a:solidFill>
                    <a:srgbClr val="FF0000"/>
                  </a:solidFill>
                  <a:latin typeface="楷体_GB2312"/>
                  <a:ea typeface="楷体_GB2312"/>
                </a:rPr>
                <a:t>  1   1   1</a:t>
              </a:r>
              <a:endParaRPr lang="en-US" sz="2000" b="0">
                <a:latin typeface="楷体_GB2312"/>
                <a:ea typeface="楷体_GB2312"/>
              </a:endParaRPr>
            </a:p>
          </p:txBody>
        </p:sp>
      </p:grpSp>
      <p:sp>
        <p:nvSpPr>
          <p:cNvPr id="434282" name="Rectangle 106"/>
          <p:cNvSpPr>
            <a:spLocks noChangeArrowheads="1"/>
          </p:cNvSpPr>
          <p:nvPr/>
        </p:nvSpPr>
        <p:spPr bwMode="auto">
          <a:xfrm>
            <a:off x="8466138" y="2505074"/>
            <a:ext cx="50800" cy="244475"/>
          </a:xfrm>
          <a:prstGeom prst="rect">
            <a:avLst/>
          </a:prstGeom>
          <a:noFill/>
          <a:ln>
            <a:noFill/>
          </a:ln>
        </p:spPr>
        <p:txBody>
          <a:bodyPr wrap="none" lIns="0" tIns="0" rIns="0" bIns="0">
            <a:spAutoFit/>
          </a:bodyPr>
          <a:lstStyle/>
          <a:p>
            <a:pPr>
              <a:defRPr/>
            </a:pPr>
            <a:r>
              <a:rPr lang="en-US" sz="1600">
                <a:solidFill>
                  <a:srgbClr val="000000"/>
                </a:solidFill>
                <a:latin typeface="Times New Roman"/>
                <a:ea typeface="黑体"/>
              </a:rPr>
              <a:t> </a:t>
            </a:r>
            <a:endParaRPr lang="en-US" sz="2000" b="0">
              <a:latin typeface="Arial"/>
              <a:ea typeface="黑体"/>
            </a:endParaRPr>
          </a:p>
        </p:txBody>
      </p:sp>
      <p:sp>
        <p:nvSpPr>
          <p:cNvPr id="434284" name="Rectangle 108"/>
          <p:cNvSpPr>
            <a:spLocks noChangeArrowheads="1"/>
          </p:cNvSpPr>
          <p:nvPr/>
        </p:nvSpPr>
        <p:spPr bwMode="auto">
          <a:xfrm>
            <a:off x="638175" y="1582738"/>
            <a:ext cx="3063875" cy="4906962"/>
          </a:xfrm>
          <a:prstGeom prst="rect">
            <a:avLst/>
          </a:prstGeom>
          <a:solidFill>
            <a:srgbClr val="FFFFFF"/>
          </a:solidFill>
          <a:ln>
            <a:noFill/>
          </a:ln>
          <a:effectLst/>
        </p:spPr>
        <p:txBody>
          <a:bodyPr wrap="none" anchor="ctr"/>
          <a:lstStyle/>
          <a:p>
            <a:pPr>
              <a:defRPr/>
            </a:pPr>
            <a:endParaRPr lang="zh-CN"/>
          </a:p>
        </p:txBody>
      </p:sp>
      <p:sp>
        <p:nvSpPr>
          <p:cNvPr id="434285" name="Text Box 109"/>
          <p:cNvSpPr txBox="1">
            <a:spLocks noChangeArrowheads="1"/>
          </p:cNvSpPr>
          <p:nvPr/>
        </p:nvSpPr>
        <p:spPr bwMode="auto">
          <a:xfrm>
            <a:off x="685800" y="1792288"/>
            <a:ext cx="2497138" cy="457200"/>
          </a:xfrm>
          <a:prstGeom prst="rect">
            <a:avLst/>
          </a:prstGeom>
          <a:noFill/>
          <a:ln>
            <a:noFill/>
          </a:ln>
          <a:effectLst/>
        </p:spPr>
        <p:txBody>
          <a:bodyPr anchor="ctr">
            <a:spAutoFit/>
          </a:bodyPr>
          <a:lstStyle/>
          <a:p>
            <a:pPr algn="l">
              <a:spcBef>
                <a:spcPts val="0"/>
              </a:spcBef>
              <a:defRPr/>
            </a:pPr>
            <a:r>
              <a:rPr lang="en-US" i="1">
                <a:solidFill>
                  <a:srgbClr val="000099"/>
                </a:solidFill>
                <a:latin typeface="Times New Roman"/>
                <a:ea typeface="黑体"/>
              </a:rPr>
              <a:t>Q</a:t>
            </a:r>
            <a:r>
              <a:rPr lang="en-US" i="1" baseline="-25000">
                <a:solidFill>
                  <a:srgbClr val="000099"/>
                </a:solidFill>
                <a:latin typeface="Times New Roman"/>
                <a:ea typeface="黑体"/>
              </a:rPr>
              <a:t>3</a:t>
            </a:r>
            <a:r>
              <a:rPr lang="en-US" i="1">
                <a:solidFill>
                  <a:srgbClr val="000099"/>
                </a:solidFill>
                <a:latin typeface="Times New Roman"/>
                <a:ea typeface="黑体"/>
              </a:rPr>
              <a:t>   Q</a:t>
            </a:r>
            <a:r>
              <a:rPr lang="en-US" i="1" baseline="-25000">
                <a:solidFill>
                  <a:srgbClr val="000099"/>
                </a:solidFill>
                <a:latin typeface="Times New Roman"/>
                <a:ea typeface="黑体"/>
              </a:rPr>
              <a:t>2   </a:t>
            </a:r>
            <a:r>
              <a:rPr lang="en-US" i="1">
                <a:solidFill>
                  <a:srgbClr val="000099"/>
                </a:solidFill>
                <a:latin typeface="Times New Roman"/>
                <a:ea typeface="黑体"/>
              </a:rPr>
              <a:t>  Q</a:t>
            </a:r>
            <a:r>
              <a:rPr lang="en-US" i="1" baseline="-25000">
                <a:solidFill>
                  <a:srgbClr val="000099"/>
                </a:solidFill>
                <a:latin typeface="Times New Roman"/>
                <a:ea typeface="黑体"/>
              </a:rPr>
              <a:t>1</a:t>
            </a:r>
            <a:r>
              <a:rPr lang="en-US" i="1">
                <a:solidFill>
                  <a:srgbClr val="000099"/>
                </a:solidFill>
                <a:latin typeface="Times New Roman"/>
                <a:ea typeface="黑体"/>
              </a:rPr>
              <a:t>    Q</a:t>
            </a:r>
            <a:r>
              <a:rPr lang="en-US" i="1" baseline="-25000">
                <a:solidFill>
                  <a:srgbClr val="000099"/>
                </a:solidFill>
                <a:latin typeface="Times New Roman"/>
                <a:ea typeface="黑体"/>
              </a:rPr>
              <a:t>0</a:t>
            </a:r>
            <a:endParaRPr lang="en-US" i="1">
              <a:solidFill>
                <a:srgbClr val="000099"/>
              </a:solidFill>
              <a:latin typeface="Times New Roman"/>
              <a:ea typeface="黑体"/>
            </a:endParaRPr>
          </a:p>
        </p:txBody>
      </p:sp>
      <p:sp>
        <p:nvSpPr>
          <p:cNvPr id="434286" name="Line 110"/>
          <p:cNvSpPr>
            <a:spLocks noChangeShapeType="1"/>
          </p:cNvSpPr>
          <p:nvPr/>
        </p:nvSpPr>
        <p:spPr bwMode="auto">
          <a:xfrm>
            <a:off x="688975" y="2366963"/>
            <a:ext cx="2212975" cy="0"/>
          </a:xfrm>
          <a:prstGeom prst="line">
            <a:avLst/>
          </a:prstGeom>
          <a:noFill/>
          <a:ln w="57150">
            <a:solidFill>
              <a:srgbClr val="000099"/>
            </a:solidFill>
            <a:round/>
            <a:headEnd/>
            <a:tailEnd/>
          </a:ln>
          <a:effectLst/>
        </p:spPr>
        <p:txBody>
          <a:bodyPr anchor="ctr">
            <a:spAutoFit/>
          </a:bodyPr>
          <a:lstStyle/>
          <a:p>
            <a:pPr>
              <a:defRPr/>
            </a:pPr>
            <a:endParaRPr lang="zh-CN"/>
          </a:p>
        </p:txBody>
      </p:sp>
      <p:sp>
        <p:nvSpPr>
          <p:cNvPr id="434287" name="Text Box 111"/>
          <p:cNvSpPr txBox="1">
            <a:spLocks noChangeArrowheads="1"/>
          </p:cNvSpPr>
          <p:nvPr/>
        </p:nvSpPr>
        <p:spPr bwMode="auto">
          <a:xfrm>
            <a:off x="688975" y="4157663"/>
            <a:ext cx="2251075" cy="457200"/>
          </a:xfrm>
          <a:prstGeom prst="rect">
            <a:avLst/>
          </a:prstGeom>
          <a:noFill/>
          <a:ln>
            <a:noFill/>
          </a:ln>
          <a:effectLst/>
        </p:spPr>
        <p:txBody>
          <a:bodyPr anchor="ctr">
            <a:spAutoFit/>
          </a:bodyPr>
          <a:lstStyle/>
          <a:p>
            <a:pPr algn="l">
              <a:spcBef>
                <a:spcPts val="0"/>
              </a:spcBef>
              <a:defRPr/>
            </a:pPr>
            <a:r>
              <a:rPr lang="en-US">
                <a:solidFill>
                  <a:srgbClr val="000099"/>
                </a:solidFill>
                <a:latin typeface="黑体"/>
                <a:ea typeface="黑体"/>
              </a:rPr>
              <a:t>1   1   0   0</a:t>
            </a:r>
            <a:endParaRPr/>
          </a:p>
        </p:txBody>
      </p:sp>
      <p:sp>
        <p:nvSpPr>
          <p:cNvPr id="434288" name="Text Box 112"/>
          <p:cNvSpPr txBox="1">
            <a:spLocks noChangeArrowheads="1"/>
          </p:cNvSpPr>
          <p:nvPr/>
        </p:nvSpPr>
        <p:spPr bwMode="auto">
          <a:xfrm>
            <a:off x="688975" y="2365375"/>
            <a:ext cx="2381250" cy="457200"/>
          </a:xfrm>
          <a:prstGeom prst="rect">
            <a:avLst/>
          </a:prstGeom>
          <a:noFill/>
          <a:ln>
            <a:noFill/>
          </a:ln>
          <a:effectLst/>
        </p:spPr>
        <p:txBody>
          <a:bodyPr anchor="ctr">
            <a:spAutoFit/>
          </a:bodyPr>
          <a:lstStyle/>
          <a:p>
            <a:pPr algn="l">
              <a:spcBef>
                <a:spcPts val="0"/>
              </a:spcBef>
              <a:defRPr/>
            </a:pPr>
            <a:r>
              <a:rPr lang="en-US">
                <a:solidFill>
                  <a:srgbClr val="000099"/>
                </a:solidFill>
                <a:latin typeface="黑体"/>
                <a:ea typeface="黑体"/>
              </a:rPr>
              <a:t>0   1   1   1</a:t>
            </a:r>
            <a:endParaRPr/>
          </a:p>
        </p:txBody>
      </p:sp>
      <p:sp>
        <p:nvSpPr>
          <p:cNvPr id="434289" name="Text Box 113"/>
          <p:cNvSpPr txBox="1">
            <a:spLocks noChangeArrowheads="1"/>
          </p:cNvSpPr>
          <p:nvPr/>
        </p:nvSpPr>
        <p:spPr bwMode="auto">
          <a:xfrm>
            <a:off x="688975" y="2716213"/>
            <a:ext cx="2197100" cy="457200"/>
          </a:xfrm>
          <a:prstGeom prst="rect">
            <a:avLst/>
          </a:prstGeom>
          <a:noFill/>
          <a:ln>
            <a:noFill/>
          </a:ln>
          <a:effectLst/>
        </p:spPr>
        <p:txBody>
          <a:bodyPr anchor="ctr">
            <a:spAutoFit/>
          </a:bodyPr>
          <a:lstStyle/>
          <a:p>
            <a:pPr algn="l">
              <a:spcBef>
                <a:spcPts val="0"/>
              </a:spcBef>
              <a:defRPr/>
            </a:pPr>
            <a:r>
              <a:rPr lang="en-US">
                <a:solidFill>
                  <a:srgbClr val="000099"/>
                </a:solidFill>
                <a:latin typeface="黑体"/>
                <a:ea typeface="黑体"/>
              </a:rPr>
              <a:t>1   0   0   0</a:t>
            </a:r>
            <a:endParaRPr/>
          </a:p>
        </p:txBody>
      </p:sp>
      <p:sp>
        <p:nvSpPr>
          <p:cNvPr id="434290" name="Text Box 114"/>
          <p:cNvSpPr txBox="1">
            <a:spLocks noChangeArrowheads="1"/>
          </p:cNvSpPr>
          <p:nvPr/>
        </p:nvSpPr>
        <p:spPr bwMode="auto">
          <a:xfrm>
            <a:off x="688975" y="3067050"/>
            <a:ext cx="2419350" cy="457200"/>
          </a:xfrm>
          <a:prstGeom prst="rect">
            <a:avLst/>
          </a:prstGeom>
          <a:noFill/>
          <a:ln>
            <a:noFill/>
          </a:ln>
          <a:effectLst/>
        </p:spPr>
        <p:txBody>
          <a:bodyPr anchor="ctr">
            <a:spAutoFit/>
          </a:bodyPr>
          <a:lstStyle/>
          <a:p>
            <a:pPr algn="l">
              <a:spcBef>
                <a:spcPts val="0"/>
              </a:spcBef>
              <a:defRPr/>
            </a:pPr>
            <a:r>
              <a:rPr lang="en-US">
                <a:solidFill>
                  <a:srgbClr val="000099"/>
                </a:solidFill>
                <a:latin typeface="黑体"/>
                <a:ea typeface="黑体"/>
              </a:rPr>
              <a:t>1   0   0   1</a:t>
            </a:r>
            <a:endParaRPr/>
          </a:p>
        </p:txBody>
      </p:sp>
      <p:sp>
        <p:nvSpPr>
          <p:cNvPr id="434291" name="Text Box 115"/>
          <p:cNvSpPr txBox="1">
            <a:spLocks noChangeArrowheads="1"/>
          </p:cNvSpPr>
          <p:nvPr/>
        </p:nvSpPr>
        <p:spPr bwMode="auto">
          <a:xfrm>
            <a:off x="688975" y="3417888"/>
            <a:ext cx="2371725" cy="457200"/>
          </a:xfrm>
          <a:prstGeom prst="rect">
            <a:avLst/>
          </a:prstGeom>
          <a:noFill/>
          <a:ln>
            <a:noFill/>
          </a:ln>
          <a:effectLst/>
        </p:spPr>
        <p:txBody>
          <a:bodyPr anchor="ctr">
            <a:spAutoFit/>
          </a:bodyPr>
          <a:lstStyle/>
          <a:p>
            <a:pPr algn="l">
              <a:spcBef>
                <a:spcPts val="0"/>
              </a:spcBef>
              <a:defRPr/>
            </a:pPr>
            <a:r>
              <a:rPr lang="en-US">
                <a:solidFill>
                  <a:srgbClr val="000099"/>
                </a:solidFill>
                <a:latin typeface="黑体"/>
                <a:ea typeface="黑体"/>
              </a:rPr>
              <a:t>1   0   1   0</a:t>
            </a:r>
            <a:endParaRPr/>
          </a:p>
        </p:txBody>
      </p:sp>
      <p:sp>
        <p:nvSpPr>
          <p:cNvPr id="434292" name="Text Box 116"/>
          <p:cNvSpPr txBox="1">
            <a:spLocks noChangeArrowheads="1"/>
          </p:cNvSpPr>
          <p:nvPr/>
        </p:nvSpPr>
        <p:spPr bwMode="auto">
          <a:xfrm>
            <a:off x="688975" y="3767138"/>
            <a:ext cx="2382838" cy="457200"/>
          </a:xfrm>
          <a:prstGeom prst="rect">
            <a:avLst/>
          </a:prstGeom>
          <a:noFill/>
          <a:ln>
            <a:noFill/>
          </a:ln>
          <a:effectLst/>
        </p:spPr>
        <p:txBody>
          <a:bodyPr anchor="ctr">
            <a:spAutoFit/>
          </a:bodyPr>
          <a:lstStyle/>
          <a:p>
            <a:pPr algn="l">
              <a:spcBef>
                <a:spcPts val="0"/>
              </a:spcBef>
              <a:defRPr/>
            </a:pPr>
            <a:r>
              <a:rPr lang="en-US">
                <a:solidFill>
                  <a:srgbClr val="000099"/>
                </a:solidFill>
                <a:latin typeface="黑体"/>
                <a:ea typeface="黑体"/>
              </a:rPr>
              <a:t>1   0   1   1</a:t>
            </a:r>
            <a:endParaRPr/>
          </a:p>
        </p:txBody>
      </p:sp>
      <p:sp>
        <p:nvSpPr>
          <p:cNvPr id="434293" name="Text Box 117"/>
          <p:cNvSpPr txBox="1">
            <a:spLocks noChangeArrowheads="1"/>
          </p:cNvSpPr>
          <p:nvPr/>
        </p:nvSpPr>
        <p:spPr bwMode="auto">
          <a:xfrm>
            <a:off x="688975" y="4518025"/>
            <a:ext cx="2374900" cy="457200"/>
          </a:xfrm>
          <a:prstGeom prst="rect">
            <a:avLst/>
          </a:prstGeom>
          <a:noFill/>
          <a:ln>
            <a:noFill/>
          </a:ln>
          <a:effectLst/>
        </p:spPr>
        <p:txBody>
          <a:bodyPr anchor="ctr">
            <a:spAutoFit/>
          </a:bodyPr>
          <a:lstStyle/>
          <a:p>
            <a:pPr algn="l">
              <a:spcBef>
                <a:spcPts val="0"/>
              </a:spcBef>
              <a:defRPr/>
            </a:pPr>
            <a:r>
              <a:rPr lang="en-US">
                <a:solidFill>
                  <a:srgbClr val="000099"/>
                </a:solidFill>
                <a:latin typeface="黑体"/>
                <a:ea typeface="黑体"/>
              </a:rPr>
              <a:t>1   1   0   1</a:t>
            </a:r>
            <a:endParaRPr/>
          </a:p>
        </p:txBody>
      </p:sp>
      <p:sp>
        <p:nvSpPr>
          <p:cNvPr id="434294" name="Text Box 118"/>
          <p:cNvSpPr txBox="1">
            <a:spLocks noChangeArrowheads="1"/>
          </p:cNvSpPr>
          <p:nvPr/>
        </p:nvSpPr>
        <p:spPr bwMode="auto">
          <a:xfrm>
            <a:off x="688975" y="4878388"/>
            <a:ext cx="2362199" cy="457200"/>
          </a:xfrm>
          <a:prstGeom prst="rect">
            <a:avLst/>
          </a:prstGeom>
          <a:noFill/>
          <a:ln>
            <a:noFill/>
          </a:ln>
          <a:effectLst/>
        </p:spPr>
        <p:txBody>
          <a:bodyPr anchor="ctr">
            <a:spAutoFit/>
          </a:bodyPr>
          <a:lstStyle/>
          <a:p>
            <a:pPr algn="l">
              <a:spcBef>
                <a:spcPts val="0"/>
              </a:spcBef>
              <a:defRPr/>
            </a:pPr>
            <a:r>
              <a:rPr lang="en-US">
                <a:solidFill>
                  <a:srgbClr val="000099"/>
                </a:solidFill>
                <a:latin typeface="黑体"/>
                <a:ea typeface="黑体"/>
              </a:rPr>
              <a:t>1   1   1   0</a:t>
            </a:r>
            <a:endParaRPr/>
          </a:p>
        </p:txBody>
      </p:sp>
      <p:sp>
        <p:nvSpPr>
          <p:cNvPr id="434295" name="Text Box 119"/>
          <p:cNvSpPr txBox="1">
            <a:spLocks noChangeArrowheads="1"/>
          </p:cNvSpPr>
          <p:nvPr/>
        </p:nvSpPr>
        <p:spPr bwMode="auto">
          <a:xfrm>
            <a:off x="688975" y="5257800"/>
            <a:ext cx="2363788" cy="457200"/>
          </a:xfrm>
          <a:prstGeom prst="rect">
            <a:avLst/>
          </a:prstGeom>
          <a:noFill/>
          <a:ln>
            <a:noFill/>
          </a:ln>
          <a:effectLst/>
        </p:spPr>
        <p:txBody>
          <a:bodyPr anchor="ctr">
            <a:spAutoFit/>
          </a:bodyPr>
          <a:lstStyle/>
          <a:p>
            <a:pPr algn="l">
              <a:spcBef>
                <a:spcPts val="0"/>
              </a:spcBef>
              <a:defRPr/>
            </a:pPr>
            <a:r>
              <a:rPr lang="en-US">
                <a:solidFill>
                  <a:srgbClr val="000099"/>
                </a:solidFill>
                <a:latin typeface="黑体"/>
                <a:ea typeface="黑体"/>
              </a:rPr>
              <a:t>1   1   1   1</a:t>
            </a:r>
            <a:endParaRPr/>
          </a:p>
        </p:txBody>
      </p:sp>
      <p:grpSp>
        <p:nvGrpSpPr>
          <p:cNvPr id="434296" name="Group 120"/>
          <p:cNvGrpSpPr/>
          <p:nvPr/>
        </p:nvGrpSpPr>
        <p:grpSpPr bwMode="auto">
          <a:xfrm>
            <a:off x="2857500" y="2636838"/>
            <a:ext cx="328613" cy="2901950"/>
            <a:chOff x="5048" y="1715"/>
            <a:chExt cx="207" cy="1828"/>
          </a:xfrm>
        </p:grpSpPr>
        <p:sp>
          <p:nvSpPr>
            <p:cNvPr id="434297" name="Line 121"/>
            <p:cNvSpPr>
              <a:spLocks noChangeShapeType="1"/>
            </p:cNvSpPr>
            <p:nvPr/>
          </p:nvSpPr>
          <p:spPr bwMode="auto">
            <a:xfrm>
              <a:off x="5070" y="3543"/>
              <a:ext cx="185" cy="0"/>
            </a:xfrm>
            <a:prstGeom prst="line">
              <a:avLst/>
            </a:prstGeom>
            <a:noFill/>
            <a:ln w="38100">
              <a:solidFill>
                <a:schemeClr val="accent2"/>
              </a:solidFill>
              <a:round/>
              <a:headEnd/>
              <a:tailEnd/>
            </a:ln>
            <a:effectLst/>
          </p:spPr>
          <p:txBody>
            <a:bodyPr wrap="none" anchor="ctr"/>
            <a:lstStyle/>
            <a:p>
              <a:pPr>
                <a:defRPr/>
              </a:pPr>
              <a:endParaRPr lang="zh-CN"/>
            </a:p>
          </p:txBody>
        </p:sp>
        <p:sp>
          <p:nvSpPr>
            <p:cNvPr id="434298" name="Line 122"/>
            <p:cNvSpPr>
              <a:spLocks noChangeShapeType="1"/>
            </p:cNvSpPr>
            <p:nvPr/>
          </p:nvSpPr>
          <p:spPr bwMode="auto">
            <a:xfrm flipV="1">
              <a:off x="5245" y="1715"/>
              <a:ext cx="0" cy="1817"/>
            </a:xfrm>
            <a:prstGeom prst="line">
              <a:avLst/>
            </a:prstGeom>
            <a:noFill/>
            <a:ln w="38100">
              <a:solidFill>
                <a:schemeClr val="accent2"/>
              </a:solidFill>
              <a:round/>
              <a:headEnd/>
              <a:tailEnd/>
            </a:ln>
            <a:effectLst/>
          </p:spPr>
          <p:txBody>
            <a:bodyPr wrap="none" anchor="ctr"/>
            <a:lstStyle/>
            <a:p>
              <a:pPr>
                <a:defRPr/>
              </a:pPr>
              <a:endParaRPr lang="zh-CN"/>
            </a:p>
          </p:txBody>
        </p:sp>
        <p:sp>
          <p:nvSpPr>
            <p:cNvPr id="434299" name="Line 123"/>
            <p:cNvSpPr>
              <a:spLocks noChangeShapeType="1"/>
            </p:cNvSpPr>
            <p:nvPr/>
          </p:nvSpPr>
          <p:spPr bwMode="auto">
            <a:xfrm flipH="1">
              <a:off x="5048" y="1729"/>
              <a:ext cx="197" cy="0"/>
            </a:xfrm>
            <a:prstGeom prst="line">
              <a:avLst/>
            </a:prstGeom>
            <a:noFill/>
            <a:ln w="38100">
              <a:solidFill>
                <a:schemeClr val="accent2"/>
              </a:solidFill>
              <a:round/>
              <a:headEnd/>
              <a:tailEnd type="triangle" w="med" len="med"/>
            </a:ln>
            <a:effectLst/>
          </p:spPr>
          <p:txBody>
            <a:bodyPr wrap="none" anchor="ctr"/>
            <a:lstStyle/>
            <a:p>
              <a:pPr>
                <a:defRPr/>
              </a:pPr>
              <a:endParaRPr lang="zh-CN"/>
            </a:p>
          </p:txBody>
        </p:sp>
      </p:grpSp>
      <p:grpSp>
        <p:nvGrpSpPr>
          <p:cNvPr id="434300" name="Group 124"/>
          <p:cNvGrpSpPr/>
          <p:nvPr/>
        </p:nvGrpSpPr>
        <p:grpSpPr bwMode="auto">
          <a:xfrm>
            <a:off x="4284663" y="4149725"/>
            <a:ext cx="4313237" cy="2193925"/>
            <a:chOff x="3042" y="190"/>
            <a:chExt cx="2717" cy="1382"/>
          </a:xfrm>
        </p:grpSpPr>
        <p:sp>
          <p:nvSpPr>
            <p:cNvPr id="434301" name="AutoShape 125"/>
            <p:cNvSpPr>
              <a:spLocks noChangeArrowheads="1"/>
            </p:cNvSpPr>
            <p:nvPr/>
          </p:nvSpPr>
          <p:spPr bwMode="auto">
            <a:xfrm>
              <a:off x="3095" y="190"/>
              <a:ext cx="2665" cy="1382"/>
            </a:xfrm>
            <a:prstGeom prst="roundRect">
              <a:avLst>
                <a:gd name="adj" fmla="val 16667"/>
              </a:avLst>
            </a:prstGeom>
            <a:solidFill>
              <a:schemeClr val="bg1"/>
            </a:solidFill>
            <a:ln>
              <a:noFill/>
            </a:ln>
            <a:effectLst/>
          </p:spPr>
          <p:txBody>
            <a:bodyPr wrap="none" anchor="ctr"/>
            <a:lstStyle/>
            <a:p>
              <a:pPr>
                <a:defRPr/>
              </a:pPr>
              <a:endParaRPr lang="zh-CN"/>
            </a:p>
          </p:txBody>
        </p:sp>
        <p:graphicFrame>
          <p:nvGraphicFramePr>
            <p:cNvPr id="434302" name="Object 126"/>
            <p:cNvGraphicFramePr>
              <a:graphicFrameLocks xmlns:a="http://schemas.openxmlformats.org/drawingml/2006/main" noChangeAspect="1"/>
            </p:cNvGraphicFramePr>
            <p:nvPr/>
          </p:nvGraphicFramePr>
          <p:xfrm>
            <a:off x="3042" y="286"/>
            <a:ext cx="2717" cy="1234"/>
          </p:xfrm>
          <a:graphic>
            <a:graphicData uri="http://schemas.openxmlformats.org/presentationml/2006/ole">
              <p:oleObj name="oleObj" r:id="rId7" imgW="4048125" imgH="1676400" progId="Word.Picture.8">
                <p:embed/>
                <p:pic>
                  <p:nvPicPr>
                    <p:cNvPr id="434302" name="Object 126"/>
                    <p:cNvPicPr/>
                    <p:nvPr/>
                  </p:nvPicPr>
                  <p:blipFill>
                    <a:blip r:embed="rId6"/>
                    <a:stretch/>
                  </p:blipFill>
                  <p:spPr bwMode="auto">
                    <a:xfrm>
                      <a:off x="3042" y="286"/>
                      <a:ext cx="2717" cy="1234"/>
                    </a:xfrm>
                    <a:prstGeom prst="rect">
                      <a:avLst/>
                    </a:prstGeom>
                  </p:spPr>
                </p:pic>
              </p:oleObj>
            </a:graphicData>
          </a:graphic>
        </p:graphicFrame>
      </p:grpSp>
      <p:graphicFrame>
        <p:nvGraphicFramePr>
          <p:cNvPr id="434303" name="Object 127"/>
          <p:cNvGraphicFramePr>
            <a:graphicFrameLocks xmlns:a="http://schemas.openxmlformats.org/drawingml/2006/main" noChangeAspect="1"/>
          </p:cNvGraphicFramePr>
          <p:nvPr/>
        </p:nvGraphicFramePr>
        <p:xfrm>
          <a:off x="4284663" y="3500438"/>
          <a:ext cx="3863975" cy="469900"/>
        </p:xfrm>
        <a:graphic>
          <a:graphicData uri="http://schemas.openxmlformats.org/presentationml/2006/ole">
            <p:oleObj name="oleObj" r:id="rId9" imgW="1815465" imgH="228600" progId="Equation.3">
              <p:embed/>
              <p:pic>
                <p:nvPicPr>
                  <p:cNvPr id="434303" name="Object 127"/>
                  <p:cNvPicPr/>
                  <p:nvPr/>
                </p:nvPicPr>
                <p:blipFill>
                  <a:blip r:embed="rId8"/>
                  <a:stretch/>
                </p:blipFill>
                <p:spPr bwMode="auto">
                  <a:xfrm>
                    <a:off x="4284663" y="3500438"/>
                    <a:ext cx="3863975" cy="469900"/>
                  </a:xfrm>
                  <a:prstGeom prst="rect">
                    <a:avLst/>
                  </a:prstGeom>
                </p:spPr>
              </p:pic>
            </p:oleObj>
          </a:graphicData>
        </a:graphic>
      </p:graphicFrame>
      <p:grpSp>
        <p:nvGrpSpPr>
          <p:cNvPr id="434307" name="Group 131"/>
          <p:cNvGrpSpPr/>
          <p:nvPr/>
        </p:nvGrpSpPr>
        <p:grpSpPr bwMode="auto">
          <a:xfrm>
            <a:off x="7632700" y="2168525"/>
            <a:ext cx="1116013" cy="852488"/>
            <a:chOff x="4921" y="1366"/>
            <a:chExt cx="703" cy="537"/>
          </a:xfrm>
        </p:grpSpPr>
        <p:sp>
          <p:nvSpPr>
            <p:cNvPr id="434276" name="Freeform 100"/>
            <p:cNvSpPr/>
            <p:nvPr/>
          </p:nvSpPr>
          <p:spPr bwMode="auto">
            <a:xfrm flipV="1">
              <a:off x="4921" y="1708"/>
              <a:ext cx="676" cy="34"/>
            </a:xfrm>
            <a:custGeom>
              <a:avLst/>
              <a:gdLst>
                <a:gd name="T0" fmla="*/ 726 w 726"/>
                <a:gd name="T1" fmla="*/ 39 h 39"/>
                <a:gd name="T2" fmla="*/ 726 w 726"/>
                <a:gd name="T3" fmla="*/ 3 h 39"/>
                <a:gd name="T4" fmla="*/ 0 w 726"/>
                <a:gd name="T5" fmla="*/ 0 h 39"/>
                <a:gd name="T6" fmla="*/ 0 w 726"/>
                <a:gd name="T7" fmla="*/ 36 h 39"/>
                <a:gd name="T8" fmla="*/ 726 w 726"/>
                <a:gd name="T9" fmla="*/ 39 h 39"/>
              </a:gdLst>
              <a:ahLst/>
              <a:cxnLst>
                <a:cxn ang="0">
                  <a:pos x="T0" y="T1"/>
                </a:cxn>
                <a:cxn ang="0">
                  <a:pos x="T2" y="T3"/>
                </a:cxn>
                <a:cxn ang="0">
                  <a:pos x="T4" y="T5"/>
                </a:cxn>
                <a:cxn ang="0">
                  <a:pos x="T6" y="T7"/>
                </a:cxn>
                <a:cxn ang="0">
                  <a:pos x="T8" y="T9"/>
                </a:cxn>
              </a:cxnLst>
              <a:rect l="0" t="0" r="r" b="b"/>
              <a:pathLst>
                <a:path w="726" h="39" fill="norm" stroke="1" extrusionOk="0">
                  <a:moveTo>
                    <a:pt x="726" y="39"/>
                  </a:moveTo>
                  <a:lnTo>
                    <a:pt x="726" y="3"/>
                  </a:lnTo>
                  <a:lnTo>
                    <a:pt x="0" y="0"/>
                  </a:lnTo>
                  <a:lnTo>
                    <a:pt x="0" y="36"/>
                  </a:lnTo>
                  <a:lnTo>
                    <a:pt x="726" y="39"/>
                  </a:lnTo>
                  <a:close/>
                </a:path>
              </a:pathLst>
            </a:custGeom>
            <a:solidFill>
              <a:srgbClr val="FF00FF"/>
            </a:solidFill>
            <a:ln>
              <a:noFill/>
            </a:ln>
          </p:spPr>
          <p:txBody>
            <a:bodyPr/>
            <a:lstStyle/>
            <a:p>
              <a:pPr>
                <a:defRPr/>
              </a:pPr>
              <a:endParaRPr lang="zh-CN"/>
            </a:p>
          </p:txBody>
        </p:sp>
        <p:sp>
          <p:nvSpPr>
            <p:cNvPr id="434277" name="Rectangle 101"/>
            <p:cNvSpPr>
              <a:spLocks noChangeArrowheads="1"/>
            </p:cNvSpPr>
            <p:nvPr/>
          </p:nvSpPr>
          <p:spPr bwMode="auto">
            <a:xfrm>
              <a:off x="4921" y="1366"/>
              <a:ext cx="703" cy="36"/>
            </a:xfrm>
            <a:prstGeom prst="rect">
              <a:avLst/>
            </a:prstGeom>
            <a:solidFill>
              <a:srgbClr val="FF00FF"/>
            </a:solidFill>
            <a:ln>
              <a:noFill/>
            </a:ln>
          </p:spPr>
          <p:txBody>
            <a:bodyPr/>
            <a:lstStyle/>
            <a:p>
              <a:pPr>
                <a:defRPr/>
              </a:pPr>
              <a:endParaRPr lang="zh-CN"/>
            </a:p>
          </p:txBody>
        </p:sp>
        <p:sp>
          <p:nvSpPr>
            <p:cNvPr id="434283" name="Line 107"/>
            <p:cNvSpPr>
              <a:spLocks noChangeShapeType="1"/>
            </p:cNvSpPr>
            <p:nvPr/>
          </p:nvSpPr>
          <p:spPr bwMode="auto">
            <a:xfrm>
              <a:off x="5591" y="1375"/>
              <a:ext cx="0" cy="343"/>
            </a:xfrm>
            <a:prstGeom prst="line">
              <a:avLst/>
            </a:prstGeom>
            <a:noFill/>
            <a:ln w="38100">
              <a:solidFill>
                <a:srgbClr val="FF33CC"/>
              </a:solidFill>
              <a:round/>
              <a:headEnd/>
              <a:tailEnd/>
            </a:ln>
            <a:effectLst/>
          </p:spPr>
          <p:txBody>
            <a:bodyPr wrap="none" anchor="ctr"/>
            <a:lstStyle/>
            <a:p>
              <a:pPr>
                <a:defRPr/>
              </a:pPr>
              <a:endParaRPr lang="zh-CN"/>
            </a:p>
          </p:txBody>
        </p:sp>
        <p:grpSp>
          <p:nvGrpSpPr>
            <p:cNvPr id="434304" name="Group 128"/>
            <p:cNvGrpSpPr/>
            <p:nvPr/>
          </p:nvGrpSpPr>
          <p:grpSpPr bwMode="auto">
            <a:xfrm flipH="1">
              <a:off x="5080" y="1547"/>
              <a:ext cx="362" cy="355"/>
              <a:chOff x="3259" y="2858"/>
              <a:chExt cx="410" cy="403"/>
            </a:xfrm>
          </p:grpSpPr>
          <p:sp>
            <p:nvSpPr>
              <p:cNvPr id="434305" name="AutoShape 129"/>
              <p:cNvSpPr>
                <a:spLocks noChangeArrowheads="1"/>
              </p:cNvSpPr>
              <p:nvPr/>
            </p:nvSpPr>
            <p:spPr bwMode="auto">
              <a:xfrm rot="16199999" flipV="1">
                <a:off x="3231" y="2886"/>
                <a:ext cx="403" cy="347"/>
              </a:xfrm>
              <a:prstGeom prst="triangle">
                <a:avLst>
                  <a:gd name="adj" fmla="val 50000"/>
                </a:avLst>
              </a:prstGeom>
              <a:solidFill>
                <a:srgbClr val="FFFFFF"/>
              </a:solidFill>
              <a:ln w="28575">
                <a:solidFill>
                  <a:srgbClr val="0000CC"/>
                </a:solidFill>
                <a:miter lim="800000"/>
                <a:headEnd/>
                <a:tailEnd/>
              </a:ln>
            </p:spPr>
            <p:txBody>
              <a:bodyPr/>
              <a:lstStyle/>
              <a:p>
                <a:pPr>
                  <a:defRPr/>
                </a:pPr>
                <a:endParaRPr lang="zh-CN"/>
              </a:p>
            </p:txBody>
          </p:sp>
          <p:sp>
            <p:nvSpPr>
              <p:cNvPr id="434306" name="Oval 130"/>
              <p:cNvSpPr>
                <a:spLocks noChangeArrowheads="1"/>
              </p:cNvSpPr>
              <p:nvPr/>
            </p:nvSpPr>
            <p:spPr bwMode="auto">
              <a:xfrm rot="-5672986">
                <a:off x="3584" y="3021"/>
                <a:ext cx="85" cy="84"/>
              </a:xfrm>
              <a:prstGeom prst="ellipse">
                <a:avLst/>
              </a:prstGeom>
              <a:solidFill>
                <a:srgbClr val="FFFFFF"/>
              </a:solidFill>
              <a:ln w="28575">
                <a:solidFill>
                  <a:srgbClr val="0000CC"/>
                </a:solidFill>
                <a:round/>
                <a:headEnd/>
                <a:tailEnd/>
              </a:ln>
            </p:spPr>
            <p:txBody>
              <a:bodyPr/>
              <a:lstStyle/>
              <a:p>
                <a:pPr>
                  <a:defRPr/>
                </a:pPr>
                <a:endParaRPr lang="zh-CN"/>
              </a:p>
            </p:txBody>
          </p:sp>
        </p:gr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34179"/>
                                        </p:tgtEl>
                                        <p:attrNameLst>
                                          <p:attrName>style.visibility</p:attrName>
                                        </p:attrNameLst>
                                      </p:cBhvr>
                                      <p:to>
                                        <p:strVal val="visible"/>
                                      </p:to>
                                    </p:set>
                                    <p:animEffect transition="in" filter="strips(downRight)">
                                      <p:cBhvr>
                                        <p:cTn id="7" dur="500"/>
                                        <p:tgtEl>
                                          <p:spTgt spid="43417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34184"/>
                                        </p:tgtEl>
                                        <p:attrNameLst>
                                          <p:attrName>style.visibility</p:attrName>
                                        </p:attrNameLst>
                                      </p:cBhvr>
                                      <p:to>
                                        <p:strVal val="visible"/>
                                      </p:to>
                                    </p:set>
                                    <p:animEffect transition="in" filter="wipe(up)">
                                      <p:cBhvr>
                                        <p:cTn id="12" dur="500"/>
                                        <p:tgtEl>
                                          <p:spTgt spid="43418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434180"/>
                                        </p:tgtEl>
                                        <p:attrNameLst>
                                          <p:attrName>style.visibility</p:attrName>
                                        </p:attrNameLst>
                                      </p:cBhvr>
                                      <p:to>
                                        <p:strVal val="visible"/>
                                      </p:to>
                                    </p:set>
                                    <p:animEffect transition="in" filter="box(in)">
                                      <p:cBhvr>
                                        <p:cTn id="17" dur="500"/>
                                        <p:tgtEl>
                                          <p:spTgt spid="43418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434250"/>
                                        </p:tgtEl>
                                        <p:attrNameLst>
                                          <p:attrName>style.visibility</p:attrName>
                                        </p:attrNameLst>
                                      </p:cBhvr>
                                      <p:to>
                                        <p:strVal val="visible"/>
                                      </p:to>
                                    </p:set>
                                    <p:animEffect transition="in" filter="wipe(up)">
                                      <p:cBhvr>
                                        <p:cTn id="22" dur="500"/>
                                        <p:tgtEl>
                                          <p:spTgt spid="43425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434303"/>
                                        </p:tgtEl>
                                        <p:attrNameLst>
                                          <p:attrName>style.visibility</p:attrName>
                                        </p:attrNameLst>
                                      </p:cBhvr>
                                      <p:to>
                                        <p:strVal val="visible"/>
                                      </p:to>
                                    </p:set>
                                    <p:animEffect transition="in" filter="randombar(horizontal)">
                                      <p:cBhvr>
                                        <p:cTn id="27" dur="500"/>
                                        <p:tgtEl>
                                          <p:spTgt spid="43430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434251"/>
                                        </p:tgtEl>
                                        <p:attrNameLst>
                                          <p:attrName>style.visibility</p:attrName>
                                        </p:attrNameLst>
                                      </p:cBhvr>
                                      <p:to>
                                        <p:strVal val="visible"/>
                                      </p:to>
                                    </p:set>
                                    <p:animEffect transition="in" filter="wipe(up)">
                                      <p:cBhvr>
                                        <p:cTn id="32" dur="500"/>
                                        <p:tgtEl>
                                          <p:spTgt spid="43425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2" fill="hold" nodeType="clickEffect">
                                  <p:stCondLst>
                                    <p:cond delay="0"/>
                                  </p:stCondLst>
                                  <p:childTnLst>
                                    <p:set>
                                      <p:cBhvr>
                                        <p:cTn id="36" dur="1" fill="hold">
                                          <p:stCondLst>
                                            <p:cond delay="0"/>
                                          </p:stCondLst>
                                        </p:cTn>
                                        <p:tgtEl>
                                          <p:spTgt spid="434307"/>
                                        </p:tgtEl>
                                        <p:attrNameLst>
                                          <p:attrName>style.visibility</p:attrName>
                                        </p:attrNameLst>
                                      </p:cBhvr>
                                      <p:to>
                                        <p:strVal val="visible"/>
                                      </p:to>
                                    </p:set>
                                    <p:animEffect transition="in" filter="wipe(right)">
                                      <p:cBhvr>
                                        <p:cTn id="37" dur="500"/>
                                        <p:tgtEl>
                                          <p:spTgt spid="43430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434262"/>
                                        </p:tgtEl>
                                        <p:attrNameLst>
                                          <p:attrName>style.visibility</p:attrName>
                                        </p:attrNameLst>
                                      </p:cBhvr>
                                      <p:to>
                                        <p:strVal val="visible"/>
                                      </p:to>
                                    </p:set>
                                    <p:animEffect transition="in" filter="wipe(left)">
                                      <p:cBhvr>
                                        <p:cTn id="42" dur="500"/>
                                        <p:tgtEl>
                                          <p:spTgt spid="434262"/>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nodeType="clickEffect">
                                  <p:stCondLst>
                                    <p:cond delay="0"/>
                                  </p:stCondLst>
                                  <p:childTnLst>
                                    <p:set>
                                      <p:cBhvr>
                                        <p:cTn id="46" dur="1" fill="hold">
                                          <p:stCondLst>
                                            <p:cond delay="0"/>
                                          </p:stCondLst>
                                        </p:cTn>
                                        <p:tgtEl>
                                          <p:spTgt spid="434284"/>
                                        </p:tgtEl>
                                        <p:attrNameLst>
                                          <p:attrName>style.visibility</p:attrName>
                                        </p:attrNameLst>
                                      </p:cBhvr>
                                      <p:to>
                                        <p:strVal val="visible"/>
                                      </p:to>
                                    </p:set>
                                    <p:animEffect transition="in" filter="wipe(up)">
                                      <p:cBhvr>
                                        <p:cTn id="47" dur="500"/>
                                        <p:tgtEl>
                                          <p:spTgt spid="434284"/>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434285"/>
                                        </p:tgtEl>
                                        <p:attrNameLst>
                                          <p:attrName>style.visibility</p:attrName>
                                        </p:attrNameLst>
                                      </p:cBhvr>
                                      <p:to>
                                        <p:strVal val="visible"/>
                                      </p:to>
                                    </p:set>
                                    <p:animEffect transition="in" filter="wipe(up)">
                                      <p:cBhvr>
                                        <p:cTn id="52" dur="500"/>
                                        <p:tgtEl>
                                          <p:spTgt spid="434285"/>
                                        </p:tgtEl>
                                      </p:cBhvr>
                                    </p:animEffect>
                                  </p:childTnLst>
                                </p:cTn>
                              </p:par>
                            </p:childTnLst>
                          </p:cTn>
                        </p:par>
                        <p:par>
                          <p:cTn id="53" fill="hold" nodeType="afterGroup">
                            <p:stCondLst>
                              <p:cond delay="500"/>
                            </p:stCondLst>
                            <p:childTnLst>
                              <p:par>
                                <p:cTn id="54" presetID="22" presetClass="entr" presetSubtype="1" fill="hold" nodeType="afterEffect">
                                  <p:stCondLst>
                                    <p:cond delay="0"/>
                                  </p:stCondLst>
                                  <p:childTnLst>
                                    <p:set>
                                      <p:cBhvr>
                                        <p:cTn id="55" dur="1" fill="hold">
                                          <p:stCondLst>
                                            <p:cond delay="0"/>
                                          </p:stCondLst>
                                        </p:cTn>
                                        <p:tgtEl>
                                          <p:spTgt spid="434286"/>
                                        </p:tgtEl>
                                        <p:attrNameLst>
                                          <p:attrName>style.visibility</p:attrName>
                                        </p:attrNameLst>
                                      </p:cBhvr>
                                      <p:to>
                                        <p:strVal val="visible"/>
                                      </p:to>
                                    </p:set>
                                    <p:animEffect transition="in" filter="wipe(up)">
                                      <p:cBhvr>
                                        <p:cTn id="56" dur="500"/>
                                        <p:tgtEl>
                                          <p:spTgt spid="434286"/>
                                        </p:tgtEl>
                                      </p:cBhvr>
                                    </p:animEffect>
                                  </p:childTnLst>
                                </p:cTn>
                              </p:par>
                            </p:childTnLst>
                          </p:cTn>
                        </p:par>
                        <p:par>
                          <p:cTn id="57" fill="hold" nodeType="afterGroup">
                            <p:stCondLst>
                              <p:cond delay="1000"/>
                            </p:stCondLst>
                            <p:childTnLst>
                              <p:par>
                                <p:cTn id="58" presetID="22" presetClass="entr" presetSubtype="1" fill="hold" grpId="0" nodeType="afterEffect">
                                  <p:stCondLst>
                                    <p:cond delay="0"/>
                                  </p:stCondLst>
                                  <p:childTnLst>
                                    <p:set>
                                      <p:cBhvr>
                                        <p:cTn id="59" dur="1" fill="hold">
                                          <p:stCondLst>
                                            <p:cond delay="0"/>
                                          </p:stCondLst>
                                        </p:cTn>
                                        <p:tgtEl>
                                          <p:spTgt spid="434288"/>
                                        </p:tgtEl>
                                        <p:attrNameLst>
                                          <p:attrName>style.visibility</p:attrName>
                                        </p:attrNameLst>
                                      </p:cBhvr>
                                      <p:to>
                                        <p:strVal val="visible"/>
                                      </p:to>
                                    </p:set>
                                    <p:animEffect transition="in" filter="wipe(up)">
                                      <p:cBhvr>
                                        <p:cTn id="60" dur="500"/>
                                        <p:tgtEl>
                                          <p:spTgt spid="434288"/>
                                        </p:tgtEl>
                                      </p:cBhvr>
                                    </p:animEffect>
                                  </p:childTnLst>
                                </p:cTn>
                              </p:par>
                            </p:childTnLst>
                          </p:cTn>
                        </p:par>
                        <p:par>
                          <p:cTn id="61" fill="hold" nodeType="afterGroup">
                            <p:stCondLst>
                              <p:cond delay="1500"/>
                            </p:stCondLst>
                            <p:childTnLst>
                              <p:par>
                                <p:cTn id="62" presetID="22" presetClass="entr" presetSubtype="1" fill="hold" grpId="0" nodeType="afterEffect">
                                  <p:stCondLst>
                                    <p:cond delay="0"/>
                                  </p:stCondLst>
                                  <p:childTnLst>
                                    <p:set>
                                      <p:cBhvr>
                                        <p:cTn id="63" dur="1" fill="hold">
                                          <p:stCondLst>
                                            <p:cond delay="0"/>
                                          </p:stCondLst>
                                        </p:cTn>
                                        <p:tgtEl>
                                          <p:spTgt spid="434289"/>
                                        </p:tgtEl>
                                        <p:attrNameLst>
                                          <p:attrName>style.visibility</p:attrName>
                                        </p:attrNameLst>
                                      </p:cBhvr>
                                      <p:to>
                                        <p:strVal val="visible"/>
                                      </p:to>
                                    </p:set>
                                    <p:animEffect transition="in" filter="wipe(up)">
                                      <p:cBhvr>
                                        <p:cTn id="64" dur="500"/>
                                        <p:tgtEl>
                                          <p:spTgt spid="434289"/>
                                        </p:tgtEl>
                                      </p:cBhvr>
                                    </p:animEffect>
                                  </p:childTnLst>
                                </p:cTn>
                              </p:par>
                            </p:childTnLst>
                          </p:cTn>
                        </p:par>
                        <p:par>
                          <p:cTn id="65" fill="hold" nodeType="afterGroup">
                            <p:stCondLst>
                              <p:cond delay="2000"/>
                            </p:stCondLst>
                            <p:childTnLst>
                              <p:par>
                                <p:cTn id="66" presetID="22" presetClass="entr" presetSubtype="1" fill="hold" grpId="0" nodeType="afterEffect">
                                  <p:stCondLst>
                                    <p:cond delay="0"/>
                                  </p:stCondLst>
                                  <p:childTnLst>
                                    <p:set>
                                      <p:cBhvr>
                                        <p:cTn id="67" dur="1" fill="hold">
                                          <p:stCondLst>
                                            <p:cond delay="0"/>
                                          </p:stCondLst>
                                        </p:cTn>
                                        <p:tgtEl>
                                          <p:spTgt spid="434290"/>
                                        </p:tgtEl>
                                        <p:attrNameLst>
                                          <p:attrName>style.visibility</p:attrName>
                                        </p:attrNameLst>
                                      </p:cBhvr>
                                      <p:to>
                                        <p:strVal val="visible"/>
                                      </p:to>
                                    </p:set>
                                    <p:animEffect transition="in" filter="wipe(up)">
                                      <p:cBhvr>
                                        <p:cTn id="68" dur="500"/>
                                        <p:tgtEl>
                                          <p:spTgt spid="434290"/>
                                        </p:tgtEl>
                                      </p:cBhvr>
                                    </p:animEffect>
                                  </p:childTnLst>
                                </p:cTn>
                              </p:par>
                            </p:childTnLst>
                          </p:cTn>
                        </p:par>
                        <p:par>
                          <p:cTn id="69" fill="hold" nodeType="afterGroup">
                            <p:stCondLst>
                              <p:cond delay="2500"/>
                            </p:stCondLst>
                            <p:childTnLst>
                              <p:par>
                                <p:cTn id="70" presetID="22" presetClass="entr" presetSubtype="1" fill="hold" grpId="0" nodeType="afterEffect">
                                  <p:stCondLst>
                                    <p:cond delay="0"/>
                                  </p:stCondLst>
                                  <p:childTnLst>
                                    <p:set>
                                      <p:cBhvr>
                                        <p:cTn id="71" dur="1" fill="hold">
                                          <p:stCondLst>
                                            <p:cond delay="0"/>
                                          </p:stCondLst>
                                        </p:cTn>
                                        <p:tgtEl>
                                          <p:spTgt spid="434291"/>
                                        </p:tgtEl>
                                        <p:attrNameLst>
                                          <p:attrName>style.visibility</p:attrName>
                                        </p:attrNameLst>
                                      </p:cBhvr>
                                      <p:to>
                                        <p:strVal val="visible"/>
                                      </p:to>
                                    </p:set>
                                    <p:animEffect transition="in" filter="wipe(up)">
                                      <p:cBhvr>
                                        <p:cTn id="72" dur="500"/>
                                        <p:tgtEl>
                                          <p:spTgt spid="434291"/>
                                        </p:tgtEl>
                                      </p:cBhvr>
                                    </p:animEffect>
                                  </p:childTnLst>
                                </p:cTn>
                              </p:par>
                            </p:childTnLst>
                          </p:cTn>
                        </p:par>
                        <p:par>
                          <p:cTn id="73" fill="hold" nodeType="afterGroup">
                            <p:stCondLst>
                              <p:cond delay="3000"/>
                            </p:stCondLst>
                            <p:childTnLst>
                              <p:par>
                                <p:cTn id="74" presetID="22" presetClass="entr" presetSubtype="1" fill="hold" grpId="0" nodeType="afterEffect">
                                  <p:stCondLst>
                                    <p:cond delay="0"/>
                                  </p:stCondLst>
                                  <p:childTnLst>
                                    <p:set>
                                      <p:cBhvr>
                                        <p:cTn id="75" dur="1" fill="hold">
                                          <p:stCondLst>
                                            <p:cond delay="0"/>
                                          </p:stCondLst>
                                        </p:cTn>
                                        <p:tgtEl>
                                          <p:spTgt spid="434292"/>
                                        </p:tgtEl>
                                        <p:attrNameLst>
                                          <p:attrName>style.visibility</p:attrName>
                                        </p:attrNameLst>
                                      </p:cBhvr>
                                      <p:to>
                                        <p:strVal val="visible"/>
                                      </p:to>
                                    </p:set>
                                    <p:animEffect transition="in" filter="wipe(up)">
                                      <p:cBhvr>
                                        <p:cTn id="76" dur="500"/>
                                        <p:tgtEl>
                                          <p:spTgt spid="434292"/>
                                        </p:tgtEl>
                                      </p:cBhvr>
                                    </p:animEffect>
                                  </p:childTnLst>
                                </p:cTn>
                              </p:par>
                            </p:childTnLst>
                          </p:cTn>
                        </p:par>
                        <p:par>
                          <p:cTn id="77" fill="hold" nodeType="afterGroup">
                            <p:stCondLst>
                              <p:cond delay="3500"/>
                            </p:stCondLst>
                            <p:childTnLst>
                              <p:par>
                                <p:cTn id="78" presetID="22" presetClass="entr" presetSubtype="1" fill="hold" grpId="0" nodeType="afterEffect">
                                  <p:stCondLst>
                                    <p:cond delay="0"/>
                                  </p:stCondLst>
                                  <p:childTnLst>
                                    <p:set>
                                      <p:cBhvr>
                                        <p:cTn id="79" dur="1" fill="hold">
                                          <p:stCondLst>
                                            <p:cond delay="0"/>
                                          </p:stCondLst>
                                        </p:cTn>
                                        <p:tgtEl>
                                          <p:spTgt spid="434287"/>
                                        </p:tgtEl>
                                        <p:attrNameLst>
                                          <p:attrName>style.visibility</p:attrName>
                                        </p:attrNameLst>
                                      </p:cBhvr>
                                      <p:to>
                                        <p:strVal val="visible"/>
                                      </p:to>
                                    </p:set>
                                    <p:animEffect transition="in" filter="wipe(up)">
                                      <p:cBhvr>
                                        <p:cTn id="80" dur="500"/>
                                        <p:tgtEl>
                                          <p:spTgt spid="434287"/>
                                        </p:tgtEl>
                                      </p:cBhvr>
                                    </p:animEffect>
                                  </p:childTnLst>
                                </p:cTn>
                              </p:par>
                            </p:childTnLst>
                          </p:cTn>
                        </p:par>
                        <p:par>
                          <p:cTn id="81" fill="hold" nodeType="afterGroup">
                            <p:stCondLst>
                              <p:cond delay="4000"/>
                            </p:stCondLst>
                            <p:childTnLst>
                              <p:par>
                                <p:cTn id="82" presetID="22" presetClass="entr" presetSubtype="1" fill="hold" grpId="0" nodeType="afterEffect">
                                  <p:stCondLst>
                                    <p:cond delay="0"/>
                                  </p:stCondLst>
                                  <p:childTnLst>
                                    <p:set>
                                      <p:cBhvr>
                                        <p:cTn id="83" dur="1" fill="hold">
                                          <p:stCondLst>
                                            <p:cond delay="0"/>
                                          </p:stCondLst>
                                        </p:cTn>
                                        <p:tgtEl>
                                          <p:spTgt spid="434293"/>
                                        </p:tgtEl>
                                        <p:attrNameLst>
                                          <p:attrName>style.visibility</p:attrName>
                                        </p:attrNameLst>
                                      </p:cBhvr>
                                      <p:to>
                                        <p:strVal val="visible"/>
                                      </p:to>
                                    </p:set>
                                    <p:animEffect transition="in" filter="wipe(up)">
                                      <p:cBhvr>
                                        <p:cTn id="84" dur="500"/>
                                        <p:tgtEl>
                                          <p:spTgt spid="434293"/>
                                        </p:tgtEl>
                                      </p:cBhvr>
                                    </p:animEffect>
                                  </p:childTnLst>
                                </p:cTn>
                              </p:par>
                            </p:childTnLst>
                          </p:cTn>
                        </p:par>
                        <p:par>
                          <p:cTn id="85" fill="hold" nodeType="afterGroup">
                            <p:stCondLst>
                              <p:cond delay="4500"/>
                            </p:stCondLst>
                            <p:childTnLst>
                              <p:par>
                                <p:cTn id="86" presetID="22" presetClass="entr" presetSubtype="1" fill="hold" grpId="0" nodeType="afterEffect">
                                  <p:stCondLst>
                                    <p:cond delay="0"/>
                                  </p:stCondLst>
                                  <p:childTnLst>
                                    <p:set>
                                      <p:cBhvr>
                                        <p:cTn id="87" dur="1" fill="hold">
                                          <p:stCondLst>
                                            <p:cond delay="0"/>
                                          </p:stCondLst>
                                        </p:cTn>
                                        <p:tgtEl>
                                          <p:spTgt spid="434294"/>
                                        </p:tgtEl>
                                        <p:attrNameLst>
                                          <p:attrName>style.visibility</p:attrName>
                                        </p:attrNameLst>
                                      </p:cBhvr>
                                      <p:to>
                                        <p:strVal val="visible"/>
                                      </p:to>
                                    </p:set>
                                    <p:animEffect transition="in" filter="wipe(up)">
                                      <p:cBhvr>
                                        <p:cTn id="88" dur="500"/>
                                        <p:tgtEl>
                                          <p:spTgt spid="434294"/>
                                        </p:tgtEl>
                                      </p:cBhvr>
                                    </p:animEffect>
                                  </p:childTnLst>
                                </p:cTn>
                              </p:par>
                            </p:childTnLst>
                          </p:cTn>
                        </p:par>
                        <p:par>
                          <p:cTn id="89" fill="hold" nodeType="afterGroup">
                            <p:stCondLst>
                              <p:cond delay="5000"/>
                            </p:stCondLst>
                            <p:childTnLst>
                              <p:par>
                                <p:cTn id="90" presetID="22" presetClass="entr" presetSubtype="1" fill="hold" grpId="0" nodeType="afterEffect">
                                  <p:stCondLst>
                                    <p:cond delay="0"/>
                                  </p:stCondLst>
                                  <p:childTnLst>
                                    <p:set>
                                      <p:cBhvr>
                                        <p:cTn id="91" dur="1" fill="hold">
                                          <p:stCondLst>
                                            <p:cond delay="0"/>
                                          </p:stCondLst>
                                        </p:cTn>
                                        <p:tgtEl>
                                          <p:spTgt spid="434295"/>
                                        </p:tgtEl>
                                        <p:attrNameLst>
                                          <p:attrName>style.visibility</p:attrName>
                                        </p:attrNameLst>
                                      </p:cBhvr>
                                      <p:to>
                                        <p:strVal val="visible"/>
                                      </p:to>
                                    </p:set>
                                    <p:animEffect transition="in" filter="wipe(up)">
                                      <p:cBhvr>
                                        <p:cTn id="92" dur="500"/>
                                        <p:tgtEl>
                                          <p:spTgt spid="434295"/>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22" presetClass="entr" presetSubtype="1" fill="hold" nodeType="clickEffect">
                                  <p:stCondLst>
                                    <p:cond delay="0"/>
                                  </p:stCondLst>
                                  <p:childTnLst>
                                    <p:set>
                                      <p:cBhvr>
                                        <p:cTn id="96" dur="1" fill="hold">
                                          <p:stCondLst>
                                            <p:cond delay="0"/>
                                          </p:stCondLst>
                                        </p:cTn>
                                        <p:tgtEl>
                                          <p:spTgt spid="434296"/>
                                        </p:tgtEl>
                                        <p:attrNameLst>
                                          <p:attrName>style.visibility</p:attrName>
                                        </p:attrNameLst>
                                      </p:cBhvr>
                                      <p:to>
                                        <p:strVal val="visible"/>
                                      </p:to>
                                    </p:set>
                                    <p:animEffect transition="in" filter="wipe(up)">
                                      <p:cBhvr>
                                        <p:cTn id="97" dur="500"/>
                                        <p:tgtEl>
                                          <p:spTgt spid="434296"/>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22" presetClass="entr" presetSubtype="8" fill="hold" nodeType="clickEffect">
                                  <p:stCondLst>
                                    <p:cond delay="0"/>
                                  </p:stCondLst>
                                  <p:childTnLst>
                                    <p:set>
                                      <p:cBhvr>
                                        <p:cTn id="101" dur="1" fill="hold">
                                          <p:stCondLst>
                                            <p:cond delay="0"/>
                                          </p:stCondLst>
                                        </p:cTn>
                                        <p:tgtEl>
                                          <p:spTgt spid="434300"/>
                                        </p:tgtEl>
                                        <p:attrNameLst>
                                          <p:attrName>style.visibility</p:attrName>
                                        </p:attrNameLst>
                                      </p:cBhvr>
                                      <p:to>
                                        <p:strVal val="visible"/>
                                      </p:to>
                                    </p:set>
                                    <p:animEffect transition="in" filter="wipe(left)">
                                      <p:cBhvr>
                                        <p:cTn id="102" dur="500"/>
                                        <p:tgtEl>
                                          <p:spTgt spid="4343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4179" grpId="0" autoUpdateAnimBg="0"/>
      <p:bldP spid="434285" grpId="0" autoUpdateAnimBg="0"/>
      <p:bldP spid="434287" grpId="0" autoUpdateAnimBg="0"/>
      <p:bldP spid="434288" grpId="0" autoUpdateAnimBg="0"/>
      <p:bldP spid="434289" grpId="0" autoUpdateAnimBg="0"/>
      <p:bldP spid="434290" grpId="0" autoUpdateAnimBg="0"/>
      <p:bldP spid="434291" grpId="0" autoUpdateAnimBg="0"/>
      <p:bldP spid="434292" grpId="0" autoUpdateAnimBg="0"/>
      <p:bldP spid="434293" grpId="0" autoUpdateAnimBg="0"/>
      <p:bldP spid="434294" grpId="0" autoUpdateAnimBg="0"/>
      <p:bldP spid="434295" grpId="0" autoUpdateAnimBg="0"/>
    </p:bldLst>
  </p:timing>
</p:sld>
</file>

<file path=ppt/slides/slide13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35202" name="AutoShape 2"/>
          <p:cNvSpPr>
            <a:spLocks noChangeArrowheads="1"/>
          </p:cNvSpPr>
          <p:nvPr/>
        </p:nvSpPr>
        <p:spPr bwMode="auto">
          <a:xfrm>
            <a:off x="1206500" y="1406525"/>
            <a:ext cx="7207250" cy="3592513"/>
          </a:xfrm>
          <a:prstGeom prst="roundRect">
            <a:avLst>
              <a:gd name="adj" fmla="val 16667"/>
            </a:avLst>
          </a:prstGeom>
          <a:solidFill>
            <a:schemeClr val="bg1"/>
          </a:solidFill>
          <a:ln>
            <a:noFill/>
          </a:ln>
          <a:effectLst/>
        </p:spPr>
        <p:txBody>
          <a:bodyPr wrap="none" anchor="ctr"/>
          <a:lstStyle/>
          <a:p>
            <a:pPr>
              <a:defRPr/>
            </a:pPr>
            <a:endParaRPr lang="zh-CN"/>
          </a:p>
        </p:txBody>
      </p:sp>
      <p:graphicFrame>
        <p:nvGraphicFramePr>
          <p:cNvPr id="435203" name="Object 3"/>
          <p:cNvGraphicFramePr>
            <a:graphicFrameLocks xmlns:a="http://schemas.openxmlformats.org/drawingml/2006/main" noChangeAspect="1"/>
          </p:cNvGraphicFramePr>
          <p:nvPr/>
        </p:nvGraphicFramePr>
        <p:xfrm>
          <a:off x="1492250" y="1785938"/>
          <a:ext cx="6340475" cy="2936875"/>
        </p:xfrm>
        <a:graphic>
          <a:graphicData uri="http://schemas.openxmlformats.org/presentationml/2006/ole">
            <p:oleObj name="oleObj" r:id="rId4" imgW="2819400" imgH="1609090" progId="Word.Picture.8">
              <p:embed/>
              <p:pic>
                <p:nvPicPr>
                  <p:cNvPr id="435203" name="Object 3"/>
                  <p:cNvPicPr/>
                  <p:nvPr/>
                </p:nvPicPr>
                <p:blipFill>
                  <a:blip r:embed="rId3"/>
                  <a:stretch/>
                </p:blipFill>
                <p:spPr bwMode="auto">
                  <a:xfrm>
                    <a:off x="1492250" y="1785938"/>
                    <a:ext cx="6340475" cy="2936875"/>
                  </a:xfrm>
                  <a:prstGeom prst="rect">
                    <a:avLst/>
                  </a:prstGeom>
                </p:spPr>
              </p:pic>
            </p:oleObj>
          </a:graphicData>
        </a:graphic>
      </p:graphicFrame>
      <p:grpSp>
        <p:nvGrpSpPr>
          <p:cNvPr id="435204" name="Group 4"/>
          <p:cNvGrpSpPr/>
          <p:nvPr/>
        </p:nvGrpSpPr>
        <p:grpSpPr bwMode="auto">
          <a:xfrm>
            <a:off x="2363788" y="1398588"/>
            <a:ext cx="422275" cy="3368675"/>
            <a:chOff x="2927" y="2400"/>
            <a:chExt cx="192" cy="1449"/>
          </a:xfrm>
        </p:grpSpPr>
        <p:sp>
          <p:nvSpPr>
            <p:cNvPr id="435205" name="Line 5"/>
            <p:cNvSpPr>
              <a:spLocks noChangeShapeType="1"/>
            </p:cNvSpPr>
            <p:nvPr/>
          </p:nvSpPr>
          <p:spPr bwMode="auto">
            <a:xfrm>
              <a:off x="3033" y="2649"/>
              <a:ext cx="0" cy="1200"/>
            </a:xfrm>
            <a:prstGeom prst="line">
              <a:avLst/>
            </a:prstGeom>
            <a:noFill/>
            <a:ln w="38100">
              <a:solidFill>
                <a:srgbClr val="FF0066"/>
              </a:solidFill>
              <a:prstDash val="sysDot"/>
              <a:round/>
              <a:headEnd/>
              <a:tailEnd/>
            </a:ln>
            <a:effectLst/>
          </p:spPr>
          <p:txBody>
            <a:bodyPr anchor="ctr">
              <a:spAutoFit/>
            </a:bodyPr>
            <a:lstStyle/>
            <a:p>
              <a:pPr>
                <a:defRPr/>
              </a:pPr>
              <a:endParaRPr lang="zh-CN"/>
            </a:p>
          </p:txBody>
        </p:sp>
        <p:sp>
          <p:nvSpPr>
            <p:cNvPr id="435206" name="Text Box 6"/>
            <p:cNvSpPr txBox="1">
              <a:spLocks noChangeArrowheads="1"/>
            </p:cNvSpPr>
            <p:nvPr/>
          </p:nvSpPr>
          <p:spPr bwMode="auto">
            <a:xfrm>
              <a:off x="2927" y="2400"/>
              <a:ext cx="192" cy="197"/>
            </a:xfrm>
            <a:prstGeom prst="rect">
              <a:avLst/>
            </a:prstGeom>
            <a:noFill/>
            <a:ln>
              <a:noFill/>
            </a:ln>
            <a:effectLst/>
          </p:spPr>
          <p:txBody>
            <a:bodyPr>
              <a:spAutoFit/>
            </a:bodyPr>
            <a:lstStyle/>
            <a:p>
              <a:pPr algn="l">
                <a:spcBef>
                  <a:spcPts val="0"/>
                </a:spcBef>
                <a:defRPr/>
              </a:pPr>
              <a:r>
                <a:rPr lang="en-US">
                  <a:solidFill>
                    <a:srgbClr val="FF0066"/>
                  </a:solidFill>
                  <a:latin typeface="Arial"/>
                </a:rPr>
                <a:t>1</a:t>
              </a:r>
              <a:endParaRPr/>
            </a:p>
          </p:txBody>
        </p:sp>
      </p:grpSp>
      <p:grpSp>
        <p:nvGrpSpPr>
          <p:cNvPr id="435207" name="Group 7"/>
          <p:cNvGrpSpPr/>
          <p:nvPr/>
        </p:nvGrpSpPr>
        <p:grpSpPr bwMode="auto">
          <a:xfrm>
            <a:off x="2962275" y="1382713"/>
            <a:ext cx="381000" cy="3351212"/>
            <a:chOff x="3264" y="2400"/>
            <a:chExt cx="240" cy="1449"/>
          </a:xfrm>
        </p:grpSpPr>
        <p:sp>
          <p:nvSpPr>
            <p:cNvPr id="435208" name="Line 8"/>
            <p:cNvSpPr>
              <a:spLocks noChangeShapeType="1"/>
            </p:cNvSpPr>
            <p:nvPr/>
          </p:nvSpPr>
          <p:spPr bwMode="auto">
            <a:xfrm>
              <a:off x="3360" y="2649"/>
              <a:ext cx="0" cy="1200"/>
            </a:xfrm>
            <a:prstGeom prst="line">
              <a:avLst/>
            </a:prstGeom>
            <a:noFill/>
            <a:ln w="38100">
              <a:solidFill>
                <a:srgbClr val="FF0066"/>
              </a:solidFill>
              <a:prstDash val="sysDot"/>
              <a:round/>
              <a:headEnd/>
              <a:tailEnd/>
            </a:ln>
            <a:effectLst/>
          </p:spPr>
          <p:txBody>
            <a:bodyPr anchor="ctr">
              <a:spAutoFit/>
            </a:bodyPr>
            <a:lstStyle/>
            <a:p>
              <a:pPr>
                <a:defRPr/>
              </a:pPr>
              <a:endParaRPr lang="zh-CN"/>
            </a:p>
          </p:txBody>
        </p:sp>
        <p:sp>
          <p:nvSpPr>
            <p:cNvPr id="435209" name="Text Box 9"/>
            <p:cNvSpPr txBox="1">
              <a:spLocks noChangeArrowheads="1"/>
            </p:cNvSpPr>
            <p:nvPr/>
          </p:nvSpPr>
          <p:spPr bwMode="auto">
            <a:xfrm>
              <a:off x="3264" y="2400"/>
              <a:ext cx="240" cy="198"/>
            </a:xfrm>
            <a:prstGeom prst="rect">
              <a:avLst/>
            </a:prstGeom>
            <a:noFill/>
            <a:ln>
              <a:noFill/>
            </a:ln>
            <a:effectLst/>
          </p:spPr>
          <p:txBody>
            <a:bodyPr>
              <a:spAutoFit/>
            </a:bodyPr>
            <a:lstStyle/>
            <a:p>
              <a:pPr algn="l">
                <a:spcBef>
                  <a:spcPts val="0"/>
                </a:spcBef>
                <a:defRPr/>
              </a:pPr>
              <a:r>
                <a:rPr lang="en-US">
                  <a:solidFill>
                    <a:srgbClr val="FF0066"/>
                  </a:solidFill>
                  <a:latin typeface="Arial"/>
                </a:rPr>
                <a:t>2</a:t>
              </a:r>
              <a:endParaRPr/>
            </a:p>
          </p:txBody>
        </p:sp>
      </p:grpSp>
      <p:grpSp>
        <p:nvGrpSpPr>
          <p:cNvPr id="435210" name="Group 10"/>
          <p:cNvGrpSpPr/>
          <p:nvPr/>
        </p:nvGrpSpPr>
        <p:grpSpPr bwMode="auto">
          <a:xfrm>
            <a:off x="3444875" y="1382713"/>
            <a:ext cx="381000" cy="3370262"/>
            <a:chOff x="3552" y="2400"/>
            <a:chExt cx="240" cy="1461"/>
          </a:xfrm>
        </p:grpSpPr>
        <p:sp>
          <p:nvSpPr>
            <p:cNvPr id="435211" name="Line 11"/>
            <p:cNvSpPr>
              <a:spLocks noChangeShapeType="1"/>
            </p:cNvSpPr>
            <p:nvPr/>
          </p:nvSpPr>
          <p:spPr bwMode="auto">
            <a:xfrm>
              <a:off x="3675" y="2661"/>
              <a:ext cx="0" cy="1200"/>
            </a:xfrm>
            <a:prstGeom prst="line">
              <a:avLst/>
            </a:prstGeom>
            <a:noFill/>
            <a:ln w="38100">
              <a:solidFill>
                <a:srgbClr val="FF0066"/>
              </a:solidFill>
              <a:prstDash val="sysDot"/>
              <a:round/>
              <a:headEnd/>
              <a:tailEnd/>
            </a:ln>
            <a:effectLst/>
          </p:spPr>
          <p:txBody>
            <a:bodyPr anchor="ctr">
              <a:spAutoFit/>
            </a:bodyPr>
            <a:lstStyle/>
            <a:p>
              <a:pPr>
                <a:defRPr/>
              </a:pPr>
              <a:endParaRPr lang="zh-CN"/>
            </a:p>
          </p:txBody>
        </p:sp>
        <p:sp>
          <p:nvSpPr>
            <p:cNvPr id="435212" name="Text Box 12"/>
            <p:cNvSpPr txBox="1">
              <a:spLocks noChangeArrowheads="1"/>
            </p:cNvSpPr>
            <p:nvPr/>
          </p:nvSpPr>
          <p:spPr bwMode="auto">
            <a:xfrm>
              <a:off x="3552" y="2400"/>
              <a:ext cx="240" cy="198"/>
            </a:xfrm>
            <a:prstGeom prst="rect">
              <a:avLst/>
            </a:prstGeom>
            <a:noFill/>
            <a:ln>
              <a:noFill/>
            </a:ln>
            <a:effectLst/>
          </p:spPr>
          <p:txBody>
            <a:bodyPr>
              <a:spAutoFit/>
            </a:bodyPr>
            <a:lstStyle/>
            <a:p>
              <a:pPr algn="l">
                <a:spcBef>
                  <a:spcPts val="0"/>
                </a:spcBef>
                <a:defRPr/>
              </a:pPr>
              <a:r>
                <a:rPr lang="en-US">
                  <a:solidFill>
                    <a:srgbClr val="FF0066"/>
                  </a:solidFill>
                  <a:latin typeface="Arial"/>
                </a:rPr>
                <a:t>3</a:t>
              </a:r>
              <a:endParaRPr/>
            </a:p>
          </p:txBody>
        </p:sp>
      </p:grpSp>
      <p:grpSp>
        <p:nvGrpSpPr>
          <p:cNvPr id="435213" name="Group 13"/>
          <p:cNvGrpSpPr/>
          <p:nvPr/>
        </p:nvGrpSpPr>
        <p:grpSpPr bwMode="auto">
          <a:xfrm>
            <a:off x="3989388" y="1382713"/>
            <a:ext cx="381000" cy="3370262"/>
            <a:chOff x="3888" y="2400"/>
            <a:chExt cx="240" cy="1461"/>
          </a:xfrm>
        </p:grpSpPr>
        <p:sp>
          <p:nvSpPr>
            <p:cNvPr id="435214" name="Line 14"/>
            <p:cNvSpPr>
              <a:spLocks noChangeShapeType="1"/>
            </p:cNvSpPr>
            <p:nvPr/>
          </p:nvSpPr>
          <p:spPr bwMode="auto">
            <a:xfrm>
              <a:off x="3993" y="2661"/>
              <a:ext cx="0" cy="1200"/>
            </a:xfrm>
            <a:prstGeom prst="line">
              <a:avLst/>
            </a:prstGeom>
            <a:noFill/>
            <a:ln w="38100">
              <a:solidFill>
                <a:srgbClr val="FF0066"/>
              </a:solidFill>
              <a:prstDash val="sysDot"/>
              <a:round/>
              <a:headEnd/>
              <a:tailEnd/>
            </a:ln>
            <a:effectLst/>
          </p:spPr>
          <p:txBody>
            <a:bodyPr anchor="ctr">
              <a:spAutoFit/>
            </a:bodyPr>
            <a:lstStyle/>
            <a:p>
              <a:pPr>
                <a:defRPr/>
              </a:pPr>
              <a:endParaRPr lang="zh-CN"/>
            </a:p>
          </p:txBody>
        </p:sp>
        <p:sp>
          <p:nvSpPr>
            <p:cNvPr id="435215" name="Text Box 15"/>
            <p:cNvSpPr txBox="1">
              <a:spLocks noChangeArrowheads="1"/>
            </p:cNvSpPr>
            <p:nvPr/>
          </p:nvSpPr>
          <p:spPr bwMode="auto">
            <a:xfrm>
              <a:off x="3888" y="2400"/>
              <a:ext cx="240" cy="198"/>
            </a:xfrm>
            <a:prstGeom prst="rect">
              <a:avLst/>
            </a:prstGeom>
            <a:noFill/>
            <a:ln>
              <a:noFill/>
            </a:ln>
            <a:effectLst/>
          </p:spPr>
          <p:txBody>
            <a:bodyPr>
              <a:spAutoFit/>
            </a:bodyPr>
            <a:lstStyle/>
            <a:p>
              <a:pPr algn="l">
                <a:spcBef>
                  <a:spcPts val="0"/>
                </a:spcBef>
                <a:defRPr/>
              </a:pPr>
              <a:r>
                <a:rPr lang="en-US">
                  <a:solidFill>
                    <a:srgbClr val="FF0066"/>
                  </a:solidFill>
                  <a:latin typeface="Arial"/>
                </a:rPr>
                <a:t>4</a:t>
              </a:r>
              <a:endParaRPr/>
            </a:p>
          </p:txBody>
        </p:sp>
      </p:grpSp>
      <p:grpSp>
        <p:nvGrpSpPr>
          <p:cNvPr id="435216" name="Group 16"/>
          <p:cNvGrpSpPr/>
          <p:nvPr/>
        </p:nvGrpSpPr>
        <p:grpSpPr bwMode="auto">
          <a:xfrm>
            <a:off x="4467225" y="1382713"/>
            <a:ext cx="381000" cy="3416300"/>
            <a:chOff x="4176" y="2400"/>
            <a:chExt cx="240" cy="1461"/>
          </a:xfrm>
        </p:grpSpPr>
        <p:sp>
          <p:nvSpPr>
            <p:cNvPr id="435217" name="Line 17"/>
            <p:cNvSpPr>
              <a:spLocks noChangeShapeType="1"/>
            </p:cNvSpPr>
            <p:nvPr/>
          </p:nvSpPr>
          <p:spPr bwMode="auto">
            <a:xfrm>
              <a:off x="4311" y="2661"/>
              <a:ext cx="0" cy="1200"/>
            </a:xfrm>
            <a:prstGeom prst="line">
              <a:avLst/>
            </a:prstGeom>
            <a:noFill/>
            <a:ln w="38100">
              <a:solidFill>
                <a:srgbClr val="FF0066"/>
              </a:solidFill>
              <a:prstDash val="sysDot"/>
              <a:round/>
              <a:headEnd/>
              <a:tailEnd/>
            </a:ln>
            <a:effectLst/>
          </p:spPr>
          <p:txBody>
            <a:bodyPr anchor="ctr">
              <a:spAutoFit/>
            </a:bodyPr>
            <a:lstStyle/>
            <a:p>
              <a:pPr>
                <a:defRPr/>
              </a:pPr>
              <a:endParaRPr lang="zh-CN"/>
            </a:p>
          </p:txBody>
        </p:sp>
        <p:sp>
          <p:nvSpPr>
            <p:cNvPr id="435218" name="Text Box 18"/>
            <p:cNvSpPr txBox="1">
              <a:spLocks noChangeArrowheads="1"/>
            </p:cNvSpPr>
            <p:nvPr/>
          </p:nvSpPr>
          <p:spPr bwMode="auto">
            <a:xfrm>
              <a:off x="4176" y="2400"/>
              <a:ext cx="240" cy="196"/>
            </a:xfrm>
            <a:prstGeom prst="rect">
              <a:avLst/>
            </a:prstGeom>
            <a:noFill/>
            <a:ln>
              <a:noFill/>
            </a:ln>
            <a:effectLst/>
          </p:spPr>
          <p:txBody>
            <a:bodyPr>
              <a:spAutoFit/>
            </a:bodyPr>
            <a:lstStyle/>
            <a:p>
              <a:pPr algn="l">
                <a:spcBef>
                  <a:spcPts val="0"/>
                </a:spcBef>
                <a:defRPr/>
              </a:pPr>
              <a:r>
                <a:rPr lang="en-US">
                  <a:solidFill>
                    <a:srgbClr val="FF0066"/>
                  </a:solidFill>
                  <a:latin typeface="Arial"/>
                </a:rPr>
                <a:t>5</a:t>
              </a:r>
              <a:endParaRPr/>
            </a:p>
          </p:txBody>
        </p:sp>
      </p:grpSp>
      <p:grpSp>
        <p:nvGrpSpPr>
          <p:cNvPr id="435219" name="Group 19"/>
          <p:cNvGrpSpPr/>
          <p:nvPr/>
        </p:nvGrpSpPr>
        <p:grpSpPr bwMode="auto">
          <a:xfrm>
            <a:off x="5006975" y="1390650"/>
            <a:ext cx="381000" cy="3355975"/>
            <a:chOff x="4512" y="2400"/>
            <a:chExt cx="240" cy="1461"/>
          </a:xfrm>
        </p:grpSpPr>
        <p:sp>
          <p:nvSpPr>
            <p:cNvPr id="435220" name="Line 20"/>
            <p:cNvSpPr>
              <a:spLocks noChangeShapeType="1"/>
            </p:cNvSpPr>
            <p:nvPr/>
          </p:nvSpPr>
          <p:spPr bwMode="auto">
            <a:xfrm>
              <a:off x="4638" y="2661"/>
              <a:ext cx="0" cy="1200"/>
            </a:xfrm>
            <a:prstGeom prst="line">
              <a:avLst/>
            </a:prstGeom>
            <a:noFill/>
            <a:ln w="38100">
              <a:solidFill>
                <a:srgbClr val="FF0066"/>
              </a:solidFill>
              <a:prstDash val="sysDot"/>
              <a:round/>
              <a:headEnd/>
              <a:tailEnd/>
            </a:ln>
            <a:effectLst/>
          </p:spPr>
          <p:txBody>
            <a:bodyPr anchor="ctr">
              <a:spAutoFit/>
            </a:bodyPr>
            <a:lstStyle/>
            <a:p>
              <a:pPr>
                <a:defRPr/>
              </a:pPr>
              <a:endParaRPr lang="zh-CN"/>
            </a:p>
          </p:txBody>
        </p:sp>
        <p:sp>
          <p:nvSpPr>
            <p:cNvPr id="435221" name="Text Box 21"/>
            <p:cNvSpPr txBox="1">
              <a:spLocks noChangeArrowheads="1"/>
            </p:cNvSpPr>
            <p:nvPr/>
          </p:nvSpPr>
          <p:spPr bwMode="auto">
            <a:xfrm>
              <a:off x="4512" y="2400"/>
              <a:ext cx="240" cy="199"/>
            </a:xfrm>
            <a:prstGeom prst="rect">
              <a:avLst/>
            </a:prstGeom>
            <a:noFill/>
            <a:ln>
              <a:noFill/>
            </a:ln>
            <a:effectLst/>
          </p:spPr>
          <p:txBody>
            <a:bodyPr>
              <a:spAutoFit/>
            </a:bodyPr>
            <a:lstStyle/>
            <a:p>
              <a:pPr algn="l">
                <a:spcBef>
                  <a:spcPts val="0"/>
                </a:spcBef>
                <a:defRPr/>
              </a:pPr>
              <a:r>
                <a:rPr lang="en-US">
                  <a:solidFill>
                    <a:srgbClr val="FF0066"/>
                  </a:solidFill>
                  <a:latin typeface="Arial"/>
                </a:rPr>
                <a:t>6</a:t>
              </a:r>
              <a:endParaRPr/>
            </a:p>
          </p:txBody>
        </p:sp>
      </p:grpSp>
      <p:grpSp>
        <p:nvGrpSpPr>
          <p:cNvPr id="435222" name="Group 22"/>
          <p:cNvGrpSpPr/>
          <p:nvPr/>
        </p:nvGrpSpPr>
        <p:grpSpPr bwMode="auto">
          <a:xfrm>
            <a:off x="5548313" y="1414462"/>
            <a:ext cx="381000" cy="3370262"/>
            <a:chOff x="4848" y="2400"/>
            <a:chExt cx="240" cy="1461"/>
          </a:xfrm>
        </p:grpSpPr>
        <p:sp>
          <p:nvSpPr>
            <p:cNvPr id="435223" name="Line 23"/>
            <p:cNvSpPr>
              <a:spLocks noChangeShapeType="1"/>
            </p:cNvSpPr>
            <p:nvPr/>
          </p:nvSpPr>
          <p:spPr bwMode="auto">
            <a:xfrm>
              <a:off x="4953" y="2661"/>
              <a:ext cx="0" cy="1200"/>
            </a:xfrm>
            <a:prstGeom prst="line">
              <a:avLst/>
            </a:prstGeom>
            <a:noFill/>
            <a:ln w="38100">
              <a:solidFill>
                <a:srgbClr val="FF0066"/>
              </a:solidFill>
              <a:prstDash val="sysDot"/>
              <a:round/>
              <a:headEnd/>
              <a:tailEnd/>
            </a:ln>
            <a:effectLst/>
          </p:spPr>
          <p:txBody>
            <a:bodyPr anchor="ctr">
              <a:spAutoFit/>
            </a:bodyPr>
            <a:lstStyle/>
            <a:p>
              <a:pPr>
                <a:defRPr/>
              </a:pPr>
              <a:endParaRPr lang="zh-CN"/>
            </a:p>
          </p:txBody>
        </p:sp>
        <p:sp>
          <p:nvSpPr>
            <p:cNvPr id="435224" name="Text Box 24"/>
            <p:cNvSpPr txBox="1">
              <a:spLocks noChangeArrowheads="1"/>
            </p:cNvSpPr>
            <p:nvPr/>
          </p:nvSpPr>
          <p:spPr bwMode="auto">
            <a:xfrm>
              <a:off x="4848" y="2400"/>
              <a:ext cx="240" cy="198"/>
            </a:xfrm>
            <a:prstGeom prst="rect">
              <a:avLst/>
            </a:prstGeom>
            <a:noFill/>
            <a:ln>
              <a:noFill/>
            </a:ln>
            <a:effectLst/>
          </p:spPr>
          <p:txBody>
            <a:bodyPr>
              <a:spAutoFit/>
            </a:bodyPr>
            <a:lstStyle/>
            <a:p>
              <a:pPr algn="l">
                <a:spcBef>
                  <a:spcPts val="0"/>
                </a:spcBef>
                <a:defRPr/>
              </a:pPr>
              <a:r>
                <a:rPr lang="en-US">
                  <a:solidFill>
                    <a:srgbClr val="FF0066"/>
                  </a:solidFill>
                  <a:latin typeface="Arial"/>
                </a:rPr>
                <a:t>7</a:t>
              </a:r>
              <a:endParaRPr/>
            </a:p>
          </p:txBody>
        </p:sp>
      </p:grpSp>
      <p:grpSp>
        <p:nvGrpSpPr>
          <p:cNvPr id="435225" name="Group 25"/>
          <p:cNvGrpSpPr/>
          <p:nvPr/>
        </p:nvGrpSpPr>
        <p:grpSpPr bwMode="auto">
          <a:xfrm>
            <a:off x="6105525" y="1406525"/>
            <a:ext cx="381000" cy="3355975"/>
            <a:chOff x="5184" y="2400"/>
            <a:chExt cx="240" cy="1461"/>
          </a:xfrm>
        </p:grpSpPr>
        <p:sp>
          <p:nvSpPr>
            <p:cNvPr id="435226" name="Line 26"/>
            <p:cNvSpPr>
              <a:spLocks noChangeShapeType="1"/>
            </p:cNvSpPr>
            <p:nvPr/>
          </p:nvSpPr>
          <p:spPr bwMode="auto">
            <a:xfrm>
              <a:off x="5271" y="2661"/>
              <a:ext cx="0" cy="1200"/>
            </a:xfrm>
            <a:prstGeom prst="line">
              <a:avLst/>
            </a:prstGeom>
            <a:noFill/>
            <a:ln w="38100">
              <a:solidFill>
                <a:srgbClr val="FF0066"/>
              </a:solidFill>
              <a:prstDash val="sysDot"/>
              <a:round/>
              <a:headEnd/>
              <a:tailEnd/>
            </a:ln>
            <a:effectLst/>
          </p:spPr>
          <p:txBody>
            <a:bodyPr anchor="ctr">
              <a:spAutoFit/>
            </a:bodyPr>
            <a:lstStyle/>
            <a:p>
              <a:pPr>
                <a:defRPr/>
              </a:pPr>
              <a:endParaRPr lang="zh-CN"/>
            </a:p>
          </p:txBody>
        </p:sp>
        <p:sp>
          <p:nvSpPr>
            <p:cNvPr id="435227" name="Text Box 27"/>
            <p:cNvSpPr txBox="1">
              <a:spLocks noChangeArrowheads="1"/>
            </p:cNvSpPr>
            <p:nvPr/>
          </p:nvSpPr>
          <p:spPr bwMode="auto">
            <a:xfrm>
              <a:off x="5184" y="2400"/>
              <a:ext cx="240" cy="199"/>
            </a:xfrm>
            <a:prstGeom prst="rect">
              <a:avLst/>
            </a:prstGeom>
            <a:noFill/>
            <a:ln>
              <a:noFill/>
            </a:ln>
            <a:effectLst/>
          </p:spPr>
          <p:txBody>
            <a:bodyPr>
              <a:spAutoFit/>
            </a:bodyPr>
            <a:lstStyle/>
            <a:p>
              <a:pPr algn="l">
                <a:spcBef>
                  <a:spcPts val="0"/>
                </a:spcBef>
                <a:defRPr/>
              </a:pPr>
              <a:r>
                <a:rPr lang="en-US">
                  <a:solidFill>
                    <a:srgbClr val="FF0066"/>
                  </a:solidFill>
                  <a:latin typeface="Arial"/>
                </a:rPr>
                <a:t>8</a:t>
              </a:r>
              <a:endParaRPr/>
            </a:p>
          </p:txBody>
        </p:sp>
      </p:grpSp>
      <p:grpSp>
        <p:nvGrpSpPr>
          <p:cNvPr id="435228" name="Group 28"/>
          <p:cNvGrpSpPr/>
          <p:nvPr/>
        </p:nvGrpSpPr>
        <p:grpSpPr bwMode="auto">
          <a:xfrm>
            <a:off x="6624638" y="1408113"/>
            <a:ext cx="381000" cy="3355975"/>
            <a:chOff x="5184" y="2400"/>
            <a:chExt cx="240" cy="1461"/>
          </a:xfrm>
        </p:grpSpPr>
        <p:sp>
          <p:nvSpPr>
            <p:cNvPr id="435229" name="Line 29"/>
            <p:cNvSpPr>
              <a:spLocks noChangeShapeType="1"/>
            </p:cNvSpPr>
            <p:nvPr/>
          </p:nvSpPr>
          <p:spPr bwMode="auto">
            <a:xfrm>
              <a:off x="5271" y="2661"/>
              <a:ext cx="0" cy="1200"/>
            </a:xfrm>
            <a:prstGeom prst="line">
              <a:avLst/>
            </a:prstGeom>
            <a:noFill/>
            <a:ln w="38100">
              <a:solidFill>
                <a:srgbClr val="FF0066"/>
              </a:solidFill>
              <a:prstDash val="sysDot"/>
              <a:round/>
              <a:headEnd/>
              <a:tailEnd/>
            </a:ln>
            <a:effectLst/>
          </p:spPr>
          <p:txBody>
            <a:bodyPr anchor="ctr">
              <a:spAutoFit/>
            </a:bodyPr>
            <a:lstStyle/>
            <a:p>
              <a:pPr>
                <a:defRPr/>
              </a:pPr>
              <a:endParaRPr lang="zh-CN"/>
            </a:p>
          </p:txBody>
        </p:sp>
        <p:sp>
          <p:nvSpPr>
            <p:cNvPr id="435230" name="Text Box 30"/>
            <p:cNvSpPr txBox="1">
              <a:spLocks noChangeArrowheads="1"/>
            </p:cNvSpPr>
            <p:nvPr/>
          </p:nvSpPr>
          <p:spPr bwMode="auto">
            <a:xfrm>
              <a:off x="5184" y="2400"/>
              <a:ext cx="240" cy="199"/>
            </a:xfrm>
            <a:prstGeom prst="rect">
              <a:avLst/>
            </a:prstGeom>
            <a:solidFill>
              <a:srgbClr val="3333FF"/>
            </a:solidFill>
            <a:ln>
              <a:noFill/>
            </a:ln>
            <a:effectLst/>
          </p:spPr>
          <p:txBody>
            <a:bodyPr>
              <a:spAutoFit/>
            </a:bodyPr>
            <a:lstStyle/>
            <a:p>
              <a:pPr algn="l">
                <a:spcBef>
                  <a:spcPts val="0"/>
                </a:spcBef>
                <a:defRPr/>
              </a:pPr>
              <a:r>
                <a:rPr lang="en-US">
                  <a:solidFill>
                    <a:srgbClr val="FF0066"/>
                  </a:solidFill>
                  <a:latin typeface="Arial"/>
                </a:rPr>
                <a:t>9</a:t>
              </a:r>
              <a:endParaRPr/>
            </a:p>
          </p:txBody>
        </p:sp>
      </p:grpSp>
      <p:grpSp>
        <p:nvGrpSpPr>
          <p:cNvPr id="435231" name="Group 31"/>
          <p:cNvGrpSpPr/>
          <p:nvPr/>
        </p:nvGrpSpPr>
        <p:grpSpPr bwMode="auto">
          <a:xfrm>
            <a:off x="7067550" y="1411288"/>
            <a:ext cx="563563" cy="3355975"/>
            <a:chOff x="5184" y="2400"/>
            <a:chExt cx="240" cy="1461"/>
          </a:xfrm>
        </p:grpSpPr>
        <p:sp>
          <p:nvSpPr>
            <p:cNvPr id="435232" name="Line 32"/>
            <p:cNvSpPr>
              <a:spLocks noChangeShapeType="1"/>
            </p:cNvSpPr>
            <p:nvPr/>
          </p:nvSpPr>
          <p:spPr bwMode="auto">
            <a:xfrm>
              <a:off x="5271" y="2661"/>
              <a:ext cx="0" cy="1200"/>
            </a:xfrm>
            <a:prstGeom prst="line">
              <a:avLst/>
            </a:prstGeom>
            <a:noFill/>
            <a:ln w="38100">
              <a:solidFill>
                <a:srgbClr val="FF0066"/>
              </a:solidFill>
              <a:prstDash val="sysDot"/>
              <a:round/>
              <a:headEnd/>
              <a:tailEnd/>
            </a:ln>
            <a:effectLst/>
          </p:spPr>
          <p:txBody>
            <a:bodyPr anchor="ctr">
              <a:spAutoFit/>
            </a:bodyPr>
            <a:lstStyle/>
            <a:p>
              <a:pPr>
                <a:defRPr/>
              </a:pPr>
              <a:endParaRPr lang="zh-CN"/>
            </a:p>
          </p:txBody>
        </p:sp>
        <p:sp>
          <p:nvSpPr>
            <p:cNvPr id="435233" name="Text Box 33"/>
            <p:cNvSpPr txBox="1">
              <a:spLocks noChangeArrowheads="1"/>
            </p:cNvSpPr>
            <p:nvPr/>
          </p:nvSpPr>
          <p:spPr bwMode="auto">
            <a:xfrm>
              <a:off x="5184" y="2400"/>
              <a:ext cx="240" cy="199"/>
            </a:xfrm>
            <a:prstGeom prst="rect">
              <a:avLst/>
            </a:prstGeom>
            <a:noFill/>
            <a:ln>
              <a:noFill/>
            </a:ln>
            <a:effectLst/>
          </p:spPr>
          <p:txBody>
            <a:bodyPr>
              <a:spAutoFit/>
            </a:bodyPr>
            <a:lstStyle/>
            <a:p>
              <a:pPr algn="l">
                <a:spcBef>
                  <a:spcPts val="0"/>
                </a:spcBef>
                <a:defRPr/>
              </a:pPr>
              <a:r>
                <a:rPr lang="en-US">
                  <a:solidFill>
                    <a:srgbClr val="FF0066"/>
                  </a:solidFill>
                  <a:latin typeface="Arial"/>
                </a:rPr>
                <a:t>10</a:t>
              </a:r>
              <a:endParaRPr/>
            </a:p>
          </p:txBody>
        </p:sp>
      </p:grpSp>
      <p:sp>
        <p:nvSpPr>
          <p:cNvPr id="435234" name="Text Box 34"/>
          <p:cNvSpPr txBox="1">
            <a:spLocks noChangeArrowheads="1"/>
          </p:cNvSpPr>
          <p:nvPr/>
        </p:nvSpPr>
        <p:spPr bwMode="auto">
          <a:xfrm>
            <a:off x="1258888" y="549275"/>
            <a:ext cx="2405062" cy="519113"/>
          </a:xfrm>
          <a:prstGeom prst="rect">
            <a:avLst/>
          </a:prstGeom>
          <a:noFill/>
          <a:ln>
            <a:noFill/>
          </a:ln>
          <a:effectLst/>
        </p:spPr>
        <p:txBody>
          <a:bodyPr>
            <a:spAutoFit/>
          </a:bodyPr>
          <a:lstStyle/>
          <a:p>
            <a:pPr algn="l">
              <a:spcBef>
                <a:spcPts val="0"/>
              </a:spcBef>
              <a:defRPr/>
            </a:pPr>
            <a:r>
              <a:rPr lang="zh-CN" sz="2800">
                <a:solidFill>
                  <a:srgbClr val="000099"/>
                </a:solidFill>
                <a:latin typeface="Arial"/>
                <a:ea typeface="楷体_GB2312"/>
              </a:rPr>
              <a:t>波形图：</a:t>
            </a:r>
            <a:endParaRPr/>
          </a:p>
        </p:txBody>
      </p:sp>
      <p:sp>
        <p:nvSpPr>
          <p:cNvPr id="435235" name="Text Box 35"/>
          <p:cNvSpPr txBox="1">
            <a:spLocks noChangeArrowheads="1"/>
          </p:cNvSpPr>
          <p:nvPr/>
        </p:nvSpPr>
        <p:spPr bwMode="auto">
          <a:xfrm>
            <a:off x="1449388" y="5275263"/>
            <a:ext cx="4638675" cy="457200"/>
          </a:xfrm>
          <a:prstGeom prst="rect">
            <a:avLst/>
          </a:prstGeom>
          <a:noFill/>
          <a:ln>
            <a:noFill/>
          </a:ln>
          <a:effectLst/>
        </p:spPr>
        <p:txBody>
          <a:bodyPr>
            <a:spAutoFit/>
          </a:bodyPr>
          <a:lstStyle/>
          <a:p>
            <a:pPr algn="l">
              <a:spcBef>
                <a:spcPts val="0"/>
              </a:spcBef>
              <a:defRPr/>
            </a:pPr>
            <a:r>
              <a:rPr lang="zh-CN">
                <a:solidFill>
                  <a:srgbClr val="000099"/>
                </a:solidFill>
                <a:latin typeface="楷体_GB2312"/>
                <a:ea typeface="楷体_GB2312"/>
              </a:rPr>
              <a:t>该计数器的模为</a:t>
            </a:r>
            <a:r>
              <a:rPr lang="en-US">
                <a:solidFill>
                  <a:srgbClr val="000099"/>
                </a:solidFill>
                <a:latin typeface="楷体_GB2312"/>
                <a:ea typeface="楷体_GB2312"/>
              </a:rPr>
              <a:t>9</a:t>
            </a:r>
            <a:r>
              <a:rPr lang="zh-CN">
                <a:solidFill>
                  <a:srgbClr val="000099"/>
                </a:solidFill>
                <a:latin typeface="楷体_GB2312"/>
                <a:ea typeface="楷体_GB2312"/>
              </a:rPr>
              <a: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5" fill="hold" nodeType="clickEffect">
                                  <p:stCondLst>
                                    <p:cond delay="0"/>
                                  </p:stCondLst>
                                  <p:childTnLst>
                                    <p:set>
                                      <p:cBhvr>
                                        <p:cTn id="6" dur="1" fill="hold">
                                          <p:stCondLst>
                                            <p:cond delay="0"/>
                                          </p:stCondLst>
                                        </p:cTn>
                                        <p:tgtEl>
                                          <p:spTgt spid="435202"/>
                                        </p:tgtEl>
                                        <p:attrNameLst>
                                          <p:attrName>style.visibility</p:attrName>
                                        </p:attrNameLst>
                                      </p:cBhvr>
                                      <p:to>
                                        <p:strVal val="visible"/>
                                      </p:to>
                                    </p:set>
                                    <p:animEffect transition="in" filter="randombar(vertical)">
                                      <p:cBhvr>
                                        <p:cTn id="7" dur="500"/>
                                        <p:tgtEl>
                                          <p:spTgt spid="4352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5" fill="hold" nodeType="clickEffect">
                                  <p:stCondLst>
                                    <p:cond delay="0"/>
                                  </p:stCondLst>
                                  <p:childTnLst>
                                    <p:set>
                                      <p:cBhvr>
                                        <p:cTn id="11" dur="1" fill="hold">
                                          <p:stCondLst>
                                            <p:cond delay="0"/>
                                          </p:stCondLst>
                                        </p:cTn>
                                        <p:tgtEl>
                                          <p:spTgt spid="435203"/>
                                        </p:tgtEl>
                                        <p:attrNameLst>
                                          <p:attrName>style.visibility</p:attrName>
                                        </p:attrNameLst>
                                      </p:cBhvr>
                                      <p:to>
                                        <p:strVal val="visible"/>
                                      </p:to>
                                    </p:set>
                                    <p:animEffect transition="in" filter="randombar(vertical)">
                                      <p:cBhvr>
                                        <p:cTn id="12" dur="500"/>
                                        <p:tgtEl>
                                          <p:spTgt spid="43520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435204"/>
                                        </p:tgtEl>
                                        <p:attrNameLst>
                                          <p:attrName>style.visibility</p:attrName>
                                        </p:attrNameLst>
                                      </p:cBhvr>
                                      <p:to>
                                        <p:strVal val="visible"/>
                                      </p:to>
                                    </p:set>
                                    <p:animEffect transition="in" filter="box(in)">
                                      <p:cBhvr>
                                        <p:cTn id="17" dur="500"/>
                                        <p:tgtEl>
                                          <p:spTgt spid="43520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435207"/>
                                        </p:tgtEl>
                                        <p:attrNameLst>
                                          <p:attrName>style.visibility</p:attrName>
                                        </p:attrNameLst>
                                      </p:cBhvr>
                                      <p:to>
                                        <p:strVal val="visible"/>
                                      </p:to>
                                    </p:set>
                                    <p:animEffect transition="in" filter="box(in)">
                                      <p:cBhvr>
                                        <p:cTn id="22" dur="500"/>
                                        <p:tgtEl>
                                          <p:spTgt spid="43520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435210"/>
                                        </p:tgtEl>
                                        <p:attrNameLst>
                                          <p:attrName>style.visibility</p:attrName>
                                        </p:attrNameLst>
                                      </p:cBhvr>
                                      <p:to>
                                        <p:strVal val="visible"/>
                                      </p:to>
                                    </p:set>
                                    <p:animEffect transition="in" filter="box(in)">
                                      <p:cBhvr>
                                        <p:cTn id="27" dur="500"/>
                                        <p:tgtEl>
                                          <p:spTgt spid="43521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435213"/>
                                        </p:tgtEl>
                                        <p:attrNameLst>
                                          <p:attrName>style.visibility</p:attrName>
                                        </p:attrNameLst>
                                      </p:cBhvr>
                                      <p:to>
                                        <p:strVal val="visible"/>
                                      </p:to>
                                    </p:set>
                                    <p:animEffect transition="in" filter="box(in)">
                                      <p:cBhvr>
                                        <p:cTn id="32" dur="500"/>
                                        <p:tgtEl>
                                          <p:spTgt spid="43521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435216"/>
                                        </p:tgtEl>
                                        <p:attrNameLst>
                                          <p:attrName>style.visibility</p:attrName>
                                        </p:attrNameLst>
                                      </p:cBhvr>
                                      <p:to>
                                        <p:strVal val="visible"/>
                                      </p:to>
                                    </p:set>
                                    <p:animEffect transition="in" filter="box(in)">
                                      <p:cBhvr>
                                        <p:cTn id="37" dur="500"/>
                                        <p:tgtEl>
                                          <p:spTgt spid="43521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nodeType="clickEffect">
                                  <p:stCondLst>
                                    <p:cond delay="0"/>
                                  </p:stCondLst>
                                  <p:childTnLst>
                                    <p:set>
                                      <p:cBhvr>
                                        <p:cTn id="41" dur="1" fill="hold">
                                          <p:stCondLst>
                                            <p:cond delay="0"/>
                                          </p:stCondLst>
                                        </p:cTn>
                                        <p:tgtEl>
                                          <p:spTgt spid="435219"/>
                                        </p:tgtEl>
                                        <p:attrNameLst>
                                          <p:attrName>style.visibility</p:attrName>
                                        </p:attrNameLst>
                                      </p:cBhvr>
                                      <p:to>
                                        <p:strVal val="visible"/>
                                      </p:to>
                                    </p:set>
                                    <p:animEffect transition="in" filter="box(in)">
                                      <p:cBhvr>
                                        <p:cTn id="42" dur="500"/>
                                        <p:tgtEl>
                                          <p:spTgt spid="43521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16" fill="hold" nodeType="clickEffect">
                                  <p:stCondLst>
                                    <p:cond delay="0"/>
                                  </p:stCondLst>
                                  <p:childTnLst>
                                    <p:set>
                                      <p:cBhvr>
                                        <p:cTn id="46" dur="1" fill="hold">
                                          <p:stCondLst>
                                            <p:cond delay="0"/>
                                          </p:stCondLst>
                                        </p:cTn>
                                        <p:tgtEl>
                                          <p:spTgt spid="435222"/>
                                        </p:tgtEl>
                                        <p:attrNameLst>
                                          <p:attrName>style.visibility</p:attrName>
                                        </p:attrNameLst>
                                      </p:cBhvr>
                                      <p:to>
                                        <p:strVal val="visible"/>
                                      </p:to>
                                    </p:set>
                                    <p:animEffect transition="in" filter="box(in)">
                                      <p:cBhvr>
                                        <p:cTn id="47" dur="500"/>
                                        <p:tgtEl>
                                          <p:spTgt spid="435222"/>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4" presetClass="entr" presetSubtype="16" fill="hold" nodeType="clickEffect">
                                  <p:stCondLst>
                                    <p:cond delay="0"/>
                                  </p:stCondLst>
                                  <p:childTnLst>
                                    <p:set>
                                      <p:cBhvr>
                                        <p:cTn id="51" dur="1" fill="hold">
                                          <p:stCondLst>
                                            <p:cond delay="0"/>
                                          </p:stCondLst>
                                        </p:cTn>
                                        <p:tgtEl>
                                          <p:spTgt spid="435225"/>
                                        </p:tgtEl>
                                        <p:attrNameLst>
                                          <p:attrName>style.visibility</p:attrName>
                                        </p:attrNameLst>
                                      </p:cBhvr>
                                      <p:to>
                                        <p:strVal val="visible"/>
                                      </p:to>
                                    </p:set>
                                    <p:animEffect transition="in" filter="box(in)">
                                      <p:cBhvr>
                                        <p:cTn id="52" dur="500"/>
                                        <p:tgtEl>
                                          <p:spTgt spid="435225"/>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 presetClass="entr" presetSubtype="16" fill="hold" nodeType="clickEffect">
                                  <p:stCondLst>
                                    <p:cond delay="0"/>
                                  </p:stCondLst>
                                  <p:childTnLst>
                                    <p:set>
                                      <p:cBhvr>
                                        <p:cTn id="56" dur="1" fill="hold">
                                          <p:stCondLst>
                                            <p:cond delay="0"/>
                                          </p:stCondLst>
                                        </p:cTn>
                                        <p:tgtEl>
                                          <p:spTgt spid="435228"/>
                                        </p:tgtEl>
                                        <p:attrNameLst>
                                          <p:attrName>style.visibility</p:attrName>
                                        </p:attrNameLst>
                                      </p:cBhvr>
                                      <p:to>
                                        <p:strVal val="visible"/>
                                      </p:to>
                                    </p:set>
                                    <p:animEffect transition="in" filter="box(in)">
                                      <p:cBhvr>
                                        <p:cTn id="57" dur="500"/>
                                        <p:tgtEl>
                                          <p:spTgt spid="435228"/>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4" presetClass="entr" presetSubtype="16" fill="hold" nodeType="clickEffect">
                                  <p:stCondLst>
                                    <p:cond delay="0"/>
                                  </p:stCondLst>
                                  <p:childTnLst>
                                    <p:set>
                                      <p:cBhvr>
                                        <p:cTn id="61" dur="1" fill="hold">
                                          <p:stCondLst>
                                            <p:cond delay="0"/>
                                          </p:stCondLst>
                                        </p:cTn>
                                        <p:tgtEl>
                                          <p:spTgt spid="435231"/>
                                        </p:tgtEl>
                                        <p:attrNameLst>
                                          <p:attrName>style.visibility</p:attrName>
                                        </p:attrNameLst>
                                      </p:cBhvr>
                                      <p:to>
                                        <p:strVal val="visible"/>
                                      </p:to>
                                    </p:set>
                                    <p:animEffect transition="in" filter="box(in)">
                                      <p:cBhvr>
                                        <p:cTn id="62" dur="500"/>
                                        <p:tgtEl>
                                          <p:spTgt spid="435231"/>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4" presetClass="entr" presetSubtype="16" fill="hold" grpId="0" nodeType="clickEffect">
                                  <p:stCondLst>
                                    <p:cond delay="0"/>
                                  </p:stCondLst>
                                  <p:childTnLst>
                                    <p:set>
                                      <p:cBhvr>
                                        <p:cTn id="66" dur="1" fill="hold">
                                          <p:stCondLst>
                                            <p:cond delay="0"/>
                                          </p:stCondLst>
                                        </p:cTn>
                                        <p:tgtEl>
                                          <p:spTgt spid="435235"/>
                                        </p:tgtEl>
                                        <p:attrNameLst>
                                          <p:attrName>style.visibility</p:attrName>
                                        </p:attrNameLst>
                                      </p:cBhvr>
                                      <p:to>
                                        <p:strVal val="visible"/>
                                      </p:to>
                                    </p:set>
                                    <p:animEffect transition="in" filter="box(in)">
                                      <p:cBhvr>
                                        <p:cTn id="67" dur="500"/>
                                        <p:tgtEl>
                                          <p:spTgt spid="435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235" grpId="0" autoUpdateAnimBg="0"/>
    </p:bldLst>
  </p:timing>
</p:sld>
</file>

<file path=ppt/slides/slide13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36226" name="AutoShape 2"/>
          <p:cNvSpPr>
            <a:spLocks noChangeArrowheads="1"/>
          </p:cNvSpPr>
          <p:nvPr/>
        </p:nvSpPr>
        <p:spPr bwMode="auto">
          <a:xfrm>
            <a:off x="61913" y="2459038"/>
            <a:ext cx="4084637" cy="2468562"/>
          </a:xfrm>
          <a:prstGeom prst="roundRect">
            <a:avLst>
              <a:gd name="adj" fmla="val 16667"/>
            </a:avLst>
          </a:prstGeom>
          <a:solidFill>
            <a:schemeClr val="bg1"/>
          </a:solidFill>
          <a:ln>
            <a:noFill/>
          </a:ln>
          <a:effectLst/>
        </p:spPr>
        <p:txBody>
          <a:bodyPr wrap="none" anchor="ctr"/>
          <a:lstStyle/>
          <a:p>
            <a:pPr>
              <a:defRPr/>
            </a:pPr>
            <a:endParaRPr lang="zh-CN"/>
          </a:p>
        </p:txBody>
      </p:sp>
      <p:sp>
        <p:nvSpPr>
          <p:cNvPr id="436227" name="Rectangle 3"/>
          <p:cNvSpPr>
            <a:spLocks noChangeArrowheads="1"/>
          </p:cNvSpPr>
          <p:nvPr/>
        </p:nvSpPr>
        <p:spPr bwMode="auto">
          <a:xfrm>
            <a:off x="539750" y="260350"/>
            <a:ext cx="8347075" cy="1485900"/>
          </a:xfrm>
          <a:prstGeom prst="rect">
            <a:avLst/>
          </a:prstGeom>
          <a:noFill/>
          <a:ln>
            <a:noFill/>
          </a:ln>
          <a:effectLst/>
        </p:spPr>
        <p:txBody>
          <a:bodyPr anchor="ctr"/>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a:defRPr/>
            </a:pPr>
            <a:r>
              <a:rPr lang="zh-CN" sz="2400">
                <a:solidFill>
                  <a:srgbClr val="000099"/>
                </a:solidFill>
                <a:latin typeface="Times New Roman"/>
              </a:rPr>
              <a:t>分析下图所示的时序逻辑电路，试画出其状态图和在</a:t>
            </a:r>
            <a:r>
              <a:rPr lang="en-US" sz="2400">
                <a:solidFill>
                  <a:srgbClr val="000099"/>
                </a:solidFill>
                <a:latin typeface="Times New Roman"/>
              </a:rPr>
              <a:t>CP</a:t>
            </a:r>
            <a:r>
              <a:rPr lang="zh-CN" sz="2400">
                <a:solidFill>
                  <a:srgbClr val="000099"/>
                </a:solidFill>
                <a:latin typeface="Times New Roman"/>
              </a:rPr>
              <a:t>脉冲作用下</a:t>
            </a:r>
            <a:r>
              <a:rPr lang="en-US" sz="2400">
                <a:solidFill>
                  <a:srgbClr val="000099"/>
                </a:solidFill>
                <a:latin typeface="Times New Roman"/>
              </a:rPr>
              <a:t>Q</a:t>
            </a:r>
            <a:r>
              <a:rPr lang="en-US" sz="2400" baseline="-25000">
                <a:solidFill>
                  <a:srgbClr val="000099"/>
                </a:solidFill>
                <a:latin typeface="Times New Roman"/>
              </a:rPr>
              <a:t>3</a:t>
            </a:r>
            <a:r>
              <a:rPr lang="zh-CN" sz="2400">
                <a:solidFill>
                  <a:srgbClr val="000099"/>
                </a:solidFill>
                <a:latin typeface="Times New Roman"/>
              </a:rPr>
              <a:t>、</a:t>
            </a:r>
            <a:r>
              <a:rPr lang="en-US" sz="2400">
                <a:solidFill>
                  <a:srgbClr val="000099"/>
                </a:solidFill>
                <a:latin typeface="Times New Roman"/>
              </a:rPr>
              <a:t>Q</a:t>
            </a:r>
            <a:r>
              <a:rPr lang="en-US" sz="2400" baseline="-25000">
                <a:solidFill>
                  <a:srgbClr val="000099"/>
                </a:solidFill>
                <a:latin typeface="Times New Roman"/>
              </a:rPr>
              <a:t>2</a:t>
            </a:r>
            <a:r>
              <a:rPr lang="zh-CN" sz="2400">
                <a:solidFill>
                  <a:srgbClr val="000099"/>
                </a:solidFill>
                <a:latin typeface="Times New Roman"/>
              </a:rPr>
              <a:t>、</a:t>
            </a:r>
            <a:r>
              <a:rPr lang="en-US" sz="2400">
                <a:solidFill>
                  <a:srgbClr val="000099"/>
                </a:solidFill>
                <a:latin typeface="Times New Roman"/>
              </a:rPr>
              <a:t>Q</a:t>
            </a:r>
            <a:r>
              <a:rPr lang="en-US" sz="2400" baseline="-25000">
                <a:solidFill>
                  <a:srgbClr val="000099"/>
                </a:solidFill>
                <a:latin typeface="Times New Roman"/>
              </a:rPr>
              <a:t>1</a:t>
            </a:r>
            <a:r>
              <a:rPr lang="zh-CN" sz="2400">
                <a:solidFill>
                  <a:srgbClr val="000099"/>
                </a:solidFill>
                <a:latin typeface="Times New Roman"/>
              </a:rPr>
              <a:t>、</a:t>
            </a:r>
            <a:r>
              <a:rPr lang="en-US" sz="2400">
                <a:solidFill>
                  <a:srgbClr val="000099"/>
                </a:solidFill>
                <a:latin typeface="Times New Roman"/>
              </a:rPr>
              <a:t>Q</a:t>
            </a:r>
            <a:r>
              <a:rPr lang="en-US" sz="2400" baseline="-25000">
                <a:solidFill>
                  <a:srgbClr val="000099"/>
                </a:solidFill>
                <a:latin typeface="Times New Roman"/>
              </a:rPr>
              <a:t>0</a:t>
            </a:r>
            <a:r>
              <a:rPr lang="zh-CN" sz="2400">
                <a:solidFill>
                  <a:srgbClr val="000099"/>
                </a:solidFill>
                <a:latin typeface="Times New Roman"/>
              </a:rPr>
              <a:t>的波形，并指出计数器的模是多少？</a:t>
            </a:r>
            <a:endParaRPr lang="zh-CN" sz="2400">
              <a:latin typeface="Times New Roman"/>
            </a:endParaRPr>
          </a:p>
        </p:txBody>
      </p:sp>
      <p:graphicFrame>
        <p:nvGraphicFramePr>
          <p:cNvPr id="436228" name="Object 4"/>
          <p:cNvGraphicFramePr>
            <a:graphicFrameLocks xmlns:a="http://schemas.openxmlformats.org/drawingml/2006/main" noChangeAspect="1"/>
          </p:cNvGraphicFramePr>
          <p:nvPr/>
        </p:nvGraphicFramePr>
        <p:xfrm>
          <a:off x="449263" y="2024063"/>
          <a:ext cx="3798887" cy="2413000"/>
        </p:xfrm>
        <a:graphic>
          <a:graphicData uri="http://schemas.openxmlformats.org/presentationml/2006/ole">
            <p:oleObj name="oleObj" r:id="rId4" imgW="1771015" imgH="1200150" progId="Word.Picture.8">
              <p:embed/>
              <p:pic>
                <p:nvPicPr>
                  <p:cNvPr id="436228" name="Object 4"/>
                  <p:cNvPicPr/>
                  <p:nvPr/>
                </p:nvPicPr>
                <p:blipFill>
                  <a:blip r:embed="rId3"/>
                  <a:stretch/>
                </p:blipFill>
                <p:spPr bwMode="auto">
                  <a:xfrm>
                    <a:off x="449263" y="2024063"/>
                    <a:ext cx="3798887" cy="2413000"/>
                  </a:xfrm>
                  <a:prstGeom prst="rect">
                    <a:avLst/>
                  </a:prstGeom>
                </p:spPr>
              </p:pic>
            </p:oleObj>
          </a:graphicData>
        </a:graphic>
      </p:graphicFrame>
      <p:sp>
        <p:nvSpPr>
          <p:cNvPr id="436229" name="AutoShape 5"/>
          <p:cNvSpPr>
            <a:spLocks noChangeArrowheads="1"/>
          </p:cNvSpPr>
          <p:nvPr/>
        </p:nvSpPr>
        <p:spPr bwMode="auto">
          <a:xfrm>
            <a:off x="4643438" y="2916238"/>
            <a:ext cx="4186237" cy="2160587"/>
          </a:xfrm>
          <a:prstGeom prst="roundRect">
            <a:avLst>
              <a:gd name="adj" fmla="val 16667"/>
            </a:avLst>
          </a:prstGeom>
          <a:solidFill>
            <a:schemeClr val="bg1"/>
          </a:solidFill>
          <a:ln>
            <a:noFill/>
          </a:ln>
          <a:effectLst/>
        </p:spPr>
        <p:txBody>
          <a:bodyPr wrap="none" anchor="ctr"/>
          <a:lstStyle/>
          <a:p>
            <a:pPr>
              <a:defRPr/>
            </a:pPr>
            <a:endParaRPr lang="zh-CN"/>
          </a:p>
        </p:txBody>
      </p:sp>
      <p:graphicFrame>
        <p:nvGraphicFramePr>
          <p:cNvPr id="436230" name="Object 6"/>
          <p:cNvGraphicFramePr>
            <a:graphicFrameLocks xmlns:a="http://schemas.openxmlformats.org/drawingml/2006/main" noChangeAspect="1"/>
          </p:cNvGraphicFramePr>
          <p:nvPr/>
        </p:nvGraphicFramePr>
        <p:xfrm>
          <a:off x="4778375" y="3052763"/>
          <a:ext cx="3959225" cy="2017712"/>
        </p:xfrm>
        <a:graphic>
          <a:graphicData uri="http://schemas.openxmlformats.org/presentationml/2006/ole">
            <p:oleObj name="oleObj" r:id="rId6" imgW="3190875" imgH="1631315" progId="Word.Picture.8">
              <p:embed/>
              <p:pic>
                <p:nvPicPr>
                  <p:cNvPr id="436230" name="Object 6"/>
                  <p:cNvPicPr/>
                  <p:nvPr/>
                </p:nvPicPr>
                <p:blipFill>
                  <a:blip r:embed="rId5"/>
                  <a:stretch/>
                </p:blipFill>
                <p:spPr bwMode="auto">
                  <a:xfrm>
                    <a:off x="4778375" y="3052763"/>
                    <a:ext cx="3959225" cy="2017712"/>
                  </a:xfrm>
                  <a:prstGeom prst="rect">
                    <a:avLst/>
                  </a:prstGeom>
                </p:spPr>
              </p:pic>
            </p:oleObj>
          </a:graphicData>
        </a:graphic>
      </p:graphicFrame>
      <p:graphicFrame>
        <p:nvGraphicFramePr>
          <p:cNvPr id="436231" name="Object 7"/>
          <p:cNvGraphicFramePr>
            <a:graphicFrameLocks xmlns:a="http://schemas.openxmlformats.org/drawingml/2006/main" noChangeAspect="1"/>
          </p:cNvGraphicFramePr>
          <p:nvPr/>
        </p:nvGraphicFramePr>
        <p:xfrm>
          <a:off x="5538788" y="2312988"/>
          <a:ext cx="2427287" cy="477837"/>
        </p:xfrm>
        <a:graphic>
          <a:graphicData uri="http://schemas.openxmlformats.org/presentationml/2006/ole">
            <p:oleObj name="oleObj" r:id="rId8" imgW="1243965" imgH="252730" progId="Equation.3">
              <p:embed/>
              <p:pic>
                <p:nvPicPr>
                  <p:cNvPr id="436231" name="Object 7"/>
                  <p:cNvPicPr/>
                  <p:nvPr/>
                </p:nvPicPr>
                <p:blipFill>
                  <a:blip r:embed="rId7"/>
                  <a:stretch/>
                </p:blipFill>
                <p:spPr bwMode="auto">
                  <a:xfrm>
                    <a:off x="5538788" y="2312988"/>
                    <a:ext cx="2427287" cy="477837"/>
                  </a:xfrm>
                  <a:prstGeom prst="rect">
                    <a:avLst/>
                  </a:prstGeom>
                </p:spPr>
              </p:pic>
            </p:oleObj>
          </a:graphicData>
        </a:graphic>
      </p:graphicFrame>
      <p:sp>
        <p:nvSpPr>
          <p:cNvPr id="436232" name="Text Box 8"/>
          <p:cNvSpPr txBox="1">
            <a:spLocks noChangeArrowheads="1"/>
          </p:cNvSpPr>
          <p:nvPr/>
        </p:nvSpPr>
        <p:spPr bwMode="auto">
          <a:xfrm>
            <a:off x="6443663" y="3005138"/>
            <a:ext cx="1079500" cy="366712"/>
          </a:xfrm>
          <a:prstGeom prst="rect">
            <a:avLst/>
          </a:prstGeom>
          <a:noFill/>
          <a:ln>
            <a:noFill/>
          </a:ln>
          <a:effectLst/>
        </p:spPr>
        <p:txBody>
          <a:bodyPr>
            <a:spAutoFit/>
          </a:bodyPr>
          <a:lstStyle/>
          <a:p>
            <a:pPr algn="l">
              <a:spcBef>
                <a:spcPts val="0"/>
              </a:spcBef>
              <a:defRPr/>
            </a:pPr>
            <a:r>
              <a:rPr lang="en-US" sz="1800">
                <a:solidFill>
                  <a:srgbClr val="000099"/>
                </a:solidFill>
                <a:latin typeface="Times New Roman"/>
                <a:ea typeface="黑体"/>
              </a:rPr>
              <a:t>M=12</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436231"/>
                                        </p:tgtEl>
                                        <p:attrNameLst>
                                          <p:attrName>style.visibility</p:attrName>
                                        </p:attrNameLst>
                                      </p:cBhvr>
                                      <p:to>
                                        <p:strVal val="visible"/>
                                      </p:to>
                                    </p:set>
                                    <p:animEffect transition="in" filter="randombar(horizontal)">
                                      <p:cBhvr>
                                        <p:cTn id="7" dur="500"/>
                                        <p:tgtEl>
                                          <p:spTgt spid="4362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436229"/>
                                        </p:tgtEl>
                                        <p:attrNameLst>
                                          <p:attrName>style.visibility</p:attrName>
                                        </p:attrNameLst>
                                      </p:cBhvr>
                                      <p:to>
                                        <p:strVal val="visible"/>
                                      </p:to>
                                    </p:set>
                                    <p:animEffect transition="in" filter="checkerboard(across)">
                                      <p:cBhvr>
                                        <p:cTn id="12" dur="500"/>
                                        <p:tgtEl>
                                          <p:spTgt spid="436229"/>
                                        </p:tgtEl>
                                      </p:cBhvr>
                                    </p:animEffect>
                                  </p:childTnLst>
                                </p:cTn>
                              </p:par>
                            </p:childTnLst>
                          </p:cTn>
                        </p:par>
                        <p:par>
                          <p:cTn id="13" fill="hold" nodeType="afterGroup">
                            <p:stCondLst>
                              <p:cond delay="500"/>
                            </p:stCondLst>
                            <p:childTnLst>
                              <p:par>
                                <p:cTn id="14" presetID="5" presetClass="entr" presetSubtype="10" fill="hold" nodeType="afterEffect">
                                  <p:stCondLst>
                                    <p:cond delay="0"/>
                                  </p:stCondLst>
                                  <p:childTnLst>
                                    <p:set>
                                      <p:cBhvr>
                                        <p:cTn id="15" dur="1" fill="hold">
                                          <p:stCondLst>
                                            <p:cond delay="0"/>
                                          </p:stCondLst>
                                        </p:cTn>
                                        <p:tgtEl>
                                          <p:spTgt spid="436230"/>
                                        </p:tgtEl>
                                        <p:attrNameLst>
                                          <p:attrName>style.visibility</p:attrName>
                                        </p:attrNameLst>
                                      </p:cBhvr>
                                      <p:to>
                                        <p:strVal val="visible"/>
                                      </p:to>
                                    </p:set>
                                    <p:animEffect transition="in" filter="checkerboard(across)">
                                      <p:cBhvr>
                                        <p:cTn id="16" dur="500"/>
                                        <p:tgtEl>
                                          <p:spTgt spid="43623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436232"/>
                                        </p:tgtEl>
                                        <p:attrNameLst>
                                          <p:attrName>style.visibility</p:attrName>
                                        </p:attrNameLst>
                                      </p:cBhvr>
                                      <p:to>
                                        <p:strVal val="visible"/>
                                      </p:to>
                                    </p:set>
                                    <p:animEffect transition="in" filter="blinds(horizontal)">
                                      <p:cBhvr>
                                        <p:cTn id="21" dur="500"/>
                                        <p:tgtEl>
                                          <p:spTgt spid="436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232" grpId="0" autoUpdateAnimBg="0"/>
    </p:bldLst>
  </p:timing>
</p:sld>
</file>

<file path=ppt/slides/slide13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37250" name="Rectangle 2"/>
          <p:cNvSpPr>
            <a:spLocks noChangeArrowheads="1"/>
          </p:cNvSpPr>
          <p:nvPr/>
        </p:nvSpPr>
        <p:spPr bwMode="auto">
          <a:xfrm>
            <a:off x="539750" y="404813"/>
            <a:ext cx="6565900" cy="785811"/>
          </a:xfrm>
          <a:prstGeom prst="rect">
            <a:avLst/>
          </a:prstGeom>
          <a:noFill/>
          <a:ln>
            <a:noFill/>
          </a:ln>
          <a:effectLst/>
        </p:spPr>
        <p:txBody>
          <a:bodyPr anchor="ctr"/>
          <a:lstStyle>
            <a:lvl1pPr marL="762000" indent="-762000" algn="l">
              <a:defRPr sz="3800" b="1">
                <a:solidFill>
                  <a:schemeClr val="tx2"/>
                </a:solidFill>
                <a:latin typeface="Arial Narrow"/>
                <a:ea typeface="楷体_GB2312"/>
              </a:defRPr>
            </a:lvl1pPr>
            <a:lvl2pPr marL="762000" indent="-762000" algn="l">
              <a:defRPr sz="3800" b="1">
                <a:solidFill>
                  <a:schemeClr val="tx2"/>
                </a:solidFill>
                <a:latin typeface="Arial Narrow"/>
                <a:ea typeface="楷体_GB2312"/>
              </a:defRPr>
            </a:lvl2pPr>
            <a:lvl3pPr marL="762000" indent="-762000" algn="l">
              <a:defRPr sz="3800" b="1">
                <a:solidFill>
                  <a:schemeClr val="tx2"/>
                </a:solidFill>
                <a:latin typeface="Arial Narrow"/>
                <a:ea typeface="楷体_GB2312"/>
              </a:defRPr>
            </a:lvl3pPr>
            <a:lvl4pPr marL="762000" indent="-762000" algn="l">
              <a:defRPr sz="3800" b="1">
                <a:solidFill>
                  <a:schemeClr val="tx2"/>
                </a:solidFill>
                <a:latin typeface="Arial Narrow"/>
                <a:ea typeface="楷体_GB2312"/>
              </a:defRPr>
            </a:lvl4pPr>
            <a:lvl5pPr marL="762000" indent="-762000" algn="l">
              <a:defRPr sz="3800" b="1">
                <a:solidFill>
                  <a:schemeClr val="tx2"/>
                </a:solidFill>
                <a:latin typeface="Arial Narrow"/>
                <a:ea typeface="楷体_GB2312"/>
              </a:defRPr>
            </a:lvl5pPr>
            <a:lvl6pPr marL="1219200" indent="-762000">
              <a:spcBef>
                <a:spcPts val="0"/>
              </a:spcBef>
              <a:spcAft>
                <a:spcPts val="0"/>
              </a:spcAft>
              <a:defRPr sz="3800" b="1">
                <a:solidFill>
                  <a:schemeClr val="tx2"/>
                </a:solidFill>
                <a:latin typeface="Arial Narrow"/>
                <a:ea typeface="楷体_GB2312"/>
              </a:defRPr>
            </a:lvl6pPr>
            <a:lvl7pPr marL="1676400" indent="-762000">
              <a:spcBef>
                <a:spcPts val="0"/>
              </a:spcBef>
              <a:spcAft>
                <a:spcPts val="0"/>
              </a:spcAft>
              <a:defRPr sz="3800" b="1">
                <a:solidFill>
                  <a:schemeClr val="tx2"/>
                </a:solidFill>
                <a:latin typeface="Arial Narrow"/>
                <a:ea typeface="楷体_GB2312"/>
              </a:defRPr>
            </a:lvl7pPr>
            <a:lvl8pPr marL="2133600" indent="-762000">
              <a:spcBef>
                <a:spcPts val="0"/>
              </a:spcBef>
              <a:spcAft>
                <a:spcPts val="0"/>
              </a:spcAft>
              <a:defRPr sz="3800" b="1">
                <a:solidFill>
                  <a:schemeClr val="tx2"/>
                </a:solidFill>
                <a:latin typeface="Arial Narrow"/>
                <a:ea typeface="楷体_GB2312"/>
              </a:defRPr>
            </a:lvl8pPr>
            <a:lvl9pPr marL="2590800" indent="-762000">
              <a:spcBef>
                <a:spcPts val="0"/>
              </a:spcBef>
              <a:spcAft>
                <a:spcPts val="0"/>
              </a:spcAft>
              <a:defRPr sz="3800" b="1">
                <a:solidFill>
                  <a:schemeClr val="tx2"/>
                </a:solidFill>
                <a:latin typeface="Arial Narrow"/>
                <a:ea typeface="楷体_GB2312"/>
              </a:defRPr>
            </a:lvl9pPr>
          </a:lstStyle>
          <a:p>
            <a:pPr>
              <a:defRPr/>
            </a:pPr>
            <a:r>
              <a:rPr lang="zh-CN" sz="2800">
                <a:solidFill>
                  <a:srgbClr val="000099"/>
                </a:solidFill>
                <a:latin typeface="Times New Roman"/>
              </a:rPr>
              <a:t>例  用</a:t>
            </a:r>
            <a:r>
              <a:rPr lang="en-US" sz="2800">
                <a:solidFill>
                  <a:srgbClr val="000099"/>
                </a:solidFill>
                <a:latin typeface="Times New Roman"/>
              </a:rPr>
              <a:t>74VC161</a:t>
            </a:r>
            <a:r>
              <a:rPr lang="zh-CN" sz="2800">
                <a:solidFill>
                  <a:srgbClr val="000099"/>
                </a:solidFill>
                <a:latin typeface="Times New Roman"/>
              </a:rPr>
              <a:t>组成</a:t>
            </a:r>
            <a:r>
              <a:rPr lang="en-US" sz="2800">
                <a:solidFill>
                  <a:srgbClr val="000099"/>
                </a:solidFill>
                <a:latin typeface="Times New Roman"/>
              </a:rPr>
              <a:t>256</a:t>
            </a:r>
            <a:r>
              <a:rPr lang="zh-CN" sz="2800">
                <a:solidFill>
                  <a:srgbClr val="000099"/>
                </a:solidFill>
                <a:latin typeface="Times New Roman"/>
              </a:rPr>
              <a:t>进制计数器。</a:t>
            </a:r>
            <a:endParaRPr/>
          </a:p>
        </p:txBody>
      </p:sp>
      <p:sp>
        <p:nvSpPr>
          <p:cNvPr id="437251" name="Rectangle 3"/>
          <p:cNvSpPr>
            <a:spLocks noChangeArrowheads="1"/>
          </p:cNvSpPr>
          <p:nvPr/>
        </p:nvSpPr>
        <p:spPr bwMode="auto">
          <a:xfrm>
            <a:off x="273050" y="1425575"/>
            <a:ext cx="1276350" cy="457200"/>
          </a:xfrm>
          <a:prstGeom prst="rect">
            <a:avLst/>
          </a:prstGeom>
          <a:noFill/>
          <a:ln>
            <a:noFill/>
          </a:ln>
          <a:effectLst/>
        </p:spPr>
        <p:txBody>
          <a:bodyPr anchor="ctr">
            <a:spAutoFit/>
          </a:bodyPr>
          <a:lstStyle/>
          <a:p>
            <a:pPr algn="l">
              <a:defRPr/>
            </a:pPr>
            <a:r>
              <a:rPr lang="zh-CN">
                <a:solidFill>
                  <a:srgbClr val="000099"/>
                </a:solidFill>
                <a:latin typeface="楷体_GB2312"/>
                <a:ea typeface="楷体_GB2312"/>
              </a:rPr>
              <a:t>解：</a:t>
            </a:r>
            <a:r>
              <a:rPr lang="zh-CN">
                <a:latin typeface="楷体_GB2312"/>
                <a:ea typeface="楷体_GB2312"/>
              </a:rPr>
              <a:t> </a:t>
            </a:r>
            <a:endParaRPr/>
          </a:p>
        </p:txBody>
      </p:sp>
      <p:sp>
        <p:nvSpPr>
          <p:cNvPr id="437252" name="Text Box 4"/>
          <p:cNvSpPr txBox="1">
            <a:spLocks noChangeArrowheads="1"/>
          </p:cNvSpPr>
          <p:nvPr/>
        </p:nvSpPr>
        <p:spPr bwMode="auto">
          <a:xfrm>
            <a:off x="522287" y="1909763"/>
            <a:ext cx="8264525" cy="1552575"/>
          </a:xfrm>
          <a:prstGeom prst="rect">
            <a:avLst/>
          </a:prstGeom>
          <a:noFill/>
          <a:ln>
            <a:noFill/>
          </a:ln>
          <a:effectLst/>
        </p:spPr>
        <p:txBody>
          <a:bodyPr>
            <a:spAutoFit/>
          </a:bodyPr>
          <a:lstStyle/>
          <a:p>
            <a:pPr algn="l">
              <a:spcBef>
                <a:spcPts val="0"/>
              </a:spcBef>
              <a:buFontTx/>
              <a:buChar char="•"/>
              <a:defRPr/>
            </a:pPr>
            <a:r>
              <a:rPr lang="en-US">
                <a:solidFill>
                  <a:srgbClr val="000099"/>
                </a:solidFill>
                <a:latin typeface="Times New Roman"/>
                <a:ea typeface="楷体_GB2312"/>
              </a:rPr>
              <a:t>  1</a:t>
            </a:r>
            <a:r>
              <a:rPr lang="zh-CN">
                <a:solidFill>
                  <a:srgbClr val="000099"/>
                </a:solidFill>
                <a:latin typeface="Times New Roman"/>
                <a:ea typeface="楷体_GB2312"/>
              </a:rPr>
              <a:t>片</a:t>
            </a:r>
            <a:r>
              <a:rPr lang="en-US">
                <a:solidFill>
                  <a:srgbClr val="000099"/>
                </a:solidFill>
                <a:latin typeface="Times New Roman"/>
                <a:ea typeface="楷体_GB2312"/>
              </a:rPr>
              <a:t>74161</a:t>
            </a:r>
            <a:r>
              <a:rPr lang="zh-CN">
                <a:solidFill>
                  <a:srgbClr val="000099"/>
                </a:solidFill>
                <a:latin typeface="Times New Roman"/>
                <a:ea typeface="楷体_GB2312"/>
              </a:rPr>
              <a:t>是</a:t>
            </a:r>
            <a:r>
              <a:rPr lang="en-US">
                <a:solidFill>
                  <a:srgbClr val="000099"/>
                </a:solidFill>
                <a:latin typeface="Times New Roman"/>
                <a:ea typeface="楷体_GB2312"/>
              </a:rPr>
              <a:t>16</a:t>
            </a:r>
            <a:r>
              <a:rPr lang="zh-CN">
                <a:solidFill>
                  <a:srgbClr val="000099"/>
                </a:solidFill>
                <a:latin typeface="Times New Roman"/>
                <a:ea typeface="楷体_GB2312"/>
              </a:rPr>
              <a:t>进制计数器</a:t>
            </a:r>
            <a:endParaRPr/>
          </a:p>
          <a:p>
            <a:pPr algn="l">
              <a:spcBef>
                <a:spcPts val="0"/>
              </a:spcBef>
              <a:buFontTx/>
              <a:buChar char="•"/>
              <a:defRPr/>
            </a:pPr>
            <a:r>
              <a:rPr lang="zh-CN">
                <a:solidFill>
                  <a:srgbClr val="000099"/>
                </a:solidFill>
                <a:latin typeface="Times New Roman"/>
                <a:ea typeface="楷体_GB2312"/>
              </a:rPr>
              <a:t>  </a:t>
            </a:r>
            <a:r>
              <a:rPr lang="en-US">
                <a:solidFill>
                  <a:srgbClr val="000099"/>
                </a:solidFill>
                <a:latin typeface="Times New Roman"/>
                <a:ea typeface="楷体_GB2312"/>
              </a:rPr>
              <a:t>256 = 16×16</a:t>
            </a:r>
            <a:endParaRPr/>
          </a:p>
          <a:p>
            <a:pPr algn="l">
              <a:spcBef>
                <a:spcPts val="0"/>
              </a:spcBef>
              <a:buFontTx/>
              <a:buChar char="•"/>
              <a:defRPr/>
            </a:pPr>
            <a:r>
              <a:rPr lang="en-US">
                <a:solidFill>
                  <a:srgbClr val="000099"/>
                </a:solidFill>
                <a:latin typeface="Times New Roman"/>
                <a:ea typeface="楷体_GB2312"/>
              </a:rPr>
              <a:t>  </a:t>
            </a:r>
            <a:r>
              <a:rPr lang="zh-CN">
                <a:solidFill>
                  <a:srgbClr val="000099"/>
                </a:solidFill>
                <a:latin typeface="Times New Roman"/>
                <a:ea typeface="楷体_GB2312"/>
              </a:rPr>
              <a:t>所以</a:t>
            </a:r>
            <a:r>
              <a:rPr lang="en-US">
                <a:solidFill>
                  <a:srgbClr val="000099"/>
                </a:solidFill>
                <a:latin typeface="Times New Roman"/>
                <a:ea typeface="楷体_GB2312"/>
              </a:rPr>
              <a:t>256</a:t>
            </a:r>
            <a:r>
              <a:rPr lang="zh-CN">
                <a:solidFill>
                  <a:srgbClr val="000099"/>
                </a:solidFill>
                <a:latin typeface="Times New Roman"/>
                <a:ea typeface="楷体_GB2312"/>
              </a:rPr>
              <a:t>进制计数器需</a:t>
            </a:r>
            <a:r>
              <a:rPr lang="zh-CN">
                <a:solidFill>
                  <a:srgbClr val="000099"/>
                </a:solidFill>
                <a:latin typeface="Times New Roman"/>
                <a:ea typeface="楷体_GB2312"/>
              </a:rPr>
              <a:t>用两片</a:t>
            </a:r>
            <a:r>
              <a:rPr lang="en-US">
                <a:solidFill>
                  <a:srgbClr val="000099"/>
                </a:solidFill>
                <a:latin typeface="Times New Roman"/>
                <a:ea typeface="楷体_GB2312"/>
              </a:rPr>
              <a:t>74161</a:t>
            </a:r>
            <a:r>
              <a:rPr lang="zh-CN">
                <a:solidFill>
                  <a:srgbClr val="000099"/>
                </a:solidFill>
                <a:latin typeface="Times New Roman"/>
                <a:ea typeface="楷体_GB2312"/>
              </a:rPr>
              <a:t>构成</a:t>
            </a:r>
            <a:endParaRPr/>
          </a:p>
        </p:txBody>
      </p:sp>
      <p:sp>
        <p:nvSpPr>
          <p:cNvPr id="437253" name="Text Box 5"/>
          <p:cNvSpPr txBox="1">
            <a:spLocks noChangeArrowheads="1"/>
          </p:cNvSpPr>
          <p:nvPr/>
        </p:nvSpPr>
        <p:spPr bwMode="auto">
          <a:xfrm>
            <a:off x="487363" y="3676650"/>
            <a:ext cx="7475537" cy="457200"/>
          </a:xfrm>
          <a:prstGeom prst="rect">
            <a:avLst/>
          </a:prstGeom>
          <a:noFill/>
          <a:ln>
            <a:noFill/>
          </a:ln>
          <a:effectLst/>
        </p:spPr>
        <p:txBody>
          <a:bodyPr>
            <a:spAutoFit/>
          </a:bodyPr>
          <a:lstStyle/>
          <a:p>
            <a:pPr algn="l">
              <a:spcBef>
                <a:spcPts val="0"/>
              </a:spcBef>
              <a:buFontTx/>
              <a:buChar char="•"/>
              <a:defRPr/>
            </a:pPr>
            <a:r>
              <a:rPr lang="zh-CN">
                <a:solidFill>
                  <a:srgbClr val="000099"/>
                </a:solidFill>
                <a:latin typeface="楷体_GB2312"/>
                <a:ea typeface="楷体_GB2312"/>
              </a:rPr>
              <a:t>片与片之间的连接通常有两种方式：</a:t>
            </a:r>
            <a:endParaRPr/>
          </a:p>
        </p:txBody>
      </p:sp>
      <p:sp>
        <p:nvSpPr>
          <p:cNvPr id="437254" name="Text Box 6"/>
          <p:cNvSpPr txBox="1">
            <a:spLocks noChangeArrowheads="1"/>
          </p:cNvSpPr>
          <p:nvPr/>
        </p:nvSpPr>
        <p:spPr bwMode="auto">
          <a:xfrm>
            <a:off x="679450" y="4449763"/>
            <a:ext cx="7475538" cy="457200"/>
          </a:xfrm>
          <a:prstGeom prst="rect">
            <a:avLst/>
          </a:prstGeom>
          <a:noFill/>
          <a:ln>
            <a:noFill/>
          </a:ln>
          <a:effectLst/>
        </p:spPr>
        <p:txBody>
          <a:bodyPr>
            <a:spAutoFit/>
          </a:bodyPr>
          <a:lstStyle/>
          <a:p>
            <a:pPr algn="l">
              <a:spcBef>
                <a:spcPts val="0"/>
              </a:spcBef>
              <a:defRPr/>
            </a:pPr>
            <a:r>
              <a:rPr lang="zh-CN">
                <a:solidFill>
                  <a:srgbClr val="000099"/>
                </a:solidFill>
                <a:latin typeface="楷体_GB2312"/>
                <a:ea typeface="楷体_GB2312"/>
              </a:rPr>
              <a:t>并行进位 </a:t>
            </a:r>
            <a:r>
              <a:rPr lang="en-US">
                <a:solidFill>
                  <a:srgbClr val="000099"/>
                </a:solidFill>
                <a:latin typeface="楷体_GB2312"/>
                <a:ea typeface="楷体_GB2312"/>
              </a:rPr>
              <a:t>(</a:t>
            </a:r>
            <a:r>
              <a:rPr lang="zh-CN">
                <a:solidFill>
                  <a:srgbClr val="000099"/>
                </a:solidFill>
                <a:latin typeface="楷体_GB2312"/>
                <a:ea typeface="楷体_GB2312"/>
              </a:rPr>
              <a:t>低位片的进位信号作为高位片的使能信号</a:t>
            </a:r>
            <a:r>
              <a:rPr lang="en-US">
                <a:solidFill>
                  <a:srgbClr val="000099"/>
                </a:solidFill>
                <a:latin typeface="楷体_GB2312"/>
                <a:ea typeface="楷体_GB2312"/>
              </a:rPr>
              <a:t>)</a:t>
            </a:r>
            <a:endParaRPr/>
          </a:p>
        </p:txBody>
      </p:sp>
      <p:sp>
        <p:nvSpPr>
          <p:cNvPr id="437255" name="Text Box 7"/>
          <p:cNvSpPr txBox="1">
            <a:spLocks noChangeArrowheads="1"/>
          </p:cNvSpPr>
          <p:nvPr/>
        </p:nvSpPr>
        <p:spPr bwMode="auto">
          <a:xfrm>
            <a:off x="650875" y="5413375"/>
            <a:ext cx="8493125" cy="1004888"/>
          </a:xfrm>
          <a:prstGeom prst="rect">
            <a:avLst/>
          </a:prstGeom>
          <a:noFill/>
          <a:ln>
            <a:noFill/>
          </a:ln>
          <a:effectLst/>
        </p:spPr>
        <p:txBody>
          <a:bodyPr>
            <a:spAutoFit/>
          </a:bodyPr>
          <a:lstStyle/>
          <a:p>
            <a:pPr algn="l">
              <a:spcBef>
                <a:spcPts val="0"/>
              </a:spcBef>
              <a:defRPr/>
            </a:pPr>
            <a:r>
              <a:rPr lang="zh-CN">
                <a:solidFill>
                  <a:srgbClr val="000099"/>
                </a:solidFill>
                <a:latin typeface="楷体_GB2312"/>
                <a:ea typeface="楷体_GB2312"/>
              </a:rPr>
              <a:t>串行进位 </a:t>
            </a:r>
            <a:r>
              <a:rPr lang="en-US">
                <a:solidFill>
                  <a:srgbClr val="000099"/>
                </a:solidFill>
                <a:latin typeface="楷体_GB2312"/>
                <a:ea typeface="楷体_GB2312"/>
              </a:rPr>
              <a:t>(</a:t>
            </a:r>
            <a:r>
              <a:rPr lang="zh-CN">
                <a:solidFill>
                  <a:srgbClr val="000099"/>
                </a:solidFill>
                <a:latin typeface="楷体_GB2312"/>
                <a:ea typeface="楷体_GB2312"/>
              </a:rPr>
              <a:t>低位片的进位信号作为高位片的时钟脉冲，</a:t>
            </a:r>
            <a:endParaRPr/>
          </a:p>
          <a:p>
            <a:pPr algn="l">
              <a:spcBef>
                <a:spcPts val="0"/>
              </a:spcBef>
              <a:defRPr/>
            </a:pPr>
            <a:r>
              <a:rPr lang="zh-CN">
                <a:solidFill>
                  <a:srgbClr val="000099"/>
                </a:solidFill>
                <a:latin typeface="楷体_GB2312"/>
                <a:ea typeface="楷体_GB2312"/>
              </a:rPr>
              <a:t>          即异步计数方式</a:t>
            </a:r>
            <a:r>
              <a:rPr lang="en-US">
                <a:solidFill>
                  <a:srgbClr val="000099"/>
                </a:solidFill>
                <a:latin typeface="楷体_GB2312"/>
                <a:ea typeface="楷体_GB2312"/>
              </a:rPr>
              <a:t>) </a:t>
            </a:r>
            <a:endParaRPr/>
          </a:p>
        </p:txBody>
      </p:sp>
      <p:sp>
        <p:nvSpPr>
          <p:cNvPr id="437256" name="AutoShape 8"/>
          <p:cNvSpPr/>
          <p:nvPr/>
        </p:nvSpPr>
        <p:spPr bwMode="auto">
          <a:xfrm>
            <a:off x="511175" y="4689475"/>
            <a:ext cx="201613" cy="1169988"/>
          </a:xfrm>
          <a:prstGeom prst="leftBrace">
            <a:avLst>
              <a:gd name="adj1" fmla="val 48359"/>
              <a:gd name="adj2" fmla="val 50000"/>
            </a:avLst>
          </a:prstGeom>
          <a:noFill/>
          <a:ln w="28575">
            <a:solidFill>
              <a:srgbClr val="000099"/>
            </a:solidFill>
            <a:round/>
            <a:headEnd/>
            <a:tailEnd/>
          </a:ln>
          <a:effectLst/>
        </p:spPr>
        <p:txBody>
          <a:bodyPr wrap="none" anchor="ctr"/>
          <a:lstStyle/>
          <a:p>
            <a:pPr>
              <a:defRPr/>
            </a:pPr>
            <a:endParaRPr lang="zh-CN"/>
          </a:p>
        </p:txBody>
      </p:sp>
      <p:sp>
        <p:nvSpPr>
          <p:cNvPr id="437257" name="Text Box 9"/>
          <p:cNvSpPr txBox="1">
            <a:spLocks noChangeArrowheads="1"/>
          </p:cNvSpPr>
          <p:nvPr/>
        </p:nvSpPr>
        <p:spPr bwMode="auto">
          <a:xfrm>
            <a:off x="866775" y="1408113"/>
            <a:ext cx="1495425" cy="457200"/>
          </a:xfrm>
          <a:prstGeom prst="rect">
            <a:avLst/>
          </a:prstGeom>
          <a:noFill/>
          <a:ln>
            <a:noFill/>
          </a:ln>
          <a:effectLst/>
        </p:spPr>
        <p:txBody>
          <a:bodyPr>
            <a:spAutoFit/>
          </a:bodyPr>
          <a:lstStyle/>
          <a:p>
            <a:pPr algn="l">
              <a:spcBef>
                <a:spcPts val="0"/>
              </a:spcBef>
              <a:defRPr/>
            </a:pPr>
            <a:r>
              <a:rPr lang="zh-CN">
                <a:solidFill>
                  <a:srgbClr val="000099"/>
                </a:solidFill>
                <a:latin typeface="楷体_GB2312"/>
                <a:ea typeface="楷体_GB2312"/>
              </a:rPr>
              <a:t>设计思想</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37250"/>
                                        </p:tgtEl>
                                        <p:attrNameLst>
                                          <p:attrName>style.visibility</p:attrName>
                                        </p:attrNameLst>
                                      </p:cBhvr>
                                      <p:to>
                                        <p:strVal val="visible"/>
                                      </p:to>
                                    </p:set>
                                    <p:animEffect transition="in" filter="strips(downRight)">
                                      <p:cBhvr>
                                        <p:cTn id="7" dur="500"/>
                                        <p:tgtEl>
                                          <p:spTgt spid="4372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37251"/>
                                        </p:tgtEl>
                                        <p:attrNameLst>
                                          <p:attrName>style.visibility</p:attrName>
                                        </p:attrNameLst>
                                      </p:cBhvr>
                                      <p:to>
                                        <p:strVal val="visible"/>
                                      </p:to>
                                    </p:set>
                                    <p:animEffect transition="in" filter="strips(downRight)">
                                      <p:cBhvr>
                                        <p:cTn id="12" dur="500"/>
                                        <p:tgtEl>
                                          <p:spTgt spid="43725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37257"/>
                                        </p:tgtEl>
                                        <p:attrNameLst>
                                          <p:attrName>style.visibility</p:attrName>
                                        </p:attrNameLst>
                                      </p:cBhvr>
                                      <p:to>
                                        <p:strVal val="visible"/>
                                      </p:to>
                                    </p:set>
                                    <p:animEffect transition="in" filter="strips(downRight)">
                                      <p:cBhvr>
                                        <p:cTn id="17" dur="500"/>
                                        <p:tgtEl>
                                          <p:spTgt spid="43725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37252"/>
                                        </p:tgtEl>
                                        <p:attrNameLst>
                                          <p:attrName>style.visibility</p:attrName>
                                        </p:attrNameLst>
                                      </p:cBhvr>
                                      <p:to>
                                        <p:strVal val="visible"/>
                                      </p:to>
                                    </p:set>
                                    <p:animEffect transition="in" filter="strips(downRight)">
                                      <p:cBhvr>
                                        <p:cTn id="22" dur="500"/>
                                        <p:tgtEl>
                                          <p:spTgt spid="43725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37253"/>
                                        </p:tgtEl>
                                        <p:attrNameLst>
                                          <p:attrName>style.visibility</p:attrName>
                                        </p:attrNameLst>
                                      </p:cBhvr>
                                      <p:to>
                                        <p:strVal val="visible"/>
                                      </p:to>
                                    </p:set>
                                    <p:animEffect transition="in" filter="strips(downRight)">
                                      <p:cBhvr>
                                        <p:cTn id="27" dur="500"/>
                                        <p:tgtEl>
                                          <p:spTgt spid="43725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437256"/>
                                        </p:tgtEl>
                                        <p:attrNameLst>
                                          <p:attrName>style.visibility</p:attrName>
                                        </p:attrNameLst>
                                      </p:cBhvr>
                                      <p:to>
                                        <p:strVal val="visible"/>
                                      </p:to>
                                    </p:set>
                                    <p:animEffect transition="in" filter="strips(downRight)">
                                      <p:cBhvr>
                                        <p:cTn id="32" dur="500"/>
                                        <p:tgtEl>
                                          <p:spTgt spid="43725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437254"/>
                                        </p:tgtEl>
                                        <p:attrNameLst>
                                          <p:attrName>style.visibility</p:attrName>
                                        </p:attrNameLst>
                                      </p:cBhvr>
                                      <p:to>
                                        <p:strVal val="visible"/>
                                      </p:to>
                                    </p:set>
                                    <p:animEffect transition="in" filter="strips(downRight)">
                                      <p:cBhvr>
                                        <p:cTn id="37" dur="500"/>
                                        <p:tgtEl>
                                          <p:spTgt spid="43725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437255"/>
                                        </p:tgtEl>
                                        <p:attrNameLst>
                                          <p:attrName>style.visibility</p:attrName>
                                        </p:attrNameLst>
                                      </p:cBhvr>
                                      <p:to>
                                        <p:strVal val="visible"/>
                                      </p:to>
                                    </p:set>
                                    <p:animEffect transition="in" filter="strips(downRight)">
                                      <p:cBhvr>
                                        <p:cTn id="42" dur="500"/>
                                        <p:tgtEl>
                                          <p:spTgt spid="437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7250" grpId="0" autoUpdateAnimBg="0"/>
      <p:bldP spid="437251" grpId="0" autoUpdateAnimBg="0"/>
      <p:bldP spid="437252" grpId="0" autoUpdateAnimBg="0"/>
      <p:bldP spid="437253" grpId="0" autoUpdateAnimBg="0"/>
      <p:bldP spid="437254" grpId="0" autoUpdateAnimBg="0"/>
      <p:bldP spid="437255" grpId="0" autoUpdateAnimBg="0"/>
      <p:bldP spid="437257" grpId="0" autoUpdateAnimBg="0"/>
    </p:bldLst>
  </p:timing>
</p:sld>
</file>

<file path=ppt/slides/slide14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38274" name="Text Box 2"/>
          <p:cNvSpPr txBox="1">
            <a:spLocks noChangeArrowheads="1"/>
          </p:cNvSpPr>
          <p:nvPr/>
        </p:nvSpPr>
        <p:spPr bwMode="auto">
          <a:xfrm>
            <a:off x="2911475" y="5894388"/>
            <a:ext cx="2924175" cy="519112"/>
          </a:xfrm>
          <a:prstGeom prst="rect">
            <a:avLst/>
          </a:prstGeom>
          <a:noFill/>
          <a:ln>
            <a:noFill/>
          </a:ln>
          <a:effectLst/>
        </p:spPr>
        <p:txBody>
          <a:bodyPr>
            <a:spAutoFit/>
          </a:bodyPr>
          <a:lstStyle/>
          <a:p>
            <a:pPr algn="l">
              <a:spcBef>
                <a:spcPts val="0"/>
              </a:spcBef>
              <a:defRPr/>
            </a:pPr>
            <a:r>
              <a:rPr lang="en-US">
                <a:solidFill>
                  <a:srgbClr val="000099"/>
                </a:solidFill>
                <a:latin typeface="Times New Roman"/>
                <a:ea typeface="楷体_GB2312"/>
              </a:rPr>
              <a:t>N = 16×16=256</a:t>
            </a:r>
            <a:r>
              <a:rPr lang="en-US" sz="2800">
                <a:solidFill>
                  <a:srgbClr val="000099"/>
                </a:solidFill>
                <a:latin typeface="Times New Roman"/>
                <a:ea typeface="楷体_GB2312"/>
              </a:rPr>
              <a:t> </a:t>
            </a:r>
            <a:endParaRPr lang="en-US" sz="2800" baseline="-25000">
              <a:solidFill>
                <a:srgbClr val="000099"/>
              </a:solidFill>
              <a:latin typeface="Times New Roman"/>
              <a:ea typeface="楷体_GB2312"/>
            </a:endParaRPr>
          </a:p>
        </p:txBody>
      </p:sp>
      <p:sp>
        <p:nvSpPr>
          <p:cNvPr id="438275" name="AutoShape 3"/>
          <p:cNvSpPr>
            <a:spLocks noChangeArrowheads="1"/>
          </p:cNvSpPr>
          <p:nvPr/>
        </p:nvSpPr>
        <p:spPr bwMode="auto">
          <a:xfrm>
            <a:off x="709613" y="1870074"/>
            <a:ext cx="7070725" cy="3306763"/>
          </a:xfrm>
          <a:prstGeom prst="roundRect">
            <a:avLst>
              <a:gd name="adj" fmla="val 16667"/>
            </a:avLst>
          </a:prstGeom>
          <a:solidFill>
            <a:schemeClr val="bg1"/>
          </a:solidFill>
          <a:ln>
            <a:noFill/>
          </a:ln>
          <a:effectLst/>
        </p:spPr>
        <p:txBody>
          <a:bodyPr wrap="none" anchor="ctr"/>
          <a:lstStyle/>
          <a:p>
            <a:pPr>
              <a:defRPr/>
            </a:pPr>
            <a:endParaRPr lang="zh-CN"/>
          </a:p>
        </p:txBody>
      </p:sp>
      <p:graphicFrame>
        <p:nvGraphicFramePr>
          <p:cNvPr id="438276" name="Object 4"/>
          <p:cNvGraphicFramePr>
            <a:graphicFrameLocks xmlns:a="http://schemas.openxmlformats.org/drawingml/2006/main" noChangeAspect="1"/>
          </p:cNvGraphicFramePr>
          <p:nvPr/>
        </p:nvGraphicFramePr>
        <p:xfrm>
          <a:off x="703263" y="1917700"/>
          <a:ext cx="6796087" cy="2359025"/>
        </p:xfrm>
        <a:graphic>
          <a:graphicData uri="http://schemas.openxmlformats.org/presentationml/2006/ole">
            <p:oleObj name="oleObj" r:id="rId4" imgW="3018790" imgH="1009650" progId="Word.Picture.8">
              <p:embed/>
              <p:pic>
                <p:nvPicPr>
                  <p:cNvPr id="438276" name="Object 4"/>
                  <p:cNvPicPr/>
                  <p:nvPr/>
                </p:nvPicPr>
                <p:blipFill>
                  <a:blip r:embed="rId3"/>
                  <a:stretch/>
                </p:blipFill>
                <p:spPr bwMode="auto">
                  <a:xfrm>
                    <a:off x="703263" y="1917700"/>
                    <a:ext cx="6796087" cy="2359025"/>
                  </a:xfrm>
                  <a:prstGeom prst="rect">
                    <a:avLst/>
                  </a:prstGeom>
                </p:spPr>
              </p:pic>
            </p:oleObj>
          </a:graphicData>
        </a:graphic>
      </p:graphicFrame>
      <p:grpSp>
        <p:nvGrpSpPr>
          <p:cNvPr id="438277" name="Group 5"/>
          <p:cNvGrpSpPr/>
          <p:nvPr/>
        </p:nvGrpSpPr>
        <p:grpSpPr bwMode="auto">
          <a:xfrm>
            <a:off x="3943350" y="2684463"/>
            <a:ext cx="900113" cy="449262"/>
            <a:chOff x="2965" y="1905"/>
            <a:chExt cx="567" cy="283"/>
          </a:xfrm>
        </p:grpSpPr>
        <p:sp>
          <p:nvSpPr>
            <p:cNvPr id="438278" name="Line 6"/>
            <p:cNvSpPr>
              <a:spLocks noChangeShapeType="1"/>
            </p:cNvSpPr>
            <p:nvPr/>
          </p:nvSpPr>
          <p:spPr bwMode="auto">
            <a:xfrm>
              <a:off x="2965" y="1962"/>
              <a:ext cx="567" cy="0"/>
            </a:xfrm>
            <a:prstGeom prst="line">
              <a:avLst/>
            </a:prstGeom>
            <a:noFill/>
            <a:ln w="76200">
              <a:solidFill>
                <a:srgbClr val="99CC00"/>
              </a:solidFill>
              <a:round/>
              <a:headEnd/>
              <a:tailEnd/>
            </a:ln>
          </p:spPr>
          <p:txBody>
            <a:bodyPr/>
            <a:lstStyle/>
            <a:p>
              <a:pPr>
                <a:defRPr/>
              </a:pPr>
              <a:endParaRPr lang="zh-CN"/>
            </a:p>
          </p:txBody>
        </p:sp>
        <p:sp>
          <p:nvSpPr>
            <p:cNvPr id="438279" name="Line 7"/>
            <p:cNvSpPr>
              <a:spLocks noChangeShapeType="1"/>
            </p:cNvSpPr>
            <p:nvPr/>
          </p:nvSpPr>
          <p:spPr bwMode="auto">
            <a:xfrm flipV="1">
              <a:off x="3305" y="1933"/>
              <a:ext cx="0" cy="243"/>
            </a:xfrm>
            <a:prstGeom prst="line">
              <a:avLst/>
            </a:prstGeom>
            <a:noFill/>
            <a:ln w="76200">
              <a:solidFill>
                <a:srgbClr val="99CC00"/>
              </a:solidFill>
              <a:round/>
              <a:headEnd/>
              <a:tailEnd/>
            </a:ln>
          </p:spPr>
          <p:txBody>
            <a:bodyPr/>
            <a:lstStyle/>
            <a:p>
              <a:pPr>
                <a:defRPr/>
              </a:pPr>
              <a:endParaRPr lang="zh-CN"/>
            </a:p>
          </p:txBody>
        </p:sp>
        <p:sp>
          <p:nvSpPr>
            <p:cNvPr id="438280" name="Line 8"/>
            <p:cNvSpPr>
              <a:spLocks noChangeShapeType="1"/>
            </p:cNvSpPr>
            <p:nvPr/>
          </p:nvSpPr>
          <p:spPr bwMode="auto">
            <a:xfrm>
              <a:off x="3277" y="2188"/>
              <a:ext cx="255" cy="0"/>
            </a:xfrm>
            <a:prstGeom prst="line">
              <a:avLst/>
            </a:prstGeom>
            <a:noFill/>
            <a:ln w="76200">
              <a:solidFill>
                <a:srgbClr val="99CC00"/>
              </a:solidFill>
              <a:round/>
              <a:headEnd/>
              <a:tailEnd/>
            </a:ln>
          </p:spPr>
          <p:txBody>
            <a:bodyPr/>
            <a:lstStyle/>
            <a:p>
              <a:pPr>
                <a:defRPr/>
              </a:pPr>
              <a:endParaRPr lang="zh-CN"/>
            </a:p>
          </p:txBody>
        </p:sp>
        <p:sp>
          <p:nvSpPr>
            <p:cNvPr id="438281" name="Oval 9"/>
            <p:cNvSpPr>
              <a:spLocks noChangeArrowheads="1"/>
            </p:cNvSpPr>
            <p:nvPr/>
          </p:nvSpPr>
          <p:spPr bwMode="auto">
            <a:xfrm>
              <a:off x="3249" y="1905"/>
              <a:ext cx="105" cy="128"/>
            </a:xfrm>
            <a:prstGeom prst="ellipse">
              <a:avLst/>
            </a:prstGeom>
            <a:solidFill>
              <a:schemeClr val="folHlink"/>
            </a:solidFill>
            <a:ln w="19050">
              <a:solidFill>
                <a:srgbClr val="99CC00"/>
              </a:solidFill>
              <a:round/>
              <a:headEnd/>
              <a:tailEnd/>
            </a:ln>
          </p:spPr>
          <p:txBody>
            <a:bodyPr/>
            <a:lstStyle/>
            <a:p>
              <a:pPr>
                <a:defRPr/>
              </a:pPr>
              <a:endParaRPr lang="zh-CN"/>
            </a:p>
          </p:txBody>
        </p:sp>
      </p:grpSp>
      <p:sp>
        <p:nvSpPr>
          <p:cNvPr id="438282" name="Rectangle 10"/>
          <p:cNvSpPr>
            <a:spLocks noChangeArrowheads="1"/>
          </p:cNvSpPr>
          <p:nvPr/>
        </p:nvSpPr>
        <p:spPr bwMode="auto">
          <a:xfrm>
            <a:off x="4921250" y="4214813"/>
            <a:ext cx="2220913" cy="396875"/>
          </a:xfrm>
          <a:prstGeom prst="rect">
            <a:avLst/>
          </a:prstGeom>
          <a:noFill/>
          <a:ln>
            <a:noFill/>
          </a:ln>
          <a:effectLst/>
        </p:spPr>
        <p:txBody>
          <a:bodyPr>
            <a:spAutoFit/>
          </a:bodyPr>
          <a:lstStyle/>
          <a:p>
            <a:pPr algn="l">
              <a:defRPr/>
            </a:pPr>
            <a:r>
              <a:rPr lang="en-US" sz="2000">
                <a:solidFill>
                  <a:srgbClr val="FF0000"/>
                </a:solidFill>
                <a:latin typeface="Times New Roman"/>
                <a:ea typeface="楷体_GB2312"/>
              </a:rPr>
              <a:t>+ 0  0  0  1</a:t>
            </a:r>
            <a:endParaRPr/>
          </a:p>
        </p:txBody>
      </p:sp>
      <p:grpSp>
        <p:nvGrpSpPr>
          <p:cNvPr id="438283" name="Group 11"/>
          <p:cNvGrpSpPr/>
          <p:nvPr/>
        </p:nvGrpSpPr>
        <p:grpSpPr bwMode="auto">
          <a:xfrm>
            <a:off x="633413" y="3525838"/>
            <a:ext cx="4219575" cy="609600"/>
            <a:chOff x="399" y="2221"/>
            <a:chExt cx="2658" cy="384"/>
          </a:xfrm>
        </p:grpSpPr>
        <p:sp>
          <p:nvSpPr>
            <p:cNvPr id="438284" name="Line 12"/>
            <p:cNvSpPr>
              <a:spLocks noChangeShapeType="1"/>
            </p:cNvSpPr>
            <p:nvPr/>
          </p:nvSpPr>
          <p:spPr bwMode="auto">
            <a:xfrm>
              <a:off x="2847" y="2229"/>
              <a:ext cx="208" cy="0"/>
            </a:xfrm>
            <a:prstGeom prst="line">
              <a:avLst/>
            </a:prstGeom>
            <a:noFill/>
            <a:ln w="76200">
              <a:solidFill>
                <a:srgbClr val="0000FF"/>
              </a:solidFill>
              <a:round/>
              <a:headEnd/>
              <a:tailEnd/>
            </a:ln>
          </p:spPr>
          <p:txBody>
            <a:bodyPr/>
            <a:lstStyle/>
            <a:p>
              <a:pPr>
                <a:defRPr/>
              </a:pPr>
              <a:endParaRPr lang="zh-CN"/>
            </a:p>
          </p:txBody>
        </p:sp>
        <p:sp>
          <p:nvSpPr>
            <p:cNvPr id="438285" name="Line 13"/>
            <p:cNvSpPr>
              <a:spLocks noChangeShapeType="1"/>
            </p:cNvSpPr>
            <p:nvPr/>
          </p:nvSpPr>
          <p:spPr bwMode="auto">
            <a:xfrm>
              <a:off x="886" y="2229"/>
              <a:ext cx="231" cy="0"/>
            </a:xfrm>
            <a:prstGeom prst="line">
              <a:avLst/>
            </a:prstGeom>
            <a:noFill/>
            <a:ln w="76200">
              <a:solidFill>
                <a:srgbClr val="0000FF"/>
              </a:solidFill>
              <a:round/>
              <a:headEnd/>
              <a:tailEnd/>
            </a:ln>
          </p:spPr>
          <p:txBody>
            <a:bodyPr/>
            <a:lstStyle/>
            <a:p>
              <a:pPr>
                <a:defRPr/>
              </a:pPr>
              <a:endParaRPr lang="zh-CN"/>
            </a:p>
          </p:txBody>
        </p:sp>
        <p:sp>
          <p:nvSpPr>
            <p:cNvPr id="438286" name="Line 14"/>
            <p:cNvSpPr>
              <a:spLocks noChangeShapeType="1"/>
            </p:cNvSpPr>
            <p:nvPr/>
          </p:nvSpPr>
          <p:spPr bwMode="auto">
            <a:xfrm flipV="1">
              <a:off x="2880" y="2221"/>
              <a:ext cx="0" cy="361"/>
            </a:xfrm>
            <a:prstGeom prst="line">
              <a:avLst/>
            </a:prstGeom>
            <a:noFill/>
            <a:ln w="76200">
              <a:solidFill>
                <a:srgbClr val="0000FF"/>
              </a:solidFill>
              <a:round/>
              <a:headEnd/>
              <a:tailEnd/>
            </a:ln>
          </p:spPr>
          <p:txBody>
            <a:bodyPr/>
            <a:lstStyle/>
            <a:p>
              <a:pPr>
                <a:defRPr/>
              </a:pPr>
              <a:endParaRPr lang="zh-CN"/>
            </a:p>
          </p:txBody>
        </p:sp>
        <p:sp>
          <p:nvSpPr>
            <p:cNvPr id="438287" name="Line 15"/>
            <p:cNvSpPr>
              <a:spLocks noChangeShapeType="1"/>
            </p:cNvSpPr>
            <p:nvPr/>
          </p:nvSpPr>
          <p:spPr bwMode="auto">
            <a:xfrm flipV="1">
              <a:off x="913" y="2229"/>
              <a:ext cx="0" cy="340"/>
            </a:xfrm>
            <a:prstGeom prst="line">
              <a:avLst/>
            </a:prstGeom>
            <a:noFill/>
            <a:ln w="76200">
              <a:solidFill>
                <a:srgbClr val="0000FF"/>
              </a:solidFill>
              <a:round/>
              <a:headEnd/>
              <a:tailEnd/>
            </a:ln>
          </p:spPr>
          <p:txBody>
            <a:bodyPr/>
            <a:lstStyle/>
            <a:p>
              <a:pPr>
                <a:defRPr/>
              </a:pPr>
              <a:endParaRPr lang="zh-CN"/>
            </a:p>
          </p:txBody>
        </p:sp>
        <p:sp>
          <p:nvSpPr>
            <p:cNvPr id="438288" name="Line 16"/>
            <p:cNvSpPr>
              <a:spLocks noChangeShapeType="1"/>
            </p:cNvSpPr>
            <p:nvPr/>
          </p:nvSpPr>
          <p:spPr bwMode="auto">
            <a:xfrm>
              <a:off x="690" y="2565"/>
              <a:ext cx="2194" cy="0"/>
            </a:xfrm>
            <a:prstGeom prst="line">
              <a:avLst/>
            </a:prstGeom>
            <a:noFill/>
            <a:ln w="76200">
              <a:solidFill>
                <a:srgbClr val="0000FF"/>
              </a:solidFill>
              <a:round/>
              <a:headEnd/>
              <a:tailEnd/>
            </a:ln>
          </p:spPr>
          <p:txBody>
            <a:bodyPr/>
            <a:lstStyle/>
            <a:p>
              <a:pPr>
                <a:defRPr/>
              </a:pPr>
              <a:endParaRPr lang="zh-CN"/>
            </a:p>
          </p:txBody>
        </p:sp>
        <p:sp>
          <p:nvSpPr>
            <p:cNvPr id="438289" name="Text Box 17"/>
            <p:cNvSpPr txBox="1">
              <a:spLocks noChangeArrowheads="1"/>
            </p:cNvSpPr>
            <p:nvPr/>
          </p:nvSpPr>
          <p:spPr bwMode="auto">
            <a:xfrm>
              <a:off x="399" y="2413"/>
              <a:ext cx="300" cy="180"/>
            </a:xfrm>
            <a:prstGeom prst="rect">
              <a:avLst/>
            </a:prstGeom>
            <a:noFill/>
            <a:ln>
              <a:noFill/>
            </a:ln>
          </p:spPr>
          <p:txBody>
            <a:bodyPr lIns="0" tIns="0" rIns="0" bIns="0"/>
            <a:lstStyle/>
            <a:p>
              <a:pPr>
                <a:defRPr/>
              </a:pPr>
              <a:r>
                <a:rPr lang="en-US" sz="1800">
                  <a:latin typeface="Times New Roman"/>
                  <a:ea typeface="楷体_GB2312"/>
                </a:rPr>
                <a:t>CP</a:t>
              </a:r>
              <a:endParaRPr lang="en-US" sz="4400" b="0">
                <a:latin typeface="Times New Roman"/>
                <a:ea typeface="楷体_GB2312"/>
              </a:endParaRPr>
            </a:p>
          </p:txBody>
        </p:sp>
        <p:sp>
          <p:nvSpPr>
            <p:cNvPr id="438290" name="Oval 18"/>
            <p:cNvSpPr>
              <a:spLocks noChangeArrowheads="1"/>
            </p:cNvSpPr>
            <p:nvPr/>
          </p:nvSpPr>
          <p:spPr bwMode="auto">
            <a:xfrm>
              <a:off x="868" y="2520"/>
              <a:ext cx="85" cy="85"/>
            </a:xfrm>
            <a:prstGeom prst="ellipse">
              <a:avLst/>
            </a:prstGeom>
            <a:solidFill>
              <a:srgbClr val="0000FF"/>
            </a:solidFill>
            <a:ln w="57150">
              <a:solidFill>
                <a:srgbClr val="0000FF"/>
              </a:solidFill>
              <a:round/>
              <a:headEnd/>
              <a:tailEnd/>
            </a:ln>
          </p:spPr>
          <p:txBody>
            <a:bodyPr/>
            <a:lstStyle/>
            <a:p>
              <a:pPr>
                <a:defRPr/>
              </a:pPr>
              <a:endParaRPr lang="zh-CN"/>
            </a:p>
          </p:txBody>
        </p:sp>
      </p:grpSp>
      <p:grpSp>
        <p:nvGrpSpPr>
          <p:cNvPr id="438291" name="Group 19"/>
          <p:cNvGrpSpPr/>
          <p:nvPr/>
        </p:nvGrpSpPr>
        <p:grpSpPr bwMode="auto">
          <a:xfrm>
            <a:off x="1604963" y="4264025"/>
            <a:ext cx="2471737" cy="396875"/>
            <a:chOff x="669" y="2722"/>
            <a:chExt cx="1556" cy="250"/>
          </a:xfrm>
        </p:grpSpPr>
        <p:sp>
          <p:nvSpPr>
            <p:cNvPr id="438292" name="Rectangle 20"/>
            <p:cNvSpPr>
              <a:spLocks noChangeArrowheads="1"/>
            </p:cNvSpPr>
            <p:nvPr/>
          </p:nvSpPr>
          <p:spPr bwMode="auto">
            <a:xfrm>
              <a:off x="669" y="2722"/>
              <a:ext cx="1556" cy="250"/>
            </a:xfrm>
            <a:prstGeom prst="rect">
              <a:avLst/>
            </a:prstGeom>
            <a:noFill/>
            <a:ln>
              <a:noFill/>
            </a:ln>
            <a:effectLst/>
          </p:spPr>
          <p:txBody>
            <a:bodyPr>
              <a:spAutoFit/>
            </a:bodyPr>
            <a:lstStyle>
              <a:lvl1pPr marL="342900" indent="-342900" algn="l">
                <a:defRPr sz="2400">
                  <a:solidFill>
                    <a:schemeClr val="tx1"/>
                  </a:solidFill>
                  <a:latin typeface="Times New Roman"/>
                  <a:ea typeface="宋体"/>
                </a:defRPr>
              </a:lvl1pPr>
              <a:lvl2pPr marL="800100" indent="-342900" algn="l">
                <a:defRPr sz="2400">
                  <a:solidFill>
                    <a:schemeClr val="tx1"/>
                  </a:solidFill>
                  <a:latin typeface="Times New Roman"/>
                  <a:ea typeface="宋体"/>
                </a:defRPr>
              </a:lvl2pPr>
              <a:lvl3pPr marL="1257300" indent="-342900" algn="l">
                <a:defRPr sz="2400">
                  <a:solidFill>
                    <a:schemeClr val="tx1"/>
                  </a:solidFill>
                  <a:latin typeface="Times New Roman"/>
                  <a:ea typeface="宋体"/>
                </a:defRPr>
              </a:lvl3pPr>
              <a:lvl4pPr marL="1714500" indent="-342900" algn="l">
                <a:defRPr sz="2400">
                  <a:solidFill>
                    <a:schemeClr val="tx1"/>
                  </a:solidFill>
                  <a:latin typeface="Times New Roman"/>
                  <a:ea typeface="宋体"/>
                </a:defRPr>
              </a:lvl4pPr>
              <a:lvl5pPr marL="2171700" indent="-342900" algn="l">
                <a:defRPr sz="2400">
                  <a:solidFill>
                    <a:schemeClr val="tx1"/>
                  </a:solidFill>
                  <a:latin typeface="Times New Roman"/>
                  <a:ea typeface="宋体"/>
                </a:defRPr>
              </a:lvl5pPr>
              <a:lvl6pPr marL="2628900" indent="-342900">
                <a:spcBef>
                  <a:spcPts val="0"/>
                </a:spcBef>
                <a:spcAft>
                  <a:spcPts val="0"/>
                </a:spcAft>
                <a:defRPr sz="2400">
                  <a:solidFill>
                    <a:schemeClr val="tx1"/>
                  </a:solidFill>
                  <a:latin typeface="Times New Roman"/>
                  <a:ea typeface="宋体"/>
                </a:defRPr>
              </a:lvl6pPr>
              <a:lvl7pPr marL="3086100" indent="-342900">
                <a:spcBef>
                  <a:spcPts val="0"/>
                </a:spcBef>
                <a:spcAft>
                  <a:spcPts val="0"/>
                </a:spcAft>
                <a:defRPr sz="2400">
                  <a:solidFill>
                    <a:schemeClr val="tx1"/>
                  </a:solidFill>
                  <a:latin typeface="Times New Roman"/>
                  <a:ea typeface="宋体"/>
                </a:defRPr>
              </a:lvl7pPr>
              <a:lvl8pPr marL="3543300" indent="-342900">
                <a:spcBef>
                  <a:spcPts val="0"/>
                </a:spcBef>
                <a:spcAft>
                  <a:spcPts val="0"/>
                </a:spcAft>
                <a:defRPr sz="2400">
                  <a:solidFill>
                    <a:schemeClr val="tx1"/>
                  </a:solidFill>
                  <a:latin typeface="Times New Roman"/>
                  <a:ea typeface="宋体"/>
                </a:defRPr>
              </a:lvl8pPr>
              <a:lvl9pPr marL="4000500" indent="-342900">
                <a:spcBef>
                  <a:spcPts val="0"/>
                </a:spcBef>
                <a:spcAft>
                  <a:spcPts val="0"/>
                </a:spcAft>
                <a:defRPr sz="2400">
                  <a:solidFill>
                    <a:schemeClr val="tx1"/>
                  </a:solidFill>
                  <a:latin typeface="Times New Roman"/>
                  <a:ea typeface="宋体"/>
                </a:defRPr>
              </a:lvl9pPr>
            </a:lstStyle>
            <a:p>
              <a:pPr>
                <a:defRPr/>
              </a:pPr>
              <a:r>
                <a:rPr lang="en-US" sz="2000">
                  <a:solidFill>
                    <a:srgbClr val="FF0000"/>
                  </a:solidFill>
                  <a:ea typeface="楷体_GB2312"/>
                </a:rPr>
                <a:t>0000           1111      </a:t>
              </a:r>
              <a:endParaRPr/>
            </a:p>
          </p:txBody>
        </p:sp>
        <p:sp>
          <p:nvSpPr>
            <p:cNvPr id="438293" name="Line 21"/>
            <p:cNvSpPr>
              <a:spLocks noChangeShapeType="1"/>
            </p:cNvSpPr>
            <p:nvPr/>
          </p:nvSpPr>
          <p:spPr bwMode="auto">
            <a:xfrm>
              <a:off x="1156" y="2852"/>
              <a:ext cx="275" cy="0"/>
            </a:xfrm>
            <a:prstGeom prst="line">
              <a:avLst/>
            </a:prstGeom>
            <a:noFill/>
            <a:ln w="57150">
              <a:solidFill>
                <a:schemeClr val="accent2"/>
              </a:solidFill>
              <a:round/>
              <a:headEnd/>
              <a:tailEnd type="triangle" w="med" len="med"/>
            </a:ln>
            <a:effectLst/>
          </p:spPr>
          <p:txBody>
            <a:bodyPr wrap="none" anchor="ctr"/>
            <a:lstStyle/>
            <a:p>
              <a:pPr>
                <a:defRPr/>
              </a:pPr>
              <a:endParaRPr lang="zh-CN"/>
            </a:p>
          </p:txBody>
        </p:sp>
      </p:grpSp>
      <p:sp>
        <p:nvSpPr>
          <p:cNvPr id="438294" name="Text Box 22"/>
          <p:cNvSpPr txBox="1">
            <a:spLocks noChangeArrowheads="1"/>
          </p:cNvSpPr>
          <p:nvPr/>
        </p:nvSpPr>
        <p:spPr bwMode="auto">
          <a:xfrm>
            <a:off x="1141413" y="5422900"/>
            <a:ext cx="5632450" cy="457200"/>
          </a:xfrm>
          <a:prstGeom prst="rect">
            <a:avLst/>
          </a:prstGeom>
          <a:noFill/>
          <a:ln>
            <a:noFill/>
          </a:ln>
          <a:effectLst/>
        </p:spPr>
        <p:txBody>
          <a:bodyPr>
            <a:spAutoFit/>
          </a:bodyPr>
          <a:lstStyle/>
          <a:p>
            <a:pPr algn="l">
              <a:spcBef>
                <a:spcPts val="0"/>
              </a:spcBef>
              <a:defRPr/>
            </a:pPr>
            <a:r>
              <a:rPr lang="zh-CN">
                <a:solidFill>
                  <a:srgbClr val="000099"/>
                </a:solidFill>
                <a:latin typeface="Times New Roman"/>
                <a:ea typeface="楷体_GB2312"/>
              </a:rPr>
              <a:t>计数状态 </a:t>
            </a:r>
            <a:r>
              <a:rPr lang="en-US">
                <a:solidFill>
                  <a:srgbClr val="000099"/>
                </a:solidFill>
                <a:latin typeface="Times New Roman"/>
                <a:ea typeface="楷体_GB2312"/>
              </a:rPr>
              <a:t>: 0000 0000 </a:t>
            </a:r>
            <a:r>
              <a:rPr lang="zh-CN">
                <a:solidFill>
                  <a:srgbClr val="000099"/>
                </a:solidFill>
                <a:latin typeface="Times New Roman"/>
                <a:ea typeface="楷体_GB2312"/>
              </a:rPr>
              <a:t>～</a:t>
            </a:r>
            <a:r>
              <a:rPr lang="en-US">
                <a:solidFill>
                  <a:srgbClr val="000099"/>
                </a:solidFill>
                <a:latin typeface="Times New Roman"/>
                <a:ea typeface="楷体_GB2312"/>
              </a:rPr>
              <a:t>1111 1111</a:t>
            </a:r>
            <a:endParaRPr/>
          </a:p>
        </p:txBody>
      </p:sp>
      <p:sp>
        <p:nvSpPr>
          <p:cNvPr id="438295" name="Rectangle 23"/>
          <p:cNvSpPr>
            <a:spLocks noChangeArrowheads="1"/>
          </p:cNvSpPr>
          <p:nvPr/>
        </p:nvSpPr>
        <p:spPr bwMode="auto">
          <a:xfrm>
            <a:off x="684213" y="620713"/>
            <a:ext cx="6627812" cy="457200"/>
          </a:xfrm>
          <a:prstGeom prst="rect">
            <a:avLst/>
          </a:prstGeom>
          <a:noFill/>
          <a:ln>
            <a:noFill/>
          </a:ln>
          <a:effectLst/>
        </p:spPr>
        <p:txBody>
          <a:bodyPr>
            <a:spAutoFit/>
          </a:bodyPr>
          <a:lstStyle/>
          <a:p>
            <a:pPr>
              <a:spcBef>
                <a:spcPts val="0"/>
              </a:spcBef>
              <a:defRPr/>
            </a:pPr>
            <a:r>
              <a:rPr lang="zh-CN">
                <a:solidFill>
                  <a:srgbClr val="000099"/>
                </a:solidFill>
                <a:latin typeface="Times New Roman"/>
                <a:ea typeface="楷体_GB2312"/>
              </a:rPr>
              <a:t>并行进位：低位片的进位作为高位片的使能</a:t>
            </a:r>
            <a:endParaRPr/>
          </a:p>
        </p:txBody>
      </p:sp>
      <p:sp>
        <p:nvSpPr>
          <p:cNvPr id="438296" name="Text Box 24"/>
          <p:cNvSpPr txBox="1">
            <a:spLocks noChangeArrowheads="1"/>
          </p:cNvSpPr>
          <p:nvPr/>
        </p:nvSpPr>
        <p:spPr bwMode="auto">
          <a:xfrm>
            <a:off x="7164388" y="6057900"/>
            <a:ext cx="1079500" cy="366713"/>
          </a:xfrm>
          <a:prstGeom prst="rect">
            <a:avLst/>
          </a:prstGeom>
          <a:noFill/>
          <a:ln>
            <a:noFill/>
          </a:ln>
          <a:effectLst/>
        </p:spPr>
        <p:txBody>
          <a:bodyPr>
            <a:spAutoFit/>
          </a:bodyPr>
          <a:lstStyle/>
          <a:p>
            <a:pPr algn="l">
              <a:spcBef>
                <a:spcPts val="0"/>
              </a:spcBef>
              <a:defRPr/>
            </a:pPr>
            <a:r>
              <a:rPr lang="en-US" sz="1800">
                <a:latin typeface="Arial"/>
              </a:rPr>
              <a:t>P294</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38283"/>
                                        </p:tgtEl>
                                        <p:attrNameLst>
                                          <p:attrName>style.visibility</p:attrName>
                                        </p:attrNameLst>
                                      </p:cBhvr>
                                      <p:to>
                                        <p:strVal val="visible"/>
                                      </p:to>
                                    </p:set>
                                    <p:animEffect transition="in" filter="wipe(left)">
                                      <p:cBhvr>
                                        <p:cTn id="7" dur="500"/>
                                        <p:tgtEl>
                                          <p:spTgt spid="43828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438277"/>
                                        </p:tgtEl>
                                        <p:attrNameLst>
                                          <p:attrName>style.visibility</p:attrName>
                                        </p:attrNameLst>
                                      </p:cBhvr>
                                      <p:to>
                                        <p:strVal val="visible"/>
                                      </p:to>
                                    </p:set>
                                    <p:animEffect transition="in" filter="strips(downRight)">
                                      <p:cBhvr>
                                        <p:cTn id="12" dur="500"/>
                                        <p:tgtEl>
                                          <p:spTgt spid="43827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38291"/>
                                        </p:tgtEl>
                                        <p:attrNameLst>
                                          <p:attrName>style.visibility</p:attrName>
                                        </p:attrNameLst>
                                      </p:cBhvr>
                                      <p:to>
                                        <p:strVal val="visible"/>
                                      </p:to>
                                    </p:set>
                                    <p:animEffect transition="in" filter="strips(downRight)">
                                      <p:cBhvr>
                                        <p:cTn id="17" dur="500"/>
                                        <p:tgtEl>
                                          <p:spTgt spid="43829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438282"/>
                                        </p:tgtEl>
                                        <p:attrNameLst>
                                          <p:attrName>style.visibility</p:attrName>
                                        </p:attrNameLst>
                                      </p:cBhvr>
                                      <p:to>
                                        <p:strVal val="visible"/>
                                      </p:to>
                                    </p:set>
                                    <p:animEffect transition="in" filter="randombar(horizontal)">
                                      <p:cBhvr>
                                        <p:cTn id="22" dur="500"/>
                                        <p:tgtEl>
                                          <p:spTgt spid="43828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38294">
                                            <p:txEl>
                                              <p:pRg st="0" end="0"/>
                                            </p:txEl>
                                          </p:spTgt>
                                        </p:tgtEl>
                                        <p:attrNameLst>
                                          <p:attrName>style.visibility</p:attrName>
                                        </p:attrNameLst>
                                      </p:cBhvr>
                                      <p:to>
                                        <p:strVal val="visible"/>
                                      </p:to>
                                    </p:set>
                                    <p:animEffect transition="in" filter="wipe(left)">
                                      <p:cBhvr>
                                        <p:cTn id="27" dur="500"/>
                                        <p:tgtEl>
                                          <p:spTgt spid="438294">
                                            <p:txEl>
                                              <p:pRg st="0" end="0"/>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5" name="CAMERA.WAV"/>
                                        </p:tgtEl>
                                      </p:cMediaNode>
                                    </p:audio>
                                  </p:sub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38274">
                                            <p:txEl>
                                              <p:pRg st="0" end="0"/>
                                            </p:txEl>
                                          </p:spTgt>
                                        </p:tgtEl>
                                        <p:attrNameLst>
                                          <p:attrName>style.visibility</p:attrName>
                                        </p:attrNameLst>
                                      </p:cBhvr>
                                      <p:to>
                                        <p:strVal val="visible"/>
                                      </p:to>
                                    </p:set>
                                    <p:animEffect transition="in" filter="wipe(left)">
                                      <p:cBhvr>
                                        <p:cTn id="32" dur="500"/>
                                        <p:tgtEl>
                                          <p:spTgt spid="438274">
                                            <p:txEl>
                                              <p:pRg st="0" end="0"/>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5"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8274" grpId="0" build="p" autoUpdateAnimBg="0"/>
      <p:bldP spid="438282" grpId="0" autoUpdateAnimBg="0"/>
      <p:bldP spid="438294" grpId="0" build="p" autoUpdateAnimBg="0"/>
    </p:bldLst>
  </p:timing>
</p:sld>
</file>

<file path=ppt/slides/slide14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39298" name="AutoShape 2"/>
          <p:cNvSpPr>
            <a:spLocks noChangeArrowheads="1"/>
          </p:cNvSpPr>
          <p:nvPr/>
        </p:nvSpPr>
        <p:spPr bwMode="auto">
          <a:xfrm>
            <a:off x="385762" y="1684338"/>
            <a:ext cx="6889750" cy="2290762"/>
          </a:xfrm>
          <a:prstGeom prst="roundRect">
            <a:avLst>
              <a:gd name="adj" fmla="val 16667"/>
            </a:avLst>
          </a:prstGeom>
          <a:solidFill>
            <a:schemeClr val="bg1"/>
          </a:solidFill>
          <a:ln>
            <a:noFill/>
          </a:ln>
          <a:effectLst/>
        </p:spPr>
        <p:txBody>
          <a:bodyPr wrap="none" anchor="ctr"/>
          <a:lstStyle/>
          <a:p>
            <a:pPr>
              <a:defRPr/>
            </a:pPr>
            <a:endParaRPr lang="zh-CN"/>
          </a:p>
        </p:txBody>
      </p:sp>
      <p:graphicFrame>
        <p:nvGraphicFramePr>
          <p:cNvPr id="439307" name="Object 11"/>
          <p:cNvGraphicFramePr>
            <a:graphicFrameLocks xmlns:a="http://schemas.openxmlformats.org/drawingml/2006/main" noChangeAspect="1"/>
          </p:cNvGraphicFramePr>
          <p:nvPr/>
        </p:nvGraphicFramePr>
        <p:xfrm>
          <a:off x="1331913" y="1628775"/>
          <a:ext cx="6719887" cy="2060575"/>
        </p:xfrm>
        <a:graphic>
          <a:graphicData uri="http://schemas.openxmlformats.org/presentationml/2006/ole">
            <p:oleObj name="oleObj" r:id="rId4" imgW="3067050" imgH="904875" progId="Word.Picture.8">
              <p:embed/>
              <p:pic>
                <p:nvPicPr>
                  <p:cNvPr id="439307" name="Object 11"/>
                  <p:cNvPicPr/>
                  <p:nvPr/>
                </p:nvPicPr>
                <p:blipFill>
                  <a:blip r:embed="rId3"/>
                  <a:stretch/>
                </p:blipFill>
                <p:spPr bwMode="auto">
                  <a:xfrm>
                    <a:off x="1331913" y="1628775"/>
                    <a:ext cx="6719887" cy="2060575"/>
                  </a:xfrm>
                  <a:prstGeom prst="rect">
                    <a:avLst/>
                  </a:prstGeom>
                </p:spPr>
              </p:pic>
            </p:oleObj>
          </a:graphicData>
        </a:graphic>
      </p:graphicFrame>
      <p:sp>
        <p:nvSpPr>
          <p:cNvPr id="439308" name="Text Box 12"/>
          <p:cNvSpPr txBox="1">
            <a:spLocks noChangeArrowheads="1"/>
          </p:cNvSpPr>
          <p:nvPr/>
        </p:nvSpPr>
        <p:spPr bwMode="auto">
          <a:xfrm>
            <a:off x="1330325" y="4897438"/>
            <a:ext cx="5530850" cy="457200"/>
          </a:xfrm>
          <a:prstGeom prst="rect">
            <a:avLst/>
          </a:prstGeom>
          <a:noFill/>
          <a:ln>
            <a:noFill/>
          </a:ln>
          <a:effectLst/>
        </p:spPr>
        <p:txBody>
          <a:bodyPr>
            <a:spAutoFit/>
          </a:bodyPr>
          <a:lstStyle/>
          <a:p>
            <a:pPr algn="l">
              <a:spcBef>
                <a:spcPts val="0"/>
              </a:spcBef>
              <a:defRPr/>
            </a:pPr>
            <a:r>
              <a:rPr lang="zh-CN">
                <a:solidFill>
                  <a:srgbClr val="000066"/>
                </a:solidFill>
                <a:latin typeface="Times New Roman"/>
                <a:ea typeface="楷体_GB2312"/>
              </a:rPr>
              <a:t>计数状态 </a:t>
            </a:r>
            <a:r>
              <a:rPr lang="en-US">
                <a:solidFill>
                  <a:srgbClr val="000066"/>
                </a:solidFill>
                <a:latin typeface="Times New Roman"/>
                <a:ea typeface="楷体_GB2312"/>
              </a:rPr>
              <a:t>: 0000 0000 </a:t>
            </a:r>
            <a:r>
              <a:rPr lang="zh-CN">
                <a:solidFill>
                  <a:srgbClr val="000066"/>
                </a:solidFill>
                <a:latin typeface="Times New Roman"/>
                <a:ea typeface="楷体_GB2312"/>
              </a:rPr>
              <a:t>～</a:t>
            </a:r>
            <a:r>
              <a:rPr lang="en-US">
                <a:solidFill>
                  <a:srgbClr val="000066"/>
                </a:solidFill>
                <a:latin typeface="Times New Roman"/>
                <a:ea typeface="楷体_GB2312"/>
              </a:rPr>
              <a:t>1111 1111</a:t>
            </a:r>
            <a:endParaRPr/>
          </a:p>
        </p:txBody>
      </p:sp>
      <p:sp>
        <p:nvSpPr>
          <p:cNvPr id="439309" name="Rectangle 13"/>
          <p:cNvSpPr>
            <a:spLocks noChangeArrowheads="1"/>
          </p:cNvSpPr>
          <p:nvPr/>
        </p:nvSpPr>
        <p:spPr bwMode="auto">
          <a:xfrm>
            <a:off x="755650" y="5589588"/>
            <a:ext cx="7512050" cy="396875"/>
          </a:xfrm>
          <a:prstGeom prst="rect">
            <a:avLst/>
          </a:prstGeom>
          <a:noFill/>
          <a:ln>
            <a:noFill/>
          </a:ln>
          <a:effectLst/>
        </p:spPr>
        <p:txBody>
          <a:bodyPr>
            <a:spAutoFit/>
          </a:bodyPr>
          <a:lstStyle/>
          <a:p>
            <a:pPr>
              <a:defRPr/>
            </a:pPr>
            <a:r>
              <a:rPr lang="zh-CN" sz="2000">
                <a:solidFill>
                  <a:srgbClr val="000066"/>
                </a:solidFill>
                <a:latin typeface="Times New Roman"/>
                <a:ea typeface="楷体_GB2312"/>
              </a:rPr>
              <a:t>采用串行进位时，为什么低</a:t>
            </a:r>
            <a:r>
              <a:rPr lang="en-US" sz="2000">
                <a:solidFill>
                  <a:srgbClr val="000066"/>
                </a:solidFill>
                <a:latin typeface="Times New Roman"/>
                <a:ea typeface="楷体_GB2312"/>
              </a:rPr>
              <a:t>TC</a:t>
            </a:r>
            <a:r>
              <a:rPr lang="zh-CN" sz="2000">
                <a:solidFill>
                  <a:srgbClr val="000066"/>
                </a:solidFill>
                <a:latin typeface="Times New Roman"/>
                <a:ea typeface="楷体_GB2312"/>
              </a:rPr>
              <a:t>要经反相器后作为高位的</a:t>
            </a:r>
            <a:r>
              <a:rPr lang="en-US" sz="2000">
                <a:solidFill>
                  <a:srgbClr val="000066"/>
                </a:solidFill>
                <a:latin typeface="Times New Roman"/>
                <a:ea typeface="楷体_GB2312"/>
              </a:rPr>
              <a:t>CP</a:t>
            </a:r>
            <a:r>
              <a:rPr lang="zh-CN" sz="2000">
                <a:solidFill>
                  <a:srgbClr val="000066"/>
                </a:solidFill>
                <a:latin typeface="Times New Roman"/>
                <a:ea typeface="楷体_GB2312"/>
              </a:rPr>
              <a:t>？</a:t>
            </a:r>
            <a:endParaRPr/>
          </a:p>
        </p:txBody>
      </p:sp>
      <p:sp>
        <p:nvSpPr>
          <p:cNvPr id="439310" name="Rectangle 14"/>
          <p:cNvSpPr>
            <a:spLocks noChangeArrowheads="1"/>
          </p:cNvSpPr>
          <p:nvPr/>
        </p:nvSpPr>
        <p:spPr bwMode="auto">
          <a:xfrm>
            <a:off x="4735513" y="4086225"/>
            <a:ext cx="2428875" cy="396875"/>
          </a:xfrm>
          <a:prstGeom prst="rect">
            <a:avLst/>
          </a:prstGeom>
          <a:noFill/>
          <a:ln>
            <a:noFill/>
          </a:ln>
          <a:effectLst/>
        </p:spPr>
        <p:txBody>
          <a:bodyPr>
            <a:spAutoFit/>
          </a:bodyPr>
          <a:lstStyle/>
          <a:p>
            <a:pPr algn="l">
              <a:defRPr/>
            </a:pPr>
            <a:r>
              <a:rPr lang="en-US" sz="2000">
                <a:solidFill>
                  <a:srgbClr val="000066"/>
                </a:solidFill>
                <a:latin typeface="Times New Roman"/>
                <a:ea typeface="楷体_GB2312"/>
              </a:rPr>
              <a:t>+ 0  0  0  1</a:t>
            </a:r>
            <a:endParaRPr/>
          </a:p>
        </p:txBody>
      </p:sp>
      <p:grpSp>
        <p:nvGrpSpPr>
          <p:cNvPr id="439311" name="Group 15"/>
          <p:cNvGrpSpPr/>
          <p:nvPr/>
        </p:nvGrpSpPr>
        <p:grpSpPr bwMode="auto">
          <a:xfrm>
            <a:off x="792163" y="4149725"/>
            <a:ext cx="2471737" cy="396875"/>
            <a:chOff x="669" y="2722"/>
            <a:chExt cx="1556" cy="250"/>
          </a:xfrm>
        </p:grpSpPr>
        <p:sp>
          <p:nvSpPr>
            <p:cNvPr id="439312" name="Rectangle 16"/>
            <p:cNvSpPr>
              <a:spLocks noChangeArrowheads="1"/>
            </p:cNvSpPr>
            <p:nvPr/>
          </p:nvSpPr>
          <p:spPr bwMode="auto">
            <a:xfrm>
              <a:off x="669" y="2722"/>
              <a:ext cx="1556" cy="250"/>
            </a:xfrm>
            <a:prstGeom prst="rect">
              <a:avLst/>
            </a:prstGeom>
            <a:noFill/>
            <a:ln>
              <a:noFill/>
            </a:ln>
            <a:effectLst/>
          </p:spPr>
          <p:txBody>
            <a:bodyPr>
              <a:spAutoFit/>
            </a:bodyPr>
            <a:lstStyle>
              <a:lvl1pPr marL="342900" indent="-342900" algn="l">
                <a:defRPr sz="2400">
                  <a:solidFill>
                    <a:schemeClr val="tx1"/>
                  </a:solidFill>
                  <a:latin typeface="Times New Roman"/>
                  <a:ea typeface="宋体"/>
                </a:defRPr>
              </a:lvl1pPr>
              <a:lvl2pPr marL="800100" indent="-342900" algn="l">
                <a:defRPr sz="2400">
                  <a:solidFill>
                    <a:schemeClr val="tx1"/>
                  </a:solidFill>
                  <a:latin typeface="Times New Roman"/>
                  <a:ea typeface="宋体"/>
                </a:defRPr>
              </a:lvl2pPr>
              <a:lvl3pPr marL="1257300" indent="-342900" algn="l">
                <a:defRPr sz="2400">
                  <a:solidFill>
                    <a:schemeClr val="tx1"/>
                  </a:solidFill>
                  <a:latin typeface="Times New Roman"/>
                  <a:ea typeface="宋体"/>
                </a:defRPr>
              </a:lvl3pPr>
              <a:lvl4pPr marL="1714500" indent="-342900" algn="l">
                <a:defRPr sz="2400">
                  <a:solidFill>
                    <a:schemeClr val="tx1"/>
                  </a:solidFill>
                  <a:latin typeface="Times New Roman"/>
                  <a:ea typeface="宋体"/>
                </a:defRPr>
              </a:lvl4pPr>
              <a:lvl5pPr marL="2171700" indent="-342900" algn="l">
                <a:defRPr sz="2400">
                  <a:solidFill>
                    <a:schemeClr val="tx1"/>
                  </a:solidFill>
                  <a:latin typeface="Times New Roman"/>
                  <a:ea typeface="宋体"/>
                </a:defRPr>
              </a:lvl5pPr>
              <a:lvl6pPr marL="2628900" indent="-342900">
                <a:spcBef>
                  <a:spcPts val="0"/>
                </a:spcBef>
                <a:spcAft>
                  <a:spcPts val="0"/>
                </a:spcAft>
                <a:defRPr sz="2400">
                  <a:solidFill>
                    <a:schemeClr val="tx1"/>
                  </a:solidFill>
                  <a:latin typeface="Times New Roman"/>
                  <a:ea typeface="宋体"/>
                </a:defRPr>
              </a:lvl6pPr>
              <a:lvl7pPr marL="3086100" indent="-342900">
                <a:spcBef>
                  <a:spcPts val="0"/>
                </a:spcBef>
                <a:spcAft>
                  <a:spcPts val="0"/>
                </a:spcAft>
                <a:defRPr sz="2400">
                  <a:solidFill>
                    <a:schemeClr val="tx1"/>
                  </a:solidFill>
                  <a:latin typeface="Times New Roman"/>
                  <a:ea typeface="宋体"/>
                </a:defRPr>
              </a:lvl7pPr>
              <a:lvl8pPr marL="3543300" indent="-342900">
                <a:spcBef>
                  <a:spcPts val="0"/>
                </a:spcBef>
                <a:spcAft>
                  <a:spcPts val="0"/>
                </a:spcAft>
                <a:defRPr sz="2400">
                  <a:solidFill>
                    <a:schemeClr val="tx1"/>
                  </a:solidFill>
                  <a:latin typeface="Times New Roman"/>
                  <a:ea typeface="宋体"/>
                </a:defRPr>
              </a:lvl8pPr>
              <a:lvl9pPr marL="4000500" indent="-342900">
                <a:spcBef>
                  <a:spcPts val="0"/>
                </a:spcBef>
                <a:spcAft>
                  <a:spcPts val="0"/>
                </a:spcAft>
                <a:defRPr sz="2400">
                  <a:solidFill>
                    <a:schemeClr val="tx1"/>
                  </a:solidFill>
                  <a:latin typeface="Times New Roman"/>
                  <a:ea typeface="宋体"/>
                </a:defRPr>
              </a:lvl9pPr>
            </a:lstStyle>
            <a:p>
              <a:pPr>
                <a:defRPr/>
              </a:pPr>
              <a:r>
                <a:rPr lang="en-US" sz="2000">
                  <a:solidFill>
                    <a:srgbClr val="000066"/>
                  </a:solidFill>
                  <a:ea typeface="楷体_GB2312"/>
                </a:rPr>
                <a:t>0000             1111      </a:t>
              </a:r>
              <a:endParaRPr/>
            </a:p>
          </p:txBody>
        </p:sp>
        <p:sp>
          <p:nvSpPr>
            <p:cNvPr id="439313" name="Line 17"/>
            <p:cNvSpPr>
              <a:spLocks noChangeShapeType="1"/>
            </p:cNvSpPr>
            <p:nvPr/>
          </p:nvSpPr>
          <p:spPr bwMode="auto">
            <a:xfrm>
              <a:off x="1156" y="2852"/>
              <a:ext cx="275" cy="0"/>
            </a:xfrm>
            <a:prstGeom prst="line">
              <a:avLst/>
            </a:prstGeom>
            <a:noFill/>
            <a:ln w="57150">
              <a:solidFill>
                <a:schemeClr val="accent2"/>
              </a:solidFill>
              <a:round/>
              <a:headEnd/>
              <a:tailEnd type="triangle" w="med" len="med"/>
            </a:ln>
            <a:effectLst/>
          </p:spPr>
          <p:txBody>
            <a:bodyPr wrap="none" anchor="ctr"/>
            <a:lstStyle/>
            <a:p>
              <a:pPr>
                <a:defRPr/>
              </a:pPr>
              <a:endParaRPr lang="zh-CN"/>
            </a:p>
          </p:txBody>
        </p:sp>
      </p:grpSp>
      <p:sp>
        <p:nvSpPr>
          <p:cNvPr id="439314" name="Rectangle 18"/>
          <p:cNvSpPr>
            <a:spLocks noChangeArrowheads="1"/>
          </p:cNvSpPr>
          <p:nvPr/>
        </p:nvSpPr>
        <p:spPr bwMode="auto">
          <a:xfrm>
            <a:off x="1042988" y="620713"/>
            <a:ext cx="6238875" cy="457200"/>
          </a:xfrm>
          <a:prstGeom prst="rect">
            <a:avLst/>
          </a:prstGeom>
          <a:noFill/>
          <a:ln>
            <a:noFill/>
          </a:ln>
          <a:effectLst/>
        </p:spPr>
        <p:txBody>
          <a:bodyPr>
            <a:spAutoFit/>
          </a:bodyPr>
          <a:lstStyle/>
          <a:p>
            <a:pPr>
              <a:defRPr/>
            </a:pPr>
            <a:r>
              <a:rPr lang="zh-CN">
                <a:solidFill>
                  <a:srgbClr val="000066"/>
                </a:solidFill>
                <a:latin typeface="Times New Roman"/>
                <a:ea typeface="楷体_GB2312"/>
              </a:rPr>
              <a:t>串行进位：低位片的进位作为高位片的时钟</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39307"/>
                                        </p:tgtEl>
                                        <p:attrNameLst>
                                          <p:attrName>style.visibility</p:attrName>
                                        </p:attrNameLst>
                                      </p:cBhvr>
                                      <p:to>
                                        <p:strVal val="visible"/>
                                      </p:to>
                                    </p:set>
                                    <p:animEffect transition="in" filter="wipe(up)">
                                      <p:cBhvr>
                                        <p:cTn id="7" dur="500"/>
                                        <p:tgtEl>
                                          <p:spTgt spid="43930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439311"/>
                                        </p:tgtEl>
                                        <p:attrNameLst>
                                          <p:attrName>style.visibility</p:attrName>
                                        </p:attrNameLst>
                                      </p:cBhvr>
                                      <p:to>
                                        <p:strVal val="visible"/>
                                      </p:to>
                                    </p:set>
                                    <p:animEffect transition="in" filter="strips(downRight)">
                                      <p:cBhvr>
                                        <p:cTn id="12" dur="500"/>
                                        <p:tgtEl>
                                          <p:spTgt spid="4393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439310"/>
                                        </p:tgtEl>
                                        <p:attrNameLst>
                                          <p:attrName>style.visibility</p:attrName>
                                        </p:attrNameLst>
                                      </p:cBhvr>
                                      <p:to>
                                        <p:strVal val="visible"/>
                                      </p:to>
                                    </p:set>
                                    <p:animEffect transition="in" filter="randombar(horizontal)">
                                      <p:cBhvr>
                                        <p:cTn id="17" dur="500"/>
                                        <p:tgtEl>
                                          <p:spTgt spid="4393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39308">
                                            <p:txEl>
                                              <p:pRg st="0" end="0"/>
                                            </p:txEl>
                                          </p:spTgt>
                                        </p:tgtEl>
                                        <p:attrNameLst>
                                          <p:attrName>style.visibility</p:attrName>
                                        </p:attrNameLst>
                                      </p:cBhvr>
                                      <p:to>
                                        <p:strVal val="visible"/>
                                      </p:to>
                                    </p:set>
                                    <p:animEffect transition="in" filter="wipe(left)">
                                      <p:cBhvr>
                                        <p:cTn id="22" dur="500"/>
                                        <p:tgtEl>
                                          <p:spTgt spid="439308">
                                            <p:txEl>
                                              <p:pRg st="0" end="0"/>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5" name="CAMERA.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39309"/>
                                        </p:tgtEl>
                                        <p:attrNameLst>
                                          <p:attrName>style.visibility</p:attrName>
                                        </p:attrNameLst>
                                      </p:cBhvr>
                                      <p:to>
                                        <p:strVal val="visible"/>
                                      </p:to>
                                    </p:set>
                                    <p:animEffect transition="in" filter="strips(downRight)">
                                      <p:cBhvr>
                                        <p:cTn id="27" dur="500"/>
                                        <p:tgtEl>
                                          <p:spTgt spid="4393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9308" grpId="0" build="p" autoUpdateAnimBg="0"/>
      <p:bldP spid="439309" grpId="0" autoUpdateAnimBg="0"/>
      <p:bldP spid="439310" grpId="0" autoUpdateAnimBg="0"/>
    </p:bldLst>
  </p:timing>
</p:sld>
</file>

<file path=ppt/slides/slide14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40322" name="Rectangle 2"/>
          <p:cNvSpPr>
            <a:spLocks noChangeArrowheads="1"/>
          </p:cNvSpPr>
          <p:nvPr/>
        </p:nvSpPr>
        <p:spPr bwMode="auto">
          <a:xfrm>
            <a:off x="647700" y="1125538"/>
            <a:ext cx="8135938" cy="620712"/>
          </a:xfrm>
          <a:prstGeom prst="rect">
            <a:avLst/>
          </a:prstGeom>
          <a:noFill/>
          <a:ln>
            <a:noFill/>
          </a:ln>
          <a:effectLst/>
        </p:spPr>
        <p:txBody>
          <a:bodyPr anchor="ctr"/>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a:defRPr/>
            </a:pPr>
            <a:r>
              <a:rPr lang="zh-CN" sz="2400">
                <a:solidFill>
                  <a:srgbClr val="000066"/>
                </a:solidFill>
                <a:latin typeface="Times New Roman"/>
              </a:rPr>
              <a:t>用集成计数器构成任意进制计数器的一般方法</a:t>
            </a:r>
            <a:endParaRPr/>
          </a:p>
        </p:txBody>
      </p:sp>
      <p:sp>
        <p:nvSpPr>
          <p:cNvPr id="440323" name="Rectangle 3"/>
          <p:cNvSpPr>
            <a:spLocks noChangeArrowheads="1"/>
          </p:cNvSpPr>
          <p:nvPr/>
        </p:nvSpPr>
        <p:spPr bwMode="auto">
          <a:xfrm>
            <a:off x="412750" y="1774825"/>
            <a:ext cx="2838450" cy="457200"/>
          </a:xfrm>
          <a:prstGeom prst="rect">
            <a:avLst/>
          </a:prstGeom>
          <a:noFill/>
          <a:ln>
            <a:noFill/>
          </a:ln>
          <a:effectLst/>
        </p:spPr>
        <p:txBody>
          <a:bodyPr wrap="none" anchor="ctr">
            <a:spAutoFit/>
          </a:bodyPr>
          <a:lstStyle/>
          <a:p>
            <a:pPr algn="l">
              <a:defRPr/>
            </a:pPr>
            <a:r>
              <a:rPr lang="en-US">
                <a:solidFill>
                  <a:srgbClr val="000066"/>
                </a:solidFill>
                <a:latin typeface="Times New Roman"/>
                <a:ea typeface="楷体_GB2312"/>
              </a:rPr>
              <a:t>1</a:t>
            </a:r>
            <a:r>
              <a:rPr lang="zh-CN">
                <a:solidFill>
                  <a:srgbClr val="000066"/>
                </a:solidFill>
                <a:latin typeface="Times New Roman"/>
                <a:ea typeface="楷体_GB2312"/>
              </a:rPr>
              <a:t>）</a:t>
            </a:r>
            <a:r>
              <a:rPr lang="en-US" i="1">
                <a:solidFill>
                  <a:srgbClr val="000066"/>
                </a:solidFill>
                <a:latin typeface="Times New Roman"/>
                <a:ea typeface="楷体_GB2312"/>
              </a:rPr>
              <a:t>N </a:t>
            </a:r>
            <a:r>
              <a:rPr lang="en-US">
                <a:solidFill>
                  <a:srgbClr val="000066"/>
                </a:solidFill>
                <a:latin typeface="Times New Roman"/>
                <a:ea typeface="楷体_GB2312"/>
              </a:rPr>
              <a:t>&lt; </a:t>
            </a:r>
            <a:r>
              <a:rPr lang="en-US" i="1">
                <a:solidFill>
                  <a:srgbClr val="000066"/>
                </a:solidFill>
                <a:latin typeface="Times New Roman"/>
                <a:ea typeface="楷体_GB2312"/>
              </a:rPr>
              <a:t>M </a:t>
            </a:r>
            <a:r>
              <a:rPr lang="zh-CN">
                <a:solidFill>
                  <a:srgbClr val="000066"/>
                </a:solidFill>
                <a:latin typeface="Times New Roman"/>
                <a:ea typeface="楷体_GB2312"/>
              </a:rPr>
              <a:t>的情况 ：</a:t>
            </a:r>
            <a:endParaRPr/>
          </a:p>
        </p:txBody>
      </p:sp>
      <p:sp>
        <p:nvSpPr>
          <p:cNvPr id="440324" name="Rectangle 4"/>
          <p:cNvSpPr>
            <a:spLocks noChangeArrowheads="1"/>
          </p:cNvSpPr>
          <p:nvPr/>
        </p:nvSpPr>
        <p:spPr bwMode="auto">
          <a:xfrm>
            <a:off x="501650" y="2392363"/>
            <a:ext cx="8642350" cy="457200"/>
          </a:xfrm>
          <a:prstGeom prst="rect">
            <a:avLst/>
          </a:prstGeom>
          <a:noFill/>
          <a:ln>
            <a:noFill/>
          </a:ln>
          <a:effectLst/>
        </p:spPr>
        <p:txBody>
          <a:bodyPr anchor="ctr">
            <a:spAutoFit/>
          </a:bodyPr>
          <a:lstStyle/>
          <a:p>
            <a:pPr algn="l">
              <a:defRPr/>
            </a:pPr>
            <a:r>
              <a:rPr lang="zh-CN">
                <a:solidFill>
                  <a:srgbClr val="000066"/>
                </a:solidFill>
                <a:latin typeface="Times New Roman"/>
                <a:ea typeface="楷体_GB2312"/>
              </a:rPr>
              <a:t>（已有的集成计数器是</a:t>
            </a:r>
            <a:r>
              <a:rPr lang="en-US" i="1">
                <a:solidFill>
                  <a:srgbClr val="000066"/>
                </a:solidFill>
                <a:latin typeface="Times New Roman"/>
                <a:ea typeface="楷体_GB2312"/>
              </a:rPr>
              <a:t>M </a:t>
            </a:r>
            <a:r>
              <a:rPr lang="zh-CN">
                <a:solidFill>
                  <a:srgbClr val="000066"/>
                </a:solidFill>
                <a:latin typeface="Times New Roman"/>
                <a:ea typeface="楷体_GB2312"/>
              </a:rPr>
              <a:t>进制，需组成的是</a:t>
            </a:r>
            <a:r>
              <a:rPr lang="en-US" i="1">
                <a:solidFill>
                  <a:srgbClr val="000066"/>
                </a:solidFill>
                <a:latin typeface="Times New Roman"/>
                <a:ea typeface="楷体_GB2312"/>
              </a:rPr>
              <a:t>N </a:t>
            </a:r>
            <a:r>
              <a:rPr lang="zh-CN">
                <a:solidFill>
                  <a:srgbClr val="000066"/>
                </a:solidFill>
                <a:latin typeface="Times New Roman"/>
                <a:ea typeface="楷体_GB2312"/>
              </a:rPr>
              <a:t>进制计数器 ）</a:t>
            </a:r>
            <a:endParaRPr/>
          </a:p>
        </p:txBody>
      </p:sp>
      <p:sp>
        <p:nvSpPr>
          <p:cNvPr id="440325" name="Rectangle 5"/>
          <p:cNvSpPr>
            <a:spLocks noChangeArrowheads="1"/>
          </p:cNvSpPr>
          <p:nvPr/>
        </p:nvSpPr>
        <p:spPr bwMode="auto">
          <a:xfrm>
            <a:off x="838200" y="2909888"/>
            <a:ext cx="2098675" cy="457200"/>
          </a:xfrm>
          <a:prstGeom prst="rect">
            <a:avLst/>
          </a:prstGeom>
          <a:noFill/>
          <a:ln>
            <a:noFill/>
          </a:ln>
          <a:effectLst/>
        </p:spPr>
        <p:txBody>
          <a:bodyPr wrap="none" anchor="ctr">
            <a:spAutoFit/>
          </a:bodyPr>
          <a:lstStyle/>
          <a:p>
            <a:pPr algn="l">
              <a:defRPr/>
            </a:pPr>
            <a:r>
              <a:rPr lang="zh-CN">
                <a:solidFill>
                  <a:srgbClr val="000066"/>
                </a:solidFill>
                <a:latin typeface="Times New Roman"/>
                <a:ea typeface="楷体_GB2312"/>
              </a:rPr>
              <a:t>实现的方法： </a:t>
            </a:r>
            <a:endParaRPr/>
          </a:p>
        </p:txBody>
      </p:sp>
      <p:sp>
        <p:nvSpPr>
          <p:cNvPr id="440326" name="Rectangle 6"/>
          <p:cNvSpPr>
            <a:spLocks noChangeArrowheads="1"/>
          </p:cNvSpPr>
          <p:nvPr/>
        </p:nvSpPr>
        <p:spPr bwMode="auto">
          <a:xfrm>
            <a:off x="898525" y="3608388"/>
            <a:ext cx="1725613" cy="466725"/>
          </a:xfrm>
          <a:prstGeom prst="rect">
            <a:avLst/>
          </a:prstGeom>
          <a:solidFill>
            <a:schemeClr val="bg1"/>
          </a:solidFill>
          <a:ln w="9525">
            <a:solidFill>
              <a:srgbClr val="FF0000"/>
            </a:solidFill>
            <a:miter lim="800000"/>
            <a:headEnd/>
            <a:tailEnd/>
          </a:ln>
          <a:effectLst/>
        </p:spPr>
        <p:txBody>
          <a:bodyPr wrap="none">
            <a:spAutoFit/>
          </a:bodyPr>
          <a:lstStyle/>
          <a:p>
            <a:pPr algn="l">
              <a:defRPr/>
            </a:pPr>
            <a:r>
              <a:rPr lang="zh-CN">
                <a:solidFill>
                  <a:srgbClr val="000066"/>
                </a:solidFill>
                <a:latin typeface="Times New Roman"/>
                <a:ea typeface="楷体_GB2312"/>
              </a:rPr>
              <a:t>反馈清零法</a:t>
            </a:r>
            <a:endParaRPr/>
          </a:p>
        </p:txBody>
      </p:sp>
      <p:sp>
        <p:nvSpPr>
          <p:cNvPr id="440327" name="Rectangle 7"/>
          <p:cNvSpPr>
            <a:spLocks noChangeArrowheads="1"/>
          </p:cNvSpPr>
          <p:nvPr/>
        </p:nvSpPr>
        <p:spPr bwMode="auto">
          <a:xfrm>
            <a:off x="898525" y="5076825"/>
            <a:ext cx="1725613" cy="466725"/>
          </a:xfrm>
          <a:prstGeom prst="rect">
            <a:avLst/>
          </a:prstGeom>
          <a:solidFill>
            <a:schemeClr val="bg1"/>
          </a:solidFill>
          <a:ln w="9525">
            <a:solidFill>
              <a:srgbClr val="FF0000"/>
            </a:solidFill>
            <a:miter lim="800000"/>
            <a:headEnd/>
            <a:tailEnd/>
          </a:ln>
          <a:effectLst/>
        </p:spPr>
        <p:txBody>
          <a:bodyPr wrap="none">
            <a:spAutoFit/>
          </a:bodyPr>
          <a:lstStyle/>
          <a:p>
            <a:pPr algn="l">
              <a:defRPr/>
            </a:pPr>
            <a:r>
              <a:rPr lang="zh-CN">
                <a:solidFill>
                  <a:srgbClr val="000066"/>
                </a:solidFill>
                <a:latin typeface="Times New Roman"/>
                <a:ea typeface="楷体_GB2312"/>
              </a:rPr>
              <a:t>反馈置数法</a:t>
            </a:r>
            <a:endParaRPr/>
          </a:p>
        </p:txBody>
      </p:sp>
      <p:sp>
        <p:nvSpPr>
          <p:cNvPr id="440328" name="Rectangle 8"/>
          <p:cNvSpPr>
            <a:spLocks noChangeArrowheads="1"/>
          </p:cNvSpPr>
          <p:nvPr/>
        </p:nvSpPr>
        <p:spPr bwMode="auto">
          <a:xfrm>
            <a:off x="2890838" y="3538538"/>
            <a:ext cx="5883275" cy="1187450"/>
          </a:xfrm>
          <a:prstGeom prst="rect">
            <a:avLst/>
          </a:prstGeom>
          <a:noFill/>
          <a:ln>
            <a:noFill/>
          </a:ln>
          <a:effectLst/>
        </p:spPr>
        <p:txBody>
          <a:bodyPr>
            <a:spAutoFit/>
          </a:bodyPr>
          <a:lstStyle/>
          <a:p>
            <a:pPr algn="l">
              <a:spcBef>
                <a:spcPts val="0"/>
              </a:spcBef>
              <a:defRPr/>
            </a:pPr>
            <a:r>
              <a:rPr lang="zh-CN">
                <a:solidFill>
                  <a:srgbClr val="000066"/>
                </a:solidFill>
                <a:latin typeface="Times New Roman"/>
                <a:ea typeface="楷体_GB2312"/>
              </a:rPr>
              <a:t>利用清零输入端，使电路计数到某状态时产生清零操作，清除</a:t>
            </a:r>
            <a:r>
              <a:rPr lang="en-US">
                <a:solidFill>
                  <a:srgbClr val="000066"/>
                </a:solidFill>
                <a:latin typeface="Times New Roman"/>
                <a:ea typeface="楷体_GB2312"/>
              </a:rPr>
              <a:t>M–N</a:t>
            </a:r>
            <a:r>
              <a:rPr lang="zh-CN">
                <a:solidFill>
                  <a:srgbClr val="000066"/>
                </a:solidFill>
                <a:latin typeface="Times New Roman"/>
                <a:ea typeface="楷体_GB2312"/>
              </a:rPr>
              <a:t>个状态实现</a:t>
            </a:r>
            <a:r>
              <a:rPr lang="en-US">
                <a:solidFill>
                  <a:srgbClr val="000066"/>
                </a:solidFill>
                <a:latin typeface="Times New Roman"/>
                <a:ea typeface="楷体_GB2312"/>
              </a:rPr>
              <a:t>N</a:t>
            </a:r>
            <a:r>
              <a:rPr lang="zh-CN">
                <a:solidFill>
                  <a:srgbClr val="000066"/>
                </a:solidFill>
                <a:latin typeface="Times New Roman"/>
                <a:ea typeface="楷体_GB2312"/>
              </a:rPr>
              <a:t>进制计数器。</a:t>
            </a:r>
            <a:endParaRPr/>
          </a:p>
        </p:txBody>
      </p:sp>
      <p:sp>
        <p:nvSpPr>
          <p:cNvPr id="440329" name="Rectangle 9"/>
          <p:cNvSpPr>
            <a:spLocks noChangeArrowheads="1"/>
          </p:cNvSpPr>
          <p:nvPr/>
        </p:nvSpPr>
        <p:spPr bwMode="auto">
          <a:xfrm>
            <a:off x="2835275" y="5013325"/>
            <a:ext cx="5905500" cy="1187450"/>
          </a:xfrm>
          <a:prstGeom prst="rect">
            <a:avLst/>
          </a:prstGeom>
          <a:noFill/>
          <a:ln>
            <a:noFill/>
          </a:ln>
          <a:effectLst/>
        </p:spPr>
        <p:txBody>
          <a:bodyPr>
            <a:spAutoFit/>
          </a:bodyPr>
          <a:lstStyle/>
          <a:p>
            <a:pPr algn="l">
              <a:spcBef>
                <a:spcPts val="0"/>
              </a:spcBef>
              <a:defRPr/>
            </a:pPr>
            <a:r>
              <a:rPr lang="zh-CN">
                <a:solidFill>
                  <a:srgbClr val="000066"/>
                </a:solidFill>
                <a:latin typeface="Times New Roman"/>
                <a:ea typeface="楷体_GB2312"/>
              </a:rPr>
              <a:t>利用计数器的置数功能，通过给计数器重复置入某个数码的方法减少</a:t>
            </a:r>
            <a:r>
              <a:rPr lang="en-US">
                <a:solidFill>
                  <a:srgbClr val="000066"/>
                </a:solidFill>
                <a:latin typeface="Times New Roman"/>
                <a:ea typeface="楷体_GB2312"/>
              </a:rPr>
              <a:t>(M–N)</a:t>
            </a:r>
            <a:r>
              <a:rPr lang="zh-CN">
                <a:solidFill>
                  <a:srgbClr val="000066"/>
                </a:solidFill>
                <a:latin typeface="Times New Roman"/>
                <a:ea typeface="楷体_GB2312"/>
              </a:rPr>
              <a:t>个独立状态，实现</a:t>
            </a:r>
            <a:r>
              <a:rPr lang="en-US" i="1">
                <a:solidFill>
                  <a:srgbClr val="000066"/>
                </a:solidFill>
                <a:latin typeface="Times New Roman"/>
                <a:ea typeface="楷体_GB2312"/>
              </a:rPr>
              <a:t>N</a:t>
            </a:r>
            <a:r>
              <a:rPr lang="zh-CN">
                <a:solidFill>
                  <a:srgbClr val="000066"/>
                </a:solidFill>
                <a:latin typeface="Times New Roman"/>
                <a:ea typeface="楷体_GB2312"/>
              </a:rPr>
              <a:t>进制计数器。</a:t>
            </a:r>
            <a:endParaRPr/>
          </a:p>
        </p:txBody>
      </p:sp>
      <p:sp>
        <p:nvSpPr>
          <p:cNvPr id="440330" name="Rectangle 10"/>
          <p:cNvSpPr>
            <a:spLocks noChangeArrowheads="1"/>
          </p:cNvSpPr>
          <p:nvPr/>
        </p:nvSpPr>
        <p:spPr bwMode="auto">
          <a:xfrm>
            <a:off x="2592388" y="404813"/>
            <a:ext cx="2001837" cy="579437"/>
          </a:xfrm>
          <a:prstGeom prst="rect">
            <a:avLst/>
          </a:prstGeom>
          <a:noFill/>
          <a:ln>
            <a:noFill/>
          </a:ln>
          <a:effectLst/>
        </p:spPr>
        <p:txBody>
          <a:bodyPr>
            <a:spAutoFit/>
          </a:bodyPr>
          <a:lstStyle/>
          <a:p>
            <a:pPr>
              <a:defRPr/>
            </a:pPr>
            <a:r>
              <a:rPr lang="zh-CN" sz="3200">
                <a:solidFill>
                  <a:srgbClr val="000066"/>
                </a:solidFill>
                <a:latin typeface="Times New Roman"/>
                <a:ea typeface="楷体_GB2312"/>
              </a:rPr>
              <a:t>小结</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40324"/>
                                        </p:tgtEl>
                                        <p:attrNameLst>
                                          <p:attrName>style.visibility</p:attrName>
                                        </p:attrNameLst>
                                      </p:cBhvr>
                                      <p:to>
                                        <p:strVal val="visible"/>
                                      </p:to>
                                    </p:set>
                                    <p:animEffect transition="in" filter="randombar(horizontal)">
                                      <p:cBhvr>
                                        <p:cTn id="7" dur="500"/>
                                        <p:tgtEl>
                                          <p:spTgt spid="4403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40325"/>
                                        </p:tgtEl>
                                        <p:attrNameLst>
                                          <p:attrName>style.visibility</p:attrName>
                                        </p:attrNameLst>
                                      </p:cBhvr>
                                      <p:to>
                                        <p:strVal val="visible"/>
                                      </p:to>
                                    </p:set>
                                    <p:animEffect transition="in" filter="dissolve">
                                      <p:cBhvr>
                                        <p:cTn id="12" dur="500"/>
                                        <p:tgtEl>
                                          <p:spTgt spid="4403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3" fill="hold" grpId="0" nodeType="clickEffect">
                                  <p:stCondLst>
                                    <p:cond delay="0"/>
                                  </p:stCondLst>
                                  <p:childTnLst>
                                    <p:set>
                                      <p:cBhvr>
                                        <p:cTn id="16" dur="1" fill="hold">
                                          <p:stCondLst>
                                            <p:cond delay="0"/>
                                          </p:stCondLst>
                                        </p:cTn>
                                        <p:tgtEl>
                                          <p:spTgt spid="440326"/>
                                        </p:tgtEl>
                                        <p:attrNameLst>
                                          <p:attrName>style.visibility</p:attrName>
                                        </p:attrNameLst>
                                      </p:cBhvr>
                                      <p:to>
                                        <p:strVal val="visible"/>
                                      </p:to>
                                    </p:set>
                                    <p:animEffect transition="in" filter="strips(upRight)">
                                      <p:cBhvr>
                                        <p:cTn id="17" dur="500"/>
                                        <p:tgtEl>
                                          <p:spTgt spid="440326"/>
                                        </p:tgtEl>
                                      </p:cBhvr>
                                    </p:animEffect>
                                  </p:childTnLst>
                                </p:cTn>
                              </p:par>
                            </p:childTnLst>
                          </p:cTn>
                        </p:par>
                        <p:par>
                          <p:cTn id="18" fill="hold" nodeType="afterGroup">
                            <p:stCondLst>
                              <p:cond delay="500"/>
                            </p:stCondLst>
                            <p:childTnLst>
                              <p:par>
                                <p:cTn id="19" presetID="18" presetClass="entr" presetSubtype="3" fill="hold" grpId="0" nodeType="afterEffect">
                                  <p:stCondLst>
                                    <p:cond delay="0"/>
                                  </p:stCondLst>
                                  <p:childTnLst>
                                    <p:set>
                                      <p:cBhvr>
                                        <p:cTn id="20" dur="1" fill="hold">
                                          <p:stCondLst>
                                            <p:cond delay="0"/>
                                          </p:stCondLst>
                                        </p:cTn>
                                        <p:tgtEl>
                                          <p:spTgt spid="440327"/>
                                        </p:tgtEl>
                                        <p:attrNameLst>
                                          <p:attrName>style.visibility</p:attrName>
                                        </p:attrNameLst>
                                      </p:cBhvr>
                                      <p:to>
                                        <p:strVal val="visible"/>
                                      </p:to>
                                    </p:set>
                                    <p:animEffect transition="in" filter="strips(upRight)">
                                      <p:cBhvr>
                                        <p:cTn id="21" dur="500"/>
                                        <p:tgtEl>
                                          <p:spTgt spid="440327"/>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6" presetClass="entr" presetSubtype="26" fill="hold" grpId="0" nodeType="clickEffect">
                                  <p:stCondLst>
                                    <p:cond delay="0"/>
                                  </p:stCondLst>
                                  <p:childTnLst>
                                    <p:set>
                                      <p:cBhvr>
                                        <p:cTn id="25" dur="1" fill="hold">
                                          <p:stCondLst>
                                            <p:cond delay="0"/>
                                          </p:stCondLst>
                                        </p:cTn>
                                        <p:tgtEl>
                                          <p:spTgt spid="440328"/>
                                        </p:tgtEl>
                                        <p:attrNameLst>
                                          <p:attrName>style.visibility</p:attrName>
                                        </p:attrNameLst>
                                      </p:cBhvr>
                                      <p:to>
                                        <p:strVal val="visible"/>
                                      </p:to>
                                    </p:set>
                                    <p:animEffect transition="in" filter="barn(inHorizontal)">
                                      <p:cBhvr>
                                        <p:cTn id="26" dur="500"/>
                                        <p:tgtEl>
                                          <p:spTgt spid="440328"/>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6" presetClass="entr" presetSubtype="26" fill="hold" grpId="0" nodeType="clickEffect">
                                  <p:stCondLst>
                                    <p:cond delay="0"/>
                                  </p:stCondLst>
                                  <p:childTnLst>
                                    <p:set>
                                      <p:cBhvr>
                                        <p:cTn id="30" dur="1" fill="hold">
                                          <p:stCondLst>
                                            <p:cond delay="0"/>
                                          </p:stCondLst>
                                        </p:cTn>
                                        <p:tgtEl>
                                          <p:spTgt spid="440329"/>
                                        </p:tgtEl>
                                        <p:attrNameLst>
                                          <p:attrName>style.visibility</p:attrName>
                                        </p:attrNameLst>
                                      </p:cBhvr>
                                      <p:to>
                                        <p:strVal val="visible"/>
                                      </p:to>
                                    </p:set>
                                    <p:animEffect transition="in" filter="barn(inHorizontal)">
                                      <p:cBhvr>
                                        <p:cTn id="31" dur="500"/>
                                        <p:tgtEl>
                                          <p:spTgt spid="4403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24" grpId="0" autoUpdateAnimBg="0"/>
      <p:bldP spid="440325" grpId="0" autoUpdateAnimBg="0"/>
      <p:bldP spid="440326" grpId="0" animBg="1" autoUpdateAnimBg="0"/>
      <p:bldP spid="440327" grpId="0" animBg="1" autoUpdateAnimBg="0"/>
      <p:bldP spid="440328" grpId="0" autoUpdateAnimBg="0"/>
      <p:bldP spid="440329" grpId="0" autoUpdateAnimBg="0"/>
    </p:bldLst>
  </p:timing>
</p:sld>
</file>

<file path=ppt/slides/slide14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41346" name="Rectangle 2"/>
          <p:cNvSpPr>
            <a:spLocks noChangeArrowheads="1"/>
          </p:cNvSpPr>
          <p:nvPr/>
        </p:nvSpPr>
        <p:spPr bwMode="auto">
          <a:xfrm>
            <a:off x="719138" y="368300"/>
            <a:ext cx="3979862" cy="785813"/>
          </a:xfrm>
          <a:prstGeom prst="rect">
            <a:avLst/>
          </a:prstGeom>
          <a:noFill/>
          <a:ln>
            <a:noFill/>
          </a:ln>
          <a:effectLst/>
        </p:spPr>
        <p:txBody>
          <a:bodyPr anchor="ctr"/>
          <a:lstStyle>
            <a:lvl1pPr algn="l">
              <a:defRPr sz="3800" b="1">
                <a:solidFill>
                  <a:schemeClr val="tx2"/>
                </a:solidFill>
                <a:latin typeface="Arial Narrow"/>
                <a:ea typeface="楷体_GB2312"/>
              </a:defRPr>
            </a:lvl1pPr>
            <a:lvl2pPr algn="l">
              <a:defRPr sz="3800" b="1">
                <a:solidFill>
                  <a:schemeClr val="tx2"/>
                </a:solidFill>
                <a:latin typeface="Arial Narrow"/>
                <a:ea typeface="楷体_GB2312"/>
              </a:defRPr>
            </a:lvl2pPr>
            <a:lvl3pPr algn="l">
              <a:defRPr sz="3800" b="1">
                <a:solidFill>
                  <a:schemeClr val="tx2"/>
                </a:solidFill>
                <a:latin typeface="Arial Narrow"/>
                <a:ea typeface="楷体_GB2312"/>
              </a:defRPr>
            </a:lvl3pPr>
            <a:lvl4pPr algn="l">
              <a:defRPr sz="3800" b="1">
                <a:solidFill>
                  <a:schemeClr val="tx2"/>
                </a:solidFill>
                <a:latin typeface="Arial Narrow"/>
                <a:ea typeface="楷体_GB2312"/>
              </a:defRPr>
            </a:lvl4pPr>
            <a:lvl5pPr algn="l">
              <a:defRPr sz="3800" b="1">
                <a:solidFill>
                  <a:schemeClr val="tx2"/>
                </a:solidFill>
                <a:latin typeface="Arial Narrow"/>
                <a:ea typeface="楷体_GB2312"/>
              </a:defRPr>
            </a:lvl5pPr>
            <a:lvl6pPr marL="457200">
              <a:spcBef>
                <a:spcPts val="0"/>
              </a:spcBef>
              <a:spcAft>
                <a:spcPts val="0"/>
              </a:spcAft>
              <a:defRPr sz="3800" b="1">
                <a:solidFill>
                  <a:schemeClr val="tx2"/>
                </a:solidFill>
                <a:latin typeface="Arial Narrow"/>
                <a:ea typeface="楷体_GB2312"/>
              </a:defRPr>
            </a:lvl6pPr>
            <a:lvl7pPr marL="914400">
              <a:spcBef>
                <a:spcPts val="0"/>
              </a:spcBef>
              <a:spcAft>
                <a:spcPts val="0"/>
              </a:spcAft>
              <a:defRPr sz="3800" b="1">
                <a:solidFill>
                  <a:schemeClr val="tx2"/>
                </a:solidFill>
                <a:latin typeface="Arial Narrow"/>
                <a:ea typeface="楷体_GB2312"/>
              </a:defRPr>
            </a:lvl7pPr>
            <a:lvl8pPr marL="1371600">
              <a:spcBef>
                <a:spcPts val="0"/>
              </a:spcBef>
              <a:spcAft>
                <a:spcPts val="0"/>
              </a:spcAft>
              <a:defRPr sz="3800" b="1">
                <a:solidFill>
                  <a:schemeClr val="tx2"/>
                </a:solidFill>
                <a:latin typeface="Arial Narrow"/>
                <a:ea typeface="楷体_GB2312"/>
              </a:defRPr>
            </a:lvl8pPr>
            <a:lvl9pPr marL="1828800">
              <a:spcBef>
                <a:spcPts val="0"/>
              </a:spcBef>
              <a:spcAft>
                <a:spcPts val="0"/>
              </a:spcAft>
              <a:defRPr sz="3800" b="1">
                <a:solidFill>
                  <a:schemeClr val="tx2"/>
                </a:solidFill>
                <a:latin typeface="Arial Narrow"/>
                <a:ea typeface="楷体_GB2312"/>
              </a:defRPr>
            </a:lvl9pPr>
          </a:lstStyle>
          <a:p>
            <a:pPr>
              <a:defRPr/>
            </a:pPr>
            <a:r>
              <a:rPr lang="en-US" sz="2800">
                <a:solidFill>
                  <a:srgbClr val="000066"/>
                </a:solidFill>
                <a:latin typeface="Times New Roman"/>
              </a:rPr>
              <a:t>2</a:t>
            </a:r>
            <a:r>
              <a:rPr lang="zh-CN" sz="2800">
                <a:solidFill>
                  <a:srgbClr val="000066"/>
                </a:solidFill>
                <a:latin typeface="Times New Roman"/>
              </a:rPr>
              <a:t>）</a:t>
            </a:r>
            <a:r>
              <a:rPr lang="en-US" sz="2800">
                <a:solidFill>
                  <a:srgbClr val="000066"/>
                </a:solidFill>
                <a:latin typeface="Times New Roman"/>
              </a:rPr>
              <a:t>N &gt;M </a:t>
            </a:r>
            <a:r>
              <a:rPr lang="zh-CN" sz="2800">
                <a:solidFill>
                  <a:srgbClr val="000066"/>
                </a:solidFill>
                <a:latin typeface="Times New Roman"/>
              </a:rPr>
              <a:t>的情况</a:t>
            </a:r>
            <a:endParaRPr/>
          </a:p>
        </p:txBody>
      </p:sp>
      <p:sp>
        <p:nvSpPr>
          <p:cNvPr id="441347" name="Rectangle 3"/>
          <p:cNvSpPr>
            <a:spLocks noChangeArrowheads="1"/>
          </p:cNvSpPr>
          <p:nvPr/>
        </p:nvSpPr>
        <p:spPr bwMode="auto">
          <a:xfrm>
            <a:off x="927100" y="3822700"/>
            <a:ext cx="3341688" cy="457200"/>
          </a:xfrm>
          <a:prstGeom prst="rect">
            <a:avLst/>
          </a:prstGeom>
          <a:noFill/>
          <a:ln>
            <a:noFill/>
          </a:ln>
          <a:effectLst/>
        </p:spPr>
        <p:txBody>
          <a:bodyPr anchor="ctr">
            <a:spAutoFit/>
          </a:bodyPr>
          <a:lstStyle>
            <a:lvl1pPr marL="342900" indent="-342900" algn="l">
              <a:defRPr sz="2400">
                <a:solidFill>
                  <a:schemeClr val="tx1"/>
                </a:solidFill>
                <a:latin typeface="Times New Roman"/>
                <a:ea typeface="宋体"/>
              </a:defRPr>
            </a:lvl1pPr>
            <a:lvl2pPr marL="800100" indent="-342900" algn="l">
              <a:defRPr sz="2400">
                <a:solidFill>
                  <a:schemeClr val="tx1"/>
                </a:solidFill>
                <a:latin typeface="Times New Roman"/>
                <a:ea typeface="宋体"/>
              </a:defRPr>
            </a:lvl2pPr>
            <a:lvl3pPr marL="1257300" indent="-342900" algn="l">
              <a:defRPr sz="2400">
                <a:solidFill>
                  <a:schemeClr val="tx1"/>
                </a:solidFill>
                <a:latin typeface="Times New Roman"/>
                <a:ea typeface="宋体"/>
              </a:defRPr>
            </a:lvl3pPr>
            <a:lvl4pPr marL="1714500" indent="-342900" algn="l">
              <a:defRPr sz="2400">
                <a:solidFill>
                  <a:schemeClr val="tx1"/>
                </a:solidFill>
                <a:latin typeface="Times New Roman"/>
                <a:ea typeface="宋体"/>
              </a:defRPr>
            </a:lvl4pPr>
            <a:lvl5pPr marL="2171700" indent="-342900" algn="l">
              <a:defRPr sz="2400">
                <a:solidFill>
                  <a:schemeClr val="tx1"/>
                </a:solidFill>
                <a:latin typeface="Times New Roman"/>
                <a:ea typeface="宋体"/>
              </a:defRPr>
            </a:lvl5pPr>
            <a:lvl6pPr marL="2628900" indent="-342900">
              <a:spcBef>
                <a:spcPts val="0"/>
              </a:spcBef>
              <a:spcAft>
                <a:spcPts val="0"/>
              </a:spcAft>
              <a:defRPr sz="2400">
                <a:solidFill>
                  <a:schemeClr val="tx1"/>
                </a:solidFill>
                <a:latin typeface="Times New Roman"/>
                <a:ea typeface="宋体"/>
              </a:defRPr>
            </a:lvl6pPr>
            <a:lvl7pPr marL="3086100" indent="-342900">
              <a:spcBef>
                <a:spcPts val="0"/>
              </a:spcBef>
              <a:spcAft>
                <a:spcPts val="0"/>
              </a:spcAft>
              <a:defRPr sz="2400">
                <a:solidFill>
                  <a:schemeClr val="tx1"/>
                </a:solidFill>
                <a:latin typeface="Times New Roman"/>
                <a:ea typeface="宋体"/>
              </a:defRPr>
            </a:lvl7pPr>
            <a:lvl8pPr marL="3543300" indent="-342900">
              <a:spcBef>
                <a:spcPts val="0"/>
              </a:spcBef>
              <a:spcAft>
                <a:spcPts val="0"/>
              </a:spcAft>
              <a:defRPr sz="2400">
                <a:solidFill>
                  <a:schemeClr val="tx1"/>
                </a:solidFill>
                <a:latin typeface="Times New Roman"/>
                <a:ea typeface="宋体"/>
              </a:defRPr>
            </a:lvl8pPr>
            <a:lvl9pPr marL="4000500" indent="-342900">
              <a:spcBef>
                <a:spcPts val="0"/>
              </a:spcBef>
              <a:spcAft>
                <a:spcPts val="0"/>
              </a:spcAft>
              <a:defRPr sz="2400">
                <a:solidFill>
                  <a:schemeClr val="tx1"/>
                </a:solidFill>
                <a:latin typeface="Times New Roman"/>
                <a:ea typeface="宋体"/>
              </a:defRPr>
            </a:lvl9pPr>
          </a:lstStyle>
          <a:p>
            <a:pPr>
              <a:defRPr/>
            </a:pPr>
            <a:r>
              <a:rPr lang="zh-CN">
                <a:solidFill>
                  <a:srgbClr val="000066"/>
                </a:solidFill>
                <a:ea typeface="楷体_GB2312"/>
              </a:rPr>
              <a:t>（</a:t>
            </a:r>
            <a:r>
              <a:rPr lang="en-US">
                <a:solidFill>
                  <a:srgbClr val="000066"/>
                </a:solidFill>
                <a:ea typeface="楷体_GB2312"/>
              </a:rPr>
              <a:t>1</a:t>
            </a:r>
            <a:r>
              <a:rPr lang="zh-CN">
                <a:solidFill>
                  <a:srgbClr val="000066"/>
                </a:solidFill>
                <a:ea typeface="楷体_GB2312"/>
              </a:rPr>
              <a:t>）串行进位方式：</a:t>
            </a:r>
            <a:endParaRPr/>
          </a:p>
        </p:txBody>
      </p:sp>
      <p:sp>
        <p:nvSpPr>
          <p:cNvPr id="441348" name="Rectangle 4"/>
          <p:cNvSpPr>
            <a:spLocks noChangeArrowheads="1"/>
          </p:cNvSpPr>
          <p:nvPr/>
        </p:nvSpPr>
        <p:spPr bwMode="auto">
          <a:xfrm>
            <a:off x="1014413" y="4794250"/>
            <a:ext cx="3341687" cy="457200"/>
          </a:xfrm>
          <a:prstGeom prst="rect">
            <a:avLst/>
          </a:prstGeom>
          <a:noFill/>
          <a:ln>
            <a:noFill/>
          </a:ln>
          <a:effectLst/>
        </p:spPr>
        <p:txBody>
          <a:bodyPr anchor="ctr">
            <a:spAutoFit/>
          </a:bodyPr>
          <a:lstStyle>
            <a:lvl1pPr marL="342900" indent="-342900" algn="l">
              <a:defRPr sz="2400">
                <a:solidFill>
                  <a:schemeClr val="tx1"/>
                </a:solidFill>
                <a:latin typeface="Times New Roman"/>
                <a:ea typeface="宋体"/>
              </a:defRPr>
            </a:lvl1pPr>
            <a:lvl2pPr marL="800100" indent="-342900" algn="l">
              <a:defRPr sz="2400">
                <a:solidFill>
                  <a:schemeClr val="tx1"/>
                </a:solidFill>
                <a:latin typeface="Times New Roman"/>
                <a:ea typeface="宋体"/>
              </a:defRPr>
            </a:lvl2pPr>
            <a:lvl3pPr marL="1257300" indent="-342900" algn="l">
              <a:defRPr sz="2400">
                <a:solidFill>
                  <a:schemeClr val="tx1"/>
                </a:solidFill>
                <a:latin typeface="Times New Roman"/>
                <a:ea typeface="宋体"/>
              </a:defRPr>
            </a:lvl3pPr>
            <a:lvl4pPr marL="1714500" indent="-342900" algn="l">
              <a:defRPr sz="2400">
                <a:solidFill>
                  <a:schemeClr val="tx1"/>
                </a:solidFill>
                <a:latin typeface="Times New Roman"/>
                <a:ea typeface="宋体"/>
              </a:defRPr>
            </a:lvl4pPr>
            <a:lvl5pPr marL="2171700" indent="-342900" algn="l">
              <a:defRPr sz="2400">
                <a:solidFill>
                  <a:schemeClr val="tx1"/>
                </a:solidFill>
                <a:latin typeface="Times New Roman"/>
                <a:ea typeface="宋体"/>
              </a:defRPr>
            </a:lvl5pPr>
            <a:lvl6pPr marL="2628900" indent="-342900">
              <a:spcBef>
                <a:spcPts val="0"/>
              </a:spcBef>
              <a:spcAft>
                <a:spcPts val="0"/>
              </a:spcAft>
              <a:defRPr sz="2400">
                <a:solidFill>
                  <a:schemeClr val="tx1"/>
                </a:solidFill>
                <a:latin typeface="Times New Roman"/>
                <a:ea typeface="宋体"/>
              </a:defRPr>
            </a:lvl6pPr>
            <a:lvl7pPr marL="3086100" indent="-342900">
              <a:spcBef>
                <a:spcPts val="0"/>
              </a:spcBef>
              <a:spcAft>
                <a:spcPts val="0"/>
              </a:spcAft>
              <a:defRPr sz="2400">
                <a:solidFill>
                  <a:schemeClr val="tx1"/>
                </a:solidFill>
                <a:latin typeface="Times New Roman"/>
                <a:ea typeface="宋体"/>
              </a:defRPr>
            </a:lvl7pPr>
            <a:lvl8pPr marL="3543300" indent="-342900">
              <a:spcBef>
                <a:spcPts val="0"/>
              </a:spcBef>
              <a:spcAft>
                <a:spcPts val="0"/>
              </a:spcAft>
              <a:defRPr sz="2400">
                <a:solidFill>
                  <a:schemeClr val="tx1"/>
                </a:solidFill>
                <a:latin typeface="Times New Roman"/>
                <a:ea typeface="宋体"/>
              </a:defRPr>
            </a:lvl8pPr>
            <a:lvl9pPr marL="4000500" indent="-342900">
              <a:spcBef>
                <a:spcPts val="0"/>
              </a:spcBef>
              <a:spcAft>
                <a:spcPts val="0"/>
              </a:spcAft>
              <a:defRPr sz="2400">
                <a:solidFill>
                  <a:schemeClr val="tx1"/>
                </a:solidFill>
                <a:latin typeface="Times New Roman"/>
                <a:ea typeface="宋体"/>
              </a:defRPr>
            </a:lvl9pPr>
          </a:lstStyle>
          <a:p>
            <a:pPr>
              <a:defRPr/>
            </a:pPr>
            <a:r>
              <a:rPr lang="zh-CN">
                <a:solidFill>
                  <a:srgbClr val="000066"/>
                </a:solidFill>
                <a:ea typeface="楷体_GB2312"/>
              </a:rPr>
              <a:t>（</a:t>
            </a:r>
            <a:r>
              <a:rPr lang="en-US">
                <a:solidFill>
                  <a:srgbClr val="000066"/>
                </a:solidFill>
                <a:ea typeface="楷体_GB2312"/>
              </a:rPr>
              <a:t>2</a:t>
            </a:r>
            <a:r>
              <a:rPr lang="zh-CN">
                <a:solidFill>
                  <a:srgbClr val="000066"/>
                </a:solidFill>
                <a:ea typeface="楷体_GB2312"/>
              </a:rPr>
              <a:t>）并行进位方式：</a:t>
            </a:r>
            <a:endParaRPr/>
          </a:p>
        </p:txBody>
      </p:sp>
      <p:sp>
        <p:nvSpPr>
          <p:cNvPr id="441349" name="Rectangle 5"/>
          <p:cNvSpPr>
            <a:spLocks noChangeArrowheads="1"/>
          </p:cNvSpPr>
          <p:nvPr/>
        </p:nvSpPr>
        <p:spPr bwMode="auto">
          <a:xfrm>
            <a:off x="2735263" y="1665288"/>
            <a:ext cx="5267325" cy="566737"/>
          </a:xfrm>
          <a:prstGeom prst="rect">
            <a:avLst/>
          </a:prstGeom>
          <a:noFill/>
          <a:ln>
            <a:noFill/>
          </a:ln>
          <a:effectLst/>
        </p:spPr>
        <p:txBody>
          <a:bodyPr anchor="ctr">
            <a:spAutoFit/>
          </a:bodyPr>
          <a:lstStyle>
            <a:lvl1pPr marL="342900" indent="-342900" algn="l">
              <a:defRPr sz="2400">
                <a:solidFill>
                  <a:schemeClr val="tx1"/>
                </a:solidFill>
                <a:latin typeface="Times New Roman"/>
                <a:ea typeface="宋体"/>
              </a:defRPr>
            </a:lvl1pPr>
            <a:lvl2pPr marL="800100" indent="-342900" algn="l">
              <a:defRPr sz="2400">
                <a:solidFill>
                  <a:schemeClr val="tx1"/>
                </a:solidFill>
                <a:latin typeface="Times New Roman"/>
                <a:ea typeface="宋体"/>
              </a:defRPr>
            </a:lvl2pPr>
            <a:lvl3pPr marL="1257300" indent="-342900" algn="l">
              <a:defRPr sz="2400">
                <a:solidFill>
                  <a:schemeClr val="tx1"/>
                </a:solidFill>
                <a:latin typeface="Times New Roman"/>
                <a:ea typeface="宋体"/>
              </a:defRPr>
            </a:lvl3pPr>
            <a:lvl4pPr marL="1714500" indent="-342900" algn="l">
              <a:defRPr sz="2400">
                <a:solidFill>
                  <a:schemeClr val="tx1"/>
                </a:solidFill>
                <a:latin typeface="Times New Roman"/>
                <a:ea typeface="宋体"/>
              </a:defRPr>
            </a:lvl4pPr>
            <a:lvl5pPr marL="2171700" indent="-342900" algn="l">
              <a:defRPr sz="2400">
                <a:solidFill>
                  <a:schemeClr val="tx1"/>
                </a:solidFill>
                <a:latin typeface="Times New Roman"/>
                <a:ea typeface="宋体"/>
              </a:defRPr>
            </a:lvl5pPr>
            <a:lvl6pPr marL="2628900" indent="-342900">
              <a:spcBef>
                <a:spcPts val="0"/>
              </a:spcBef>
              <a:spcAft>
                <a:spcPts val="0"/>
              </a:spcAft>
              <a:defRPr sz="2400">
                <a:solidFill>
                  <a:schemeClr val="tx1"/>
                </a:solidFill>
                <a:latin typeface="Times New Roman"/>
                <a:ea typeface="宋体"/>
              </a:defRPr>
            </a:lvl6pPr>
            <a:lvl7pPr marL="3086100" indent="-342900">
              <a:spcBef>
                <a:spcPts val="0"/>
              </a:spcBef>
              <a:spcAft>
                <a:spcPts val="0"/>
              </a:spcAft>
              <a:defRPr sz="2400">
                <a:solidFill>
                  <a:schemeClr val="tx1"/>
                </a:solidFill>
                <a:latin typeface="Times New Roman"/>
                <a:ea typeface="宋体"/>
              </a:defRPr>
            </a:lvl7pPr>
            <a:lvl8pPr marL="3543300" indent="-342900">
              <a:spcBef>
                <a:spcPts val="0"/>
              </a:spcBef>
              <a:spcAft>
                <a:spcPts val="0"/>
              </a:spcAft>
              <a:defRPr sz="2400">
                <a:solidFill>
                  <a:schemeClr val="tx1"/>
                </a:solidFill>
                <a:latin typeface="Times New Roman"/>
                <a:ea typeface="宋体"/>
              </a:defRPr>
            </a:lvl8pPr>
            <a:lvl9pPr marL="4000500" indent="-342900">
              <a:spcBef>
                <a:spcPts val="0"/>
              </a:spcBef>
              <a:spcAft>
                <a:spcPts val="0"/>
              </a:spcAft>
              <a:defRPr sz="2400">
                <a:solidFill>
                  <a:schemeClr val="tx1"/>
                </a:solidFill>
                <a:latin typeface="Times New Roman"/>
                <a:ea typeface="宋体"/>
              </a:defRPr>
            </a:lvl9pPr>
          </a:lstStyle>
          <a:p>
            <a:pPr>
              <a:lnSpc>
                <a:spcPct val="130000"/>
              </a:lnSpc>
              <a:defRPr/>
            </a:pPr>
            <a:r>
              <a:rPr lang="en-US">
                <a:solidFill>
                  <a:srgbClr val="000066"/>
                </a:solidFill>
                <a:ea typeface="楷体_GB2312"/>
              </a:rPr>
              <a:t>----</a:t>
            </a:r>
            <a:r>
              <a:rPr lang="zh-CN">
                <a:solidFill>
                  <a:srgbClr val="000066"/>
                </a:solidFill>
                <a:ea typeface="楷体_GB2312"/>
              </a:rPr>
              <a:t>采用多片</a:t>
            </a:r>
            <a:r>
              <a:rPr lang="en-US">
                <a:solidFill>
                  <a:srgbClr val="000066"/>
                </a:solidFill>
                <a:ea typeface="楷体_GB2312"/>
              </a:rPr>
              <a:t>M</a:t>
            </a:r>
            <a:r>
              <a:rPr lang="zh-CN">
                <a:solidFill>
                  <a:srgbClr val="000066"/>
                </a:solidFill>
                <a:ea typeface="楷体_GB2312"/>
              </a:rPr>
              <a:t>进制计数器构成。	</a:t>
            </a:r>
            <a:endParaRPr/>
          </a:p>
        </p:txBody>
      </p:sp>
      <p:sp>
        <p:nvSpPr>
          <p:cNvPr id="441350" name="Rectangle 6"/>
          <p:cNvSpPr>
            <a:spLocks noChangeArrowheads="1"/>
          </p:cNvSpPr>
          <p:nvPr/>
        </p:nvSpPr>
        <p:spPr bwMode="auto">
          <a:xfrm>
            <a:off x="935038" y="2744788"/>
            <a:ext cx="3554412" cy="566737"/>
          </a:xfrm>
          <a:prstGeom prst="rect">
            <a:avLst/>
          </a:prstGeom>
          <a:noFill/>
          <a:ln>
            <a:noFill/>
          </a:ln>
          <a:effectLst/>
        </p:spPr>
        <p:txBody>
          <a:bodyPr wrap="none">
            <a:spAutoFit/>
          </a:bodyPr>
          <a:lstStyle/>
          <a:p>
            <a:pPr algn="l">
              <a:lnSpc>
                <a:spcPct val="130000"/>
              </a:lnSpc>
              <a:defRPr/>
            </a:pPr>
            <a:r>
              <a:rPr lang="zh-CN">
                <a:solidFill>
                  <a:srgbClr val="000066"/>
                </a:solidFill>
                <a:latin typeface="Times New Roman"/>
                <a:ea typeface="楷体_GB2312"/>
              </a:rPr>
              <a:t>按芯片连接方式可分为：</a:t>
            </a:r>
            <a:endParaRPr/>
          </a:p>
        </p:txBody>
      </p:sp>
      <p:sp>
        <p:nvSpPr>
          <p:cNvPr id="441351" name="Text Box 7"/>
          <p:cNvSpPr txBox="1">
            <a:spLocks noChangeArrowheads="1"/>
          </p:cNvSpPr>
          <p:nvPr/>
        </p:nvSpPr>
        <p:spPr bwMode="auto">
          <a:xfrm>
            <a:off x="3995738" y="3860800"/>
            <a:ext cx="2917825" cy="457200"/>
          </a:xfrm>
          <a:prstGeom prst="rect">
            <a:avLst/>
          </a:prstGeom>
          <a:noFill/>
          <a:ln>
            <a:noFill/>
          </a:ln>
          <a:effectLst/>
        </p:spPr>
        <p:txBody>
          <a:bodyPr>
            <a:spAutoFit/>
          </a:bodyPr>
          <a:lstStyle/>
          <a:p>
            <a:pPr algn="l">
              <a:spcBef>
                <a:spcPts val="0"/>
              </a:spcBef>
              <a:defRPr/>
            </a:pPr>
            <a:r>
              <a:rPr lang="zh-CN">
                <a:solidFill>
                  <a:srgbClr val="000066"/>
                </a:solidFill>
                <a:latin typeface="Times New Roman"/>
                <a:ea typeface="楷体_GB2312"/>
              </a:rPr>
              <a:t>构成异步计数器</a:t>
            </a:r>
            <a:endParaRPr/>
          </a:p>
        </p:txBody>
      </p:sp>
      <p:sp>
        <p:nvSpPr>
          <p:cNvPr id="441352" name="Text Box 8"/>
          <p:cNvSpPr txBox="1">
            <a:spLocks noChangeArrowheads="1"/>
          </p:cNvSpPr>
          <p:nvPr/>
        </p:nvSpPr>
        <p:spPr bwMode="auto">
          <a:xfrm>
            <a:off x="4090988" y="4778375"/>
            <a:ext cx="2917825" cy="457200"/>
          </a:xfrm>
          <a:prstGeom prst="rect">
            <a:avLst/>
          </a:prstGeom>
          <a:noFill/>
          <a:ln>
            <a:noFill/>
          </a:ln>
          <a:effectLst/>
        </p:spPr>
        <p:txBody>
          <a:bodyPr>
            <a:spAutoFit/>
          </a:bodyPr>
          <a:lstStyle/>
          <a:p>
            <a:pPr algn="l">
              <a:spcBef>
                <a:spcPts val="0"/>
              </a:spcBef>
              <a:defRPr/>
            </a:pPr>
            <a:r>
              <a:rPr lang="zh-CN">
                <a:solidFill>
                  <a:srgbClr val="000066"/>
                </a:solidFill>
                <a:latin typeface="Times New Roman"/>
                <a:ea typeface="楷体_GB2312"/>
              </a:rPr>
              <a:t>构成同步计数器</a:t>
            </a:r>
            <a:endParaRPr/>
          </a:p>
        </p:txBody>
      </p:sp>
      <p:sp>
        <p:nvSpPr>
          <p:cNvPr id="441353" name="Rectangle 9"/>
          <p:cNvSpPr>
            <a:spLocks noChangeArrowheads="1"/>
          </p:cNvSpPr>
          <p:nvPr/>
        </p:nvSpPr>
        <p:spPr bwMode="auto">
          <a:xfrm>
            <a:off x="800100" y="1693863"/>
            <a:ext cx="2224088" cy="457200"/>
          </a:xfrm>
          <a:prstGeom prst="rect">
            <a:avLst/>
          </a:prstGeom>
          <a:noFill/>
          <a:ln>
            <a:noFill/>
          </a:ln>
          <a:effectLst/>
        </p:spPr>
        <p:txBody>
          <a:bodyPr>
            <a:spAutoFit/>
          </a:bodyPr>
          <a:lstStyle/>
          <a:p>
            <a:pPr>
              <a:defRPr/>
            </a:pPr>
            <a:r>
              <a:rPr lang="zh-CN">
                <a:solidFill>
                  <a:srgbClr val="000066"/>
                </a:solidFill>
                <a:latin typeface="Times New Roman"/>
                <a:ea typeface="楷体_GB2312"/>
              </a:rPr>
              <a:t>实现的方法：</a:t>
            </a:r>
            <a:endParaRPr lang="en-GB">
              <a:solidFill>
                <a:srgbClr val="000066"/>
              </a:solidFill>
              <a:latin typeface="Times New Roman"/>
              <a:ea typeface="楷体_GB2312"/>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41346"/>
                                        </p:tgtEl>
                                        <p:attrNameLst>
                                          <p:attrName>style.visibility</p:attrName>
                                        </p:attrNameLst>
                                      </p:cBhvr>
                                      <p:to>
                                        <p:strVal val="visible"/>
                                      </p:to>
                                    </p:set>
                                    <p:animEffect transition="in" filter="strips(downRight)">
                                      <p:cBhvr>
                                        <p:cTn id="7" dur="500"/>
                                        <p:tgtEl>
                                          <p:spTgt spid="4413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41353"/>
                                        </p:tgtEl>
                                        <p:attrNameLst>
                                          <p:attrName>style.visibility</p:attrName>
                                        </p:attrNameLst>
                                      </p:cBhvr>
                                      <p:to>
                                        <p:strVal val="visible"/>
                                      </p:to>
                                    </p:set>
                                    <p:animEffect transition="in" filter="strips(downRight)">
                                      <p:cBhvr>
                                        <p:cTn id="12" dur="500"/>
                                        <p:tgtEl>
                                          <p:spTgt spid="44135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41349"/>
                                        </p:tgtEl>
                                        <p:attrNameLst>
                                          <p:attrName>style.visibility</p:attrName>
                                        </p:attrNameLst>
                                      </p:cBhvr>
                                      <p:to>
                                        <p:strVal val="visible"/>
                                      </p:to>
                                    </p:set>
                                    <p:animEffect transition="in" filter="strips(downRight)">
                                      <p:cBhvr>
                                        <p:cTn id="17" dur="500"/>
                                        <p:tgtEl>
                                          <p:spTgt spid="44134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41350"/>
                                        </p:tgtEl>
                                        <p:attrNameLst>
                                          <p:attrName>style.visibility</p:attrName>
                                        </p:attrNameLst>
                                      </p:cBhvr>
                                      <p:to>
                                        <p:strVal val="visible"/>
                                      </p:to>
                                    </p:set>
                                    <p:animEffect transition="in" filter="strips(downRight)">
                                      <p:cBhvr>
                                        <p:cTn id="22" dur="500"/>
                                        <p:tgtEl>
                                          <p:spTgt spid="44135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41347"/>
                                        </p:tgtEl>
                                        <p:attrNameLst>
                                          <p:attrName>style.visibility</p:attrName>
                                        </p:attrNameLst>
                                      </p:cBhvr>
                                      <p:to>
                                        <p:strVal val="visible"/>
                                      </p:to>
                                    </p:set>
                                    <p:animEffect transition="in" filter="strips(downRight)">
                                      <p:cBhvr>
                                        <p:cTn id="27" dur="500"/>
                                        <p:tgtEl>
                                          <p:spTgt spid="44134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441351"/>
                                        </p:tgtEl>
                                        <p:attrNameLst>
                                          <p:attrName>style.visibility</p:attrName>
                                        </p:attrNameLst>
                                      </p:cBhvr>
                                      <p:to>
                                        <p:strVal val="visible"/>
                                      </p:to>
                                    </p:set>
                                    <p:animEffect transition="in" filter="strips(downRight)">
                                      <p:cBhvr>
                                        <p:cTn id="32" dur="500"/>
                                        <p:tgtEl>
                                          <p:spTgt spid="44135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441348"/>
                                        </p:tgtEl>
                                        <p:attrNameLst>
                                          <p:attrName>style.visibility</p:attrName>
                                        </p:attrNameLst>
                                      </p:cBhvr>
                                      <p:to>
                                        <p:strVal val="visible"/>
                                      </p:to>
                                    </p:set>
                                    <p:animEffect transition="in" filter="strips(downRight)">
                                      <p:cBhvr>
                                        <p:cTn id="37" dur="500"/>
                                        <p:tgtEl>
                                          <p:spTgt spid="44134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441352"/>
                                        </p:tgtEl>
                                        <p:attrNameLst>
                                          <p:attrName>style.visibility</p:attrName>
                                        </p:attrNameLst>
                                      </p:cBhvr>
                                      <p:to>
                                        <p:strVal val="visible"/>
                                      </p:to>
                                    </p:set>
                                    <p:animEffect transition="in" filter="strips(downRight)">
                                      <p:cBhvr>
                                        <p:cTn id="42" dur="500"/>
                                        <p:tgtEl>
                                          <p:spTgt spid="4413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1346" grpId="0" autoUpdateAnimBg="0"/>
      <p:bldP spid="441347" grpId="0" autoUpdateAnimBg="0"/>
      <p:bldP spid="441348" grpId="0" autoUpdateAnimBg="0"/>
      <p:bldP spid="441349" grpId="0" autoUpdateAnimBg="0"/>
      <p:bldP spid="441350" grpId="0" autoUpdateAnimBg="0"/>
      <p:bldP spid="441351" grpId="0" autoUpdateAnimBg="0"/>
      <p:bldP spid="441352" grpId="0" autoUpdateAnimBg="0"/>
      <p:bldP spid="441353" grpId="0" autoUpdateAnimBg="0"/>
    </p:bldLst>
  </p:timing>
</p:sld>
</file>

<file path=ppt/slides/slide14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42370" name="Rectangle 2"/>
          <p:cNvSpPr>
            <a:spLocks noChangeArrowheads="1"/>
          </p:cNvSpPr>
          <p:nvPr/>
        </p:nvSpPr>
        <p:spPr bwMode="auto">
          <a:xfrm>
            <a:off x="790575" y="115888"/>
            <a:ext cx="1409700" cy="457200"/>
          </a:xfrm>
          <a:prstGeom prst="rect">
            <a:avLst/>
          </a:prstGeom>
          <a:noFill/>
          <a:ln>
            <a:noFill/>
          </a:ln>
          <a:effectLst/>
        </p:spPr>
        <p:txBody>
          <a:bodyPr wrap="none">
            <a:spAutoFit/>
          </a:bodyPr>
          <a:lstStyle/>
          <a:p>
            <a:pPr>
              <a:defRPr/>
            </a:pPr>
            <a:r>
              <a:rPr lang="zh-CN">
                <a:solidFill>
                  <a:srgbClr val="000066"/>
                </a:solidFill>
                <a:latin typeface="Times New Roman"/>
                <a:ea typeface="楷体_GB2312"/>
              </a:rPr>
              <a:t>应用举例</a:t>
            </a:r>
            <a:endParaRPr lang="zh-CN">
              <a:solidFill>
                <a:srgbClr val="000066"/>
              </a:solidFill>
              <a:latin typeface="Times New Roman"/>
              <a:ea typeface="楷体_GB2312"/>
            </a:endParaRPr>
          </a:p>
        </p:txBody>
      </p:sp>
      <p:grpSp>
        <p:nvGrpSpPr>
          <p:cNvPr id="442371" name="Group 3"/>
          <p:cNvGrpSpPr/>
          <p:nvPr/>
        </p:nvGrpSpPr>
        <p:grpSpPr bwMode="auto">
          <a:xfrm>
            <a:off x="827088" y="1268413"/>
            <a:ext cx="7591425" cy="4832350"/>
            <a:chOff x="612" y="839"/>
            <a:chExt cx="4782" cy="3044"/>
          </a:xfrm>
        </p:grpSpPr>
        <p:sp>
          <p:nvSpPr>
            <p:cNvPr id="442372" name="AutoShape 4"/>
            <p:cNvSpPr>
              <a:spLocks noChangeArrowheads="1"/>
            </p:cNvSpPr>
            <p:nvPr/>
          </p:nvSpPr>
          <p:spPr bwMode="auto">
            <a:xfrm>
              <a:off x="612" y="839"/>
              <a:ext cx="4782" cy="3044"/>
            </a:xfrm>
            <a:prstGeom prst="roundRect">
              <a:avLst>
                <a:gd name="adj" fmla="val 16667"/>
              </a:avLst>
            </a:prstGeom>
            <a:solidFill>
              <a:schemeClr val="bg1"/>
            </a:solidFill>
            <a:ln>
              <a:noFill/>
            </a:ln>
            <a:effectLst/>
          </p:spPr>
          <p:txBody>
            <a:bodyPr wrap="none" anchor="ctr"/>
            <a:lstStyle/>
            <a:p>
              <a:pPr>
                <a:defRPr/>
              </a:pPr>
              <a:endParaRPr lang="zh-CN"/>
            </a:p>
          </p:txBody>
        </p:sp>
        <p:sp>
          <p:nvSpPr>
            <p:cNvPr id="442373" name="AutoShape 5"/>
            <p:cNvSpPr>
              <a:spLocks noChangeArrowheads="1"/>
            </p:cNvSpPr>
            <p:nvPr/>
          </p:nvSpPr>
          <p:spPr bwMode="auto">
            <a:xfrm>
              <a:off x="998" y="1093"/>
              <a:ext cx="2080" cy="1243"/>
            </a:xfrm>
            <a:prstGeom prst="roundRect">
              <a:avLst>
                <a:gd name="adj" fmla="val 16667"/>
              </a:avLst>
            </a:prstGeom>
            <a:solidFill>
              <a:schemeClr val="bg1"/>
            </a:solidFill>
            <a:ln>
              <a:noFill/>
            </a:ln>
            <a:effectLst/>
          </p:spPr>
          <p:txBody>
            <a:bodyPr wrap="none" anchor="ctr"/>
            <a:lstStyle/>
            <a:p>
              <a:pPr>
                <a:defRPr/>
              </a:pPr>
              <a:endParaRPr lang="zh-CN"/>
            </a:p>
          </p:txBody>
        </p:sp>
        <p:graphicFrame>
          <p:nvGraphicFramePr>
            <p:cNvPr id="442374" name="Object 6"/>
            <p:cNvGraphicFramePr>
              <a:graphicFrameLocks xmlns:a="http://schemas.openxmlformats.org/drawingml/2006/main" noChangeAspect="1"/>
            </p:cNvGraphicFramePr>
            <p:nvPr/>
          </p:nvGraphicFramePr>
          <p:xfrm>
            <a:off x="1074" y="1175"/>
            <a:ext cx="1988" cy="1073"/>
          </p:xfrm>
          <a:graphic>
            <a:graphicData uri="http://schemas.openxmlformats.org/presentationml/2006/ole">
              <p:oleObj name="oleObj" r:id="rId4" imgW="1771015" imgH="1047115" progId="Word.Picture.8">
                <p:embed/>
                <p:pic>
                  <p:nvPicPr>
                    <p:cNvPr id="442374" name="Object 6"/>
                    <p:cNvPicPr/>
                    <p:nvPr/>
                  </p:nvPicPr>
                  <p:blipFill>
                    <a:blip r:embed="rId3"/>
                    <a:stretch/>
                  </p:blipFill>
                  <p:spPr bwMode="auto">
                    <a:xfrm>
                      <a:off x="1074" y="1175"/>
                      <a:ext cx="1988" cy="1073"/>
                    </a:xfrm>
                    <a:prstGeom prst="rect">
                      <a:avLst/>
                    </a:prstGeom>
                  </p:spPr>
                </p:pic>
              </p:oleObj>
            </a:graphicData>
          </a:graphic>
        </p:graphicFrame>
        <p:sp>
          <p:nvSpPr>
            <p:cNvPr id="442375" name="Rectangle 7"/>
            <p:cNvSpPr>
              <a:spLocks noChangeArrowheads="1"/>
            </p:cNvSpPr>
            <p:nvPr/>
          </p:nvSpPr>
          <p:spPr bwMode="auto">
            <a:xfrm>
              <a:off x="2670" y="2292"/>
              <a:ext cx="28" cy="134"/>
            </a:xfrm>
            <a:prstGeom prst="rect">
              <a:avLst/>
            </a:prstGeom>
            <a:noFill/>
            <a:ln>
              <a:noFill/>
            </a:ln>
          </p:spPr>
          <p:txBody>
            <a:bodyPr wrap="none" lIns="0" tIns="0" rIns="0" bIns="0">
              <a:spAutoFit/>
            </a:bodyPr>
            <a:lstStyle/>
            <a:p>
              <a:pPr algn="l">
                <a:defRPr/>
              </a:pPr>
              <a:r>
                <a:rPr lang="en-US" sz="1400" b="0">
                  <a:solidFill>
                    <a:srgbClr val="000066"/>
                  </a:solidFill>
                  <a:latin typeface="Times New Roman"/>
                  <a:ea typeface="楷体_GB2312"/>
                </a:rPr>
                <a:t> </a:t>
              </a:r>
              <a:endParaRPr lang="en-US" sz="1800" b="0">
                <a:solidFill>
                  <a:srgbClr val="000066"/>
                </a:solidFill>
                <a:latin typeface="Times New Roman"/>
                <a:ea typeface="楷体_GB2312"/>
              </a:endParaRPr>
            </a:p>
          </p:txBody>
        </p:sp>
        <p:sp>
          <p:nvSpPr>
            <p:cNvPr id="442376" name="Line 8"/>
            <p:cNvSpPr>
              <a:spLocks noChangeShapeType="1"/>
            </p:cNvSpPr>
            <p:nvPr/>
          </p:nvSpPr>
          <p:spPr bwMode="auto">
            <a:xfrm>
              <a:off x="4626" y="3359"/>
              <a:ext cx="1" cy="427"/>
            </a:xfrm>
            <a:prstGeom prst="line">
              <a:avLst/>
            </a:prstGeom>
            <a:noFill/>
            <a:ln w="11113">
              <a:solidFill>
                <a:srgbClr val="000000"/>
              </a:solidFill>
              <a:round/>
              <a:headEnd/>
              <a:tailEnd/>
            </a:ln>
          </p:spPr>
          <p:txBody>
            <a:bodyPr/>
            <a:lstStyle/>
            <a:p>
              <a:pPr>
                <a:defRPr/>
              </a:pPr>
              <a:endParaRPr lang="zh-CN"/>
            </a:p>
          </p:txBody>
        </p:sp>
        <p:sp>
          <p:nvSpPr>
            <p:cNvPr id="442377" name="Line 9"/>
            <p:cNvSpPr>
              <a:spLocks noChangeShapeType="1"/>
            </p:cNvSpPr>
            <p:nvPr/>
          </p:nvSpPr>
          <p:spPr bwMode="auto">
            <a:xfrm>
              <a:off x="4267" y="3359"/>
              <a:ext cx="1" cy="427"/>
            </a:xfrm>
            <a:prstGeom prst="line">
              <a:avLst/>
            </a:prstGeom>
            <a:noFill/>
            <a:ln w="11113">
              <a:solidFill>
                <a:srgbClr val="000000"/>
              </a:solidFill>
              <a:round/>
              <a:headEnd/>
              <a:tailEnd/>
            </a:ln>
          </p:spPr>
          <p:txBody>
            <a:bodyPr/>
            <a:lstStyle/>
            <a:p>
              <a:pPr>
                <a:defRPr/>
              </a:pPr>
              <a:endParaRPr lang="zh-CN"/>
            </a:p>
          </p:txBody>
        </p:sp>
        <p:sp>
          <p:nvSpPr>
            <p:cNvPr id="442378" name="Line 10"/>
            <p:cNvSpPr>
              <a:spLocks noChangeShapeType="1"/>
            </p:cNvSpPr>
            <p:nvPr/>
          </p:nvSpPr>
          <p:spPr bwMode="auto">
            <a:xfrm>
              <a:off x="3916" y="3359"/>
              <a:ext cx="1" cy="427"/>
            </a:xfrm>
            <a:prstGeom prst="line">
              <a:avLst/>
            </a:prstGeom>
            <a:noFill/>
            <a:ln w="11113">
              <a:solidFill>
                <a:srgbClr val="000000"/>
              </a:solidFill>
              <a:round/>
              <a:headEnd/>
              <a:tailEnd/>
            </a:ln>
          </p:spPr>
          <p:txBody>
            <a:bodyPr/>
            <a:lstStyle/>
            <a:p>
              <a:pPr>
                <a:defRPr/>
              </a:pPr>
              <a:endParaRPr lang="zh-CN"/>
            </a:p>
          </p:txBody>
        </p:sp>
        <p:sp>
          <p:nvSpPr>
            <p:cNvPr id="442379" name="Line 11"/>
            <p:cNvSpPr>
              <a:spLocks noChangeShapeType="1"/>
            </p:cNvSpPr>
            <p:nvPr/>
          </p:nvSpPr>
          <p:spPr bwMode="auto">
            <a:xfrm>
              <a:off x="3393" y="3359"/>
              <a:ext cx="1" cy="252"/>
            </a:xfrm>
            <a:prstGeom prst="line">
              <a:avLst/>
            </a:prstGeom>
            <a:noFill/>
            <a:ln w="11113">
              <a:solidFill>
                <a:srgbClr val="000000"/>
              </a:solidFill>
              <a:round/>
              <a:headEnd/>
              <a:tailEnd/>
            </a:ln>
          </p:spPr>
          <p:txBody>
            <a:bodyPr/>
            <a:lstStyle/>
            <a:p>
              <a:pPr>
                <a:defRPr/>
              </a:pPr>
              <a:endParaRPr lang="zh-CN"/>
            </a:p>
          </p:txBody>
        </p:sp>
        <p:sp>
          <p:nvSpPr>
            <p:cNvPr id="442380" name="Line 12"/>
            <p:cNvSpPr>
              <a:spLocks noChangeShapeType="1"/>
            </p:cNvSpPr>
            <p:nvPr/>
          </p:nvSpPr>
          <p:spPr bwMode="auto">
            <a:xfrm>
              <a:off x="4449" y="3359"/>
              <a:ext cx="1" cy="417"/>
            </a:xfrm>
            <a:prstGeom prst="line">
              <a:avLst/>
            </a:prstGeom>
            <a:noFill/>
            <a:ln w="11113">
              <a:solidFill>
                <a:srgbClr val="000000"/>
              </a:solidFill>
              <a:round/>
              <a:headEnd/>
              <a:tailEnd/>
            </a:ln>
          </p:spPr>
          <p:txBody>
            <a:bodyPr/>
            <a:lstStyle/>
            <a:p>
              <a:pPr>
                <a:defRPr/>
              </a:pPr>
              <a:endParaRPr lang="zh-CN"/>
            </a:p>
          </p:txBody>
        </p:sp>
        <p:sp>
          <p:nvSpPr>
            <p:cNvPr id="442381" name="Line 13"/>
            <p:cNvSpPr>
              <a:spLocks noChangeShapeType="1"/>
            </p:cNvSpPr>
            <p:nvPr/>
          </p:nvSpPr>
          <p:spPr bwMode="auto">
            <a:xfrm>
              <a:off x="4094" y="3359"/>
              <a:ext cx="1" cy="252"/>
            </a:xfrm>
            <a:prstGeom prst="line">
              <a:avLst/>
            </a:prstGeom>
            <a:noFill/>
            <a:ln w="11113">
              <a:solidFill>
                <a:srgbClr val="000000"/>
              </a:solidFill>
              <a:round/>
              <a:headEnd/>
              <a:tailEnd/>
            </a:ln>
          </p:spPr>
          <p:txBody>
            <a:bodyPr/>
            <a:lstStyle/>
            <a:p>
              <a:pPr>
                <a:defRPr/>
              </a:pPr>
              <a:endParaRPr lang="zh-CN"/>
            </a:p>
          </p:txBody>
        </p:sp>
        <p:sp>
          <p:nvSpPr>
            <p:cNvPr id="442382" name="Line 14"/>
            <p:cNvSpPr>
              <a:spLocks noChangeShapeType="1"/>
            </p:cNvSpPr>
            <p:nvPr/>
          </p:nvSpPr>
          <p:spPr bwMode="auto">
            <a:xfrm>
              <a:off x="3739" y="3359"/>
              <a:ext cx="1" cy="252"/>
            </a:xfrm>
            <a:prstGeom prst="line">
              <a:avLst/>
            </a:prstGeom>
            <a:noFill/>
            <a:ln w="11113">
              <a:solidFill>
                <a:srgbClr val="000000"/>
              </a:solidFill>
              <a:round/>
              <a:headEnd/>
              <a:tailEnd/>
            </a:ln>
          </p:spPr>
          <p:txBody>
            <a:bodyPr/>
            <a:lstStyle/>
            <a:p>
              <a:pPr>
                <a:defRPr/>
              </a:pPr>
              <a:endParaRPr lang="zh-CN"/>
            </a:p>
          </p:txBody>
        </p:sp>
        <p:sp>
          <p:nvSpPr>
            <p:cNvPr id="442383" name="Line 15"/>
            <p:cNvSpPr>
              <a:spLocks noChangeShapeType="1"/>
            </p:cNvSpPr>
            <p:nvPr/>
          </p:nvSpPr>
          <p:spPr bwMode="auto">
            <a:xfrm>
              <a:off x="3570" y="3359"/>
              <a:ext cx="1" cy="252"/>
            </a:xfrm>
            <a:prstGeom prst="line">
              <a:avLst/>
            </a:prstGeom>
            <a:noFill/>
            <a:ln w="11113">
              <a:solidFill>
                <a:srgbClr val="000000"/>
              </a:solidFill>
              <a:round/>
              <a:headEnd/>
              <a:tailEnd/>
            </a:ln>
          </p:spPr>
          <p:txBody>
            <a:bodyPr/>
            <a:lstStyle/>
            <a:p>
              <a:pPr>
                <a:defRPr/>
              </a:pPr>
              <a:endParaRPr lang="zh-CN"/>
            </a:p>
          </p:txBody>
        </p:sp>
        <p:sp>
          <p:nvSpPr>
            <p:cNvPr id="442384" name="Line 16"/>
            <p:cNvSpPr>
              <a:spLocks noChangeShapeType="1"/>
            </p:cNvSpPr>
            <p:nvPr/>
          </p:nvSpPr>
          <p:spPr bwMode="auto">
            <a:xfrm>
              <a:off x="3115" y="3611"/>
              <a:ext cx="979" cy="1"/>
            </a:xfrm>
            <a:prstGeom prst="line">
              <a:avLst/>
            </a:prstGeom>
            <a:noFill/>
            <a:ln w="11113">
              <a:solidFill>
                <a:srgbClr val="000000"/>
              </a:solidFill>
              <a:round/>
              <a:headEnd/>
              <a:tailEnd/>
            </a:ln>
          </p:spPr>
          <p:txBody>
            <a:bodyPr/>
            <a:lstStyle/>
            <a:p>
              <a:pPr>
                <a:defRPr/>
              </a:pPr>
              <a:endParaRPr lang="zh-CN"/>
            </a:p>
          </p:txBody>
        </p:sp>
        <p:sp>
          <p:nvSpPr>
            <p:cNvPr id="442385" name="Line 17"/>
            <p:cNvSpPr>
              <a:spLocks noChangeShapeType="1"/>
            </p:cNvSpPr>
            <p:nvPr/>
          </p:nvSpPr>
          <p:spPr bwMode="auto">
            <a:xfrm>
              <a:off x="3115" y="3786"/>
              <a:ext cx="1512" cy="1"/>
            </a:xfrm>
            <a:prstGeom prst="line">
              <a:avLst/>
            </a:prstGeom>
            <a:noFill/>
            <a:ln w="11113">
              <a:solidFill>
                <a:srgbClr val="000000"/>
              </a:solidFill>
              <a:round/>
              <a:headEnd/>
              <a:tailEnd/>
            </a:ln>
          </p:spPr>
          <p:txBody>
            <a:bodyPr/>
            <a:lstStyle/>
            <a:p>
              <a:pPr>
                <a:defRPr/>
              </a:pPr>
              <a:endParaRPr lang="zh-CN"/>
            </a:p>
          </p:txBody>
        </p:sp>
        <p:sp>
          <p:nvSpPr>
            <p:cNvPr id="442386" name="Freeform 18"/>
            <p:cNvSpPr/>
            <p:nvPr/>
          </p:nvSpPr>
          <p:spPr bwMode="auto">
            <a:xfrm>
              <a:off x="3900" y="3770"/>
              <a:ext cx="33" cy="31"/>
            </a:xfrm>
            <a:custGeom>
              <a:avLst/>
              <a:gdLst>
                <a:gd name="T0" fmla="*/ 17 w 34"/>
                <a:gd name="T1" fmla="*/ 0 h 34"/>
                <a:gd name="T2" fmla="*/ 14 w 34"/>
                <a:gd name="T3" fmla="*/ 0 h 34"/>
                <a:gd name="T4" fmla="*/ 11 w 34"/>
                <a:gd name="T5" fmla="*/ 1 h 34"/>
                <a:gd name="T6" fmla="*/ 7 w 34"/>
                <a:gd name="T7" fmla="*/ 2 h 34"/>
                <a:gd name="T8" fmla="*/ 5 w 34"/>
                <a:gd name="T9" fmla="*/ 4 h 34"/>
                <a:gd name="T10" fmla="*/ 3 w 34"/>
                <a:gd name="T11" fmla="*/ 7 h 34"/>
                <a:gd name="T12" fmla="*/ 1 w 34"/>
                <a:gd name="T13" fmla="*/ 11 h 34"/>
                <a:gd name="T14" fmla="*/ 0 w 34"/>
                <a:gd name="T15" fmla="*/ 13 h 34"/>
                <a:gd name="T16" fmla="*/ 0 w 34"/>
                <a:gd name="T17" fmla="*/ 17 h 34"/>
                <a:gd name="T18" fmla="*/ 0 w 34"/>
                <a:gd name="T19" fmla="*/ 20 h 34"/>
                <a:gd name="T20" fmla="*/ 1 w 34"/>
                <a:gd name="T21" fmla="*/ 24 h 34"/>
                <a:gd name="T22" fmla="*/ 3 w 34"/>
                <a:gd name="T23" fmla="*/ 26 h 34"/>
                <a:gd name="T24" fmla="*/ 5 w 34"/>
                <a:gd name="T25" fmla="*/ 29 h 34"/>
                <a:gd name="T26" fmla="*/ 7 w 34"/>
                <a:gd name="T27" fmla="*/ 31 h 34"/>
                <a:gd name="T28" fmla="*/ 11 w 34"/>
                <a:gd name="T29" fmla="*/ 33 h 34"/>
                <a:gd name="T30" fmla="*/ 14 w 34"/>
                <a:gd name="T31" fmla="*/ 34 h 34"/>
                <a:gd name="T32" fmla="*/ 17 w 34"/>
                <a:gd name="T33" fmla="*/ 34 h 34"/>
                <a:gd name="T34" fmla="*/ 21 w 34"/>
                <a:gd name="T35" fmla="*/ 34 h 34"/>
                <a:gd name="T36" fmla="*/ 25 w 34"/>
                <a:gd name="T37" fmla="*/ 33 h 34"/>
                <a:gd name="T38" fmla="*/ 27 w 34"/>
                <a:gd name="T39" fmla="*/ 31 h 34"/>
                <a:gd name="T40" fmla="*/ 30 w 34"/>
                <a:gd name="T41" fmla="*/ 29 h 34"/>
                <a:gd name="T42" fmla="*/ 32 w 34"/>
                <a:gd name="T43" fmla="*/ 26 h 34"/>
                <a:gd name="T44" fmla="*/ 33 w 34"/>
                <a:gd name="T45" fmla="*/ 24 h 34"/>
                <a:gd name="T46" fmla="*/ 34 w 34"/>
                <a:gd name="T47" fmla="*/ 20 h 34"/>
                <a:gd name="T48" fmla="*/ 34 w 34"/>
                <a:gd name="T49" fmla="*/ 17 h 34"/>
                <a:gd name="T50" fmla="*/ 34 w 34"/>
                <a:gd name="T51" fmla="*/ 13 h 34"/>
                <a:gd name="T52" fmla="*/ 33 w 34"/>
                <a:gd name="T53" fmla="*/ 11 h 34"/>
                <a:gd name="T54" fmla="*/ 32 w 34"/>
                <a:gd name="T55" fmla="*/ 7 h 34"/>
                <a:gd name="T56" fmla="*/ 30 w 34"/>
                <a:gd name="T57" fmla="*/ 4 h 34"/>
                <a:gd name="T58" fmla="*/ 27 w 34"/>
                <a:gd name="T59" fmla="*/ 2 h 34"/>
                <a:gd name="T60" fmla="*/ 25 w 34"/>
                <a:gd name="T61" fmla="*/ 1 h 34"/>
                <a:gd name="T62" fmla="*/ 21 w 34"/>
                <a:gd name="T63" fmla="*/ 0 h 34"/>
                <a:gd name="T64" fmla="*/ 17 w 34"/>
                <a:gd name="T65"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 h="34" fill="norm" stroke="1" extrusionOk="0">
                  <a:moveTo>
                    <a:pt x="17" y="0"/>
                  </a:moveTo>
                  <a:lnTo>
                    <a:pt x="14" y="0"/>
                  </a:lnTo>
                  <a:lnTo>
                    <a:pt x="11" y="1"/>
                  </a:lnTo>
                  <a:lnTo>
                    <a:pt x="7" y="2"/>
                  </a:lnTo>
                  <a:lnTo>
                    <a:pt x="5" y="4"/>
                  </a:lnTo>
                  <a:lnTo>
                    <a:pt x="3" y="7"/>
                  </a:lnTo>
                  <a:lnTo>
                    <a:pt x="1" y="11"/>
                  </a:lnTo>
                  <a:lnTo>
                    <a:pt x="0" y="13"/>
                  </a:lnTo>
                  <a:lnTo>
                    <a:pt x="0" y="17"/>
                  </a:lnTo>
                  <a:lnTo>
                    <a:pt x="0" y="20"/>
                  </a:lnTo>
                  <a:lnTo>
                    <a:pt x="1" y="24"/>
                  </a:lnTo>
                  <a:lnTo>
                    <a:pt x="3" y="26"/>
                  </a:lnTo>
                  <a:lnTo>
                    <a:pt x="5" y="29"/>
                  </a:lnTo>
                  <a:lnTo>
                    <a:pt x="7" y="31"/>
                  </a:lnTo>
                  <a:lnTo>
                    <a:pt x="11" y="33"/>
                  </a:lnTo>
                  <a:lnTo>
                    <a:pt x="14" y="34"/>
                  </a:lnTo>
                  <a:lnTo>
                    <a:pt x="17" y="34"/>
                  </a:lnTo>
                  <a:lnTo>
                    <a:pt x="21" y="34"/>
                  </a:lnTo>
                  <a:lnTo>
                    <a:pt x="25" y="33"/>
                  </a:lnTo>
                  <a:lnTo>
                    <a:pt x="27" y="31"/>
                  </a:lnTo>
                  <a:lnTo>
                    <a:pt x="30" y="29"/>
                  </a:lnTo>
                  <a:lnTo>
                    <a:pt x="32" y="26"/>
                  </a:lnTo>
                  <a:lnTo>
                    <a:pt x="33" y="24"/>
                  </a:lnTo>
                  <a:lnTo>
                    <a:pt x="34" y="20"/>
                  </a:lnTo>
                  <a:lnTo>
                    <a:pt x="34" y="17"/>
                  </a:lnTo>
                  <a:lnTo>
                    <a:pt x="34" y="13"/>
                  </a:lnTo>
                  <a:lnTo>
                    <a:pt x="33" y="11"/>
                  </a:lnTo>
                  <a:lnTo>
                    <a:pt x="32" y="7"/>
                  </a:lnTo>
                  <a:lnTo>
                    <a:pt x="30" y="4"/>
                  </a:lnTo>
                  <a:lnTo>
                    <a:pt x="27" y="2"/>
                  </a:lnTo>
                  <a:lnTo>
                    <a:pt x="25" y="1"/>
                  </a:lnTo>
                  <a:lnTo>
                    <a:pt x="21" y="0"/>
                  </a:lnTo>
                  <a:lnTo>
                    <a:pt x="17" y="0"/>
                  </a:lnTo>
                  <a:close/>
                </a:path>
              </a:pathLst>
            </a:custGeom>
            <a:solidFill>
              <a:srgbClr val="000000"/>
            </a:solidFill>
            <a:ln>
              <a:noFill/>
            </a:ln>
          </p:spPr>
          <p:txBody>
            <a:bodyPr/>
            <a:lstStyle/>
            <a:p>
              <a:pPr>
                <a:defRPr/>
              </a:pPr>
              <a:endParaRPr lang="zh-CN"/>
            </a:p>
          </p:txBody>
        </p:sp>
        <p:sp>
          <p:nvSpPr>
            <p:cNvPr id="442387" name="Freeform 19"/>
            <p:cNvSpPr/>
            <p:nvPr/>
          </p:nvSpPr>
          <p:spPr bwMode="auto">
            <a:xfrm>
              <a:off x="3900" y="3770"/>
              <a:ext cx="33" cy="31"/>
            </a:xfrm>
            <a:custGeom>
              <a:avLst/>
              <a:gdLst>
                <a:gd name="T0" fmla="*/ 17 w 34"/>
                <a:gd name="T1" fmla="*/ 0 h 34"/>
                <a:gd name="T2" fmla="*/ 14 w 34"/>
                <a:gd name="T3" fmla="*/ 0 h 34"/>
                <a:gd name="T4" fmla="*/ 11 w 34"/>
                <a:gd name="T5" fmla="*/ 1 h 34"/>
                <a:gd name="T6" fmla="*/ 7 w 34"/>
                <a:gd name="T7" fmla="*/ 2 h 34"/>
                <a:gd name="T8" fmla="*/ 5 w 34"/>
                <a:gd name="T9" fmla="*/ 4 h 34"/>
                <a:gd name="T10" fmla="*/ 3 w 34"/>
                <a:gd name="T11" fmla="*/ 7 h 34"/>
                <a:gd name="T12" fmla="*/ 1 w 34"/>
                <a:gd name="T13" fmla="*/ 11 h 34"/>
                <a:gd name="T14" fmla="*/ 0 w 34"/>
                <a:gd name="T15" fmla="*/ 13 h 34"/>
                <a:gd name="T16" fmla="*/ 0 w 34"/>
                <a:gd name="T17" fmla="*/ 17 h 34"/>
                <a:gd name="T18" fmla="*/ 0 w 34"/>
                <a:gd name="T19" fmla="*/ 20 h 34"/>
                <a:gd name="T20" fmla="*/ 1 w 34"/>
                <a:gd name="T21" fmla="*/ 24 h 34"/>
                <a:gd name="T22" fmla="*/ 3 w 34"/>
                <a:gd name="T23" fmla="*/ 26 h 34"/>
                <a:gd name="T24" fmla="*/ 5 w 34"/>
                <a:gd name="T25" fmla="*/ 29 h 34"/>
                <a:gd name="T26" fmla="*/ 7 w 34"/>
                <a:gd name="T27" fmla="*/ 31 h 34"/>
                <a:gd name="T28" fmla="*/ 11 w 34"/>
                <a:gd name="T29" fmla="*/ 33 h 34"/>
                <a:gd name="T30" fmla="*/ 14 w 34"/>
                <a:gd name="T31" fmla="*/ 34 h 34"/>
                <a:gd name="T32" fmla="*/ 17 w 34"/>
                <a:gd name="T33" fmla="*/ 34 h 34"/>
                <a:gd name="T34" fmla="*/ 21 w 34"/>
                <a:gd name="T35" fmla="*/ 34 h 34"/>
                <a:gd name="T36" fmla="*/ 25 w 34"/>
                <a:gd name="T37" fmla="*/ 33 h 34"/>
                <a:gd name="T38" fmla="*/ 27 w 34"/>
                <a:gd name="T39" fmla="*/ 31 h 34"/>
                <a:gd name="T40" fmla="*/ 30 w 34"/>
                <a:gd name="T41" fmla="*/ 29 h 34"/>
                <a:gd name="T42" fmla="*/ 32 w 34"/>
                <a:gd name="T43" fmla="*/ 26 h 34"/>
                <a:gd name="T44" fmla="*/ 33 w 34"/>
                <a:gd name="T45" fmla="*/ 24 h 34"/>
                <a:gd name="T46" fmla="*/ 34 w 34"/>
                <a:gd name="T47" fmla="*/ 20 h 34"/>
                <a:gd name="T48" fmla="*/ 34 w 34"/>
                <a:gd name="T49" fmla="*/ 17 h 34"/>
                <a:gd name="T50" fmla="*/ 34 w 34"/>
                <a:gd name="T51" fmla="*/ 13 h 34"/>
                <a:gd name="T52" fmla="*/ 33 w 34"/>
                <a:gd name="T53" fmla="*/ 11 h 34"/>
                <a:gd name="T54" fmla="*/ 32 w 34"/>
                <a:gd name="T55" fmla="*/ 7 h 34"/>
                <a:gd name="T56" fmla="*/ 30 w 34"/>
                <a:gd name="T57" fmla="*/ 4 h 34"/>
                <a:gd name="T58" fmla="*/ 27 w 34"/>
                <a:gd name="T59" fmla="*/ 2 h 34"/>
                <a:gd name="T60" fmla="*/ 25 w 34"/>
                <a:gd name="T61" fmla="*/ 1 h 34"/>
                <a:gd name="T62" fmla="*/ 21 w 34"/>
                <a:gd name="T63" fmla="*/ 0 h 34"/>
                <a:gd name="T64" fmla="*/ 17 w 34"/>
                <a:gd name="T65"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 h="34" fill="norm" stroke="1" extrusionOk="0">
                  <a:moveTo>
                    <a:pt x="17" y="0"/>
                  </a:moveTo>
                  <a:lnTo>
                    <a:pt x="14" y="0"/>
                  </a:lnTo>
                  <a:lnTo>
                    <a:pt x="11" y="1"/>
                  </a:lnTo>
                  <a:lnTo>
                    <a:pt x="7" y="2"/>
                  </a:lnTo>
                  <a:lnTo>
                    <a:pt x="5" y="4"/>
                  </a:lnTo>
                  <a:lnTo>
                    <a:pt x="3" y="7"/>
                  </a:lnTo>
                  <a:lnTo>
                    <a:pt x="1" y="11"/>
                  </a:lnTo>
                  <a:lnTo>
                    <a:pt x="0" y="13"/>
                  </a:lnTo>
                  <a:lnTo>
                    <a:pt x="0" y="17"/>
                  </a:lnTo>
                  <a:lnTo>
                    <a:pt x="0" y="20"/>
                  </a:lnTo>
                  <a:lnTo>
                    <a:pt x="1" y="24"/>
                  </a:lnTo>
                  <a:lnTo>
                    <a:pt x="3" y="26"/>
                  </a:lnTo>
                  <a:lnTo>
                    <a:pt x="5" y="29"/>
                  </a:lnTo>
                  <a:lnTo>
                    <a:pt x="7" y="31"/>
                  </a:lnTo>
                  <a:lnTo>
                    <a:pt x="11" y="33"/>
                  </a:lnTo>
                  <a:lnTo>
                    <a:pt x="14" y="34"/>
                  </a:lnTo>
                  <a:lnTo>
                    <a:pt x="17" y="34"/>
                  </a:lnTo>
                  <a:lnTo>
                    <a:pt x="21" y="34"/>
                  </a:lnTo>
                  <a:lnTo>
                    <a:pt x="25" y="33"/>
                  </a:lnTo>
                  <a:lnTo>
                    <a:pt x="27" y="31"/>
                  </a:lnTo>
                  <a:lnTo>
                    <a:pt x="30" y="29"/>
                  </a:lnTo>
                  <a:lnTo>
                    <a:pt x="32" y="26"/>
                  </a:lnTo>
                  <a:lnTo>
                    <a:pt x="33" y="24"/>
                  </a:lnTo>
                  <a:lnTo>
                    <a:pt x="34" y="20"/>
                  </a:lnTo>
                  <a:lnTo>
                    <a:pt x="34" y="17"/>
                  </a:lnTo>
                  <a:lnTo>
                    <a:pt x="34" y="13"/>
                  </a:lnTo>
                  <a:lnTo>
                    <a:pt x="33" y="11"/>
                  </a:lnTo>
                  <a:lnTo>
                    <a:pt x="32" y="7"/>
                  </a:lnTo>
                  <a:lnTo>
                    <a:pt x="30" y="4"/>
                  </a:lnTo>
                  <a:lnTo>
                    <a:pt x="27" y="2"/>
                  </a:lnTo>
                  <a:lnTo>
                    <a:pt x="25" y="1"/>
                  </a:lnTo>
                  <a:lnTo>
                    <a:pt x="21" y="0"/>
                  </a:lnTo>
                  <a:lnTo>
                    <a:pt x="17" y="0"/>
                  </a:lnTo>
                </a:path>
              </a:pathLst>
            </a:custGeom>
            <a:noFill/>
            <a:ln w="15875">
              <a:solidFill>
                <a:srgbClr val="000000"/>
              </a:solidFill>
              <a:prstDash val="solid"/>
              <a:round/>
              <a:headEnd/>
              <a:tailEnd/>
            </a:ln>
          </p:spPr>
          <p:txBody>
            <a:bodyPr/>
            <a:lstStyle/>
            <a:p>
              <a:pPr>
                <a:defRPr/>
              </a:pPr>
              <a:endParaRPr lang="zh-CN"/>
            </a:p>
          </p:txBody>
        </p:sp>
        <p:sp>
          <p:nvSpPr>
            <p:cNvPr id="442388" name="Freeform 20"/>
            <p:cNvSpPr/>
            <p:nvPr/>
          </p:nvSpPr>
          <p:spPr bwMode="auto">
            <a:xfrm>
              <a:off x="3374" y="3593"/>
              <a:ext cx="34" cy="31"/>
            </a:xfrm>
            <a:custGeom>
              <a:avLst/>
              <a:gdLst>
                <a:gd name="T0" fmla="*/ 17 w 35"/>
                <a:gd name="T1" fmla="*/ 0 h 34"/>
                <a:gd name="T2" fmla="*/ 14 w 35"/>
                <a:gd name="T3" fmla="*/ 0 h 34"/>
                <a:gd name="T4" fmla="*/ 10 w 35"/>
                <a:gd name="T5" fmla="*/ 1 h 34"/>
                <a:gd name="T6" fmla="*/ 8 w 35"/>
                <a:gd name="T7" fmla="*/ 2 h 34"/>
                <a:gd name="T8" fmla="*/ 5 w 35"/>
                <a:gd name="T9" fmla="*/ 5 h 34"/>
                <a:gd name="T10" fmla="*/ 3 w 35"/>
                <a:gd name="T11" fmla="*/ 7 h 34"/>
                <a:gd name="T12" fmla="*/ 1 w 35"/>
                <a:gd name="T13" fmla="*/ 10 h 34"/>
                <a:gd name="T14" fmla="*/ 0 w 35"/>
                <a:gd name="T15" fmla="*/ 13 h 34"/>
                <a:gd name="T16" fmla="*/ 0 w 35"/>
                <a:gd name="T17" fmla="*/ 17 h 34"/>
                <a:gd name="T18" fmla="*/ 0 w 35"/>
                <a:gd name="T19" fmla="*/ 21 h 34"/>
                <a:gd name="T20" fmla="*/ 1 w 35"/>
                <a:gd name="T21" fmla="*/ 23 h 34"/>
                <a:gd name="T22" fmla="*/ 3 w 35"/>
                <a:gd name="T23" fmla="*/ 27 h 34"/>
                <a:gd name="T24" fmla="*/ 5 w 35"/>
                <a:gd name="T25" fmla="*/ 29 h 34"/>
                <a:gd name="T26" fmla="*/ 8 w 35"/>
                <a:gd name="T27" fmla="*/ 32 h 34"/>
                <a:gd name="T28" fmla="*/ 10 w 35"/>
                <a:gd name="T29" fmla="*/ 33 h 34"/>
                <a:gd name="T30" fmla="*/ 14 w 35"/>
                <a:gd name="T31" fmla="*/ 34 h 34"/>
                <a:gd name="T32" fmla="*/ 17 w 35"/>
                <a:gd name="T33" fmla="*/ 34 h 34"/>
                <a:gd name="T34" fmla="*/ 21 w 35"/>
                <a:gd name="T35" fmla="*/ 34 h 34"/>
                <a:gd name="T36" fmla="*/ 24 w 35"/>
                <a:gd name="T37" fmla="*/ 33 h 34"/>
                <a:gd name="T38" fmla="*/ 27 w 35"/>
                <a:gd name="T39" fmla="*/ 32 h 34"/>
                <a:gd name="T40" fmla="*/ 30 w 35"/>
                <a:gd name="T41" fmla="*/ 29 h 34"/>
                <a:gd name="T42" fmla="*/ 31 w 35"/>
                <a:gd name="T43" fmla="*/ 27 h 34"/>
                <a:gd name="T44" fmla="*/ 33 w 35"/>
                <a:gd name="T45" fmla="*/ 23 h 34"/>
                <a:gd name="T46" fmla="*/ 35 w 35"/>
                <a:gd name="T47" fmla="*/ 21 h 34"/>
                <a:gd name="T48" fmla="*/ 35 w 35"/>
                <a:gd name="T49" fmla="*/ 17 h 34"/>
                <a:gd name="T50" fmla="*/ 35 w 35"/>
                <a:gd name="T51" fmla="*/ 13 h 34"/>
                <a:gd name="T52" fmla="*/ 33 w 35"/>
                <a:gd name="T53" fmla="*/ 10 h 34"/>
                <a:gd name="T54" fmla="*/ 31 w 35"/>
                <a:gd name="T55" fmla="*/ 7 h 34"/>
                <a:gd name="T56" fmla="*/ 30 w 35"/>
                <a:gd name="T57" fmla="*/ 5 h 34"/>
                <a:gd name="T58" fmla="*/ 27 w 35"/>
                <a:gd name="T59" fmla="*/ 2 h 34"/>
                <a:gd name="T60" fmla="*/ 24 w 35"/>
                <a:gd name="T61" fmla="*/ 1 h 34"/>
                <a:gd name="T62" fmla="*/ 21 w 35"/>
                <a:gd name="T63" fmla="*/ 0 h 34"/>
                <a:gd name="T64" fmla="*/ 17 w 35"/>
                <a:gd name="T65"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 h="34" fill="norm" stroke="1" extrusionOk="0">
                  <a:moveTo>
                    <a:pt x="17" y="0"/>
                  </a:moveTo>
                  <a:lnTo>
                    <a:pt x="14" y="0"/>
                  </a:lnTo>
                  <a:lnTo>
                    <a:pt x="10" y="1"/>
                  </a:lnTo>
                  <a:lnTo>
                    <a:pt x="8" y="2"/>
                  </a:lnTo>
                  <a:lnTo>
                    <a:pt x="5" y="5"/>
                  </a:lnTo>
                  <a:lnTo>
                    <a:pt x="3" y="7"/>
                  </a:lnTo>
                  <a:lnTo>
                    <a:pt x="1" y="10"/>
                  </a:lnTo>
                  <a:lnTo>
                    <a:pt x="0" y="13"/>
                  </a:lnTo>
                  <a:lnTo>
                    <a:pt x="0" y="17"/>
                  </a:lnTo>
                  <a:lnTo>
                    <a:pt x="0" y="21"/>
                  </a:lnTo>
                  <a:lnTo>
                    <a:pt x="1" y="23"/>
                  </a:lnTo>
                  <a:lnTo>
                    <a:pt x="3" y="27"/>
                  </a:lnTo>
                  <a:lnTo>
                    <a:pt x="5" y="29"/>
                  </a:lnTo>
                  <a:lnTo>
                    <a:pt x="8" y="32"/>
                  </a:lnTo>
                  <a:lnTo>
                    <a:pt x="10" y="33"/>
                  </a:lnTo>
                  <a:lnTo>
                    <a:pt x="14" y="34"/>
                  </a:lnTo>
                  <a:lnTo>
                    <a:pt x="17" y="34"/>
                  </a:lnTo>
                  <a:lnTo>
                    <a:pt x="21" y="34"/>
                  </a:lnTo>
                  <a:lnTo>
                    <a:pt x="24" y="33"/>
                  </a:lnTo>
                  <a:lnTo>
                    <a:pt x="27" y="32"/>
                  </a:lnTo>
                  <a:lnTo>
                    <a:pt x="30" y="29"/>
                  </a:lnTo>
                  <a:lnTo>
                    <a:pt x="31" y="27"/>
                  </a:lnTo>
                  <a:lnTo>
                    <a:pt x="33" y="23"/>
                  </a:lnTo>
                  <a:lnTo>
                    <a:pt x="35" y="21"/>
                  </a:lnTo>
                  <a:lnTo>
                    <a:pt x="35" y="17"/>
                  </a:lnTo>
                  <a:lnTo>
                    <a:pt x="35" y="13"/>
                  </a:lnTo>
                  <a:lnTo>
                    <a:pt x="33" y="10"/>
                  </a:lnTo>
                  <a:lnTo>
                    <a:pt x="31" y="7"/>
                  </a:lnTo>
                  <a:lnTo>
                    <a:pt x="30" y="5"/>
                  </a:lnTo>
                  <a:lnTo>
                    <a:pt x="27" y="2"/>
                  </a:lnTo>
                  <a:lnTo>
                    <a:pt x="24" y="1"/>
                  </a:lnTo>
                  <a:lnTo>
                    <a:pt x="21" y="0"/>
                  </a:lnTo>
                  <a:lnTo>
                    <a:pt x="17" y="0"/>
                  </a:lnTo>
                  <a:close/>
                </a:path>
              </a:pathLst>
            </a:custGeom>
            <a:solidFill>
              <a:srgbClr val="000000"/>
            </a:solidFill>
            <a:ln>
              <a:noFill/>
            </a:ln>
          </p:spPr>
          <p:txBody>
            <a:bodyPr/>
            <a:lstStyle/>
            <a:p>
              <a:pPr>
                <a:defRPr/>
              </a:pPr>
              <a:endParaRPr lang="zh-CN"/>
            </a:p>
          </p:txBody>
        </p:sp>
        <p:sp>
          <p:nvSpPr>
            <p:cNvPr id="442389" name="Freeform 21"/>
            <p:cNvSpPr/>
            <p:nvPr/>
          </p:nvSpPr>
          <p:spPr bwMode="auto">
            <a:xfrm>
              <a:off x="3374" y="3593"/>
              <a:ext cx="34" cy="31"/>
            </a:xfrm>
            <a:custGeom>
              <a:avLst/>
              <a:gdLst>
                <a:gd name="T0" fmla="*/ 17 w 35"/>
                <a:gd name="T1" fmla="*/ 0 h 34"/>
                <a:gd name="T2" fmla="*/ 14 w 35"/>
                <a:gd name="T3" fmla="*/ 0 h 34"/>
                <a:gd name="T4" fmla="*/ 10 w 35"/>
                <a:gd name="T5" fmla="*/ 1 h 34"/>
                <a:gd name="T6" fmla="*/ 8 w 35"/>
                <a:gd name="T7" fmla="*/ 2 h 34"/>
                <a:gd name="T8" fmla="*/ 5 w 35"/>
                <a:gd name="T9" fmla="*/ 5 h 34"/>
                <a:gd name="T10" fmla="*/ 3 w 35"/>
                <a:gd name="T11" fmla="*/ 7 h 34"/>
                <a:gd name="T12" fmla="*/ 1 w 35"/>
                <a:gd name="T13" fmla="*/ 10 h 34"/>
                <a:gd name="T14" fmla="*/ 0 w 35"/>
                <a:gd name="T15" fmla="*/ 13 h 34"/>
                <a:gd name="T16" fmla="*/ 0 w 35"/>
                <a:gd name="T17" fmla="*/ 17 h 34"/>
                <a:gd name="T18" fmla="*/ 0 w 35"/>
                <a:gd name="T19" fmla="*/ 21 h 34"/>
                <a:gd name="T20" fmla="*/ 1 w 35"/>
                <a:gd name="T21" fmla="*/ 23 h 34"/>
                <a:gd name="T22" fmla="*/ 3 w 35"/>
                <a:gd name="T23" fmla="*/ 27 h 34"/>
                <a:gd name="T24" fmla="*/ 5 w 35"/>
                <a:gd name="T25" fmla="*/ 29 h 34"/>
                <a:gd name="T26" fmla="*/ 8 w 35"/>
                <a:gd name="T27" fmla="*/ 32 h 34"/>
                <a:gd name="T28" fmla="*/ 10 w 35"/>
                <a:gd name="T29" fmla="*/ 33 h 34"/>
                <a:gd name="T30" fmla="*/ 14 w 35"/>
                <a:gd name="T31" fmla="*/ 34 h 34"/>
                <a:gd name="T32" fmla="*/ 17 w 35"/>
                <a:gd name="T33" fmla="*/ 34 h 34"/>
                <a:gd name="T34" fmla="*/ 21 w 35"/>
                <a:gd name="T35" fmla="*/ 34 h 34"/>
                <a:gd name="T36" fmla="*/ 24 w 35"/>
                <a:gd name="T37" fmla="*/ 33 h 34"/>
                <a:gd name="T38" fmla="*/ 27 w 35"/>
                <a:gd name="T39" fmla="*/ 32 h 34"/>
                <a:gd name="T40" fmla="*/ 30 w 35"/>
                <a:gd name="T41" fmla="*/ 29 h 34"/>
                <a:gd name="T42" fmla="*/ 31 w 35"/>
                <a:gd name="T43" fmla="*/ 27 h 34"/>
                <a:gd name="T44" fmla="*/ 33 w 35"/>
                <a:gd name="T45" fmla="*/ 23 h 34"/>
                <a:gd name="T46" fmla="*/ 35 w 35"/>
                <a:gd name="T47" fmla="*/ 21 h 34"/>
                <a:gd name="T48" fmla="*/ 35 w 35"/>
                <a:gd name="T49" fmla="*/ 17 h 34"/>
                <a:gd name="T50" fmla="*/ 35 w 35"/>
                <a:gd name="T51" fmla="*/ 13 h 34"/>
                <a:gd name="T52" fmla="*/ 33 w 35"/>
                <a:gd name="T53" fmla="*/ 10 h 34"/>
                <a:gd name="T54" fmla="*/ 31 w 35"/>
                <a:gd name="T55" fmla="*/ 7 h 34"/>
                <a:gd name="T56" fmla="*/ 30 w 35"/>
                <a:gd name="T57" fmla="*/ 5 h 34"/>
                <a:gd name="T58" fmla="*/ 27 w 35"/>
                <a:gd name="T59" fmla="*/ 2 h 34"/>
                <a:gd name="T60" fmla="*/ 24 w 35"/>
                <a:gd name="T61" fmla="*/ 1 h 34"/>
                <a:gd name="T62" fmla="*/ 21 w 35"/>
                <a:gd name="T63" fmla="*/ 0 h 34"/>
                <a:gd name="T64" fmla="*/ 17 w 35"/>
                <a:gd name="T65"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 h="34" fill="norm" stroke="1" extrusionOk="0">
                  <a:moveTo>
                    <a:pt x="17" y="0"/>
                  </a:moveTo>
                  <a:lnTo>
                    <a:pt x="14" y="0"/>
                  </a:lnTo>
                  <a:lnTo>
                    <a:pt x="10" y="1"/>
                  </a:lnTo>
                  <a:lnTo>
                    <a:pt x="8" y="2"/>
                  </a:lnTo>
                  <a:lnTo>
                    <a:pt x="5" y="5"/>
                  </a:lnTo>
                  <a:lnTo>
                    <a:pt x="3" y="7"/>
                  </a:lnTo>
                  <a:lnTo>
                    <a:pt x="1" y="10"/>
                  </a:lnTo>
                  <a:lnTo>
                    <a:pt x="0" y="13"/>
                  </a:lnTo>
                  <a:lnTo>
                    <a:pt x="0" y="17"/>
                  </a:lnTo>
                  <a:lnTo>
                    <a:pt x="0" y="21"/>
                  </a:lnTo>
                  <a:lnTo>
                    <a:pt x="1" y="23"/>
                  </a:lnTo>
                  <a:lnTo>
                    <a:pt x="3" y="27"/>
                  </a:lnTo>
                  <a:lnTo>
                    <a:pt x="5" y="29"/>
                  </a:lnTo>
                  <a:lnTo>
                    <a:pt x="8" y="32"/>
                  </a:lnTo>
                  <a:lnTo>
                    <a:pt x="10" y="33"/>
                  </a:lnTo>
                  <a:lnTo>
                    <a:pt x="14" y="34"/>
                  </a:lnTo>
                  <a:lnTo>
                    <a:pt x="17" y="34"/>
                  </a:lnTo>
                  <a:lnTo>
                    <a:pt x="21" y="34"/>
                  </a:lnTo>
                  <a:lnTo>
                    <a:pt x="24" y="33"/>
                  </a:lnTo>
                  <a:lnTo>
                    <a:pt x="27" y="32"/>
                  </a:lnTo>
                  <a:lnTo>
                    <a:pt x="30" y="29"/>
                  </a:lnTo>
                  <a:lnTo>
                    <a:pt x="31" y="27"/>
                  </a:lnTo>
                  <a:lnTo>
                    <a:pt x="33" y="23"/>
                  </a:lnTo>
                  <a:lnTo>
                    <a:pt x="35" y="21"/>
                  </a:lnTo>
                  <a:lnTo>
                    <a:pt x="35" y="17"/>
                  </a:lnTo>
                  <a:lnTo>
                    <a:pt x="35" y="13"/>
                  </a:lnTo>
                  <a:lnTo>
                    <a:pt x="33" y="10"/>
                  </a:lnTo>
                  <a:lnTo>
                    <a:pt x="31" y="7"/>
                  </a:lnTo>
                  <a:lnTo>
                    <a:pt x="30" y="5"/>
                  </a:lnTo>
                  <a:lnTo>
                    <a:pt x="27" y="2"/>
                  </a:lnTo>
                  <a:lnTo>
                    <a:pt x="24" y="1"/>
                  </a:lnTo>
                  <a:lnTo>
                    <a:pt x="21" y="0"/>
                  </a:lnTo>
                  <a:lnTo>
                    <a:pt x="17" y="0"/>
                  </a:lnTo>
                </a:path>
              </a:pathLst>
            </a:custGeom>
            <a:noFill/>
            <a:ln w="15875">
              <a:solidFill>
                <a:srgbClr val="000000"/>
              </a:solidFill>
              <a:prstDash val="solid"/>
              <a:round/>
              <a:headEnd/>
              <a:tailEnd/>
            </a:ln>
          </p:spPr>
          <p:txBody>
            <a:bodyPr/>
            <a:lstStyle/>
            <a:p>
              <a:pPr>
                <a:defRPr/>
              </a:pPr>
              <a:endParaRPr lang="zh-CN"/>
            </a:p>
          </p:txBody>
        </p:sp>
        <p:sp>
          <p:nvSpPr>
            <p:cNvPr id="442390" name="Freeform 22"/>
            <p:cNvSpPr/>
            <p:nvPr/>
          </p:nvSpPr>
          <p:spPr bwMode="auto">
            <a:xfrm>
              <a:off x="3554" y="3594"/>
              <a:ext cx="34" cy="32"/>
            </a:xfrm>
            <a:custGeom>
              <a:avLst/>
              <a:gdLst>
                <a:gd name="T0" fmla="*/ 18 w 36"/>
                <a:gd name="T1" fmla="*/ 0 h 36"/>
                <a:gd name="T2" fmla="*/ 15 w 36"/>
                <a:gd name="T3" fmla="*/ 1 h 36"/>
                <a:gd name="T4" fmla="*/ 11 w 36"/>
                <a:gd name="T5" fmla="*/ 3 h 36"/>
                <a:gd name="T6" fmla="*/ 9 w 36"/>
                <a:gd name="T7" fmla="*/ 4 h 36"/>
                <a:gd name="T8" fmla="*/ 6 w 36"/>
                <a:gd name="T9" fmla="*/ 6 h 36"/>
                <a:gd name="T10" fmla="*/ 4 w 36"/>
                <a:gd name="T11" fmla="*/ 9 h 36"/>
                <a:gd name="T12" fmla="*/ 2 w 36"/>
                <a:gd name="T13" fmla="*/ 11 h 36"/>
                <a:gd name="T14" fmla="*/ 1 w 36"/>
                <a:gd name="T15" fmla="*/ 15 h 36"/>
                <a:gd name="T16" fmla="*/ 0 w 36"/>
                <a:gd name="T17" fmla="*/ 19 h 36"/>
                <a:gd name="T18" fmla="*/ 1 w 36"/>
                <a:gd name="T19" fmla="*/ 21 h 36"/>
                <a:gd name="T20" fmla="*/ 2 w 36"/>
                <a:gd name="T21" fmla="*/ 25 h 36"/>
                <a:gd name="T22" fmla="*/ 4 w 36"/>
                <a:gd name="T23" fmla="*/ 27 h 36"/>
                <a:gd name="T24" fmla="*/ 6 w 36"/>
                <a:gd name="T25" fmla="*/ 31 h 36"/>
                <a:gd name="T26" fmla="*/ 9 w 36"/>
                <a:gd name="T27" fmla="*/ 32 h 36"/>
                <a:gd name="T28" fmla="*/ 11 w 36"/>
                <a:gd name="T29" fmla="*/ 34 h 36"/>
                <a:gd name="T30" fmla="*/ 15 w 36"/>
                <a:gd name="T31" fmla="*/ 34 h 36"/>
                <a:gd name="T32" fmla="*/ 18 w 36"/>
                <a:gd name="T33" fmla="*/ 36 h 36"/>
                <a:gd name="T34" fmla="*/ 22 w 36"/>
                <a:gd name="T35" fmla="*/ 34 h 36"/>
                <a:gd name="T36" fmla="*/ 25 w 36"/>
                <a:gd name="T37" fmla="*/ 34 h 36"/>
                <a:gd name="T38" fmla="*/ 28 w 36"/>
                <a:gd name="T39" fmla="*/ 32 h 36"/>
                <a:gd name="T40" fmla="*/ 31 w 36"/>
                <a:gd name="T41" fmla="*/ 31 h 36"/>
                <a:gd name="T42" fmla="*/ 32 w 36"/>
                <a:gd name="T43" fmla="*/ 27 h 36"/>
                <a:gd name="T44" fmla="*/ 34 w 36"/>
                <a:gd name="T45" fmla="*/ 25 h 36"/>
                <a:gd name="T46" fmla="*/ 34 w 36"/>
                <a:gd name="T47" fmla="*/ 21 h 36"/>
                <a:gd name="T48" fmla="*/ 36 w 36"/>
                <a:gd name="T49" fmla="*/ 19 h 36"/>
                <a:gd name="T50" fmla="*/ 34 w 36"/>
                <a:gd name="T51" fmla="*/ 15 h 36"/>
                <a:gd name="T52" fmla="*/ 34 w 36"/>
                <a:gd name="T53" fmla="*/ 11 h 36"/>
                <a:gd name="T54" fmla="*/ 32 w 36"/>
                <a:gd name="T55" fmla="*/ 9 h 36"/>
                <a:gd name="T56" fmla="*/ 31 w 36"/>
                <a:gd name="T57" fmla="*/ 6 h 36"/>
                <a:gd name="T58" fmla="*/ 28 w 36"/>
                <a:gd name="T59" fmla="*/ 4 h 36"/>
                <a:gd name="T60" fmla="*/ 25 w 36"/>
                <a:gd name="T61" fmla="*/ 3 h 36"/>
                <a:gd name="T62" fmla="*/ 22 w 36"/>
                <a:gd name="T63" fmla="*/ 1 h 36"/>
                <a:gd name="T64" fmla="*/ 18 w 36"/>
                <a:gd name="T6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 h="36" fill="norm" stroke="1" extrusionOk="0">
                  <a:moveTo>
                    <a:pt x="18" y="0"/>
                  </a:moveTo>
                  <a:lnTo>
                    <a:pt x="15" y="1"/>
                  </a:lnTo>
                  <a:lnTo>
                    <a:pt x="11" y="3"/>
                  </a:lnTo>
                  <a:lnTo>
                    <a:pt x="9" y="4"/>
                  </a:lnTo>
                  <a:lnTo>
                    <a:pt x="6" y="6"/>
                  </a:lnTo>
                  <a:lnTo>
                    <a:pt x="4" y="9"/>
                  </a:lnTo>
                  <a:lnTo>
                    <a:pt x="2" y="11"/>
                  </a:lnTo>
                  <a:lnTo>
                    <a:pt x="1" y="15"/>
                  </a:lnTo>
                  <a:lnTo>
                    <a:pt x="0" y="19"/>
                  </a:lnTo>
                  <a:lnTo>
                    <a:pt x="1" y="21"/>
                  </a:lnTo>
                  <a:lnTo>
                    <a:pt x="2" y="25"/>
                  </a:lnTo>
                  <a:lnTo>
                    <a:pt x="4" y="27"/>
                  </a:lnTo>
                  <a:lnTo>
                    <a:pt x="6" y="31"/>
                  </a:lnTo>
                  <a:lnTo>
                    <a:pt x="9" y="32"/>
                  </a:lnTo>
                  <a:lnTo>
                    <a:pt x="11" y="34"/>
                  </a:lnTo>
                  <a:lnTo>
                    <a:pt x="15" y="34"/>
                  </a:lnTo>
                  <a:lnTo>
                    <a:pt x="18" y="36"/>
                  </a:lnTo>
                  <a:lnTo>
                    <a:pt x="22" y="34"/>
                  </a:lnTo>
                  <a:lnTo>
                    <a:pt x="25" y="34"/>
                  </a:lnTo>
                  <a:lnTo>
                    <a:pt x="28" y="32"/>
                  </a:lnTo>
                  <a:lnTo>
                    <a:pt x="31" y="31"/>
                  </a:lnTo>
                  <a:lnTo>
                    <a:pt x="32" y="27"/>
                  </a:lnTo>
                  <a:lnTo>
                    <a:pt x="34" y="25"/>
                  </a:lnTo>
                  <a:lnTo>
                    <a:pt x="34" y="21"/>
                  </a:lnTo>
                  <a:lnTo>
                    <a:pt x="36" y="19"/>
                  </a:lnTo>
                  <a:lnTo>
                    <a:pt x="34" y="15"/>
                  </a:lnTo>
                  <a:lnTo>
                    <a:pt x="34" y="11"/>
                  </a:lnTo>
                  <a:lnTo>
                    <a:pt x="32" y="9"/>
                  </a:lnTo>
                  <a:lnTo>
                    <a:pt x="31" y="6"/>
                  </a:lnTo>
                  <a:lnTo>
                    <a:pt x="28" y="4"/>
                  </a:lnTo>
                  <a:lnTo>
                    <a:pt x="25" y="3"/>
                  </a:lnTo>
                  <a:lnTo>
                    <a:pt x="22" y="1"/>
                  </a:lnTo>
                  <a:lnTo>
                    <a:pt x="18" y="0"/>
                  </a:lnTo>
                  <a:close/>
                </a:path>
              </a:pathLst>
            </a:custGeom>
            <a:solidFill>
              <a:srgbClr val="000000"/>
            </a:solidFill>
            <a:ln>
              <a:noFill/>
            </a:ln>
          </p:spPr>
          <p:txBody>
            <a:bodyPr/>
            <a:lstStyle/>
            <a:p>
              <a:pPr>
                <a:defRPr/>
              </a:pPr>
              <a:endParaRPr lang="zh-CN"/>
            </a:p>
          </p:txBody>
        </p:sp>
        <p:sp>
          <p:nvSpPr>
            <p:cNvPr id="442391" name="Freeform 23"/>
            <p:cNvSpPr/>
            <p:nvPr/>
          </p:nvSpPr>
          <p:spPr bwMode="auto">
            <a:xfrm>
              <a:off x="3554" y="3594"/>
              <a:ext cx="34" cy="32"/>
            </a:xfrm>
            <a:custGeom>
              <a:avLst/>
              <a:gdLst>
                <a:gd name="T0" fmla="*/ 18 w 36"/>
                <a:gd name="T1" fmla="*/ 0 h 36"/>
                <a:gd name="T2" fmla="*/ 15 w 36"/>
                <a:gd name="T3" fmla="*/ 1 h 36"/>
                <a:gd name="T4" fmla="*/ 11 w 36"/>
                <a:gd name="T5" fmla="*/ 3 h 36"/>
                <a:gd name="T6" fmla="*/ 9 w 36"/>
                <a:gd name="T7" fmla="*/ 4 h 36"/>
                <a:gd name="T8" fmla="*/ 6 w 36"/>
                <a:gd name="T9" fmla="*/ 6 h 36"/>
                <a:gd name="T10" fmla="*/ 4 w 36"/>
                <a:gd name="T11" fmla="*/ 9 h 36"/>
                <a:gd name="T12" fmla="*/ 2 w 36"/>
                <a:gd name="T13" fmla="*/ 11 h 36"/>
                <a:gd name="T14" fmla="*/ 1 w 36"/>
                <a:gd name="T15" fmla="*/ 15 h 36"/>
                <a:gd name="T16" fmla="*/ 0 w 36"/>
                <a:gd name="T17" fmla="*/ 19 h 36"/>
                <a:gd name="T18" fmla="*/ 1 w 36"/>
                <a:gd name="T19" fmla="*/ 21 h 36"/>
                <a:gd name="T20" fmla="*/ 2 w 36"/>
                <a:gd name="T21" fmla="*/ 25 h 36"/>
                <a:gd name="T22" fmla="*/ 4 w 36"/>
                <a:gd name="T23" fmla="*/ 27 h 36"/>
                <a:gd name="T24" fmla="*/ 6 w 36"/>
                <a:gd name="T25" fmla="*/ 31 h 36"/>
                <a:gd name="T26" fmla="*/ 9 w 36"/>
                <a:gd name="T27" fmla="*/ 32 h 36"/>
                <a:gd name="T28" fmla="*/ 11 w 36"/>
                <a:gd name="T29" fmla="*/ 34 h 36"/>
                <a:gd name="T30" fmla="*/ 15 w 36"/>
                <a:gd name="T31" fmla="*/ 34 h 36"/>
                <a:gd name="T32" fmla="*/ 18 w 36"/>
                <a:gd name="T33" fmla="*/ 36 h 36"/>
                <a:gd name="T34" fmla="*/ 22 w 36"/>
                <a:gd name="T35" fmla="*/ 34 h 36"/>
                <a:gd name="T36" fmla="*/ 25 w 36"/>
                <a:gd name="T37" fmla="*/ 34 h 36"/>
                <a:gd name="T38" fmla="*/ 28 w 36"/>
                <a:gd name="T39" fmla="*/ 32 h 36"/>
                <a:gd name="T40" fmla="*/ 31 w 36"/>
                <a:gd name="T41" fmla="*/ 31 h 36"/>
                <a:gd name="T42" fmla="*/ 32 w 36"/>
                <a:gd name="T43" fmla="*/ 27 h 36"/>
                <a:gd name="T44" fmla="*/ 34 w 36"/>
                <a:gd name="T45" fmla="*/ 25 h 36"/>
                <a:gd name="T46" fmla="*/ 34 w 36"/>
                <a:gd name="T47" fmla="*/ 21 h 36"/>
                <a:gd name="T48" fmla="*/ 36 w 36"/>
                <a:gd name="T49" fmla="*/ 19 h 36"/>
                <a:gd name="T50" fmla="*/ 34 w 36"/>
                <a:gd name="T51" fmla="*/ 15 h 36"/>
                <a:gd name="T52" fmla="*/ 34 w 36"/>
                <a:gd name="T53" fmla="*/ 11 h 36"/>
                <a:gd name="T54" fmla="*/ 32 w 36"/>
                <a:gd name="T55" fmla="*/ 9 h 36"/>
                <a:gd name="T56" fmla="*/ 31 w 36"/>
                <a:gd name="T57" fmla="*/ 6 h 36"/>
                <a:gd name="T58" fmla="*/ 28 w 36"/>
                <a:gd name="T59" fmla="*/ 4 h 36"/>
                <a:gd name="T60" fmla="*/ 25 w 36"/>
                <a:gd name="T61" fmla="*/ 3 h 36"/>
                <a:gd name="T62" fmla="*/ 22 w 36"/>
                <a:gd name="T63" fmla="*/ 1 h 36"/>
                <a:gd name="T64" fmla="*/ 18 w 36"/>
                <a:gd name="T6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 h="36" fill="norm" stroke="1" extrusionOk="0">
                  <a:moveTo>
                    <a:pt x="18" y="0"/>
                  </a:moveTo>
                  <a:lnTo>
                    <a:pt x="15" y="1"/>
                  </a:lnTo>
                  <a:lnTo>
                    <a:pt x="11" y="3"/>
                  </a:lnTo>
                  <a:lnTo>
                    <a:pt x="9" y="4"/>
                  </a:lnTo>
                  <a:lnTo>
                    <a:pt x="6" y="6"/>
                  </a:lnTo>
                  <a:lnTo>
                    <a:pt x="4" y="9"/>
                  </a:lnTo>
                  <a:lnTo>
                    <a:pt x="2" y="11"/>
                  </a:lnTo>
                  <a:lnTo>
                    <a:pt x="1" y="15"/>
                  </a:lnTo>
                  <a:lnTo>
                    <a:pt x="0" y="19"/>
                  </a:lnTo>
                  <a:lnTo>
                    <a:pt x="1" y="21"/>
                  </a:lnTo>
                  <a:lnTo>
                    <a:pt x="2" y="25"/>
                  </a:lnTo>
                  <a:lnTo>
                    <a:pt x="4" y="27"/>
                  </a:lnTo>
                  <a:lnTo>
                    <a:pt x="6" y="31"/>
                  </a:lnTo>
                  <a:lnTo>
                    <a:pt x="9" y="32"/>
                  </a:lnTo>
                  <a:lnTo>
                    <a:pt x="11" y="34"/>
                  </a:lnTo>
                  <a:lnTo>
                    <a:pt x="15" y="34"/>
                  </a:lnTo>
                  <a:lnTo>
                    <a:pt x="18" y="36"/>
                  </a:lnTo>
                  <a:lnTo>
                    <a:pt x="22" y="34"/>
                  </a:lnTo>
                  <a:lnTo>
                    <a:pt x="25" y="34"/>
                  </a:lnTo>
                  <a:lnTo>
                    <a:pt x="28" y="32"/>
                  </a:lnTo>
                  <a:lnTo>
                    <a:pt x="31" y="31"/>
                  </a:lnTo>
                  <a:lnTo>
                    <a:pt x="32" y="27"/>
                  </a:lnTo>
                  <a:lnTo>
                    <a:pt x="34" y="25"/>
                  </a:lnTo>
                  <a:lnTo>
                    <a:pt x="34" y="21"/>
                  </a:lnTo>
                  <a:lnTo>
                    <a:pt x="36" y="19"/>
                  </a:lnTo>
                  <a:lnTo>
                    <a:pt x="34" y="15"/>
                  </a:lnTo>
                  <a:lnTo>
                    <a:pt x="34" y="11"/>
                  </a:lnTo>
                  <a:lnTo>
                    <a:pt x="32" y="9"/>
                  </a:lnTo>
                  <a:lnTo>
                    <a:pt x="31" y="6"/>
                  </a:lnTo>
                  <a:lnTo>
                    <a:pt x="28" y="4"/>
                  </a:lnTo>
                  <a:lnTo>
                    <a:pt x="25" y="3"/>
                  </a:lnTo>
                  <a:lnTo>
                    <a:pt x="22" y="1"/>
                  </a:lnTo>
                  <a:lnTo>
                    <a:pt x="18" y="0"/>
                  </a:lnTo>
                </a:path>
              </a:pathLst>
            </a:custGeom>
            <a:noFill/>
            <a:ln w="15875">
              <a:solidFill>
                <a:srgbClr val="000000"/>
              </a:solidFill>
              <a:prstDash val="solid"/>
              <a:round/>
              <a:headEnd/>
              <a:tailEnd/>
            </a:ln>
          </p:spPr>
          <p:txBody>
            <a:bodyPr/>
            <a:lstStyle/>
            <a:p>
              <a:pPr>
                <a:defRPr/>
              </a:pPr>
              <a:endParaRPr lang="zh-CN"/>
            </a:p>
          </p:txBody>
        </p:sp>
        <p:sp>
          <p:nvSpPr>
            <p:cNvPr id="442392" name="Freeform 24"/>
            <p:cNvSpPr/>
            <p:nvPr/>
          </p:nvSpPr>
          <p:spPr bwMode="auto">
            <a:xfrm>
              <a:off x="3723" y="3594"/>
              <a:ext cx="33" cy="32"/>
            </a:xfrm>
            <a:custGeom>
              <a:avLst/>
              <a:gdLst>
                <a:gd name="T0" fmla="*/ 17 w 34"/>
                <a:gd name="T1" fmla="*/ 0 h 36"/>
                <a:gd name="T2" fmla="*/ 13 w 34"/>
                <a:gd name="T3" fmla="*/ 1 h 36"/>
                <a:gd name="T4" fmla="*/ 11 w 34"/>
                <a:gd name="T5" fmla="*/ 3 h 36"/>
                <a:gd name="T6" fmla="*/ 7 w 34"/>
                <a:gd name="T7" fmla="*/ 4 h 36"/>
                <a:gd name="T8" fmla="*/ 5 w 34"/>
                <a:gd name="T9" fmla="*/ 6 h 36"/>
                <a:gd name="T10" fmla="*/ 2 w 34"/>
                <a:gd name="T11" fmla="*/ 9 h 36"/>
                <a:gd name="T12" fmla="*/ 1 w 34"/>
                <a:gd name="T13" fmla="*/ 11 h 36"/>
                <a:gd name="T14" fmla="*/ 0 w 34"/>
                <a:gd name="T15" fmla="*/ 15 h 36"/>
                <a:gd name="T16" fmla="*/ 0 w 34"/>
                <a:gd name="T17" fmla="*/ 19 h 36"/>
                <a:gd name="T18" fmla="*/ 0 w 34"/>
                <a:gd name="T19" fmla="*/ 21 h 36"/>
                <a:gd name="T20" fmla="*/ 1 w 34"/>
                <a:gd name="T21" fmla="*/ 25 h 36"/>
                <a:gd name="T22" fmla="*/ 2 w 34"/>
                <a:gd name="T23" fmla="*/ 27 h 36"/>
                <a:gd name="T24" fmla="*/ 5 w 34"/>
                <a:gd name="T25" fmla="*/ 31 h 36"/>
                <a:gd name="T26" fmla="*/ 7 w 34"/>
                <a:gd name="T27" fmla="*/ 32 h 36"/>
                <a:gd name="T28" fmla="*/ 11 w 34"/>
                <a:gd name="T29" fmla="*/ 34 h 36"/>
                <a:gd name="T30" fmla="*/ 13 w 34"/>
                <a:gd name="T31" fmla="*/ 34 h 36"/>
                <a:gd name="T32" fmla="*/ 17 w 34"/>
                <a:gd name="T33" fmla="*/ 36 h 36"/>
                <a:gd name="T34" fmla="*/ 21 w 34"/>
                <a:gd name="T35" fmla="*/ 34 h 36"/>
                <a:gd name="T36" fmla="*/ 24 w 34"/>
                <a:gd name="T37" fmla="*/ 34 h 36"/>
                <a:gd name="T38" fmla="*/ 27 w 34"/>
                <a:gd name="T39" fmla="*/ 32 h 36"/>
                <a:gd name="T40" fmla="*/ 29 w 34"/>
                <a:gd name="T41" fmla="*/ 31 h 36"/>
                <a:gd name="T42" fmla="*/ 32 w 34"/>
                <a:gd name="T43" fmla="*/ 27 h 36"/>
                <a:gd name="T44" fmla="*/ 33 w 34"/>
                <a:gd name="T45" fmla="*/ 25 h 36"/>
                <a:gd name="T46" fmla="*/ 34 w 34"/>
                <a:gd name="T47" fmla="*/ 21 h 36"/>
                <a:gd name="T48" fmla="*/ 34 w 34"/>
                <a:gd name="T49" fmla="*/ 19 h 36"/>
                <a:gd name="T50" fmla="*/ 34 w 34"/>
                <a:gd name="T51" fmla="*/ 15 h 36"/>
                <a:gd name="T52" fmla="*/ 33 w 34"/>
                <a:gd name="T53" fmla="*/ 11 h 36"/>
                <a:gd name="T54" fmla="*/ 32 w 34"/>
                <a:gd name="T55" fmla="*/ 9 h 36"/>
                <a:gd name="T56" fmla="*/ 29 w 34"/>
                <a:gd name="T57" fmla="*/ 6 h 36"/>
                <a:gd name="T58" fmla="*/ 27 w 34"/>
                <a:gd name="T59" fmla="*/ 4 h 36"/>
                <a:gd name="T60" fmla="*/ 24 w 34"/>
                <a:gd name="T61" fmla="*/ 3 h 36"/>
                <a:gd name="T62" fmla="*/ 21 w 34"/>
                <a:gd name="T63" fmla="*/ 1 h 36"/>
                <a:gd name="T64" fmla="*/ 17 w 34"/>
                <a:gd name="T6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 h="36" fill="norm" stroke="1" extrusionOk="0">
                  <a:moveTo>
                    <a:pt x="17" y="0"/>
                  </a:moveTo>
                  <a:lnTo>
                    <a:pt x="13" y="1"/>
                  </a:lnTo>
                  <a:lnTo>
                    <a:pt x="11" y="3"/>
                  </a:lnTo>
                  <a:lnTo>
                    <a:pt x="7" y="4"/>
                  </a:lnTo>
                  <a:lnTo>
                    <a:pt x="5" y="6"/>
                  </a:lnTo>
                  <a:lnTo>
                    <a:pt x="2" y="9"/>
                  </a:lnTo>
                  <a:lnTo>
                    <a:pt x="1" y="11"/>
                  </a:lnTo>
                  <a:lnTo>
                    <a:pt x="0" y="15"/>
                  </a:lnTo>
                  <a:lnTo>
                    <a:pt x="0" y="19"/>
                  </a:lnTo>
                  <a:lnTo>
                    <a:pt x="0" y="21"/>
                  </a:lnTo>
                  <a:lnTo>
                    <a:pt x="1" y="25"/>
                  </a:lnTo>
                  <a:lnTo>
                    <a:pt x="2" y="27"/>
                  </a:lnTo>
                  <a:lnTo>
                    <a:pt x="5" y="31"/>
                  </a:lnTo>
                  <a:lnTo>
                    <a:pt x="7" y="32"/>
                  </a:lnTo>
                  <a:lnTo>
                    <a:pt x="11" y="34"/>
                  </a:lnTo>
                  <a:lnTo>
                    <a:pt x="13" y="34"/>
                  </a:lnTo>
                  <a:lnTo>
                    <a:pt x="17" y="36"/>
                  </a:lnTo>
                  <a:lnTo>
                    <a:pt x="21" y="34"/>
                  </a:lnTo>
                  <a:lnTo>
                    <a:pt x="24" y="34"/>
                  </a:lnTo>
                  <a:lnTo>
                    <a:pt x="27" y="32"/>
                  </a:lnTo>
                  <a:lnTo>
                    <a:pt x="29" y="31"/>
                  </a:lnTo>
                  <a:lnTo>
                    <a:pt x="32" y="27"/>
                  </a:lnTo>
                  <a:lnTo>
                    <a:pt x="33" y="25"/>
                  </a:lnTo>
                  <a:lnTo>
                    <a:pt x="34" y="21"/>
                  </a:lnTo>
                  <a:lnTo>
                    <a:pt x="34" y="19"/>
                  </a:lnTo>
                  <a:lnTo>
                    <a:pt x="34" y="15"/>
                  </a:lnTo>
                  <a:lnTo>
                    <a:pt x="33" y="11"/>
                  </a:lnTo>
                  <a:lnTo>
                    <a:pt x="32" y="9"/>
                  </a:lnTo>
                  <a:lnTo>
                    <a:pt x="29" y="6"/>
                  </a:lnTo>
                  <a:lnTo>
                    <a:pt x="27" y="4"/>
                  </a:lnTo>
                  <a:lnTo>
                    <a:pt x="24" y="3"/>
                  </a:lnTo>
                  <a:lnTo>
                    <a:pt x="21" y="1"/>
                  </a:lnTo>
                  <a:lnTo>
                    <a:pt x="17" y="0"/>
                  </a:lnTo>
                  <a:close/>
                </a:path>
              </a:pathLst>
            </a:custGeom>
            <a:solidFill>
              <a:srgbClr val="000000"/>
            </a:solidFill>
            <a:ln>
              <a:noFill/>
            </a:ln>
          </p:spPr>
          <p:txBody>
            <a:bodyPr/>
            <a:lstStyle/>
            <a:p>
              <a:pPr>
                <a:defRPr/>
              </a:pPr>
              <a:endParaRPr lang="zh-CN"/>
            </a:p>
          </p:txBody>
        </p:sp>
        <p:sp>
          <p:nvSpPr>
            <p:cNvPr id="442393" name="Freeform 25"/>
            <p:cNvSpPr/>
            <p:nvPr/>
          </p:nvSpPr>
          <p:spPr bwMode="auto">
            <a:xfrm>
              <a:off x="3723" y="3594"/>
              <a:ext cx="33" cy="32"/>
            </a:xfrm>
            <a:custGeom>
              <a:avLst/>
              <a:gdLst>
                <a:gd name="T0" fmla="*/ 17 w 34"/>
                <a:gd name="T1" fmla="*/ 0 h 36"/>
                <a:gd name="T2" fmla="*/ 13 w 34"/>
                <a:gd name="T3" fmla="*/ 1 h 36"/>
                <a:gd name="T4" fmla="*/ 11 w 34"/>
                <a:gd name="T5" fmla="*/ 3 h 36"/>
                <a:gd name="T6" fmla="*/ 7 w 34"/>
                <a:gd name="T7" fmla="*/ 4 h 36"/>
                <a:gd name="T8" fmla="*/ 5 w 34"/>
                <a:gd name="T9" fmla="*/ 6 h 36"/>
                <a:gd name="T10" fmla="*/ 2 w 34"/>
                <a:gd name="T11" fmla="*/ 9 h 36"/>
                <a:gd name="T12" fmla="*/ 1 w 34"/>
                <a:gd name="T13" fmla="*/ 11 h 36"/>
                <a:gd name="T14" fmla="*/ 0 w 34"/>
                <a:gd name="T15" fmla="*/ 15 h 36"/>
                <a:gd name="T16" fmla="*/ 0 w 34"/>
                <a:gd name="T17" fmla="*/ 19 h 36"/>
                <a:gd name="T18" fmla="*/ 0 w 34"/>
                <a:gd name="T19" fmla="*/ 21 h 36"/>
                <a:gd name="T20" fmla="*/ 1 w 34"/>
                <a:gd name="T21" fmla="*/ 25 h 36"/>
                <a:gd name="T22" fmla="*/ 2 w 34"/>
                <a:gd name="T23" fmla="*/ 27 h 36"/>
                <a:gd name="T24" fmla="*/ 5 w 34"/>
                <a:gd name="T25" fmla="*/ 31 h 36"/>
                <a:gd name="T26" fmla="*/ 7 w 34"/>
                <a:gd name="T27" fmla="*/ 32 h 36"/>
                <a:gd name="T28" fmla="*/ 11 w 34"/>
                <a:gd name="T29" fmla="*/ 34 h 36"/>
                <a:gd name="T30" fmla="*/ 13 w 34"/>
                <a:gd name="T31" fmla="*/ 34 h 36"/>
                <a:gd name="T32" fmla="*/ 17 w 34"/>
                <a:gd name="T33" fmla="*/ 36 h 36"/>
                <a:gd name="T34" fmla="*/ 21 w 34"/>
                <a:gd name="T35" fmla="*/ 34 h 36"/>
                <a:gd name="T36" fmla="*/ 24 w 34"/>
                <a:gd name="T37" fmla="*/ 34 h 36"/>
                <a:gd name="T38" fmla="*/ 27 w 34"/>
                <a:gd name="T39" fmla="*/ 32 h 36"/>
                <a:gd name="T40" fmla="*/ 29 w 34"/>
                <a:gd name="T41" fmla="*/ 31 h 36"/>
                <a:gd name="T42" fmla="*/ 32 w 34"/>
                <a:gd name="T43" fmla="*/ 27 h 36"/>
                <a:gd name="T44" fmla="*/ 33 w 34"/>
                <a:gd name="T45" fmla="*/ 25 h 36"/>
                <a:gd name="T46" fmla="*/ 34 w 34"/>
                <a:gd name="T47" fmla="*/ 21 h 36"/>
                <a:gd name="T48" fmla="*/ 34 w 34"/>
                <a:gd name="T49" fmla="*/ 19 h 36"/>
                <a:gd name="T50" fmla="*/ 34 w 34"/>
                <a:gd name="T51" fmla="*/ 15 h 36"/>
                <a:gd name="T52" fmla="*/ 33 w 34"/>
                <a:gd name="T53" fmla="*/ 11 h 36"/>
                <a:gd name="T54" fmla="*/ 32 w 34"/>
                <a:gd name="T55" fmla="*/ 9 h 36"/>
                <a:gd name="T56" fmla="*/ 29 w 34"/>
                <a:gd name="T57" fmla="*/ 6 h 36"/>
                <a:gd name="T58" fmla="*/ 27 w 34"/>
                <a:gd name="T59" fmla="*/ 4 h 36"/>
                <a:gd name="T60" fmla="*/ 24 w 34"/>
                <a:gd name="T61" fmla="*/ 3 h 36"/>
                <a:gd name="T62" fmla="*/ 21 w 34"/>
                <a:gd name="T63" fmla="*/ 1 h 36"/>
                <a:gd name="T64" fmla="*/ 17 w 34"/>
                <a:gd name="T6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 h="36" fill="norm" stroke="1" extrusionOk="0">
                  <a:moveTo>
                    <a:pt x="17" y="0"/>
                  </a:moveTo>
                  <a:lnTo>
                    <a:pt x="13" y="1"/>
                  </a:lnTo>
                  <a:lnTo>
                    <a:pt x="11" y="3"/>
                  </a:lnTo>
                  <a:lnTo>
                    <a:pt x="7" y="4"/>
                  </a:lnTo>
                  <a:lnTo>
                    <a:pt x="5" y="6"/>
                  </a:lnTo>
                  <a:lnTo>
                    <a:pt x="2" y="9"/>
                  </a:lnTo>
                  <a:lnTo>
                    <a:pt x="1" y="11"/>
                  </a:lnTo>
                  <a:lnTo>
                    <a:pt x="0" y="15"/>
                  </a:lnTo>
                  <a:lnTo>
                    <a:pt x="0" y="19"/>
                  </a:lnTo>
                  <a:lnTo>
                    <a:pt x="0" y="21"/>
                  </a:lnTo>
                  <a:lnTo>
                    <a:pt x="1" y="25"/>
                  </a:lnTo>
                  <a:lnTo>
                    <a:pt x="2" y="27"/>
                  </a:lnTo>
                  <a:lnTo>
                    <a:pt x="5" y="31"/>
                  </a:lnTo>
                  <a:lnTo>
                    <a:pt x="7" y="32"/>
                  </a:lnTo>
                  <a:lnTo>
                    <a:pt x="11" y="34"/>
                  </a:lnTo>
                  <a:lnTo>
                    <a:pt x="13" y="34"/>
                  </a:lnTo>
                  <a:lnTo>
                    <a:pt x="17" y="36"/>
                  </a:lnTo>
                  <a:lnTo>
                    <a:pt x="21" y="34"/>
                  </a:lnTo>
                  <a:lnTo>
                    <a:pt x="24" y="34"/>
                  </a:lnTo>
                  <a:lnTo>
                    <a:pt x="27" y="32"/>
                  </a:lnTo>
                  <a:lnTo>
                    <a:pt x="29" y="31"/>
                  </a:lnTo>
                  <a:lnTo>
                    <a:pt x="32" y="27"/>
                  </a:lnTo>
                  <a:lnTo>
                    <a:pt x="33" y="25"/>
                  </a:lnTo>
                  <a:lnTo>
                    <a:pt x="34" y="21"/>
                  </a:lnTo>
                  <a:lnTo>
                    <a:pt x="34" y="19"/>
                  </a:lnTo>
                  <a:lnTo>
                    <a:pt x="34" y="15"/>
                  </a:lnTo>
                  <a:lnTo>
                    <a:pt x="33" y="11"/>
                  </a:lnTo>
                  <a:lnTo>
                    <a:pt x="32" y="9"/>
                  </a:lnTo>
                  <a:lnTo>
                    <a:pt x="29" y="6"/>
                  </a:lnTo>
                  <a:lnTo>
                    <a:pt x="27" y="4"/>
                  </a:lnTo>
                  <a:lnTo>
                    <a:pt x="24" y="3"/>
                  </a:lnTo>
                  <a:lnTo>
                    <a:pt x="21" y="1"/>
                  </a:lnTo>
                  <a:lnTo>
                    <a:pt x="17" y="0"/>
                  </a:lnTo>
                </a:path>
              </a:pathLst>
            </a:custGeom>
            <a:noFill/>
            <a:ln w="15875">
              <a:solidFill>
                <a:srgbClr val="000000"/>
              </a:solidFill>
              <a:prstDash val="solid"/>
              <a:round/>
              <a:headEnd/>
              <a:tailEnd/>
            </a:ln>
          </p:spPr>
          <p:txBody>
            <a:bodyPr/>
            <a:lstStyle/>
            <a:p>
              <a:pPr>
                <a:defRPr/>
              </a:pPr>
              <a:endParaRPr lang="zh-CN"/>
            </a:p>
          </p:txBody>
        </p:sp>
        <p:sp>
          <p:nvSpPr>
            <p:cNvPr id="442394" name="Freeform 26"/>
            <p:cNvSpPr/>
            <p:nvPr/>
          </p:nvSpPr>
          <p:spPr bwMode="auto">
            <a:xfrm>
              <a:off x="4250" y="3768"/>
              <a:ext cx="34" cy="32"/>
            </a:xfrm>
            <a:custGeom>
              <a:avLst/>
              <a:gdLst>
                <a:gd name="T0" fmla="*/ 17 w 35"/>
                <a:gd name="T1" fmla="*/ 0 h 35"/>
                <a:gd name="T2" fmla="*/ 15 w 35"/>
                <a:gd name="T3" fmla="*/ 0 h 35"/>
                <a:gd name="T4" fmla="*/ 11 w 35"/>
                <a:gd name="T5" fmla="*/ 2 h 35"/>
                <a:gd name="T6" fmla="*/ 7 w 35"/>
                <a:gd name="T7" fmla="*/ 3 h 35"/>
                <a:gd name="T8" fmla="*/ 5 w 35"/>
                <a:gd name="T9" fmla="*/ 5 h 35"/>
                <a:gd name="T10" fmla="*/ 3 w 35"/>
                <a:gd name="T11" fmla="*/ 8 h 35"/>
                <a:gd name="T12" fmla="*/ 1 w 35"/>
                <a:gd name="T13" fmla="*/ 10 h 35"/>
                <a:gd name="T14" fmla="*/ 1 w 35"/>
                <a:gd name="T15" fmla="*/ 14 h 35"/>
                <a:gd name="T16" fmla="*/ 0 w 35"/>
                <a:gd name="T17" fmla="*/ 17 h 35"/>
                <a:gd name="T18" fmla="*/ 1 w 35"/>
                <a:gd name="T19" fmla="*/ 21 h 35"/>
                <a:gd name="T20" fmla="*/ 1 w 35"/>
                <a:gd name="T21" fmla="*/ 24 h 35"/>
                <a:gd name="T22" fmla="*/ 3 w 35"/>
                <a:gd name="T23" fmla="*/ 27 h 35"/>
                <a:gd name="T24" fmla="*/ 5 w 35"/>
                <a:gd name="T25" fmla="*/ 30 h 35"/>
                <a:gd name="T26" fmla="*/ 7 w 35"/>
                <a:gd name="T27" fmla="*/ 32 h 35"/>
                <a:gd name="T28" fmla="*/ 11 w 35"/>
                <a:gd name="T29" fmla="*/ 33 h 35"/>
                <a:gd name="T30" fmla="*/ 15 w 35"/>
                <a:gd name="T31" fmla="*/ 35 h 35"/>
                <a:gd name="T32" fmla="*/ 17 w 35"/>
                <a:gd name="T33" fmla="*/ 35 h 35"/>
                <a:gd name="T34" fmla="*/ 21 w 35"/>
                <a:gd name="T35" fmla="*/ 35 h 35"/>
                <a:gd name="T36" fmla="*/ 24 w 35"/>
                <a:gd name="T37" fmla="*/ 33 h 35"/>
                <a:gd name="T38" fmla="*/ 27 w 35"/>
                <a:gd name="T39" fmla="*/ 32 h 35"/>
                <a:gd name="T40" fmla="*/ 29 w 35"/>
                <a:gd name="T41" fmla="*/ 30 h 35"/>
                <a:gd name="T42" fmla="*/ 32 w 35"/>
                <a:gd name="T43" fmla="*/ 27 h 35"/>
                <a:gd name="T44" fmla="*/ 33 w 35"/>
                <a:gd name="T45" fmla="*/ 24 h 35"/>
                <a:gd name="T46" fmla="*/ 34 w 35"/>
                <a:gd name="T47" fmla="*/ 21 h 35"/>
                <a:gd name="T48" fmla="*/ 35 w 35"/>
                <a:gd name="T49" fmla="*/ 17 h 35"/>
                <a:gd name="T50" fmla="*/ 34 w 35"/>
                <a:gd name="T51" fmla="*/ 14 h 35"/>
                <a:gd name="T52" fmla="*/ 33 w 35"/>
                <a:gd name="T53" fmla="*/ 10 h 35"/>
                <a:gd name="T54" fmla="*/ 32 w 35"/>
                <a:gd name="T55" fmla="*/ 8 h 35"/>
                <a:gd name="T56" fmla="*/ 29 w 35"/>
                <a:gd name="T57" fmla="*/ 5 h 35"/>
                <a:gd name="T58" fmla="*/ 27 w 35"/>
                <a:gd name="T59" fmla="*/ 3 h 35"/>
                <a:gd name="T60" fmla="*/ 24 w 35"/>
                <a:gd name="T61" fmla="*/ 2 h 35"/>
                <a:gd name="T62" fmla="*/ 21 w 35"/>
                <a:gd name="T63" fmla="*/ 0 h 35"/>
                <a:gd name="T64" fmla="*/ 17 w 35"/>
                <a:gd name="T6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 h="35" fill="norm" stroke="1" extrusionOk="0">
                  <a:moveTo>
                    <a:pt x="17" y="0"/>
                  </a:moveTo>
                  <a:lnTo>
                    <a:pt x="15" y="0"/>
                  </a:lnTo>
                  <a:lnTo>
                    <a:pt x="11" y="2"/>
                  </a:lnTo>
                  <a:lnTo>
                    <a:pt x="7" y="3"/>
                  </a:lnTo>
                  <a:lnTo>
                    <a:pt x="5" y="5"/>
                  </a:lnTo>
                  <a:lnTo>
                    <a:pt x="3" y="8"/>
                  </a:lnTo>
                  <a:lnTo>
                    <a:pt x="1" y="10"/>
                  </a:lnTo>
                  <a:lnTo>
                    <a:pt x="1" y="14"/>
                  </a:lnTo>
                  <a:lnTo>
                    <a:pt x="0" y="17"/>
                  </a:lnTo>
                  <a:lnTo>
                    <a:pt x="1" y="21"/>
                  </a:lnTo>
                  <a:lnTo>
                    <a:pt x="1" y="24"/>
                  </a:lnTo>
                  <a:lnTo>
                    <a:pt x="3" y="27"/>
                  </a:lnTo>
                  <a:lnTo>
                    <a:pt x="5" y="30"/>
                  </a:lnTo>
                  <a:lnTo>
                    <a:pt x="7" y="32"/>
                  </a:lnTo>
                  <a:lnTo>
                    <a:pt x="11" y="33"/>
                  </a:lnTo>
                  <a:lnTo>
                    <a:pt x="15" y="35"/>
                  </a:lnTo>
                  <a:lnTo>
                    <a:pt x="17" y="35"/>
                  </a:lnTo>
                  <a:lnTo>
                    <a:pt x="21" y="35"/>
                  </a:lnTo>
                  <a:lnTo>
                    <a:pt x="24" y="33"/>
                  </a:lnTo>
                  <a:lnTo>
                    <a:pt x="27" y="32"/>
                  </a:lnTo>
                  <a:lnTo>
                    <a:pt x="29" y="30"/>
                  </a:lnTo>
                  <a:lnTo>
                    <a:pt x="32" y="27"/>
                  </a:lnTo>
                  <a:lnTo>
                    <a:pt x="33" y="24"/>
                  </a:lnTo>
                  <a:lnTo>
                    <a:pt x="34" y="21"/>
                  </a:lnTo>
                  <a:lnTo>
                    <a:pt x="35" y="17"/>
                  </a:lnTo>
                  <a:lnTo>
                    <a:pt x="34" y="14"/>
                  </a:lnTo>
                  <a:lnTo>
                    <a:pt x="33" y="10"/>
                  </a:lnTo>
                  <a:lnTo>
                    <a:pt x="32" y="8"/>
                  </a:lnTo>
                  <a:lnTo>
                    <a:pt x="29" y="5"/>
                  </a:lnTo>
                  <a:lnTo>
                    <a:pt x="27" y="3"/>
                  </a:lnTo>
                  <a:lnTo>
                    <a:pt x="24" y="2"/>
                  </a:lnTo>
                  <a:lnTo>
                    <a:pt x="21" y="0"/>
                  </a:lnTo>
                  <a:lnTo>
                    <a:pt x="17" y="0"/>
                  </a:lnTo>
                  <a:close/>
                </a:path>
              </a:pathLst>
            </a:custGeom>
            <a:solidFill>
              <a:srgbClr val="000000"/>
            </a:solidFill>
            <a:ln>
              <a:noFill/>
            </a:ln>
          </p:spPr>
          <p:txBody>
            <a:bodyPr/>
            <a:lstStyle/>
            <a:p>
              <a:pPr>
                <a:defRPr/>
              </a:pPr>
              <a:endParaRPr lang="zh-CN"/>
            </a:p>
          </p:txBody>
        </p:sp>
        <p:sp>
          <p:nvSpPr>
            <p:cNvPr id="442395" name="Freeform 27"/>
            <p:cNvSpPr/>
            <p:nvPr/>
          </p:nvSpPr>
          <p:spPr bwMode="auto">
            <a:xfrm>
              <a:off x="4250" y="3768"/>
              <a:ext cx="34" cy="32"/>
            </a:xfrm>
            <a:custGeom>
              <a:avLst/>
              <a:gdLst>
                <a:gd name="T0" fmla="*/ 17 w 35"/>
                <a:gd name="T1" fmla="*/ 0 h 35"/>
                <a:gd name="T2" fmla="*/ 15 w 35"/>
                <a:gd name="T3" fmla="*/ 0 h 35"/>
                <a:gd name="T4" fmla="*/ 11 w 35"/>
                <a:gd name="T5" fmla="*/ 2 h 35"/>
                <a:gd name="T6" fmla="*/ 7 w 35"/>
                <a:gd name="T7" fmla="*/ 3 h 35"/>
                <a:gd name="T8" fmla="*/ 5 w 35"/>
                <a:gd name="T9" fmla="*/ 5 h 35"/>
                <a:gd name="T10" fmla="*/ 3 w 35"/>
                <a:gd name="T11" fmla="*/ 8 h 35"/>
                <a:gd name="T12" fmla="*/ 1 w 35"/>
                <a:gd name="T13" fmla="*/ 10 h 35"/>
                <a:gd name="T14" fmla="*/ 1 w 35"/>
                <a:gd name="T15" fmla="*/ 14 h 35"/>
                <a:gd name="T16" fmla="*/ 0 w 35"/>
                <a:gd name="T17" fmla="*/ 17 h 35"/>
                <a:gd name="T18" fmla="*/ 1 w 35"/>
                <a:gd name="T19" fmla="*/ 21 h 35"/>
                <a:gd name="T20" fmla="*/ 1 w 35"/>
                <a:gd name="T21" fmla="*/ 24 h 35"/>
                <a:gd name="T22" fmla="*/ 3 w 35"/>
                <a:gd name="T23" fmla="*/ 27 h 35"/>
                <a:gd name="T24" fmla="*/ 5 w 35"/>
                <a:gd name="T25" fmla="*/ 30 h 35"/>
                <a:gd name="T26" fmla="*/ 7 w 35"/>
                <a:gd name="T27" fmla="*/ 32 h 35"/>
                <a:gd name="T28" fmla="*/ 11 w 35"/>
                <a:gd name="T29" fmla="*/ 33 h 35"/>
                <a:gd name="T30" fmla="*/ 15 w 35"/>
                <a:gd name="T31" fmla="*/ 35 h 35"/>
                <a:gd name="T32" fmla="*/ 17 w 35"/>
                <a:gd name="T33" fmla="*/ 35 h 35"/>
                <a:gd name="T34" fmla="*/ 21 w 35"/>
                <a:gd name="T35" fmla="*/ 35 h 35"/>
                <a:gd name="T36" fmla="*/ 24 w 35"/>
                <a:gd name="T37" fmla="*/ 33 h 35"/>
                <a:gd name="T38" fmla="*/ 27 w 35"/>
                <a:gd name="T39" fmla="*/ 32 h 35"/>
                <a:gd name="T40" fmla="*/ 29 w 35"/>
                <a:gd name="T41" fmla="*/ 30 h 35"/>
                <a:gd name="T42" fmla="*/ 32 w 35"/>
                <a:gd name="T43" fmla="*/ 27 h 35"/>
                <a:gd name="T44" fmla="*/ 33 w 35"/>
                <a:gd name="T45" fmla="*/ 24 h 35"/>
                <a:gd name="T46" fmla="*/ 34 w 35"/>
                <a:gd name="T47" fmla="*/ 21 h 35"/>
                <a:gd name="T48" fmla="*/ 35 w 35"/>
                <a:gd name="T49" fmla="*/ 17 h 35"/>
                <a:gd name="T50" fmla="*/ 34 w 35"/>
                <a:gd name="T51" fmla="*/ 14 h 35"/>
                <a:gd name="T52" fmla="*/ 33 w 35"/>
                <a:gd name="T53" fmla="*/ 10 h 35"/>
                <a:gd name="T54" fmla="*/ 32 w 35"/>
                <a:gd name="T55" fmla="*/ 8 h 35"/>
                <a:gd name="T56" fmla="*/ 29 w 35"/>
                <a:gd name="T57" fmla="*/ 5 h 35"/>
                <a:gd name="T58" fmla="*/ 27 w 35"/>
                <a:gd name="T59" fmla="*/ 3 h 35"/>
                <a:gd name="T60" fmla="*/ 24 w 35"/>
                <a:gd name="T61" fmla="*/ 2 h 35"/>
                <a:gd name="T62" fmla="*/ 21 w 35"/>
                <a:gd name="T63" fmla="*/ 0 h 35"/>
                <a:gd name="T64" fmla="*/ 17 w 35"/>
                <a:gd name="T6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 h="35" fill="norm" stroke="1" extrusionOk="0">
                  <a:moveTo>
                    <a:pt x="17" y="0"/>
                  </a:moveTo>
                  <a:lnTo>
                    <a:pt x="15" y="0"/>
                  </a:lnTo>
                  <a:lnTo>
                    <a:pt x="11" y="2"/>
                  </a:lnTo>
                  <a:lnTo>
                    <a:pt x="7" y="3"/>
                  </a:lnTo>
                  <a:lnTo>
                    <a:pt x="5" y="5"/>
                  </a:lnTo>
                  <a:lnTo>
                    <a:pt x="3" y="8"/>
                  </a:lnTo>
                  <a:lnTo>
                    <a:pt x="1" y="10"/>
                  </a:lnTo>
                  <a:lnTo>
                    <a:pt x="1" y="14"/>
                  </a:lnTo>
                  <a:lnTo>
                    <a:pt x="0" y="17"/>
                  </a:lnTo>
                  <a:lnTo>
                    <a:pt x="1" y="21"/>
                  </a:lnTo>
                  <a:lnTo>
                    <a:pt x="1" y="24"/>
                  </a:lnTo>
                  <a:lnTo>
                    <a:pt x="3" y="27"/>
                  </a:lnTo>
                  <a:lnTo>
                    <a:pt x="5" y="30"/>
                  </a:lnTo>
                  <a:lnTo>
                    <a:pt x="7" y="32"/>
                  </a:lnTo>
                  <a:lnTo>
                    <a:pt x="11" y="33"/>
                  </a:lnTo>
                  <a:lnTo>
                    <a:pt x="15" y="35"/>
                  </a:lnTo>
                  <a:lnTo>
                    <a:pt x="17" y="35"/>
                  </a:lnTo>
                  <a:lnTo>
                    <a:pt x="21" y="35"/>
                  </a:lnTo>
                  <a:lnTo>
                    <a:pt x="24" y="33"/>
                  </a:lnTo>
                  <a:lnTo>
                    <a:pt x="27" y="32"/>
                  </a:lnTo>
                  <a:lnTo>
                    <a:pt x="29" y="30"/>
                  </a:lnTo>
                  <a:lnTo>
                    <a:pt x="32" y="27"/>
                  </a:lnTo>
                  <a:lnTo>
                    <a:pt x="33" y="24"/>
                  </a:lnTo>
                  <a:lnTo>
                    <a:pt x="34" y="21"/>
                  </a:lnTo>
                  <a:lnTo>
                    <a:pt x="35" y="17"/>
                  </a:lnTo>
                  <a:lnTo>
                    <a:pt x="34" y="14"/>
                  </a:lnTo>
                  <a:lnTo>
                    <a:pt x="33" y="10"/>
                  </a:lnTo>
                  <a:lnTo>
                    <a:pt x="32" y="8"/>
                  </a:lnTo>
                  <a:lnTo>
                    <a:pt x="29" y="5"/>
                  </a:lnTo>
                  <a:lnTo>
                    <a:pt x="27" y="3"/>
                  </a:lnTo>
                  <a:lnTo>
                    <a:pt x="24" y="2"/>
                  </a:lnTo>
                  <a:lnTo>
                    <a:pt x="21" y="0"/>
                  </a:lnTo>
                  <a:lnTo>
                    <a:pt x="17" y="0"/>
                  </a:lnTo>
                </a:path>
              </a:pathLst>
            </a:custGeom>
            <a:noFill/>
            <a:ln w="15875">
              <a:solidFill>
                <a:srgbClr val="000000"/>
              </a:solidFill>
              <a:prstDash val="solid"/>
              <a:round/>
              <a:headEnd/>
              <a:tailEnd/>
            </a:ln>
          </p:spPr>
          <p:txBody>
            <a:bodyPr/>
            <a:lstStyle/>
            <a:p>
              <a:pPr>
                <a:defRPr/>
              </a:pPr>
              <a:endParaRPr lang="zh-CN"/>
            </a:p>
          </p:txBody>
        </p:sp>
        <p:sp>
          <p:nvSpPr>
            <p:cNvPr id="442396" name="Freeform 28"/>
            <p:cNvSpPr/>
            <p:nvPr/>
          </p:nvSpPr>
          <p:spPr bwMode="auto">
            <a:xfrm>
              <a:off x="4432" y="3770"/>
              <a:ext cx="34" cy="31"/>
            </a:xfrm>
            <a:custGeom>
              <a:avLst/>
              <a:gdLst>
                <a:gd name="T0" fmla="*/ 18 w 36"/>
                <a:gd name="T1" fmla="*/ 0 h 34"/>
                <a:gd name="T2" fmla="*/ 15 w 36"/>
                <a:gd name="T3" fmla="*/ 0 h 34"/>
                <a:gd name="T4" fmla="*/ 11 w 36"/>
                <a:gd name="T5" fmla="*/ 1 h 34"/>
                <a:gd name="T6" fmla="*/ 9 w 36"/>
                <a:gd name="T7" fmla="*/ 2 h 34"/>
                <a:gd name="T8" fmla="*/ 6 w 36"/>
                <a:gd name="T9" fmla="*/ 4 h 34"/>
                <a:gd name="T10" fmla="*/ 4 w 36"/>
                <a:gd name="T11" fmla="*/ 7 h 34"/>
                <a:gd name="T12" fmla="*/ 3 w 36"/>
                <a:gd name="T13" fmla="*/ 11 h 34"/>
                <a:gd name="T14" fmla="*/ 1 w 36"/>
                <a:gd name="T15" fmla="*/ 13 h 34"/>
                <a:gd name="T16" fmla="*/ 0 w 36"/>
                <a:gd name="T17" fmla="*/ 17 h 34"/>
                <a:gd name="T18" fmla="*/ 1 w 36"/>
                <a:gd name="T19" fmla="*/ 20 h 34"/>
                <a:gd name="T20" fmla="*/ 3 w 36"/>
                <a:gd name="T21" fmla="*/ 24 h 34"/>
                <a:gd name="T22" fmla="*/ 4 w 36"/>
                <a:gd name="T23" fmla="*/ 26 h 34"/>
                <a:gd name="T24" fmla="*/ 6 w 36"/>
                <a:gd name="T25" fmla="*/ 29 h 34"/>
                <a:gd name="T26" fmla="*/ 9 w 36"/>
                <a:gd name="T27" fmla="*/ 31 h 34"/>
                <a:gd name="T28" fmla="*/ 11 w 36"/>
                <a:gd name="T29" fmla="*/ 33 h 34"/>
                <a:gd name="T30" fmla="*/ 15 w 36"/>
                <a:gd name="T31" fmla="*/ 34 h 34"/>
                <a:gd name="T32" fmla="*/ 18 w 36"/>
                <a:gd name="T33" fmla="*/ 34 h 34"/>
                <a:gd name="T34" fmla="*/ 21 w 36"/>
                <a:gd name="T35" fmla="*/ 34 h 34"/>
                <a:gd name="T36" fmla="*/ 25 w 36"/>
                <a:gd name="T37" fmla="*/ 33 h 34"/>
                <a:gd name="T38" fmla="*/ 27 w 36"/>
                <a:gd name="T39" fmla="*/ 31 h 34"/>
                <a:gd name="T40" fmla="*/ 31 w 36"/>
                <a:gd name="T41" fmla="*/ 29 h 34"/>
                <a:gd name="T42" fmla="*/ 32 w 36"/>
                <a:gd name="T43" fmla="*/ 26 h 34"/>
                <a:gd name="T44" fmla="*/ 34 w 36"/>
                <a:gd name="T45" fmla="*/ 24 h 34"/>
                <a:gd name="T46" fmla="*/ 34 w 36"/>
                <a:gd name="T47" fmla="*/ 20 h 34"/>
                <a:gd name="T48" fmla="*/ 36 w 36"/>
                <a:gd name="T49" fmla="*/ 17 h 34"/>
                <a:gd name="T50" fmla="*/ 34 w 36"/>
                <a:gd name="T51" fmla="*/ 13 h 34"/>
                <a:gd name="T52" fmla="*/ 34 w 36"/>
                <a:gd name="T53" fmla="*/ 11 h 34"/>
                <a:gd name="T54" fmla="*/ 32 w 36"/>
                <a:gd name="T55" fmla="*/ 7 h 34"/>
                <a:gd name="T56" fmla="*/ 31 w 36"/>
                <a:gd name="T57" fmla="*/ 4 h 34"/>
                <a:gd name="T58" fmla="*/ 27 w 36"/>
                <a:gd name="T59" fmla="*/ 2 h 34"/>
                <a:gd name="T60" fmla="*/ 25 w 36"/>
                <a:gd name="T61" fmla="*/ 1 h 34"/>
                <a:gd name="T62" fmla="*/ 21 w 36"/>
                <a:gd name="T63" fmla="*/ 0 h 34"/>
                <a:gd name="T64" fmla="*/ 18 w 36"/>
                <a:gd name="T65"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 h="34" fill="norm" stroke="1" extrusionOk="0">
                  <a:moveTo>
                    <a:pt x="18" y="0"/>
                  </a:moveTo>
                  <a:lnTo>
                    <a:pt x="15" y="0"/>
                  </a:lnTo>
                  <a:lnTo>
                    <a:pt x="11" y="1"/>
                  </a:lnTo>
                  <a:lnTo>
                    <a:pt x="9" y="2"/>
                  </a:lnTo>
                  <a:lnTo>
                    <a:pt x="6" y="4"/>
                  </a:lnTo>
                  <a:lnTo>
                    <a:pt x="4" y="7"/>
                  </a:lnTo>
                  <a:lnTo>
                    <a:pt x="3" y="11"/>
                  </a:lnTo>
                  <a:lnTo>
                    <a:pt x="1" y="13"/>
                  </a:lnTo>
                  <a:lnTo>
                    <a:pt x="0" y="17"/>
                  </a:lnTo>
                  <a:lnTo>
                    <a:pt x="1" y="20"/>
                  </a:lnTo>
                  <a:lnTo>
                    <a:pt x="3" y="24"/>
                  </a:lnTo>
                  <a:lnTo>
                    <a:pt x="4" y="26"/>
                  </a:lnTo>
                  <a:lnTo>
                    <a:pt x="6" y="29"/>
                  </a:lnTo>
                  <a:lnTo>
                    <a:pt x="9" y="31"/>
                  </a:lnTo>
                  <a:lnTo>
                    <a:pt x="11" y="33"/>
                  </a:lnTo>
                  <a:lnTo>
                    <a:pt x="15" y="34"/>
                  </a:lnTo>
                  <a:lnTo>
                    <a:pt x="18" y="34"/>
                  </a:lnTo>
                  <a:lnTo>
                    <a:pt x="21" y="34"/>
                  </a:lnTo>
                  <a:lnTo>
                    <a:pt x="25" y="33"/>
                  </a:lnTo>
                  <a:lnTo>
                    <a:pt x="27" y="31"/>
                  </a:lnTo>
                  <a:lnTo>
                    <a:pt x="31" y="29"/>
                  </a:lnTo>
                  <a:lnTo>
                    <a:pt x="32" y="26"/>
                  </a:lnTo>
                  <a:lnTo>
                    <a:pt x="34" y="24"/>
                  </a:lnTo>
                  <a:lnTo>
                    <a:pt x="34" y="20"/>
                  </a:lnTo>
                  <a:lnTo>
                    <a:pt x="36" y="17"/>
                  </a:lnTo>
                  <a:lnTo>
                    <a:pt x="34" y="13"/>
                  </a:lnTo>
                  <a:lnTo>
                    <a:pt x="34" y="11"/>
                  </a:lnTo>
                  <a:lnTo>
                    <a:pt x="32" y="7"/>
                  </a:lnTo>
                  <a:lnTo>
                    <a:pt x="31" y="4"/>
                  </a:lnTo>
                  <a:lnTo>
                    <a:pt x="27" y="2"/>
                  </a:lnTo>
                  <a:lnTo>
                    <a:pt x="25" y="1"/>
                  </a:lnTo>
                  <a:lnTo>
                    <a:pt x="21" y="0"/>
                  </a:lnTo>
                  <a:lnTo>
                    <a:pt x="18" y="0"/>
                  </a:lnTo>
                  <a:close/>
                </a:path>
              </a:pathLst>
            </a:custGeom>
            <a:solidFill>
              <a:srgbClr val="000000"/>
            </a:solidFill>
            <a:ln>
              <a:noFill/>
            </a:ln>
          </p:spPr>
          <p:txBody>
            <a:bodyPr/>
            <a:lstStyle/>
            <a:p>
              <a:pPr>
                <a:defRPr/>
              </a:pPr>
              <a:endParaRPr lang="zh-CN"/>
            </a:p>
          </p:txBody>
        </p:sp>
        <p:sp>
          <p:nvSpPr>
            <p:cNvPr id="442397" name="Freeform 29"/>
            <p:cNvSpPr/>
            <p:nvPr/>
          </p:nvSpPr>
          <p:spPr bwMode="auto">
            <a:xfrm>
              <a:off x="4432" y="3770"/>
              <a:ext cx="34" cy="31"/>
            </a:xfrm>
            <a:custGeom>
              <a:avLst/>
              <a:gdLst>
                <a:gd name="T0" fmla="*/ 18 w 36"/>
                <a:gd name="T1" fmla="*/ 0 h 34"/>
                <a:gd name="T2" fmla="*/ 15 w 36"/>
                <a:gd name="T3" fmla="*/ 0 h 34"/>
                <a:gd name="T4" fmla="*/ 11 w 36"/>
                <a:gd name="T5" fmla="*/ 1 h 34"/>
                <a:gd name="T6" fmla="*/ 9 w 36"/>
                <a:gd name="T7" fmla="*/ 2 h 34"/>
                <a:gd name="T8" fmla="*/ 6 w 36"/>
                <a:gd name="T9" fmla="*/ 4 h 34"/>
                <a:gd name="T10" fmla="*/ 4 w 36"/>
                <a:gd name="T11" fmla="*/ 7 h 34"/>
                <a:gd name="T12" fmla="*/ 3 w 36"/>
                <a:gd name="T13" fmla="*/ 11 h 34"/>
                <a:gd name="T14" fmla="*/ 1 w 36"/>
                <a:gd name="T15" fmla="*/ 13 h 34"/>
                <a:gd name="T16" fmla="*/ 0 w 36"/>
                <a:gd name="T17" fmla="*/ 17 h 34"/>
                <a:gd name="T18" fmla="*/ 1 w 36"/>
                <a:gd name="T19" fmla="*/ 20 h 34"/>
                <a:gd name="T20" fmla="*/ 3 w 36"/>
                <a:gd name="T21" fmla="*/ 24 h 34"/>
                <a:gd name="T22" fmla="*/ 4 w 36"/>
                <a:gd name="T23" fmla="*/ 26 h 34"/>
                <a:gd name="T24" fmla="*/ 6 w 36"/>
                <a:gd name="T25" fmla="*/ 29 h 34"/>
                <a:gd name="T26" fmla="*/ 9 w 36"/>
                <a:gd name="T27" fmla="*/ 31 h 34"/>
                <a:gd name="T28" fmla="*/ 11 w 36"/>
                <a:gd name="T29" fmla="*/ 33 h 34"/>
                <a:gd name="T30" fmla="*/ 15 w 36"/>
                <a:gd name="T31" fmla="*/ 34 h 34"/>
                <a:gd name="T32" fmla="*/ 18 w 36"/>
                <a:gd name="T33" fmla="*/ 34 h 34"/>
                <a:gd name="T34" fmla="*/ 21 w 36"/>
                <a:gd name="T35" fmla="*/ 34 h 34"/>
                <a:gd name="T36" fmla="*/ 25 w 36"/>
                <a:gd name="T37" fmla="*/ 33 h 34"/>
                <a:gd name="T38" fmla="*/ 27 w 36"/>
                <a:gd name="T39" fmla="*/ 31 h 34"/>
                <a:gd name="T40" fmla="*/ 31 w 36"/>
                <a:gd name="T41" fmla="*/ 29 h 34"/>
                <a:gd name="T42" fmla="*/ 32 w 36"/>
                <a:gd name="T43" fmla="*/ 26 h 34"/>
                <a:gd name="T44" fmla="*/ 34 w 36"/>
                <a:gd name="T45" fmla="*/ 24 h 34"/>
                <a:gd name="T46" fmla="*/ 34 w 36"/>
                <a:gd name="T47" fmla="*/ 20 h 34"/>
                <a:gd name="T48" fmla="*/ 36 w 36"/>
                <a:gd name="T49" fmla="*/ 17 h 34"/>
                <a:gd name="T50" fmla="*/ 34 w 36"/>
                <a:gd name="T51" fmla="*/ 13 h 34"/>
                <a:gd name="T52" fmla="*/ 34 w 36"/>
                <a:gd name="T53" fmla="*/ 11 h 34"/>
                <a:gd name="T54" fmla="*/ 32 w 36"/>
                <a:gd name="T55" fmla="*/ 7 h 34"/>
                <a:gd name="T56" fmla="*/ 31 w 36"/>
                <a:gd name="T57" fmla="*/ 4 h 34"/>
                <a:gd name="T58" fmla="*/ 27 w 36"/>
                <a:gd name="T59" fmla="*/ 2 h 34"/>
                <a:gd name="T60" fmla="*/ 25 w 36"/>
                <a:gd name="T61" fmla="*/ 1 h 34"/>
                <a:gd name="T62" fmla="*/ 21 w 36"/>
                <a:gd name="T63" fmla="*/ 0 h 34"/>
                <a:gd name="T64" fmla="*/ 18 w 36"/>
                <a:gd name="T65"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 h="34" fill="norm" stroke="1" extrusionOk="0">
                  <a:moveTo>
                    <a:pt x="18" y="0"/>
                  </a:moveTo>
                  <a:lnTo>
                    <a:pt x="15" y="0"/>
                  </a:lnTo>
                  <a:lnTo>
                    <a:pt x="11" y="1"/>
                  </a:lnTo>
                  <a:lnTo>
                    <a:pt x="9" y="2"/>
                  </a:lnTo>
                  <a:lnTo>
                    <a:pt x="6" y="4"/>
                  </a:lnTo>
                  <a:lnTo>
                    <a:pt x="4" y="7"/>
                  </a:lnTo>
                  <a:lnTo>
                    <a:pt x="3" y="11"/>
                  </a:lnTo>
                  <a:lnTo>
                    <a:pt x="1" y="13"/>
                  </a:lnTo>
                  <a:lnTo>
                    <a:pt x="0" y="17"/>
                  </a:lnTo>
                  <a:lnTo>
                    <a:pt x="1" y="20"/>
                  </a:lnTo>
                  <a:lnTo>
                    <a:pt x="3" y="24"/>
                  </a:lnTo>
                  <a:lnTo>
                    <a:pt x="4" y="26"/>
                  </a:lnTo>
                  <a:lnTo>
                    <a:pt x="6" y="29"/>
                  </a:lnTo>
                  <a:lnTo>
                    <a:pt x="9" y="31"/>
                  </a:lnTo>
                  <a:lnTo>
                    <a:pt x="11" y="33"/>
                  </a:lnTo>
                  <a:lnTo>
                    <a:pt x="15" y="34"/>
                  </a:lnTo>
                  <a:lnTo>
                    <a:pt x="18" y="34"/>
                  </a:lnTo>
                  <a:lnTo>
                    <a:pt x="21" y="34"/>
                  </a:lnTo>
                  <a:lnTo>
                    <a:pt x="25" y="33"/>
                  </a:lnTo>
                  <a:lnTo>
                    <a:pt x="27" y="31"/>
                  </a:lnTo>
                  <a:lnTo>
                    <a:pt x="31" y="29"/>
                  </a:lnTo>
                  <a:lnTo>
                    <a:pt x="32" y="26"/>
                  </a:lnTo>
                  <a:lnTo>
                    <a:pt x="34" y="24"/>
                  </a:lnTo>
                  <a:lnTo>
                    <a:pt x="34" y="20"/>
                  </a:lnTo>
                  <a:lnTo>
                    <a:pt x="36" y="17"/>
                  </a:lnTo>
                  <a:lnTo>
                    <a:pt x="34" y="13"/>
                  </a:lnTo>
                  <a:lnTo>
                    <a:pt x="34" y="11"/>
                  </a:lnTo>
                  <a:lnTo>
                    <a:pt x="32" y="7"/>
                  </a:lnTo>
                  <a:lnTo>
                    <a:pt x="31" y="4"/>
                  </a:lnTo>
                  <a:lnTo>
                    <a:pt x="27" y="2"/>
                  </a:lnTo>
                  <a:lnTo>
                    <a:pt x="25" y="1"/>
                  </a:lnTo>
                  <a:lnTo>
                    <a:pt x="21" y="0"/>
                  </a:lnTo>
                  <a:lnTo>
                    <a:pt x="18" y="0"/>
                  </a:lnTo>
                </a:path>
              </a:pathLst>
            </a:custGeom>
            <a:noFill/>
            <a:ln w="15875">
              <a:solidFill>
                <a:srgbClr val="000000"/>
              </a:solidFill>
              <a:prstDash val="solid"/>
              <a:round/>
              <a:headEnd/>
              <a:tailEnd/>
            </a:ln>
          </p:spPr>
          <p:txBody>
            <a:bodyPr/>
            <a:lstStyle/>
            <a:p>
              <a:pPr>
                <a:defRPr/>
              </a:pPr>
              <a:endParaRPr lang="zh-CN"/>
            </a:p>
          </p:txBody>
        </p:sp>
        <p:sp>
          <p:nvSpPr>
            <p:cNvPr id="442398" name="Rectangle 30"/>
            <p:cNvSpPr>
              <a:spLocks noChangeArrowheads="1"/>
            </p:cNvSpPr>
            <p:nvPr/>
          </p:nvSpPr>
          <p:spPr bwMode="auto">
            <a:xfrm>
              <a:off x="3281" y="3374"/>
              <a:ext cx="69" cy="115"/>
            </a:xfrm>
            <a:prstGeom prst="rect">
              <a:avLst/>
            </a:prstGeom>
            <a:noFill/>
            <a:ln>
              <a:noFill/>
            </a:ln>
          </p:spPr>
          <p:txBody>
            <a:bodyPr wrap="none" lIns="0" tIns="0" rIns="0" bIns="0">
              <a:spAutoFit/>
            </a:bodyPr>
            <a:lstStyle/>
            <a:p>
              <a:pPr algn="l">
                <a:defRPr/>
              </a:pPr>
              <a:r>
                <a:rPr lang="en-US" sz="1200" b="0" i="1">
                  <a:solidFill>
                    <a:srgbClr val="000066"/>
                  </a:solidFill>
                  <a:latin typeface="Times New Roman"/>
                  <a:ea typeface="楷体_GB2312"/>
                </a:rPr>
                <a:t>D</a:t>
              </a:r>
              <a:endParaRPr lang="en-US" sz="1800" b="0">
                <a:solidFill>
                  <a:srgbClr val="000066"/>
                </a:solidFill>
                <a:latin typeface="Times New Roman"/>
                <a:ea typeface="楷体_GB2312"/>
              </a:endParaRPr>
            </a:p>
          </p:txBody>
        </p:sp>
        <p:sp>
          <p:nvSpPr>
            <p:cNvPr id="442399" name="Rectangle 31"/>
            <p:cNvSpPr>
              <a:spLocks noChangeArrowheads="1"/>
            </p:cNvSpPr>
            <p:nvPr/>
          </p:nvSpPr>
          <p:spPr bwMode="auto">
            <a:xfrm>
              <a:off x="3343" y="3413"/>
              <a:ext cx="32" cy="77"/>
            </a:xfrm>
            <a:prstGeom prst="rect">
              <a:avLst/>
            </a:prstGeom>
            <a:noFill/>
            <a:ln>
              <a:noFill/>
            </a:ln>
          </p:spPr>
          <p:txBody>
            <a:bodyPr wrap="none" lIns="0" tIns="0" rIns="0" bIns="0">
              <a:spAutoFit/>
            </a:bodyPr>
            <a:lstStyle/>
            <a:p>
              <a:pPr algn="l">
                <a:defRPr/>
              </a:pPr>
              <a:r>
                <a:rPr lang="en-US" sz="800" b="0">
                  <a:solidFill>
                    <a:srgbClr val="000066"/>
                  </a:solidFill>
                  <a:latin typeface="Times New Roman"/>
                  <a:ea typeface="楷体_GB2312"/>
                </a:rPr>
                <a:t>7</a:t>
              </a:r>
              <a:endParaRPr lang="en-US" sz="1800" b="0">
                <a:solidFill>
                  <a:srgbClr val="000066"/>
                </a:solidFill>
                <a:latin typeface="Times New Roman"/>
                <a:ea typeface="楷体_GB2312"/>
              </a:endParaRPr>
            </a:p>
          </p:txBody>
        </p:sp>
        <p:sp>
          <p:nvSpPr>
            <p:cNvPr id="442400" name="Rectangle 32"/>
            <p:cNvSpPr>
              <a:spLocks noChangeArrowheads="1"/>
            </p:cNvSpPr>
            <p:nvPr/>
          </p:nvSpPr>
          <p:spPr bwMode="auto">
            <a:xfrm>
              <a:off x="3374" y="3374"/>
              <a:ext cx="24" cy="115"/>
            </a:xfrm>
            <a:prstGeom prst="rect">
              <a:avLst/>
            </a:prstGeom>
            <a:noFill/>
            <a:ln>
              <a:noFill/>
            </a:ln>
          </p:spPr>
          <p:txBody>
            <a:bodyPr wrap="none" lIns="0" tIns="0" rIns="0" bIns="0">
              <a:spAutoFit/>
            </a:bodyPr>
            <a:lstStyle/>
            <a:p>
              <a:pPr algn="l">
                <a:defRPr/>
              </a:pPr>
              <a:r>
                <a:rPr lang="en-US" sz="1200" b="0">
                  <a:solidFill>
                    <a:srgbClr val="000066"/>
                  </a:solidFill>
                  <a:latin typeface="Times New Roman"/>
                  <a:ea typeface="楷体_GB2312"/>
                </a:rPr>
                <a:t> </a:t>
              </a:r>
              <a:endParaRPr lang="en-US" sz="1800" b="0">
                <a:solidFill>
                  <a:srgbClr val="000066"/>
                </a:solidFill>
                <a:latin typeface="Times New Roman"/>
                <a:ea typeface="楷体_GB2312"/>
              </a:endParaRPr>
            </a:p>
          </p:txBody>
        </p:sp>
        <p:sp>
          <p:nvSpPr>
            <p:cNvPr id="442401" name="Rectangle 33"/>
            <p:cNvSpPr>
              <a:spLocks noChangeArrowheads="1"/>
            </p:cNvSpPr>
            <p:nvPr/>
          </p:nvSpPr>
          <p:spPr bwMode="auto">
            <a:xfrm>
              <a:off x="2971" y="3523"/>
              <a:ext cx="151" cy="141"/>
            </a:xfrm>
            <a:prstGeom prst="rect">
              <a:avLst/>
            </a:prstGeom>
            <a:solidFill>
              <a:srgbClr val="FFFFFF"/>
            </a:solidFill>
            <a:ln>
              <a:noFill/>
            </a:ln>
          </p:spPr>
          <p:txBody>
            <a:bodyPr/>
            <a:lstStyle/>
            <a:p>
              <a:pPr>
                <a:defRPr/>
              </a:pPr>
              <a:endParaRPr lang="zh-CN"/>
            </a:p>
          </p:txBody>
        </p:sp>
        <p:sp>
          <p:nvSpPr>
            <p:cNvPr id="442402" name="Rectangle 34"/>
            <p:cNvSpPr>
              <a:spLocks noChangeArrowheads="1"/>
            </p:cNvSpPr>
            <p:nvPr/>
          </p:nvSpPr>
          <p:spPr bwMode="auto">
            <a:xfrm>
              <a:off x="3024" y="3550"/>
              <a:ext cx="48" cy="115"/>
            </a:xfrm>
            <a:prstGeom prst="rect">
              <a:avLst/>
            </a:prstGeom>
            <a:noFill/>
            <a:ln>
              <a:noFill/>
            </a:ln>
          </p:spPr>
          <p:txBody>
            <a:bodyPr wrap="none" lIns="0" tIns="0" rIns="0" bIns="0">
              <a:spAutoFit/>
            </a:bodyPr>
            <a:lstStyle/>
            <a:p>
              <a:pPr algn="l">
                <a:defRPr/>
              </a:pPr>
              <a:r>
                <a:rPr lang="en-US" sz="1200" b="0">
                  <a:solidFill>
                    <a:srgbClr val="000066"/>
                  </a:solidFill>
                  <a:latin typeface="Times New Roman"/>
                  <a:ea typeface="楷体_GB2312"/>
                </a:rPr>
                <a:t>0</a:t>
              </a:r>
              <a:endParaRPr lang="en-US" sz="1800" b="0">
                <a:solidFill>
                  <a:srgbClr val="000066"/>
                </a:solidFill>
                <a:latin typeface="Times New Roman"/>
                <a:ea typeface="楷体_GB2312"/>
              </a:endParaRPr>
            </a:p>
          </p:txBody>
        </p:sp>
        <p:sp>
          <p:nvSpPr>
            <p:cNvPr id="442403" name="Rectangle 35"/>
            <p:cNvSpPr>
              <a:spLocks noChangeArrowheads="1"/>
            </p:cNvSpPr>
            <p:nvPr/>
          </p:nvSpPr>
          <p:spPr bwMode="auto">
            <a:xfrm>
              <a:off x="3069" y="3550"/>
              <a:ext cx="24" cy="115"/>
            </a:xfrm>
            <a:prstGeom prst="rect">
              <a:avLst/>
            </a:prstGeom>
            <a:noFill/>
            <a:ln>
              <a:noFill/>
            </a:ln>
          </p:spPr>
          <p:txBody>
            <a:bodyPr wrap="none" lIns="0" tIns="0" rIns="0" bIns="0">
              <a:spAutoFit/>
            </a:bodyPr>
            <a:lstStyle/>
            <a:p>
              <a:pPr algn="l">
                <a:defRPr/>
              </a:pPr>
              <a:r>
                <a:rPr lang="en-US" sz="1200" b="0">
                  <a:solidFill>
                    <a:srgbClr val="000066"/>
                  </a:solidFill>
                  <a:latin typeface="Times New Roman"/>
                  <a:ea typeface="楷体_GB2312"/>
                </a:rPr>
                <a:t> </a:t>
              </a:r>
              <a:endParaRPr lang="en-US" sz="1800" b="0">
                <a:solidFill>
                  <a:srgbClr val="000066"/>
                </a:solidFill>
                <a:latin typeface="Times New Roman"/>
                <a:ea typeface="楷体_GB2312"/>
              </a:endParaRPr>
            </a:p>
          </p:txBody>
        </p:sp>
        <p:sp>
          <p:nvSpPr>
            <p:cNvPr id="442404" name="Rectangle 36"/>
            <p:cNvSpPr>
              <a:spLocks noChangeArrowheads="1"/>
            </p:cNvSpPr>
            <p:nvPr/>
          </p:nvSpPr>
          <p:spPr bwMode="auto">
            <a:xfrm>
              <a:off x="2971" y="3689"/>
              <a:ext cx="151" cy="142"/>
            </a:xfrm>
            <a:prstGeom prst="rect">
              <a:avLst/>
            </a:prstGeom>
            <a:solidFill>
              <a:srgbClr val="FFFFFF"/>
            </a:solidFill>
            <a:ln>
              <a:noFill/>
            </a:ln>
          </p:spPr>
          <p:txBody>
            <a:bodyPr/>
            <a:lstStyle/>
            <a:p>
              <a:pPr>
                <a:defRPr/>
              </a:pPr>
              <a:endParaRPr lang="zh-CN"/>
            </a:p>
          </p:txBody>
        </p:sp>
        <p:sp>
          <p:nvSpPr>
            <p:cNvPr id="442405" name="Rectangle 37"/>
            <p:cNvSpPr>
              <a:spLocks noChangeArrowheads="1"/>
            </p:cNvSpPr>
            <p:nvPr/>
          </p:nvSpPr>
          <p:spPr bwMode="auto">
            <a:xfrm>
              <a:off x="3024" y="3717"/>
              <a:ext cx="48" cy="115"/>
            </a:xfrm>
            <a:prstGeom prst="rect">
              <a:avLst/>
            </a:prstGeom>
            <a:noFill/>
            <a:ln>
              <a:noFill/>
            </a:ln>
          </p:spPr>
          <p:txBody>
            <a:bodyPr wrap="none" lIns="0" tIns="0" rIns="0" bIns="0">
              <a:spAutoFit/>
            </a:bodyPr>
            <a:lstStyle/>
            <a:p>
              <a:pPr algn="l">
                <a:defRPr/>
              </a:pPr>
              <a:r>
                <a:rPr lang="en-US" sz="1200">
                  <a:solidFill>
                    <a:srgbClr val="000066"/>
                  </a:solidFill>
                  <a:latin typeface="Times New Roman"/>
                  <a:ea typeface="楷体_GB2312"/>
                </a:rPr>
                <a:t>1</a:t>
              </a:r>
              <a:endParaRPr lang="en-US" sz="1800" b="0">
                <a:solidFill>
                  <a:srgbClr val="000066"/>
                </a:solidFill>
                <a:latin typeface="Times New Roman"/>
                <a:ea typeface="楷体_GB2312"/>
              </a:endParaRPr>
            </a:p>
          </p:txBody>
        </p:sp>
        <p:sp>
          <p:nvSpPr>
            <p:cNvPr id="442406" name="Rectangle 38"/>
            <p:cNvSpPr>
              <a:spLocks noChangeArrowheads="1"/>
            </p:cNvSpPr>
            <p:nvPr/>
          </p:nvSpPr>
          <p:spPr bwMode="auto">
            <a:xfrm>
              <a:off x="3069" y="3717"/>
              <a:ext cx="24" cy="115"/>
            </a:xfrm>
            <a:prstGeom prst="rect">
              <a:avLst/>
            </a:prstGeom>
            <a:noFill/>
            <a:ln>
              <a:noFill/>
            </a:ln>
          </p:spPr>
          <p:txBody>
            <a:bodyPr wrap="none" lIns="0" tIns="0" rIns="0" bIns="0">
              <a:spAutoFit/>
            </a:bodyPr>
            <a:lstStyle/>
            <a:p>
              <a:pPr algn="l">
                <a:defRPr/>
              </a:pPr>
              <a:r>
                <a:rPr lang="en-US" sz="1200">
                  <a:solidFill>
                    <a:srgbClr val="000066"/>
                  </a:solidFill>
                  <a:latin typeface="Times New Roman"/>
                  <a:ea typeface="楷体_GB2312"/>
                </a:rPr>
                <a:t> </a:t>
              </a:r>
              <a:endParaRPr lang="en-US" sz="1800" b="0">
                <a:solidFill>
                  <a:srgbClr val="000066"/>
                </a:solidFill>
                <a:latin typeface="Times New Roman"/>
                <a:ea typeface="楷体_GB2312"/>
              </a:endParaRPr>
            </a:p>
          </p:txBody>
        </p:sp>
        <p:sp>
          <p:nvSpPr>
            <p:cNvPr id="442407" name="Line 39"/>
            <p:cNvSpPr>
              <a:spLocks noChangeShapeType="1"/>
            </p:cNvSpPr>
            <p:nvPr/>
          </p:nvSpPr>
          <p:spPr bwMode="auto">
            <a:xfrm>
              <a:off x="2825" y="2892"/>
              <a:ext cx="327" cy="1"/>
            </a:xfrm>
            <a:prstGeom prst="line">
              <a:avLst/>
            </a:prstGeom>
            <a:noFill/>
            <a:ln w="11113">
              <a:solidFill>
                <a:srgbClr val="000000"/>
              </a:solidFill>
              <a:round/>
              <a:headEnd/>
              <a:tailEnd/>
            </a:ln>
          </p:spPr>
          <p:txBody>
            <a:bodyPr/>
            <a:lstStyle/>
            <a:p>
              <a:pPr>
                <a:defRPr/>
              </a:pPr>
              <a:endParaRPr lang="zh-CN"/>
            </a:p>
          </p:txBody>
        </p:sp>
        <p:sp>
          <p:nvSpPr>
            <p:cNvPr id="442408" name="Line 40"/>
            <p:cNvSpPr>
              <a:spLocks noChangeShapeType="1"/>
            </p:cNvSpPr>
            <p:nvPr/>
          </p:nvSpPr>
          <p:spPr bwMode="auto">
            <a:xfrm>
              <a:off x="2833" y="3206"/>
              <a:ext cx="309" cy="1"/>
            </a:xfrm>
            <a:prstGeom prst="line">
              <a:avLst/>
            </a:prstGeom>
            <a:noFill/>
            <a:ln w="11113">
              <a:solidFill>
                <a:srgbClr val="000000"/>
              </a:solidFill>
              <a:round/>
              <a:headEnd/>
              <a:tailEnd/>
            </a:ln>
          </p:spPr>
          <p:txBody>
            <a:bodyPr/>
            <a:lstStyle/>
            <a:p>
              <a:pPr>
                <a:defRPr/>
              </a:pPr>
              <a:endParaRPr lang="zh-CN"/>
            </a:p>
          </p:txBody>
        </p:sp>
        <p:sp>
          <p:nvSpPr>
            <p:cNvPr id="442409" name="Line 41"/>
            <p:cNvSpPr>
              <a:spLocks noChangeShapeType="1"/>
            </p:cNvSpPr>
            <p:nvPr/>
          </p:nvSpPr>
          <p:spPr bwMode="auto">
            <a:xfrm flipH="1">
              <a:off x="2825" y="2761"/>
              <a:ext cx="176" cy="1"/>
            </a:xfrm>
            <a:prstGeom prst="line">
              <a:avLst/>
            </a:prstGeom>
            <a:noFill/>
            <a:ln w="25400">
              <a:solidFill>
                <a:srgbClr val="000000"/>
              </a:solidFill>
              <a:round/>
              <a:headEnd/>
              <a:tailEnd/>
            </a:ln>
          </p:spPr>
          <p:txBody>
            <a:bodyPr/>
            <a:lstStyle/>
            <a:p>
              <a:pPr>
                <a:defRPr/>
              </a:pPr>
              <a:endParaRPr lang="zh-CN"/>
            </a:p>
          </p:txBody>
        </p:sp>
        <p:sp>
          <p:nvSpPr>
            <p:cNvPr id="442410" name="Line 42"/>
            <p:cNvSpPr>
              <a:spLocks noChangeShapeType="1"/>
            </p:cNvSpPr>
            <p:nvPr/>
          </p:nvSpPr>
          <p:spPr bwMode="auto">
            <a:xfrm flipV="1">
              <a:off x="2911" y="2642"/>
              <a:ext cx="1" cy="115"/>
            </a:xfrm>
            <a:prstGeom prst="line">
              <a:avLst/>
            </a:prstGeom>
            <a:noFill/>
            <a:ln w="11113">
              <a:solidFill>
                <a:srgbClr val="000000"/>
              </a:solidFill>
              <a:round/>
              <a:headEnd/>
              <a:tailEnd/>
            </a:ln>
          </p:spPr>
          <p:txBody>
            <a:bodyPr/>
            <a:lstStyle/>
            <a:p>
              <a:pPr>
                <a:defRPr/>
              </a:pPr>
              <a:endParaRPr lang="zh-CN"/>
            </a:p>
          </p:txBody>
        </p:sp>
        <p:sp>
          <p:nvSpPr>
            <p:cNvPr id="442411" name="Line 43"/>
            <p:cNvSpPr>
              <a:spLocks noChangeShapeType="1"/>
            </p:cNvSpPr>
            <p:nvPr/>
          </p:nvSpPr>
          <p:spPr bwMode="auto">
            <a:xfrm>
              <a:off x="2916" y="2642"/>
              <a:ext cx="228" cy="1"/>
            </a:xfrm>
            <a:prstGeom prst="line">
              <a:avLst/>
            </a:prstGeom>
            <a:noFill/>
            <a:ln w="11113">
              <a:solidFill>
                <a:srgbClr val="000000"/>
              </a:solidFill>
              <a:round/>
              <a:headEnd/>
              <a:tailEnd/>
            </a:ln>
          </p:spPr>
          <p:txBody>
            <a:bodyPr/>
            <a:lstStyle/>
            <a:p>
              <a:pPr>
                <a:defRPr/>
              </a:pPr>
              <a:endParaRPr lang="zh-CN"/>
            </a:p>
          </p:txBody>
        </p:sp>
        <p:sp>
          <p:nvSpPr>
            <p:cNvPr id="442412" name="Rectangle 44"/>
            <p:cNvSpPr>
              <a:spLocks noChangeArrowheads="1"/>
            </p:cNvSpPr>
            <p:nvPr/>
          </p:nvSpPr>
          <p:spPr bwMode="auto">
            <a:xfrm>
              <a:off x="3152" y="2549"/>
              <a:ext cx="1713" cy="810"/>
            </a:xfrm>
            <a:prstGeom prst="rect">
              <a:avLst/>
            </a:prstGeom>
            <a:solidFill>
              <a:srgbClr val="FFFFFF"/>
            </a:solidFill>
            <a:ln>
              <a:noFill/>
            </a:ln>
          </p:spPr>
          <p:txBody>
            <a:bodyPr/>
            <a:lstStyle/>
            <a:p>
              <a:pPr>
                <a:defRPr/>
              </a:pPr>
              <a:endParaRPr lang="zh-CN"/>
            </a:p>
          </p:txBody>
        </p:sp>
        <p:sp>
          <p:nvSpPr>
            <p:cNvPr id="442413" name="Rectangle 45"/>
            <p:cNvSpPr>
              <a:spLocks noChangeArrowheads="1"/>
            </p:cNvSpPr>
            <p:nvPr/>
          </p:nvSpPr>
          <p:spPr bwMode="auto">
            <a:xfrm>
              <a:off x="3152" y="2549"/>
              <a:ext cx="1713" cy="810"/>
            </a:xfrm>
            <a:prstGeom prst="rect">
              <a:avLst/>
            </a:prstGeom>
            <a:noFill/>
            <a:ln w="25400">
              <a:solidFill>
                <a:srgbClr val="000000"/>
              </a:solidFill>
              <a:miter lim="800000"/>
              <a:headEnd/>
              <a:tailEnd/>
            </a:ln>
          </p:spPr>
          <p:txBody>
            <a:bodyPr/>
            <a:lstStyle/>
            <a:p>
              <a:pPr>
                <a:defRPr/>
              </a:pPr>
              <a:endParaRPr lang="zh-CN"/>
            </a:p>
          </p:txBody>
        </p:sp>
        <p:sp>
          <p:nvSpPr>
            <p:cNvPr id="442414" name="Line 46"/>
            <p:cNvSpPr>
              <a:spLocks noChangeShapeType="1"/>
            </p:cNvSpPr>
            <p:nvPr/>
          </p:nvSpPr>
          <p:spPr bwMode="auto">
            <a:xfrm>
              <a:off x="2833" y="3047"/>
              <a:ext cx="309" cy="1"/>
            </a:xfrm>
            <a:prstGeom prst="line">
              <a:avLst/>
            </a:prstGeom>
            <a:noFill/>
            <a:ln w="11113">
              <a:solidFill>
                <a:srgbClr val="000000"/>
              </a:solidFill>
              <a:round/>
              <a:headEnd/>
              <a:tailEnd/>
            </a:ln>
          </p:spPr>
          <p:txBody>
            <a:bodyPr/>
            <a:lstStyle/>
            <a:p>
              <a:pPr>
                <a:defRPr/>
              </a:pPr>
              <a:endParaRPr lang="zh-CN"/>
            </a:p>
          </p:txBody>
        </p:sp>
        <p:sp>
          <p:nvSpPr>
            <p:cNvPr id="442415" name="Freeform 47"/>
            <p:cNvSpPr/>
            <p:nvPr/>
          </p:nvSpPr>
          <p:spPr bwMode="auto">
            <a:xfrm>
              <a:off x="3099" y="2617"/>
              <a:ext cx="51" cy="47"/>
            </a:xfrm>
            <a:custGeom>
              <a:avLst/>
              <a:gdLst>
                <a:gd name="T0" fmla="*/ 26 w 53"/>
                <a:gd name="T1" fmla="*/ 0 h 51"/>
                <a:gd name="T2" fmla="*/ 21 w 53"/>
                <a:gd name="T3" fmla="*/ 0 h 51"/>
                <a:gd name="T4" fmla="*/ 16 w 53"/>
                <a:gd name="T5" fmla="*/ 2 h 51"/>
                <a:gd name="T6" fmla="*/ 11 w 53"/>
                <a:gd name="T7" fmla="*/ 5 h 51"/>
                <a:gd name="T8" fmla="*/ 7 w 53"/>
                <a:gd name="T9" fmla="*/ 7 h 51"/>
                <a:gd name="T10" fmla="*/ 5 w 53"/>
                <a:gd name="T11" fmla="*/ 11 h 51"/>
                <a:gd name="T12" fmla="*/ 2 w 53"/>
                <a:gd name="T13" fmla="*/ 16 h 51"/>
                <a:gd name="T14" fmla="*/ 0 w 53"/>
                <a:gd name="T15" fmla="*/ 21 h 51"/>
                <a:gd name="T16" fmla="*/ 0 w 53"/>
                <a:gd name="T17" fmla="*/ 26 h 51"/>
                <a:gd name="T18" fmla="*/ 0 w 53"/>
                <a:gd name="T19" fmla="*/ 31 h 51"/>
                <a:gd name="T20" fmla="*/ 2 w 53"/>
                <a:gd name="T21" fmla="*/ 35 h 51"/>
                <a:gd name="T22" fmla="*/ 5 w 53"/>
                <a:gd name="T23" fmla="*/ 40 h 51"/>
                <a:gd name="T24" fmla="*/ 7 w 53"/>
                <a:gd name="T25" fmla="*/ 44 h 51"/>
                <a:gd name="T26" fmla="*/ 11 w 53"/>
                <a:gd name="T27" fmla="*/ 48 h 51"/>
                <a:gd name="T28" fmla="*/ 16 w 53"/>
                <a:gd name="T29" fmla="*/ 50 h 51"/>
                <a:gd name="T30" fmla="*/ 21 w 53"/>
                <a:gd name="T31" fmla="*/ 51 h 51"/>
                <a:gd name="T32" fmla="*/ 26 w 53"/>
                <a:gd name="T33" fmla="*/ 51 h 51"/>
                <a:gd name="T34" fmla="*/ 32 w 53"/>
                <a:gd name="T35" fmla="*/ 51 h 51"/>
                <a:gd name="T36" fmla="*/ 37 w 53"/>
                <a:gd name="T37" fmla="*/ 50 h 51"/>
                <a:gd name="T38" fmla="*/ 40 w 53"/>
                <a:gd name="T39" fmla="*/ 48 h 51"/>
                <a:gd name="T40" fmla="*/ 44 w 53"/>
                <a:gd name="T41" fmla="*/ 44 h 51"/>
                <a:gd name="T42" fmla="*/ 48 w 53"/>
                <a:gd name="T43" fmla="*/ 40 h 51"/>
                <a:gd name="T44" fmla="*/ 50 w 53"/>
                <a:gd name="T45" fmla="*/ 35 h 51"/>
                <a:gd name="T46" fmla="*/ 51 w 53"/>
                <a:gd name="T47" fmla="*/ 31 h 51"/>
                <a:gd name="T48" fmla="*/ 53 w 53"/>
                <a:gd name="T49" fmla="*/ 26 h 51"/>
                <a:gd name="T50" fmla="*/ 51 w 53"/>
                <a:gd name="T51" fmla="*/ 21 h 51"/>
                <a:gd name="T52" fmla="*/ 50 w 53"/>
                <a:gd name="T53" fmla="*/ 16 h 51"/>
                <a:gd name="T54" fmla="*/ 48 w 53"/>
                <a:gd name="T55" fmla="*/ 11 h 51"/>
                <a:gd name="T56" fmla="*/ 44 w 53"/>
                <a:gd name="T57" fmla="*/ 7 h 51"/>
                <a:gd name="T58" fmla="*/ 40 w 53"/>
                <a:gd name="T59" fmla="*/ 5 h 51"/>
                <a:gd name="T60" fmla="*/ 37 w 53"/>
                <a:gd name="T61" fmla="*/ 2 h 51"/>
                <a:gd name="T62" fmla="*/ 32 w 53"/>
                <a:gd name="T63" fmla="*/ 0 h 51"/>
                <a:gd name="T64" fmla="*/ 26 w 53"/>
                <a:gd name="T6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3" h="51" fill="norm" stroke="1" extrusionOk="0">
                  <a:moveTo>
                    <a:pt x="26" y="0"/>
                  </a:moveTo>
                  <a:lnTo>
                    <a:pt x="21" y="0"/>
                  </a:lnTo>
                  <a:lnTo>
                    <a:pt x="16" y="2"/>
                  </a:lnTo>
                  <a:lnTo>
                    <a:pt x="11" y="5"/>
                  </a:lnTo>
                  <a:lnTo>
                    <a:pt x="7" y="7"/>
                  </a:lnTo>
                  <a:lnTo>
                    <a:pt x="5" y="11"/>
                  </a:lnTo>
                  <a:lnTo>
                    <a:pt x="2" y="16"/>
                  </a:lnTo>
                  <a:lnTo>
                    <a:pt x="0" y="21"/>
                  </a:lnTo>
                  <a:lnTo>
                    <a:pt x="0" y="26"/>
                  </a:lnTo>
                  <a:lnTo>
                    <a:pt x="0" y="31"/>
                  </a:lnTo>
                  <a:lnTo>
                    <a:pt x="2" y="35"/>
                  </a:lnTo>
                  <a:lnTo>
                    <a:pt x="5" y="40"/>
                  </a:lnTo>
                  <a:lnTo>
                    <a:pt x="7" y="44"/>
                  </a:lnTo>
                  <a:lnTo>
                    <a:pt x="11" y="48"/>
                  </a:lnTo>
                  <a:lnTo>
                    <a:pt x="16" y="50"/>
                  </a:lnTo>
                  <a:lnTo>
                    <a:pt x="21" y="51"/>
                  </a:lnTo>
                  <a:lnTo>
                    <a:pt x="26" y="51"/>
                  </a:lnTo>
                  <a:lnTo>
                    <a:pt x="32" y="51"/>
                  </a:lnTo>
                  <a:lnTo>
                    <a:pt x="37" y="50"/>
                  </a:lnTo>
                  <a:lnTo>
                    <a:pt x="40" y="48"/>
                  </a:lnTo>
                  <a:lnTo>
                    <a:pt x="44" y="44"/>
                  </a:lnTo>
                  <a:lnTo>
                    <a:pt x="48" y="40"/>
                  </a:lnTo>
                  <a:lnTo>
                    <a:pt x="50" y="35"/>
                  </a:lnTo>
                  <a:lnTo>
                    <a:pt x="51" y="31"/>
                  </a:lnTo>
                  <a:lnTo>
                    <a:pt x="53" y="26"/>
                  </a:lnTo>
                  <a:lnTo>
                    <a:pt x="51" y="21"/>
                  </a:lnTo>
                  <a:lnTo>
                    <a:pt x="50" y="16"/>
                  </a:lnTo>
                  <a:lnTo>
                    <a:pt x="48" y="11"/>
                  </a:lnTo>
                  <a:lnTo>
                    <a:pt x="44" y="7"/>
                  </a:lnTo>
                  <a:lnTo>
                    <a:pt x="40" y="5"/>
                  </a:lnTo>
                  <a:lnTo>
                    <a:pt x="37" y="2"/>
                  </a:lnTo>
                  <a:lnTo>
                    <a:pt x="32" y="0"/>
                  </a:lnTo>
                  <a:lnTo>
                    <a:pt x="26" y="0"/>
                  </a:lnTo>
                  <a:close/>
                </a:path>
              </a:pathLst>
            </a:custGeom>
            <a:solidFill>
              <a:srgbClr val="FFFFFF"/>
            </a:solidFill>
            <a:ln>
              <a:noFill/>
            </a:ln>
          </p:spPr>
          <p:txBody>
            <a:bodyPr/>
            <a:lstStyle/>
            <a:p>
              <a:pPr>
                <a:defRPr/>
              </a:pPr>
              <a:endParaRPr lang="zh-CN"/>
            </a:p>
          </p:txBody>
        </p:sp>
        <p:sp>
          <p:nvSpPr>
            <p:cNvPr id="442416" name="Freeform 48"/>
            <p:cNvSpPr/>
            <p:nvPr/>
          </p:nvSpPr>
          <p:spPr bwMode="auto">
            <a:xfrm>
              <a:off x="3099" y="2617"/>
              <a:ext cx="51" cy="47"/>
            </a:xfrm>
            <a:custGeom>
              <a:avLst/>
              <a:gdLst>
                <a:gd name="T0" fmla="*/ 26 w 53"/>
                <a:gd name="T1" fmla="*/ 0 h 51"/>
                <a:gd name="T2" fmla="*/ 21 w 53"/>
                <a:gd name="T3" fmla="*/ 0 h 51"/>
                <a:gd name="T4" fmla="*/ 16 w 53"/>
                <a:gd name="T5" fmla="*/ 2 h 51"/>
                <a:gd name="T6" fmla="*/ 11 w 53"/>
                <a:gd name="T7" fmla="*/ 5 h 51"/>
                <a:gd name="T8" fmla="*/ 7 w 53"/>
                <a:gd name="T9" fmla="*/ 7 h 51"/>
                <a:gd name="T10" fmla="*/ 5 w 53"/>
                <a:gd name="T11" fmla="*/ 11 h 51"/>
                <a:gd name="T12" fmla="*/ 2 w 53"/>
                <a:gd name="T13" fmla="*/ 16 h 51"/>
                <a:gd name="T14" fmla="*/ 0 w 53"/>
                <a:gd name="T15" fmla="*/ 21 h 51"/>
                <a:gd name="T16" fmla="*/ 0 w 53"/>
                <a:gd name="T17" fmla="*/ 26 h 51"/>
                <a:gd name="T18" fmla="*/ 0 w 53"/>
                <a:gd name="T19" fmla="*/ 31 h 51"/>
                <a:gd name="T20" fmla="*/ 2 w 53"/>
                <a:gd name="T21" fmla="*/ 35 h 51"/>
                <a:gd name="T22" fmla="*/ 5 w 53"/>
                <a:gd name="T23" fmla="*/ 40 h 51"/>
                <a:gd name="T24" fmla="*/ 7 w 53"/>
                <a:gd name="T25" fmla="*/ 44 h 51"/>
                <a:gd name="T26" fmla="*/ 11 w 53"/>
                <a:gd name="T27" fmla="*/ 48 h 51"/>
                <a:gd name="T28" fmla="*/ 16 w 53"/>
                <a:gd name="T29" fmla="*/ 50 h 51"/>
                <a:gd name="T30" fmla="*/ 21 w 53"/>
                <a:gd name="T31" fmla="*/ 51 h 51"/>
                <a:gd name="T32" fmla="*/ 26 w 53"/>
                <a:gd name="T33" fmla="*/ 51 h 51"/>
                <a:gd name="T34" fmla="*/ 32 w 53"/>
                <a:gd name="T35" fmla="*/ 51 h 51"/>
                <a:gd name="T36" fmla="*/ 37 w 53"/>
                <a:gd name="T37" fmla="*/ 50 h 51"/>
                <a:gd name="T38" fmla="*/ 40 w 53"/>
                <a:gd name="T39" fmla="*/ 48 h 51"/>
                <a:gd name="T40" fmla="*/ 44 w 53"/>
                <a:gd name="T41" fmla="*/ 44 h 51"/>
                <a:gd name="T42" fmla="*/ 48 w 53"/>
                <a:gd name="T43" fmla="*/ 40 h 51"/>
                <a:gd name="T44" fmla="*/ 50 w 53"/>
                <a:gd name="T45" fmla="*/ 35 h 51"/>
                <a:gd name="T46" fmla="*/ 51 w 53"/>
                <a:gd name="T47" fmla="*/ 31 h 51"/>
                <a:gd name="T48" fmla="*/ 53 w 53"/>
                <a:gd name="T49" fmla="*/ 26 h 51"/>
                <a:gd name="T50" fmla="*/ 51 w 53"/>
                <a:gd name="T51" fmla="*/ 21 h 51"/>
                <a:gd name="T52" fmla="*/ 50 w 53"/>
                <a:gd name="T53" fmla="*/ 16 h 51"/>
                <a:gd name="T54" fmla="*/ 48 w 53"/>
                <a:gd name="T55" fmla="*/ 11 h 51"/>
                <a:gd name="T56" fmla="*/ 44 w 53"/>
                <a:gd name="T57" fmla="*/ 7 h 51"/>
                <a:gd name="T58" fmla="*/ 40 w 53"/>
                <a:gd name="T59" fmla="*/ 5 h 51"/>
                <a:gd name="T60" fmla="*/ 37 w 53"/>
                <a:gd name="T61" fmla="*/ 2 h 51"/>
                <a:gd name="T62" fmla="*/ 32 w 53"/>
                <a:gd name="T63" fmla="*/ 0 h 51"/>
                <a:gd name="T64" fmla="*/ 26 w 53"/>
                <a:gd name="T6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3" h="51" fill="norm" stroke="1" extrusionOk="0">
                  <a:moveTo>
                    <a:pt x="26" y="0"/>
                  </a:moveTo>
                  <a:lnTo>
                    <a:pt x="21" y="0"/>
                  </a:lnTo>
                  <a:lnTo>
                    <a:pt x="16" y="2"/>
                  </a:lnTo>
                  <a:lnTo>
                    <a:pt x="11" y="5"/>
                  </a:lnTo>
                  <a:lnTo>
                    <a:pt x="7" y="7"/>
                  </a:lnTo>
                  <a:lnTo>
                    <a:pt x="5" y="11"/>
                  </a:lnTo>
                  <a:lnTo>
                    <a:pt x="2" y="16"/>
                  </a:lnTo>
                  <a:lnTo>
                    <a:pt x="0" y="21"/>
                  </a:lnTo>
                  <a:lnTo>
                    <a:pt x="0" y="26"/>
                  </a:lnTo>
                  <a:lnTo>
                    <a:pt x="0" y="31"/>
                  </a:lnTo>
                  <a:lnTo>
                    <a:pt x="2" y="35"/>
                  </a:lnTo>
                  <a:lnTo>
                    <a:pt x="5" y="40"/>
                  </a:lnTo>
                  <a:lnTo>
                    <a:pt x="7" y="44"/>
                  </a:lnTo>
                  <a:lnTo>
                    <a:pt x="11" y="48"/>
                  </a:lnTo>
                  <a:lnTo>
                    <a:pt x="16" y="50"/>
                  </a:lnTo>
                  <a:lnTo>
                    <a:pt x="21" y="51"/>
                  </a:lnTo>
                  <a:lnTo>
                    <a:pt x="26" y="51"/>
                  </a:lnTo>
                  <a:lnTo>
                    <a:pt x="32" y="51"/>
                  </a:lnTo>
                  <a:lnTo>
                    <a:pt x="37" y="50"/>
                  </a:lnTo>
                  <a:lnTo>
                    <a:pt x="40" y="48"/>
                  </a:lnTo>
                  <a:lnTo>
                    <a:pt x="44" y="44"/>
                  </a:lnTo>
                  <a:lnTo>
                    <a:pt x="48" y="40"/>
                  </a:lnTo>
                  <a:lnTo>
                    <a:pt x="50" y="35"/>
                  </a:lnTo>
                  <a:lnTo>
                    <a:pt x="51" y="31"/>
                  </a:lnTo>
                  <a:lnTo>
                    <a:pt x="53" y="26"/>
                  </a:lnTo>
                  <a:lnTo>
                    <a:pt x="51" y="21"/>
                  </a:lnTo>
                  <a:lnTo>
                    <a:pt x="50" y="16"/>
                  </a:lnTo>
                  <a:lnTo>
                    <a:pt x="48" y="11"/>
                  </a:lnTo>
                  <a:lnTo>
                    <a:pt x="44" y="7"/>
                  </a:lnTo>
                  <a:lnTo>
                    <a:pt x="40" y="5"/>
                  </a:lnTo>
                  <a:lnTo>
                    <a:pt x="37" y="2"/>
                  </a:lnTo>
                  <a:lnTo>
                    <a:pt x="32" y="0"/>
                  </a:lnTo>
                  <a:lnTo>
                    <a:pt x="26" y="0"/>
                  </a:lnTo>
                </a:path>
              </a:pathLst>
            </a:custGeom>
            <a:noFill/>
            <a:ln w="15875">
              <a:solidFill>
                <a:srgbClr val="000000"/>
              </a:solidFill>
              <a:prstDash val="solid"/>
              <a:round/>
              <a:headEnd/>
              <a:tailEnd/>
            </a:ln>
          </p:spPr>
          <p:txBody>
            <a:bodyPr/>
            <a:lstStyle/>
            <a:p>
              <a:pPr>
                <a:defRPr/>
              </a:pPr>
              <a:endParaRPr lang="zh-CN"/>
            </a:p>
          </p:txBody>
        </p:sp>
        <p:sp>
          <p:nvSpPr>
            <p:cNvPr id="442417" name="Rectangle 49"/>
            <p:cNvSpPr>
              <a:spLocks noChangeArrowheads="1"/>
            </p:cNvSpPr>
            <p:nvPr/>
          </p:nvSpPr>
          <p:spPr bwMode="auto">
            <a:xfrm>
              <a:off x="3621" y="2846"/>
              <a:ext cx="806" cy="141"/>
            </a:xfrm>
            <a:prstGeom prst="rect">
              <a:avLst/>
            </a:prstGeom>
            <a:solidFill>
              <a:srgbClr val="FFFFFF"/>
            </a:solidFill>
            <a:ln>
              <a:noFill/>
            </a:ln>
          </p:spPr>
          <p:txBody>
            <a:bodyPr/>
            <a:lstStyle/>
            <a:p>
              <a:pPr>
                <a:defRPr/>
              </a:pPr>
              <a:endParaRPr lang="zh-CN"/>
            </a:p>
          </p:txBody>
        </p:sp>
        <p:sp>
          <p:nvSpPr>
            <p:cNvPr id="442418" name="Rectangle 50"/>
            <p:cNvSpPr>
              <a:spLocks noChangeArrowheads="1"/>
            </p:cNvSpPr>
            <p:nvPr/>
          </p:nvSpPr>
          <p:spPr bwMode="auto">
            <a:xfrm>
              <a:off x="3859" y="2873"/>
              <a:ext cx="357" cy="115"/>
            </a:xfrm>
            <a:prstGeom prst="rect">
              <a:avLst/>
            </a:prstGeom>
            <a:noFill/>
            <a:ln>
              <a:noFill/>
            </a:ln>
          </p:spPr>
          <p:txBody>
            <a:bodyPr wrap="none" lIns="0" tIns="0" rIns="0" bIns="0">
              <a:spAutoFit/>
            </a:bodyPr>
            <a:lstStyle/>
            <a:p>
              <a:pPr algn="l">
                <a:defRPr/>
              </a:pPr>
              <a:r>
                <a:rPr lang="en-US" sz="1200">
                  <a:solidFill>
                    <a:srgbClr val="000066"/>
                  </a:solidFill>
                  <a:latin typeface="Times New Roman"/>
                  <a:ea typeface="楷体_GB2312"/>
                </a:rPr>
                <a:t>74LS151</a:t>
              </a:r>
              <a:endParaRPr lang="en-US" sz="1800" b="0">
                <a:solidFill>
                  <a:srgbClr val="000066"/>
                </a:solidFill>
                <a:latin typeface="Times New Roman"/>
                <a:ea typeface="楷体_GB2312"/>
              </a:endParaRPr>
            </a:p>
          </p:txBody>
        </p:sp>
        <p:sp>
          <p:nvSpPr>
            <p:cNvPr id="442419" name="Rectangle 51"/>
            <p:cNvSpPr>
              <a:spLocks noChangeArrowheads="1"/>
            </p:cNvSpPr>
            <p:nvPr/>
          </p:nvSpPr>
          <p:spPr bwMode="auto">
            <a:xfrm>
              <a:off x="4189" y="2873"/>
              <a:ext cx="24" cy="115"/>
            </a:xfrm>
            <a:prstGeom prst="rect">
              <a:avLst/>
            </a:prstGeom>
            <a:noFill/>
            <a:ln>
              <a:noFill/>
            </a:ln>
          </p:spPr>
          <p:txBody>
            <a:bodyPr wrap="none" lIns="0" tIns="0" rIns="0" bIns="0">
              <a:spAutoFit/>
            </a:bodyPr>
            <a:lstStyle/>
            <a:p>
              <a:pPr algn="l">
                <a:defRPr/>
              </a:pPr>
              <a:r>
                <a:rPr lang="en-US" sz="1200">
                  <a:solidFill>
                    <a:srgbClr val="000066"/>
                  </a:solidFill>
                  <a:latin typeface="Times New Roman"/>
                  <a:ea typeface="楷体_GB2312"/>
                </a:rPr>
                <a:t> </a:t>
              </a:r>
              <a:endParaRPr lang="en-US" sz="1800" b="0">
                <a:solidFill>
                  <a:srgbClr val="000066"/>
                </a:solidFill>
                <a:latin typeface="Times New Roman"/>
                <a:ea typeface="楷体_GB2312"/>
              </a:endParaRPr>
            </a:p>
          </p:txBody>
        </p:sp>
        <p:sp>
          <p:nvSpPr>
            <p:cNvPr id="442420" name="Rectangle 52"/>
            <p:cNvSpPr>
              <a:spLocks noChangeArrowheads="1"/>
            </p:cNvSpPr>
            <p:nvPr/>
          </p:nvSpPr>
          <p:spPr bwMode="auto">
            <a:xfrm>
              <a:off x="3281" y="3230"/>
              <a:ext cx="24" cy="115"/>
            </a:xfrm>
            <a:prstGeom prst="rect">
              <a:avLst/>
            </a:prstGeom>
            <a:noFill/>
            <a:ln>
              <a:noFill/>
            </a:ln>
          </p:spPr>
          <p:txBody>
            <a:bodyPr wrap="none" lIns="0" tIns="0" rIns="0" bIns="0">
              <a:spAutoFit/>
            </a:bodyPr>
            <a:lstStyle/>
            <a:p>
              <a:pPr algn="l">
                <a:defRPr/>
              </a:pPr>
              <a:r>
                <a:rPr lang="en-US" sz="1200">
                  <a:solidFill>
                    <a:srgbClr val="000066"/>
                  </a:solidFill>
                  <a:latin typeface="Times New Roman"/>
                  <a:ea typeface="楷体_GB2312"/>
                </a:rPr>
                <a:t> </a:t>
              </a:r>
              <a:endParaRPr lang="en-US" sz="1800" b="0">
                <a:solidFill>
                  <a:srgbClr val="000066"/>
                </a:solidFill>
                <a:latin typeface="Times New Roman"/>
                <a:ea typeface="楷体_GB2312"/>
              </a:endParaRPr>
            </a:p>
          </p:txBody>
        </p:sp>
        <p:sp>
          <p:nvSpPr>
            <p:cNvPr id="442421" name="Rectangle 53"/>
            <p:cNvSpPr>
              <a:spLocks noChangeArrowheads="1"/>
            </p:cNvSpPr>
            <p:nvPr/>
          </p:nvSpPr>
          <p:spPr bwMode="auto">
            <a:xfrm>
              <a:off x="3326" y="3231"/>
              <a:ext cx="69" cy="115"/>
            </a:xfrm>
            <a:prstGeom prst="rect">
              <a:avLst/>
            </a:prstGeom>
            <a:noFill/>
            <a:ln>
              <a:noFill/>
            </a:ln>
          </p:spPr>
          <p:txBody>
            <a:bodyPr wrap="none" lIns="0" tIns="0" rIns="0" bIns="0">
              <a:spAutoFit/>
            </a:bodyPr>
            <a:lstStyle/>
            <a:p>
              <a:pPr algn="l">
                <a:defRPr/>
              </a:pPr>
              <a:r>
                <a:rPr lang="en-US" sz="1200" i="1">
                  <a:solidFill>
                    <a:srgbClr val="000066"/>
                  </a:solidFill>
                  <a:latin typeface="Times New Roman"/>
                  <a:ea typeface="楷体_GB2312"/>
                </a:rPr>
                <a:t>D</a:t>
              </a:r>
              <a:endParaRPr lang="en-US" sz="1800" b="0">
                <a:solidFill>
                  <a:srgbClr val="000066"/>
                </a:solidFill>
                <a:latin typeface="Times New Roman"/>
                <a:ea typeface="楷体_GB2312"/>
              </a:endParaRPr>
            </a:p>
          </p:txBody>
        </p:sp>
        <p:sp>
          <p:nvSpPr>
            <p:cNvPr id="442422" name="Rectangle 54"/>
            <p:cNvSpPr>
              <a:spLocks noChangeArrowheads="1"/>
            </p:cNvSpPr>
            <p:nvPr/>
          </p:nvSpPr>
          <p:spPr bwMode="auto">
            <a:xfrm>
              <a:off x="3389" y="3270"/>
              <a:ext cx="32" cy="77"/>
            </a:xfrm>
            <a:prstGeom prst="rect">
              <a:avLst/>
            </a:prstGeom>
            <a:noFill/>
            <a:ln>
              <a:noFill/>
            </a:ln>
          </p:spPr>
          <p:txBody>
            <a:bodyPr wrap="none" lIns="0" tIns="0" rIns="0" bIns="0">
              <a:spAutoFit/>
            </a:bodyPr>
            <a:lstStyle/>
            <a:p>
              <a:pPr algn="l">
                <a:defRPr/>
              </a:pPr>
              <a:r>
                <a:rPr lang="en-US" sz="800">
                  <a:solidFill>
                    <a:srgbClr val="000066"/>
                  </a:solidFill>
                  <a:latin typeface="Times New Roman"/>
                  <a:ea typeface="楷体_GB2312"/>
                </a:rPr>
                <a:t>0</a:t>
              </a:r>
              <a:endParaRPr lang="en-US" sz="1800" b="0">
                <a:solidFill>
                  <a:srgbClr val="000066"/>
                </a:solidFill>
                <a:latin typeface="Times New Roman"/>
                <a:ea typeface="楷体_GB2312"/>
              </a:endParaRPr>
            </a:p>
          </p:txBody>
        </p:sp>
        <p:sp>
          <p:nvSpPr>
            <p:cNvPr id="442423" name="Rectangle 55"/>
            <p:cNvSpPr>
              <a:spLocks noChangeArrowheads="1"/>
            </p:cNvSpPr>
            <p:nvPr/>
          </p:nvSpPr>
          <p:spPr bwMode="auto">
            <a:xfrm>
              <a:off x="3419" y="3230"/>
              <a:ext cx="48" cy="115"/>
            </a:xfrm>
            <a:prstGeom prst="rect">
              <a:avLst/>
            </a:prstGeom>
            <a:noFill/>
            <a:ln>
              <a:noFill/>
            </a:ln>
          </p:spPr>
          <p:txBody>
            <a:bodyPr wrap="none" lIns="0" tIns="0" rIns="0" bIns="0">
              <a:spAutoFit/>
            </a:bodyPr>
            <a:lstStyle/>
            <a:p>
              <a:pPr algn="l">
                <a:defRPr/>
              </a:pPr>
              <a:r>
                <a:rPr lang="en-US" sz="1200">
                  <a:solidFill>
                    <a:srgbClr val="000066"/>
                  </a:solidFill>
                  <a:latin typeface="Times New Roman"/>
                  <a:ea typeface="楷体_GB2312"/>
                </a:rPr>
                <a:t>  </a:t>
              </a:r>
              <a:endParaRPr lang="en-US" sz="1800" b="0">
                <a:solidFill>
                  <a:srgbClr val="000066"/>
                </a:solidFill>
                <a:latin typeface="Times New Roman"/>
                <a:ea typeface="楷体_GB2312"/>
              </a:endParaRPr>
            </a:p>
          </p:txBody>
        </p:sp>
        <p:sp>
          <p:nvSpPr>
            <p:cNvPr id="442424" name="Rectangle 56"/>
            <p:cNvSpPr>
              <a:spLocks noChangeArrowheads="1"/>
            </p:cNvSpPr>
            <p:nvPr/>
          </p:nvSpPr>
          <p:spPr bwMode="auto">
            <a:xfrm>
              <a:off x="3509" y="3231"/>
              <a:ext cx="69" cy="115"/>
            </a:xfrm>
            <a:prstGeom prst="rect">
              <a:avLst/>
            </a:prstGeom>
            <a:noFill/>
            <a:ln>
              <a:noFill/>
            </a:ln>
          </p:spPr>
          <p:txBody>
            <a:bodyPr wrap="none" lIns="0" tIns="0" rIns="0" bIns="0">
              <a:spAutoFit/>
            </a:bodyPr>
            <a:lstStyle/>
            <a:p>
              <a:pPr algn="l">
                <a:defRPr/>
              </a:pPr>
              <a:r>
                <a:rPr lang="en-US" sz="1200" i="1">
                  <a:solidFill>
                    <a:srgbClr val="000066"/>
                  </a:solidFill>
                  <a:latin typeface="Times New Roman"/>
                  <a:ea typeface="楷体_GB2312"/>
                </a:rPr>
                <a:t>D</a:t>
              </a:r>
              <a:endParaRPr lang="en-US" sz="1800" b="0">
                <a:solidFill>
                  <a:srgbClr val="000066"/>
                </a:solidFill>
                <a:latin typeface="Times New Roman"/>
                <a:ea typeface="楷体_GB2312"/>
              </a:endParaRPr>
            </a:p>
          </p:txBody>
        </p:sp>
        <p:sp>
          <p:nvSpPr>
            <p:cNvPr id="442425" name="Rectangle 57"/>
            <p:cNvSpPr>
              <a:spLocks noChangeArrowheads="1"/>
            </p:cNvSpPr>
            <p:nvPr/>
          </p:nvSpPr>
          <p:spPr bwMode="auto">
            <a:xfrm>
              <a:off x="3573" y="3270"/>
              <a:ext cx="32" cy="77"/>
            </a:xfrm>
            <a:prstGeom prst="rect">
              <a:avLst/>
            </a:prstGeom>
            <a:noFill/>
            <a:ln>
              <a:noFill/>
            </a:ln>
          </p:spPr>
          <p:txBody>
            <a:bodyPr wrap="none" lIns="0" tIns="0" rIns="0" bIns="0">
              <a:spAutoFit/>
            </a:bodyPr>
            <a:lstStyle/>
            <a:p>
              <a:pPr algn="l">
                <a:defRPr/>
              </a:pPr>
              <a:r>
                <a:rPr lang="en-US" sz="800">
                  <a:solidFill>
                    <a:srgbClr val="000066"/>
                  </a:solidFill>
                  <a:latin typeface="Times New Roman"/>
                  <a:ea typeface="楷体_GB2312"/>
                </a:rPr>
                <a:t>1</a:t>
              </a:r>
              <a:endParaRPr lang="en-US" sz="1800" b="0">
                <a:solidFill>
                  <a:srgbClr val="000066"/>
                </a:solidFill>
                <a:latin typeface="Times New Roman"/>
                <a:ea typeface="楷体_GB2312"/>
              </a:endParaRPr>
            </a:p>
          </p:txBody>
        </p:sp>
        <p:sp>
          <p:nvSpPr>
            <p:cNvPr id="442426" name="Rectangle 58"/>
            <p:cNvSpPr>
              <a:spLocks noChangeArrowheads="1"/>
            </p:cNvSpPr>
            <p:nvPr/>
          </p:nvSpPr>
          <p:spPr bwMode="auto">
            <a:xfrm>
              <a:off x="3600" y="3230"/>
              <a:ext cx="48" cy="115"/>
            </a:xfrm>
            <a:prstGeom prst="rect">
              <a:avLst/>
            </a:prstGeom>
            <a:noFill/>
            <a:ln>
              <a:noFill/>
            </a:ln>
          </p:spPr>
          <p:txBody>
            <a:bodyPr wrap="none" lIns="0" tIns="0" rIns="0" bIns="0">
              <a:spAutoFit/>
            </a:bodyPr>
            <a:lstStyle/>
            <a:p>
              <a:pPr algn="l">
                <a:defRPr/>
              </a:pPr>
              <a:r>
                <a:rPr lang="en-US" sz="1200">
                  <a:solidFill>
                    <a:srgbClr val="000066"/>
                  </a:solidFill>
                  <a:latin typeface="Times New Roman"/>
                  <a:ea typeface="楷体_GB2312"/>
                </a:rPr>
                <a:t>  </a:t>
              </a:r>
              <a:endParaRPr lang="en-US" sz="1800" b="0">
                <a:solidFill>
                  <a:srgbClr val="000066"/>
                </a:solidFill>
                <a:latin typeface="Times New Roman"/>
                <a:ea typeface="楷体_GB2312"/>
              </a:endParaRPr>
            </a:p>
          </p:txBody>
        </p:sp>
        <p:sp>
          <p:nvSpPr>
            <p:cNvPr id="442427" name="Rectangle 59"/>
            <p:cNvSpPr>
              <a:spLocks noChangeArrowheads="1"/>
            </p:cNvSpPr>
            <p:nvPr/>
          </p:nvSpPr>
          <p:spPr bwMode="auto">
            <a:xfrm>
              <a:off x="3691" y="3231"/>
              <a:ext cx="69" cy="115"/>
            </a:xfrm>
            <a:prstGeom prst="rect">
              <a:avLst/>
            </a:prstGeom>
            <a:noFill/>
            <a:ln>
              <a:noFill/>
            </a:ln>
          </p:spPr>
          <p:txBody>
            <a:bodyPr wrap="none" lIns="0" tIns="0" rIns="0" bIns="0">
              <a:spAutoFit/>
            </a:bodyPr>
            <a:lstStyle/>
            <a:p>
              <a:pPr algn="l">
                <a:defRPr/>
              </a:pPr>
              <a:r>
                <a:rPr lang="en-US" sz="1200" i="1">
                  <a:solidFill>
                    <a:srgbClr val="000066"/>
                  </a:solidFill>
                  <a:latin typeface="Times New Roman"/>
                  <a:ea typeface="楷体_GB2312"/>
                </a:rPr>
                <a:t>D</a:t>
              </a:r>
              <a:endParaRPr lang="en-US" sz="1800" b="0">
                <a:solidFill>
                  <a:srgbClr val="000066"/>
                </a:solidFill>
                <a:latin typeface="Times New Roman"/>
                <a:ea typeface="楷体_GB2312"/>
              </a:endParaRPr>
            </a:p>
          </p:txBody>
        </p:sp>
        <p:sp>
          <p:nvSpPr>
            <p:cNvPr id="442428" name="Rectangle 60"/>
            <p:cNvSpPr>
              <a:spLocks noChangeArrowheads="1"/>
            </p:cNvSpPr>
            <p:nvPr/>
          </p:nvSpPr>
          <p:spPr bwMode="auto">
            <a:xfrm>
              <a:off x="3755" y="3270"/>
              <a:ext cx="32" cy="77"/>
            </a:xfrm>
            <a:prstGeom prst="rect">
              <a:avLst/>
            </a:prstGeom>
            <a:noFill/>
            <a:ln>
              <a:noFill/>
            </a:ln>
          </p:spPr>
          <p:txBody>
            <a:bodyPr wrap="none" lIns="0" tIns="0" rIns="0" bIns="0">
              <a:spAutoFit/>
            </a:bodyPr>
            <a:lstStyle/>
            <a:p>
              <a:pPr algn="l">
                <a:defRPr/>
              </a:pPr>
              <a:r>
                <a:rPr lang="en-US" sz="800">
                  <a:solidFill>
                    <a:srgbClr val="000066"/>
                  </a:solidFill>
                  <a:latin typeface="Times New Roman"/>
                  <a:ea typeface="楷体_GB2312"/>
                </a:rPr>
                <a:t>2</a:t>
              </a:r>
              <a:endParaRPr lang="en-US" sz="1800" b="0">
                <a:solidFill>
                  <a:srgbClr val="000066"/>
                </a:solidFill>
                <a:latin typeface="Times New Roman"/>
                <a:ea typeface="楷体_GB2312"/>
              </a:endParaRPr>
            </a:p>
          </p:txBody>
        </p:sp>
        <p:sp>
          <p:nvSpPr>
            <p:cNvPr id="442429" name="Rectangle 61"/>
            <p:cNvSpPr>
              <a:spLocks noChangeArrowheads="1"/>
            </p:cNvSpPr>
            <p:nvPr/>
          </p:nvSpPr>
          <p:spPr bwMode="auto">
            <a:xfrm>
              <a:off x="3785" y="3230"/>
              <a:ext cx="48" cy="115"/>
            </a:xfrm>
            <a:prstGeom prst="rect">
              <a:avLst/>
            </a:prstGeom>
            <a:noFill/>
            <a:ln>
              <a:noFill/>
            </a:ln>
          </p:spPr>
          <p:txBody>
            <a:bodyPr wrap="none" lIns="0" tIns="0" rIns="0" bIns="0">
              <a:spAutoFit/>
            </a:bodyPr>
            <a:lstStyle/>
            <a:p>
              <a:pPr algn="l">
                <a:defRPr/>
              </a:pPr>
              <a:r>
                <a:rPr lang="en-US" sz="1200">
                  <a:solidFill>
                    <a:srgbClr val="000066"/>
                  </a:solidFill>
                  <a:latin typeface="Times New Roman"/>
                  <a:ea typeface="楷体_GB2312"/>
                </a:rPr>
                <a:t>  </a:t>
              </a:r>
              <a:endParaRPr lang="en-US" sz="1800" b="0">
                <a:solidFill>
                  <a:srgbClr val="000066"/>
                </a:solidFill>
                <a:latin typeface="Times New Roman"/>
                <a:ea typeface="楷体_GB2312"/>
              </a:endParaRPr>
            </a:p>
          </p:txBody>
        </p:sp>
        <p:sp>
          <p:nvSpPr>
            <p:cNvPr id="442430" name="Rectangle 62"/>
            <p:cNvSpPr>
              <a:spLocks noChangeArrowheads="1"/>
            </p:cNvSpPr>
            <p:nvPr/>
          </p:nvSpPr>
          <p:spPr bwMode="auto">
            <a:xfrm>
              <a:off x="3873" y="3231"/>
              <a:ext cx="69" cy="115"/>
            </a:xfrm>
            <a:prstGeom prst="rect">
              <a:avLst/>
            </a:prstGeom>
            <a:noFill/>
            <a:ln>
              <a:noFill/>
            </a:ln>
          </p:spPr>
          <p:txBody>
            <a:bodyPr wrap="none" lIns="0" tIns="0" rIns="0" bIns="0">
              <a:spAutoFit/>
            </a:bodyPr>
            <a:lstStyle/>
            <a:p>
              <a:pPr algn="l">
                <a:defRPr/>
              </a:pPr>
              <a:r>
                <a:rPr lang="en-US" sz="1200" i="1">
                  <a:solidFill>
                    <a:srgbClr val="000066"/>
                  </a:solidFill>
                  <a:latin typeface="Times New Roman"/>
                  <a:ea typeface="楷体_GB2312"/>
                </a:rPr>
                <a:t>D</a:t>
              </a:r>
              <a:endParaRPr lang="en-US" sz="1800" b="0">
                <a:solidFill>
                  <a:srgbClr val="000066"/>
                </a:solidFill>
                <a:latin typeface="Times New Roman"/>
                <a:ea typeface="楷体_GB2312"/>
              </a:endParaRPr>
            </a:p>
          </p:txBody>
        </p:sp>
        <p:sp>
          <p:nvSpPr>
            <p:cNvPr id="442431" name="Rectangle 63"/>
            <p:cNvSpPr>
              <a:spLocks noChangeArrowheads="1"/>
            </p:cNvSpPr>
            <p:nvPr/>
          </p:nvSpPr>
          <p:spPr bwMode="auto">
            <a:xfrm>
              <a:off x="3937" y="3270"/>
              <a:ext cx="32" cy="77"/>
            </a:xfrm>
            <a:prstGeom prst="rect">
              <a:avLst/>
            </a:prstGeom>
            <a:noFill/>
            <a:ln>
              <a:noFill/>
            </a:ln>
          </p:spPr>
          <p:txBody>
            <a:bodyPr wrap="none" lIns="0" tIns="0" rIns="0" bIns="0">
              <a:spAutoFit/>
            </a:bodyPr>
            <a:lstStyle/>
            <a:p>
              <a:pPr algn="l">
                <a:defRPr/>
              </a:pPr>
              <a:r>
                <a:rPr lang="en-US" sz="800">
                  <a:solidFill>
                    <a:srgbClr val="000066"/>
                  </a:solidFill>
                  <a:latin typeface="Times New Roman"/>
                  <a:ea typeface="楷体_GB2312"/>
                </a:rPr>
                <a:t>3</a:t>
              </a:r>
              <a:endParaRPr lang="en-US" sz="1800" b="0">
                <a:solidFill>
                  <a:srgbClr val="000066"/>
                </a:solidFill>
                <a:latin typeface="Times New Roman"/>
                <a:ea typeface="楷体_GB2312"/>
              </a:endParaRPr>
            </a:p>
          </p:txBody>
        </p:sp>
        <p:sp>
          <p:nvSpPr>
            <p:cNvPr id="442432" name="Rectangle 64"/>
            <p:cNvSpPr>
              <a:spLocks noChangeArrowheads="1"/>
            </p:cNvSpPr>
            <p:nvPr/>
          </p:nvSpPr>
          <p:spPr bwMode="auto">
            <a:xfrm>
              <a:off x="3966" y="3230"/>
              <a:ext cx="48" cy="115"/>
            </a:xfrm>
            <a:prstGeom prst="rect">
              <a:avLst/>
            </a:prstGeom>
            <a:noFill/>
            <a:ln>
              <a:noFill/>
            </a:ln>
          </p:spPr>
          <p:txBody>
            <a:bodyPr wrap="none" lIns="0" tIns="0" rIns="0" bIns="0">
              <a:spAutoFit/>
            </a:bodyPr>
            <a:lstStyle/>
            <a:p>
              <a:pPr algn="l">
                <a:defRPr/>
              </a:pPr>
              <a:r>
                <a:rPr lang="en-US" sz="1200">
                  <a:solidFill>
                    <a:srgbClr val="000066"/>
                  </a:solidFill>
                  <a:latin typeface="Times New Roman"/>
                  <a:ea typeface="楷体_GB2312"/>
                </a:rPr>
                <a:t>  </a:t>
              </a:r>
              <a:endParaRPr lang="en-US" sz="1800" b="0">
                <a:solidFill>
                  <a:srgbClr val="000066"/>
                </a:solidFill>
                <a:latin typeface="Times New Roman"/>
                <a:ea typeface="楷体_GB2312"/>
              </a:endParaRPr>
            </a:p>
          </p:txBody>
        </p:sp>
        <p:sp>
          <p:nvSpPr>
            <p:cNvPr id="442433" name="Rectangle 65"/>
            <p:cNvSpPr>
              <a:spLocks noChangeArrowheads="1"/>
            </p:cNvSpPr>
            <p:nvPr/>
          </p:nvSpPr>
          <p:spPr bwMode="auto">
            <a:xfrm>
              <a:off x="4055" y="3231"/>
              <a:ext cx="69" cy="115"/>
            </a:xfrm>
            <a:prstGeom prst="rect">
              <a:avLst/>
            </a:prstGeom>
            <a:noFill/>
            <a:ln>
              <a:noFill/>
            </a:ln>
          </p:spPr>
          <p:txBody>
            <a:bodyPr wrap="none" lIns="0" tIns="0" rIns="0" bIns="0">
              <a:spAutoFit/>
            </a:bodyPr>
            <a:lstStyle/>
            <a:p>
              <a:pPr algn="l">
                <a:defRPr/>
              </a:pPr>
              <a:r>
                <a:rPr lang="en-US" sz="1200" i="1">
                  <a:solidFill>
                    <a:srgbClr val="000066"/>
                  </a:solidFill>
                  <a:latin typeface="Times New Roman"/>
                  <a:ea typeface="楷体_GB2312"/>
                </a:rPr>
                <a:t>D</a:t>
              </a:r>
              <a:endParaRPr lang="en-US" sz="1800" b="0">
                <a:solidFill>
                  <a:srgbClr val="000066"/>
                </a:solidFill>
                <a:latin typeface="Times New Roman"/>
                <a:ea typeface="楷体_GB2312"/>
              </a:endParaRPr>
            </a:p>
          </p:txBody>
        </p:sp>
        <p:sp>
          <p:nvSpPr>
            <p:cNvPr id="442434" name="Rectangle 66"/>
            <p:cNvSpPr>
              <a:spLocks noChangeArrowheads="1"/>
            </p:cNvSpPr>
            <p:nvPr/>
          </p:nvSpPr>
          <p:spPr bwMode="auto">
            <a:xfrm>
              <a:off x="4118" y="3270"/>
              <a:ext cx="32" cy="77"/>
            </a:xfrm>
            <a:prstGeom prst="rect">
              <a:avLst/>
            </a:prstGeom>
            <a:noFill/>
            <a:ln>
              <a:noFill/>
            </a:ln>
          </p:spPr>
          <p:txBody>
            <a:bodyPr wrap="none" lIns="0" tIns="0" rIns="0" bIns="0">
              <a:spAutoFit/>
            </a:bodyPr>
            <a:lstStyle/>
            <a:p>
              <a:pPr algn="l">
                <a:defRPr/>
              </a:pPr>
              <a:r>
                <a:rPr lang="en-US" sz="800">
                  <a:solidFill>
                    <a:srgbClr val="000066"/>
                  </a:solidFill>
                  <a:latin typeface="Times New Roman"/>
                  <a:ea typeface="楷体_GB2312"/>
                </a:rPr>
                <a:t>4</a:t>
              </a:r>
              <a:endParaRPr lang="en-US" sz="1800" b="0">
                <a:solidFill>
                  <a:srgbClr val="000066"/>
                </a:solidFill>
                <a:latin typeface="Times New Roman"/>
                <a:ea typeface="楷体_GB2312"/>
              </a:endParaRPr>
            </a:p>
          </p:txBody>
        </p:sp>
        <p:sp>
          <p:nvSpPr>
            <p:cNvPr id="442435" name="Rectangle 67"/>
            <p:cNvSpPr>
              <a:spLocks noChangeArrowheads="1"/>
            </p:cNvSpPr>
            <p:nvPr/>
          </p:nvSpPr>
          <p:spPr bwMode="auto">
            <a:xfrm>
              <a:off x="4148" y="3230"/>
              <a:ext cx="48" cy="115"/>
            </a:xfrm>
            <a:prstGeom prst="rect">
              <a:avLst/>
            </a:prstGeom>
            <a:noFill/>
            <a:ln>
              <a:noFill/>
            </a:ln>
          </p:spPr>
          <p:txBody>
            <a:bodyPr wrap="none" lIns="0" tIns="0" rIns="0" bIns="0">
              <a:spAutoFit/>
            </a:bodyPr>
            <a:lstStyle/>
            <a:p>
              <a:pPr algn="l">
                <a:defRPr/>
              </a:pPr>
              <a:r>
                <a:rPr lang="en-US" sz="1200">
                  <a:solidFill>
                    <a:srgbClr val="000066"/>
                  </a:solidFill>
                  <a:latin typeface="Times New Roman"/>
                  <a:ea typeface="楷体_GB2312"/>
                </a:rPr>
                <a:t>  </a:t>
              </a:r>
              <a:endParaRPr lang="en-US" sz="1800" b="0">
                <a:solidFill>
                  <a:srgbClr val="000066"/>
                </a:solidFill>
                <a:latin typeface="Times New Roman"/>
                <a:ea typeface="楷体_GB2312"/>
              </a:endParaRPr>
            </a:p>
          </p:txBody>
        </p:sp>
        <p:sp>
          <p:nvSpPr>
            <p:cNvPr id="442436" name="Rectangle 68"/>
            <p:cNvSpPr>
              <a:spLocks noChangeArrowheads="1"/>
            </p:cNvSpPr>
            <p:nvPr/>
          </p:nvSpPr>
          <p:spPr bwMode="auto">
            <a:xfrm>
              <a:off x="4238" y="3231"/>
              <a:ext cx="69" cy="115"/>
            </a:xfrm>
            <a:prstGeom prst="rect">
              <a:avLst/>
            </a:prstGeom>
            <a:noFill/>
            <a:ln>
              <a:noFill/>
            </a:ln>
          </p:spPr>
          <p:txBody>
            <a:bodyPr wrap="none" lIns="0" tIns="0" rIns="0" bIns="0">
              <a:spAutoFit/>
            </a:bodyPr>
            <a:lstStyle/>
            <a:p>
              <a:pPr algn="l">
                <a:defRPr/>
              </a:pPr>
              <a:r>
                <a:rPr lang="en-US" sz="1200" i="1">
                  <a:solidFill>
                    <a:srgbClr val="000066"/>
                  </a:solidFill>
                  <a:latin typeface="Times New Roman"/>
                  <a:ea typeface="楷体_GB2312"/>
                </a:rPr>
                <a:t>D</a:t>
              </a:r>
              <a:endParaRPr lang="en-US" sz="1800" b="0">
                <a:solidFill>
                  <a:srgbClr val="000066"/>
                </a:solidFill>
                <a:latin typeface="Times New Roman"/>
                <a:ea typeface="楷体_GB2312"/>
              </a:endParaRPr>
            </a:p>
          </p:txBody>
        </p:sp>
        <p:sp>
          <p:nvSpPr>
            <p:cNvPr id="442437" name="Rectangle 69"/>
            <p:cNvSpPr>
              <a:spLocks noChangeArrowheads="1"/>
            </p:cNvSpPr>
            <p:nvPr/>
          </p:nvSpPr>
          <p:spPr bwMode="auto">
            <a:xfrm>
              <a:off x="4302" y="3270"/>
              <a:ext cx="32" cy="77"/>
            </a:xfrm>
            <a:prstGeom prst="rect">
              <a:avLst/>
            </a:prstGeom>
            <a:noFill/>
            <a:ln>
              <a:noFill/>
            </a:ln>
          </p:spPr>
          <p:txBody>
            <a:bodyPr wrap="none" lIns="0" tIns="0" rIns="0" bIns="0">
              <a:spAutoFit/>
            </a:bodyPr>
            <a:lstStyle/>
            <a:p>
              <a:pPr algn="l">
                <a:defRPr/>
              </a:pPr>
              <a:r>
                <a:rPr lang="en-US" sz="800">
                  <a:solidFill>
                    <a:srgbClr val="000066"/>
                  </a:solidFill>
                  <a:latin typeface="Times New Roman"/>
                  <a:ea typeface="楷体_GB2312"/>
                </a:rPr>
                <a:t>5</a:t>
              </a:r>
              <a:endParaRPr lang="en-US" sz="1800" b="0">
                <a:solidFill>
                  <a:srgbClr val="000066"/>
                </a:solidFill>
                <a:latin typeface="Times New Roman"/>
                <a:ea typeface="楷体_GB2312"/>
              </a:endParaRPr>
            </a:p>
          </p:txBody>
        </p:sp>
        <p:sp>
          <p:nvSpPr>
            <p:cNvPr id="442438" name="Rectangle 70"/>
            <p:cNvSpPr>
              <a:spLocks noChangeArrowheads="1"/>
            </p:cNvSpPr>
            <p:nvPr/>
          </p:nvSpPr>
          <p:spPr bwMode="auto">
            <a:xfrm>
              <a:off x="4330" y="3230"/>
              <a:ext cx="48" cy="115"/>
            </a:xfrm>
            <a:prstGeom prst="rect">
              <a:avLst/>
            </a:prstGeom>
            <a:noFill/>
            <a:ln>
              <a:noFill/>
            </a:ln>
          </p:spPr>
          <p:txBody>
            <a:bodyPr wrap="none" lIns="0" tIns="0" rIns="0" bIns="0">
              <a:spAutoFit/>
            </a:bodyPr>
            <a:lstStyle/>
            <a:p>
              <a:pPr algn="l">
                <a:defRPr/>
              </a:pPr>
              <a:r>
                <a:rPr lang="en-US" sz="1200">
                  <a:solidFill>
                    <a:srgbClr val="000066"/>
                  </a:solidFill>
                  <a:latin typeface="Times New Roman"/>
                  <a:ea typeface="楷体_GB2312"/>
                </a:rPr>
                <a:t>  </a:t>
              </a:r>
              <a:endParaRPr lang="en-US" sz="1800" b="0">
                <a:solidFill>
                  <a:srgbClr val="000066"/>
                </a:solidFill>
                <a:latin typeface="Times New Roman"/>
                <a:ea typeface="楷体_GB2312"/>
              </a:endParaRPr>
            </a:p>
          </p:txBody>
        </p:sp>
        <p:sp>
          <p:nvSpPr>
            <p:cNvPr id="442439" name="Rectangle 71"/>
            <p:cNvSpPr>
              <a:spLocks noChangeArrowheads="1"/>
            </p:cNvSpPr>
            <p:nvPr/>
          </p:nvSpPr>
          <p:spPr bwMode="auto">
            <a:xfrm>
              <a:off x="4420" y="3231"/>
              <a:ext cx="69" cy="115"/>
            </a:xfrm>
            <a:prstGeom prst="rect">
              <a:avLst/>
            </a:prstGeom>
            <a:noFill/>
            <a:ln>
              <a:noFill/>
            </a:ln>
          </p:spPr>
          <p:txBody>
            <a:bodyPr wrap="none" lIns="0" tIns="0" rIns="0" bIns="0">
              <a:spAutoFit/>
            </a:bodyPr>
            <a:lstStyle/>
            <a:p>
              <a:pPr algn="l">
                <a:defRPr/>
              </a:pPr>
              <a:r>
                <a:rPr lang="en-US" sz="1200" i="1">
                  <a:solidFill>
                    <a:srgbClr val="000066"/>
                  </a:solidFill>
                  <a:latin typeface="Times New Roman"/>
                  <a:ea typeface="楷体_GB2312"/>
                </a:rPr>
                <a:t>D</a:t>
              </a:r>
              <a:endParaRPr lang="en-US" sz="1800" b="0">
                <a:solidFill>
                  <a:srgbClr val="000066"/>
                </a:solidFill>
                <a:latin typeface="Times New Roman"/>
                <a:ea typeface="楷体_GB2312"/>
              </a:endParaRPr>
            </a:p>
          </p:txBody>
        </p:sp>
        <p:sp>
          <p:nvSpPr>
            <p:cNvPr id="442440" name="Rectangle 72"/>
            <p:cNvSpPr>
              <a:spLocks noChangeArrowheads="1"/>
            </p:cNvSpPr>
            <p:nvPr/>
          </p:nvSpPr>
          <p:spPr bwMode="auto">
            <a:xfrm>
              <a:off x="4483" y="3270"/>
              <a:ext cx="32" cy="77"/>
            </a:xfrm>
            <a:prstGeom prst="rect">
              <a:avLst/>
            </a:prstGeom>
            <a:noFill/>
            <a:ln>
              <a:noFill/>
            </a:ln>
          </p:spPr>
          <p:txBody>
            <a:bodyPr wrap="none" lIns="0" tIns="0" rIns="0" bIns="0">
              <a:spAutoFit/>
            </a:bodyPr>
            <a:lstStyle/>
            <a:p>
              <a:pPr algn="l">
                <a:defRPr/>
              </a:pPr>
              <a:r>
                <a:rPr lang="en-US" sz="800">
                  <a:solidFill>
                    <a:srgbClr val="000066"/>
                  </a:solidFill>
                  <a:latin typeface="Times New Roman"/>
                  <a:ea typeface="楷体_GB2312"/>
                </a:rPr>
                <a:t>6</a:t>
              </a:r>
              <a:endParaRPr lang="en-US" sz="1800" b="0">
                <a:solidFill>
                  <a:srgbClr val="000066"/>
                </a:solidFill>
                <a:latin typeface="Times New Roman"/>
                <a:ea typeface="楷体_GB2312"/>
              </a:endParaRPr>
            </a:p>
          </p:txBody>
        </p:sp>
        <p:sp>
          <p:nvSpPr>
            <p:cNvPr id="442441" name="Rectangle 73"/>
            <p:cNvSpPr>
              <a:spLocks noChangeArrowheads="1"/>
            </p:cNvSpPr>
            <p:nvPr/>
          </p:nvSpPr>
          <p:spPr bwMode="auto">
            <a:xfrm>
              <a:off x="4512" y="3230"/>
              <a:ext cx="24" cy="115"/>
            </a:xfrm>
            <a:prstGeom prst="rect">
              <a:avLst/>
            </a:prstGeom>
            <a:noFill/>
            <a:ln>
              <a:noFill/>
            </a:ln>
          </p:spPr>
          <p:txBody>
            <a:bodyPr wrap="none" lIns="0" tIns="0" rIns="0" bIns="0">
              <a:spAutoFit/>
            </a:bodyPr>
            <a:lstStyle/>
            <a:p>
              <a:pPr algn="l">
                <a:defRPr/>
              </a:pPr>
              <a:r>
                <a:rPr lang="en-US" sz="1200">
                  <a:solidFill>
                    <a:srgbClr val="000066"/>
                  </a:solidFill>
                  <a:latin typeface="Times New Roman"/>
                  <a:ea typeface="楷体_GB2312"/>
                </a:rPr>
                <a:t> </a:t>
              </a:r>
              <a:endParaRPr lang="en-US" sz="1800" b="0">
                <a:solidFill>
                  <a:srgbClr val="000066"/>
                </a:solidFill>
                <a:latin typeface="Times New Roman"/>
                <a:ea typeface="楷体_GB2312"/>
              </a:endParaRPr>
            </a:p>
          </p:txBody>
        </p:sp>
        <p:sp>
          <p:nvSpPr>
            <p:cNvPr id="442442" name="Rectangle 74"/>
            <p:cNvSpPr>
              <a:spLocks noChangeArrowheads="1"/>
            </p:cNvSpPr>
            <p:nvPr/>
          </p:nvSpPr>
          <p:spPr bwMode="auto">
            <a:xfrm>
              <a:off x="4557" y="3231"/>
              <a:ext cx="24" cy="115"/>
            </a:xfrm>
            <a:prstGeom prst="rect">
              <a:avLst/>
            </a:prstGeom>
            <a:noFill/>
            <a:ln>
              <a:noFill/>
            </a:ln>
          </p:spPr>
          <p:txBody>
            <a:bodyPr wrap="none" lIns="0" tIns="0" rIns="0" bIns="0">
              <a:spAutoFit/>
            </a:bodyPr>
            <a:lstStyle/>
            <a:p>
              <a:pPr algn="l">
                <a:defRPr/>
              </a:pPr>
              <a:r>
                <a:rPr lang="en-US" sz="1200" b="0">
                  <a:solidFill>
                    <a:srgbClr val="000066"/>
                  </a:solidFill>
                  <a:latin typeface="Times New Roman"/>
                  <a:ea typeface="楷体_GB2312"/>
                </a:rPr>
                <a:t> </a:t>
              </a:r>
              <a:endParaRPr lang="en-US" sz="1800" b="0">
                <a:solidFill>
                  <a:srgbClr val="000066"/>
                </a:solidFill>
                <a:latin typeface="Times New Roman"/>
                <a:ea typeface="楷体_GB2312"/>
              </a:endParaRPr>
            </a:p>
          </p:txBody>
        </p:sp>
        <p:sp>
          <p:nvSpPr>
            <p:cNvPr id="442443" name="Rectangle 75"/>
            <p:cNvSpPr>
              <a:spLocks noChangeArrowheads="1"/>
            </p:cNvSpPr>
            <p:nvPr/>
          </p:nvSpPr>
          <p:spPr bwMode="auto">
            <a:xfrm>
              <a:off x="3168" y="2572"/>
              <a:ext cx="180" cy="141"/>
            </a:xfrm>
            <a:prstGeom prst="rect">
              <a:avLst/>
            </a:prstGeom>
            <a:solidFill>
              <a:srgbClr val="FFFFFF"/>
            </a:solidFill>
            <a:ln>
              <a:noFill/>
            </a:ln>
          </p:spPr>
          <p:txBody>
            <a:bodyPr/>
            <a:lstStyle/>
            <a:p>
              <a:pPr>
                <a:defRPr/>
              </a:pPr>
              <a:endParaRPr lang="zh-CN"/>
            </a:p>
          </p:txBody>
        </p:sp>
        <p:sp>
          <p:nvSpPr>
            <p:cNvPr id="442444" name="Rectangle 76"/>
            <p:cNvSpPr>
              <a:spLocks noChangeArrowheads="1"/>
            </p:cNvSpPr>
            <p:nvPr/>
          </p:nvSpPr>
          <p:spPr bwMode="auto">
            <a:xfrm>
              <a:off x="3183" y="2599"/>
              <a:ext cx="133" cy="115"/>
            </a:xfrm>
            <a:prstGeom prst="rect">
              <a:avLst/>
            </a:prstGeom>
            <a:noFill/>
            <a:ln>
              <a:noFill/>
            </a:ln>
          </p:spPr>
          <p:txBody>
            <a:bodyPr wrap="none" lIns="0" tIns="0" rIns="0" bIns="0">
              <a:spAutoFit/>
            </a:bodyPr>
            <a:lstStyle/>
            <a:p>
              <a:pPr algn="l">
                <a:defRPr/>
              </a:pPr>
              <a:r>
                <a:rPr lang="en-US" sz="1200" i="1">
                  <a:solidFill>
                    <a:srgbClr val="000066"/>
                  </a:solidFill>
                  <a:latin typeface="Times New Roman"/>
                  <a:ea typeface="楷体_GB2312"/>
                </a:rPr>
                <a:t>EN</a:t>
              </a:r>
              <a:endParaRPr lang="en-US" sz="1800" b="0">
                <a:solidFill>
                  <a:srgbClr val="000066"/>
                </a:solidFill>
                <a:latin typeface="Times New Roman"/>
                <a:ea typeface="楷体_GB2312"/>
              </a:endParaRPr>
            </a:p>
          </p:txBody>
        </p:sp>
        <p:sp>
          <p:nvSpPr>
            <p:cNvPr id="442445" name="Rectangle 77"/>
            <p:cNvSpPr>
              <a:spLocks noChangeArrowheads="1"/>
            </p:cNvSpPr>
            <p:nvPr/>
          </p:nvSpPr>
          <p:spPr bwMode="auto">
            <a:xfrm>
              <a:off x="3306" y="2599"/>
              <a:ext cx="24" cy="115"/>
            </a:xfrm>
            <a:prstGeom prst="rect">
              <a:avLst/>
            </a:prstGeom>
            <a:noFill/>
            <a:ln>
              <a:noFill/>
            </a:ln>
          </p:spPr>
          <p:txBody>
            <a:bodyPr wrap="none" lIns="0" tIns="0" rIns="0" bIns="0">
              <a:spAutoFit/>
            </a:bodyPr>
            <a:lstStyle/>
            <a:p>
              <a:pPr algn="l">
                <a:defRPr/>
              </a:pPr>
              <a:r>
                <a:rPr lang="en-US" sz="1200" i="1">
                  <a:solidFill>
                    <a:srgbClr val="000066"/>
                  </a:solidFill>
                  <a:latin typeface="Times New Roman"/>
                  <a:ea typeface="楷体_GB2312"/>
                </a:rPr>
                <a:t> </a:t>
              </a:r>
              <a:endParaRPr lang="en-US" sz="1800" b="0">
                <a:solidFill>
                  <a:srgbClr val="000066"/>
                </a:solidFill>
                <a:latin typeface="Times New Roman"/>
                <a:ea typeface="楷体_GB2312"/>
              </a:endParaRPr>
            </a:p>
          </p:txBody>
        </p:sp>
        <p:sp>
          <p:nvSpPr>
            <p:cNvPr id="442446" name="Rectangle 78"/>
            <p:cNvSpPr>
              <a:spLocks noChangeArrowheads="1"/>
            </p:cNvSpPr>
            <p:nvPr/>
          </p:nvSpPr>
          <p:spPr bwMode="auto">
            <a:xfrm>
              <a:off x="3215" y="2778"/>
              <a:ext cx="106" cy="192"/>
            </a:xfrm>
            <a:prstGeom prst="rect">
              <a:avLst/>
            </a:prstGeom>
            <a:noFill/>
            <a:ln>
              <a:noFill/>
            </a:ln>
          </p:spPr>
          <p:txBody>
            <a:bodyPr wrap="none" lIns="0" tIns="0" rIns="0" bIns="0">
              <a:spAutoFit/>
            </a:bodyPr>
            <a:lstStyle/>
            <a:p>
              <a:pPr algn="l">
                <a:defRPr/>
              </a:pPr>
              <a:r>
                <a:rPr lang="en-US" sz="2000" i="1">
                  <a:solidFill>
                    <a:srgbClr val="000066"/>
                  </a:solidFill>
                  <a:latin typeface="Times New Roman"/>
                  <a:ea typeface="楷体_GB2312"/>
                </a:rPr>
                <a:t>C</a:t>
              </a:r>
              <a:endParaRPr/>
            </a:p>
          </p:txBody>
        </p:sp>
        <p:sp>
          <p:nvSpPr>
            <p:cNvPr id="442447" name="Rectangle 79"/>
            <p:cNvSpPr>
              <a:spLocks noChangeArrowheads="1"/>
            </p:cNvSpPr>
            <p:nvPr/>
          </p:nvSpPr>
          <p:spPr bwMode="auto">
            <a:xfrm>
              <a:off x="3251" y="2953"/>
              <a:ext cx="106" cy="192"/>
            </a:xfrm>
            <a:prstGeom prst="rect">
              <a:avLst/>
            </a:prstGeom>
            <a:noFill/>
            <a:ln>
              <a:noFill/>
            </a:ln>
          </p:spPr>
          <p:txBody>
            <a:bodyPr wrap="none" lIns="0" tIns="0" rIns="0" bIns="0">
              <a:spAutoFit/>
            </a:bodyPr>
            <a:lstStyle/>
            <a:p>
              <a:pPr algn="l">
                <a:defRPr/>
              </a:pPr>
              <a:r>
                <a:rPr lang="en-US" sz="2000" i="1">
                  <a:solidFill>
                    <a:srgbClr val="000066"/>
                  </a:solidFill>
                  <a:latin typeface="Times New Roman"/>
                  <a:ea typeface="楷体_GB2312"/>
                </a:rPr>
                <a:t>B</a:t>
              </a:r>
              <a:endParaRPr/>
            </a:p>
          </p:txBody>
        </p:sp>
        <p:sp>
          <p:nvSpPr>
            <p:cNvPr id="442448" name="Rectangle 80"/>
            <p:cNvSpPr>
              <a:spLocks noChangeArrowheads="1"/>
            </p:cNvSpPr>
            <p:nvPr/>
          </p:nvSpPr>
          <p:spPr bwMode="auto">
            <a:xfrm>
              <a:off x="3215" y="3084"/>
              <a:ext cx="106" cy="192"/>
            </a:xfrm>
            <a:prstGeom prst="rect">
              <a:avLst/>
            </a:prstGeom>
            <a:noFill/>
            <a:ln>
              <a:noFill/>
            </a:ln>
          </p:spPr>
          <p:txBody>
            <a:bodyPr wrap="none" lIns="0" tIns="0" rIns="0" bIns="0">
              <a:spAutoFit/>
            </a:bodyPr>
            <a:lstStyle/>
            <a:p>
              <a:pPr algn="l">
                <a:defRPr/>
              </a:pPr>
              <a:r>
                <a:rPr lang="en-US" sz="2000" i="1">
                  <a:solidFill>
                    <a:srgbClr val="000066"/>
                  </a:solidFill>
                  <a:latin typeface="Times New Roman"/>
                  <a:ea typeface="楷体_GB2312"/>
                </a:rPr>
                <a:t>A</a:t>
              </a:r>
              <a:endParaRPr/>
            </a:p>
          </p:txBody>
        </p:sp>
        <p:sp>
          <p:nvSpPr>
            <p:cNvPr id="442449" name="Line 81"/>
            <p:cNvSpPr>
              <a:spLocks noChangeShapeType="1"/>
            </p:cNvSpPr>
            <p:nvPr/>
          </p:nvSpPr>
          <p:spPr bwMode="auto">
            <a:xfrm>
              <a:off x="1921" y="2109"/>
              <a:ext cx="0" cy="956"/>
            </a:xfrm>
            <a:prstGeom prst="line">
              <a:avLst/>
            </a:prstGeom>
            <a:noFill/>
            <a:ln w="28575">
              <a:solidFill>
                <a:schemeClr val="accent2"/>
              </a:solidFill>
              <a:round/>
              <a:headEnd/>
              <a:tailEnd/>
            </a:ln>
            <a:effectLst/>
          </p:spPr>
          <p:txBody>
            <a:bodyPr wrap="none" anchor="ctr"/>
            <a:lstStyle/>
            <a:p>
              <a:pPr>
                <a:defRPr/>
              </a:pPr>
              <a:endParaRPr lang="zh-CN"/>
            </a:p>
          </p:txBody>
        </p:sp>
        <p:sp>
          <p:nvSpPr>
            <p:cNvPr id="442450" name="Line 82"/>
            <p:cNvSpPr>
              <a:spLocks noChangeShapeType="1"/>
            </p:cNvSpPr>
            <p:nvPr/>
          </p:nvSpPr>
          <p:spPr bwMode="auto">
            <a:xfrm>
              <a:off x="1694" y="3212"/>
              <a:ext cx="1453" cy="0"/>
            </a:xfrm>
            <a:prstGeom prst="line">
              <a:avLst/>
            </a:prstGeom>
            <a:noFill/>
            <a:ln w="28575">
              <a:solidFill>
                <a:schemeClr val="accent2"/>
              </a:solidFill>
              <a:round/>
              <a:headEnd/>
              <a:tailEnd/>
            </a:ln>
            <a:effectLst/>
          </p:spPr>
          <p:txBody>
            <a:bodyPr wrap="none" anchor="ctr"/>
            <a:lstStyle/>
            <a:p>
              <a:pPr>
                <a:defRPr/>
              </a:pPr>
              <a:endParaRPr lang="zh-CN"/>
            </a:p>
          </p:txBody>
        </p:sp>
        <p:sp>
          <p:nvSpPr>
            <p:cNvPr id="442451" name="Line 83"/>
            <p:cNvSpPr>
              <a:spLocks noChangeShapeType="1"/>
            </p:cNvSpPr>
            <p:nvPr/>
          </p:nvSpPr>
          <p:spPr bwMode="auto">
            <a:xfrm>
              <a:off x="1904" y="3046"/>
              <a:ext cx="1212" cy="0"/>
            </a:xfrm>
            <a:prstGeom prst="line">
              <a:avLst/>
            </a:prstGeom>
            <a:noFill/>
            <a:ln w="28575">
              <a:solidFill>
                <a:schemeClr val="accent2"/>
              </a:solidFill>
              <a:round/>
              <a:headEnd/>
              <a:tailEnd/>
            </a:ln>
            <a:effectLst/>
          </p:spPr>
          <p:txBody>
            <a:bodyPr wrap="none" anchor="ctr"/>
            <a:lstStyle/>
            <a:p>
              <a:pPr>
                <a:defRPr/>
              </a:pPr>
              <a:endParaRPr lang="zh-CN"/>
            </a:p>
          </p:txBody>
        </p:sp>
        <p:sp>
          <p:nvSpPr>
            <p:cNvPr id="442452" name="Line 84"/>
            <p:cNvSpPr>
              <a:spLocks noChangeShapeType="1"/>
            </p:cNvSpPr>
            <p:nvPr/>
          </p:nvSpPr>
          <p:spPr bwMode="auto">
            <a:xfrm flipV="1">
              <a:off x="2097" y="2887"/>
              <a:ext cx="1064" cy="8"/>
            </a:xfrm>
            <a:prstGeom prst="line">
              <a:avLst/>
            </a:prstGeom>
            <a:noFill/>
            <a:ln w="28575">
              <a:solidFill>
                <a:schemeClr val="accent2"/>
              </a:solidFill>
              <a:round/>
              <a:headEnd/>
              <a:tailEnd/>
            </a:ln>
            <a:effectLst/>
          </p:spPr>
          <p:txBody>
            <a:bodyPr wrap="none" anchor="ctr"/>
            <a:lstStyle/>
            <a:p>
              <a:pPr>
                <a:defRPr/>
              </a:pPr>
              <a:endParaRPr lang="zh-CN"/>
            </a:p>
          </p:txBody>
        </p:sp>
        <p:sp>
          <p:nvSpPr>
            <p:cNvPr id="442453" name="Line 85"/>
            <p:cNvSpPr>
              <a:spLocks noChangeShapeType="1"/>
            </p:cNvSpPr>
            <p:nvPr/>
          </p:nvSpPr>
          <p:spPr bwMode="auto">
            <a:xfrm>
              <a:off x="1711" y="2124"/>
              <a:ext cx="0" cy="1064"/>
            </a:xfrm>
            <a:prstGeom prst="line">
              <a:avLst/>
            </a:prstGeom>
            <a:noFill/>
            <a:ln w="28575">
              <a:solidFill>
                <a:schemeClr val="accent2"/>
              </a:solidFill>
              <a:round/>
              <a:headEnd/>
              <a:tailEnd/>
            </a:ln>
            <a:effectLst/>
          </p:spPr>
          <p:txBody>
            <a:bodyPr wrap="none" anchor="ctr"/>
            <a:lstStyle/>
            <a:p>
              <a:pPr>
                <a:defRPr/>
              </a:pPr>
              <a:endParaRPr lang="zh-CN"/>
            </a:p>
          </p:txBody>
        </p:sp>
        <p:sp>
          <p:nvSpPr>
            <p:cNvPr id="442454" name="Line 86"/>
            <p:cNvSpPr>
              <a:spLocks noChangeShapeType="1"/>
            </p:cNvSpPr>
            <p:nvPr/>
          </p:nvSpPr>
          <p:spPr bwMode="auto">
            <a:xfrm>
              <a:off x="2115" y="2140"/>
              <a:ext cx="0" cy="773"/>
            </a:xfrm>
            <a:prstGeom prst="line">
              <a:avLst/>
            </a:prstGeom>
            <a:noFill/>
            <a:ln w="28575">
              <a:solidFill>
                <a:schemeClr val="accent2"/>
              </a:solidFill>
              <a:round/>
              <a:headEnd/>
              <a:tailEnd/>
            </a:ln>
            <a:effectLst/>
          </p:spPr>
          <p:txBody>
            <a:bodyPr wrap="none" anchor="ctr"/>
            <a:lstStyle/>
            <a:p>
              <a:pPr>
                <a:defRPr/>
              </a:pPr>
              <a:endParaRPr lang="zh-CN"/>
            </a:p>
          </p:txBody>
        </p:sp>
        <p:sp>
          <p:nvSpPr>
            <p:cNvPr id="442455" name="Rectangle 87"/>
            <p:cNvSpPr>
              <a:spLocks noChangeArrowheads="1"/>
            </p:cNvSpPr>
            <p:nvPr/>
          </p:nvSpPr>
          <p:spPr bwMode="auto">
            <a:xfrm>
              <a:off x="851" y="1481"/>
              <a:ext cx="196" cy="634"/>
            </a:xfrm>
            <a:prstGeom prst="rect">
              <a:avLst/>
            </a:prstGeom>
            <a:noFill/>
            <a:ln>
              <a:noFill/>
            </a:ln>
            <a:effectLst/>
          </p:spPr>
          <p:txBody>
            <a:bodyPr wrap="none">
              <a:spAutoFit/>
            </a:bodyPr>
            <a:lstStyle/>
            <a:p>
              <a:pPr>
                <a:defRPr/>
              </a:pPr>
              <a:r>
                <a:rPr lang="en-US" sz="2000">
                  <a:solidFill>
                    <a:srgbClr val="000066"/>
                  </a:solidFill>
                  <a:latin typeface="Times New Roman"/>
                  <a:ea typeface="楷体_GB2312"/>
                </a:rPr>
                <a:t>1</a:t>
              </a:r>
              <a:endParaRPr/>
            </a:p>
            <a:p>
              <a:pPr>
                <a:defRPr/>
              </a:pPr>
              <a:r>
                <a:rPr lang="en-US" sz="2000">
                  <a:solidFill>
                    <a:srgbClr val="000066"/>
                  </a:solidFill>
                  <a:latin typeface="Times New Roman"/>
                  <a:ea typeface="楷体_GB2312"/>
                </a:rPr>
                <a:t>1</a:t>
              </a:r>
              <a:endParaRPr/>
            </a:p>
            <a:p>
              <a:pPr>
                <a:defRPr/>
              </a:pPr>
              <a:r>
                <a:rPr lang="en-US" sz="2000">
                  <a:solidFill>
                    <a:srgbClr val="000066"/>
                  </a:solidFill>
                  <a:latin typeface="Times New Roman"/>
                  <a:ea typeface="楷体_GB2312"/>
                </a:rPr>
                <a:t>1</a:t>
              </a:r>
              <a:endParaRPr lang="zh-CN" sz="2000">
                <a:solidFill>
                  <a:srgbClr val="000066"/>
                </a:solidFill>
                <a:latin typeface="Times New Roman"/>
                <a:ea typeface="楷体_GB2312"/>
              </a:endParaRPr>
            </a:p>
          </p:txBody>
        </p:sp>
        <p:sp>
          <p:nvSpPr>
            <p:cNvPr id="442456" name="Rectangle 88"/>
            <p:cNvSpPr>
              <a:spLocks noChangeArrowheads="1"/>
            </p:cNvSpPr>
            <p:nvPr/>
          </p:nvSpPr>
          <p:spPr bwMode="auto">
            <a:xfrm>
              <a:off x="1198" y="865"/>
              <a:ext cx="330" cy="250"/>
            </a:xfrm>
            <a:prstGeom prst="rect">
              <a:avLst/>
            </a:prstGeom>
            <a:noFill/>
            <a:ln>
              <a:noFill/>
            </a:ln>
            <a:effectLst/>
          </p:spPr>
          <p:txBody>
            <a:bodyPr wrap="none">
              <a:spAutoFit/>
            </a:bodyPr>
            <a:lstStyle/>
            <a:p>
              <a:pPr>
                <a:defRPr/>
              </a:pPr>
              <a:r>
                <a:rPr lang="en-US" sz="2000">
                  <a:solidFill>
                    <a:srgbClr val="000066"/>
                  </a:solidFill>
                  <a:latin typeface="Times New Roman"/>
                  <a:ea typeface="楷体_GB2312"/>
                </a:rPr>
                <a:t>CP</a:t>
              </a:r>
              <a:endParaRPr lang="en-GB" sz="2000">
                <a:solidFill>
                  <a:srgbClr val="000066"/>
                </a:solidFill>
                <a:latin typeface="Times New Roman"/>
                <a:ea typeface="楷体_GB2312"/>
              </a:endParaRPr>
            </a:p>
          </p:txBody>
        </p:sp>
        <p:sp>
          <p:nvSpPr>
            <p:cNvPr id="442457" name="Line 89"/>
            <p:cNvSpPr>
              <a:spLocks noChangeShapeType="1"/>
            </p:cNvSpPr>
            <p:nvPr/>
          </p:nvSpPr>
          <p:spPr bwMode="auto">
            <a:xfrm>
              <a:off x="4066" y="2282"/>
              <a:ext cx="0" cy="273"/>
            </a:xfrm>
            <a:prstGeom prst="line">
              <a:avLst/>
            </a:prstGeom>
            <a:noFill/>
            <a:ln w="28575">
              <a:solidFill>
                <a:schemeClr val="accent2"/>
              </a:solidFill>
              <a:round/>
              <a:headEnd/>
              <a:tailEnd/>
            </a:ln>
            <a:effectLst/>
          </p:spPr>
          <p:txBody>
            <a:bodyPr wrap="none" anchor="ctr"/>
            <a:lstStyle/>
            <a:p>
              <a:pPr>
                <a:defRPr/>
              </a:pPr>
              <a:endParaRPr lang="zh-CN"/>
            </a:p>
          </p:txBody>
        </p:sp>
        <p:sp>
          <p:nvSpPr>
            <p:cNvPr id="442458" name="Rectangle 90"/>
            <p:cNvSpPr>
              <a:spLocks noChangeArrowheads="1"/>
            </p:cNvSpPr>
            <p:nvPr/>
          </p:nvSpPr>
          <p:spPr bwMode="auto">
            <a:xfrm>
              <a:off x="3981" y="2013"/>
              <a:ext cx="232" cy="250"/>
            </a:xfrm>
            <a:prstGeom prst="rect">
              <a:avLst/>
            </a:prstGeom>
            <a:noFill/>
            <a:ln>
              <a:noFill/>
            </a:ln>
            <a:effectLst/>
          </p:spPr>
          <p:txBody>
            <a:bodyPr wrap="none">
              <a:spAutoFit/>
            </a:bodyPr>
            <a:lstStyle/>
            <a:p>
              <a:pPr>
                <a:defRPr/>
              </a:pPr>
              <a:r>
                <a:rPr lang="en-US" sz="2000">
                  <a:solidFill>
                    <a:srgbClr val="000066"/>
                  </a:solidFill>
                  <a:latin typeface="Times New Roman"/>
                  <a:ea typeface="楷体_GB2312"/>
                </a:rPr>
                <a:t>Y</a:t>
              </a:r>
              <a:endParaRPr lang="en-GB" sz="2000">
                <a:solidFill>
                  <a:srgbClr val="000066"/>
                </a:solidFill>
                <a:latin typeface="Times New Roman"/>
                <a:ea typeface="楷体_GB2312"/>
              </a:endParaRPr>
            </a:p>
          </p:txBody>
        </p:sp>
        <p:sp>
          <p:nvSpPr>
            <p:cNvPr id="442459" name="Rectangle 91"/>
            <p:cNvSpPr>
              <a:spLocks noChangeArrowheads="1"/>
            </p:cNvSpPr>
            <p:nvPr/>
          </p:nvSpPr>
          <p:spPr bwMode="auto">
            <a:xfrm>
              <a:off x="4596" y="3221"/>
              <a:ext cx="69" cy="115"/>
            </a:xfrm>
            <a:prstGeom prst="rect">
              <a:avLst/>
            </a:prstGeom>
            <a:noFill/>
            <a:ln>
              <a:noFill/>
            </a:ln>
          </p:spPr>
          <p:txBody>
            <a:bodyPr wrap="none" lIns="0" tIns="0" rIns="0" bIns="0">
              <a:spAutoFit/>
            </a:bodyPr>
            <a:lstStyle/>
            <a:p>
              <a:pPr algn="l">
                <a:defRPr/>
              </a:pPr>
              <a:r>
                <a:rPr lang="en-US" sz="1200" i="1">
                  <a:solidFill>
                    <a:srgbClr val="000066"/>
                  </a:solidFill>
                  <a:latin typeface="Times New Roman"/>
                  <a:ea typeface="楷体_GB2312"/>
                </a:rPr>
                <a:t>D</a:t>
              </a:r>
              <a:endParaRPr lang="en-US" sz="1800" b="0">
                <a:solidFill>
                  <a:srgbClr val="000066"/>
                </a:solidFill>
                <a:latin typeface="Times New Roman"/>
                <a:ea typeface="楷体_GB2312"/>
              </a:endParaRPr>
            </a:p>
          </p:txBody>
        </p:sp>
        <p:sp>
          <p:nvSpPr>
            <p:cNvPr id="442460" name="Rectangle 92"/>
            <p:cNvSpPr>
              <a:spLocks noChangeArrowheads="1"/>
            </p:cNvSpPr>
            <p:nvPr/>
          </p:nvSpPr>
          <p:spPr bwMode="auto">
            <a:xfrm>
              <a:off x="4659" y="3261"/>
              <a:ext cx="32" cy="77"/>
            </a:xfrm>
            <a:prstGeom prst="rect">
              <a:avLst/>
            </a:prstGeom>
            <a:noFill/>
            <a:ln>
              <a:noFill/>
            </a:ln>
          </p:spPr>
          <p:txBody>
            <a:bodyPr wrap="none" lIns="0" tIns="0" rIns="0" bIns="0">
              <a:spAutoFit/>
            </a:bodyPr>
            <a:lstStyle/>
            <a:p>
              <a:pPr algn="l">
                <a:defRPr/>
              </a:pPr>
              <a:r>
                <a:rPr lang="en-US" sz="800">
                  <a:solidFill>
                    <a:srgbClr val="000066"/>
                  </a:solidFill>
                  <a:latin typeface="Times New Roman"/>
                  <a:ea typeface="楷体_GB2312"/>
                </a:rPr>
                <a:t>7</a:t>
              </a:r>
              <a:endParaRPr lang="en-US" sz="1800" b="0">
                <a:solidFill>
                  <a:srgbClr val="000066"/>
                </a:solidFill>
                <a:latin typeface="Times New Roman"/>
                <a:ea typeface="楷体_GB2312"/>
              </a:endParaRPr>
            </a:p>
          </p:txBody>
        </p:sp>
        <p:sp>
          <p:nvSpPr>
            <p:cNvPr id="442461" name="Rectangle 93"/>
            <p:cNvSpPr>
              <a:spLocks noChangeArrowheads="1"/>
            </p:cNvSpPr>
            <p:nvPr/>
          </p:nvSpPr>
          <p:spPr bwMode="auto">
            <a:xfrm>
              <a:off x="4688" y="3221"/>
              <a:ext cx="24" cy="115"/>
            </a:xfrm>
            <a:prstGeom prst="rect">
              <a:avLst/>
            </a:prstGeom>
            <a:noFill/>
            <a:ln>
              <a:noFill/>
            </a:ln>
          </p:spPr>
          <p:txBody>
            <a:bodyPr wrap="none" lIns="0" tIns="0" rIns="0" bIns="0">
              <a:spAutoFit/>
            </a:bodyPr>
            <a:lstStyle/>
            <a:p>
              <a:pPr algn="l">
                <a:defRPr/>
              </a:pPr>
              <a:r>
                <a:rPr lang="en-US" sz="1200">
                  <a:solidFill>
                    <a:srgbClr val="000066"/>
                  </a:solidFill>
                  <a:latin typeface="Times New Roman"/>
                  <a:ea typeface="楷体_GB2312"/>
                </a:rPr>
                <a:t> </a:t>
              </a:r>
              <a:endParaRPr lang="en-US" sz="1800" b="0">
                <a:solidFill>
                  <a:srgbClr val="000066"/>
                </a:solidFill>
                <a:latin typeface="Times New Roman"/>
                <a:ea typeface="楷体_GB2312"/>
              </a:endParaRPr>
            </a:p>
          </p:txBody>
        </p:sp>
        <p:sp>
          <p:nvSpPr>
            <p:cNvPr id="442462" name="Rectangle 94"/>
            <p:cNvSpPr>
              <a:spLocks noChangeArrowheads="1"/>
            </p:cNvSpPr>
            <p:nvPr/>
          </p:nvSpPr>
          <p:spPr bwMode="auto">
            <a:xfrm>
              <a:off x="4733" y="3222"/>
              <a:ext cx="24" cy="115"/>
            </a:xfrm>
            <a:prstGeom prst="rect">
              <a:avLst/>
            </a:prstGeom>
            <a:noFill/>
            <a:ln>
              <a:noFill/>
            </a:ln>
          </p:spPr>
          <p:txBody>
            <a:bodyPr wrap="none" lIns="0" tIns="0" rIns="0" bIns="0">
              <a:spAutoFit/>
            </a:bodyPr>
            <a:lstStyle/>
            <a:p>
              <a:pPr algn="l">
                <a:defRPr/>
              </a:pPr>
              <a:r>
                <a:rPr lang="en-US" sz="1200" b="0">
                  <a:solidFill>
                    <a:srgbClr val="000066"/>
                  </a:solidFill>
                  <a:latin typeface="Times New Roman"/>
                  <a:ea typeface="楷体_GB2312"/>
                </a:rPr>
                <a:t> </a:t>
              </a:r>
              <a:endParaRPr lang="en-US" sz="1800" b="0">
                <a:solidFill>
                  <a:srgbClr val="000066"/>
                </a:solidFill>
                <a:latin typeface="Times New Roman"/>
                <a:ea typeface="楷体_GB2312"/>
              </a:endParaRPr>
            </a:p>
          </p:txBody>
        </p:sp>
      </p:grpSp>
      <p:sp>
        <p:nvSpPr>
          <p:cNvPr id="442463" name="Rectangle 95"/>
          <p:cNvSpPr>
            <a:spLocks noChangeArrowheads="1"/>
          </p:cNvSpPr>
          <p:nvPr/>
        </p:nvSpPr>
        <p:spPr bwMode="auto">
          <a:xfrm>
            <a:off x="2755900" y="115888"/>
            <a:ext cx="2328863" cy="457200"/>
          </a:xfrm>
          <a:prstGeom prst="rect">
            <a:avLst/>
          </a:prstGeom>
          <a:noFill/>
          <a:ln>
            <a:noFill/>
          </a:ln>
          <a:effectLst/>
        </p:spPr>
        <p:txBody>
          <a:bodyPr wrap="none">
            <a:spAutoFit/>
          </a:bodyPr>
          <a:lstStyle/>
          <a:p>
            <a:pPr>
              <a:defRPr/>
            </a:pPr>
            <a:r>
              <a:rPr lang="zh-CN">
                <a:solidFill>
                  <a:srgbClr val="000066"/>
                </a:solidFill>
                <a:latin typeface="Times New Roman"/>
                <a:ea typeface="楷体_GB2312"/>
              </a:rPr>
              <a:t>序列信号发生器</a:t>
            </a:r>
            <a:endParaRPr/>
          </a:p>
        </p:txBody>
      </p:sp>
      <p:sp>
        <p:nvSpPr>
          <p:cNvPr id="442464" name="Rectangle 96"/>
          <p:cNvSpPr>
            <a:spLocks noChangeArrowheads="1"/>
          </p:cNvSpPr>
          <p:nvPr/>
        </p:nvSpPr>
        <p:spPr bwMode="auto">
          <a:xfrm>
            <a:off x="706438" y="620713"/>
            <a:ext cx="7034212" cy="457200"/>
          </a:xfrm>
          <a:prstGeom prst="rect">
            <a:avLst/>
          </a:prstGeom>
          <a:noFill/>
          <a:ln>
            <a:noFill/>
          </a:ln>
          <a:effectLst/>
        </p:spPr>
        <p:txBody>
          <a:bodyPr>
            <a:spAutoFit/>
          </a:bodyPr>
          <a:lstStyle/>
          <a:p>
            <a:pPr>
              <a:defRPr/>
            </a:pPr>
            <a:r>
              <a:rPr lang="zh-CN">
                <a:solidFill>
                  <a:srgbClr val="000066"/>
                </a:solidFill>
                <a:latin typeface="Times New Roman"/>
                <a:ea typeface="楷体_GB2312"/>
              </a:rPr>
              <a:t>在</a:t>
            </a:r>
            <a:r>
              <a:rPr lang="en-GB">
                <a:solidFill>
                  <a:srgbClr val="000066"/>
                </a:solidFill>
                <a:latin typeface="Times New Roman"/>
                <a:ea typeface="楷体_GB2312"/>
              </a:rPr>
              <a:t>CP</a:t>
            </a:r>
            <a:r>
              <a:rPr lang="zh-CN">
                <a:solidFill>
                  <a:srgbClr val="000066"/>
                </a:solidFill>
                <a:latin typeface="Times New Roman"/>
                <a:ea typeface="楷体_GB2312"/>
              </a:rPr>
              <a:t>的作用下，</a:t>
            </a:r>
            <a:r>
              <a:rPr lang="en-GB">
                <a:solidFill>
                  <a:srgbClr val="000066"/>
                </a:solidFill>
                <a:latin typeface="Times New Roman"/>
                <a:ea typeface="楷体_GB2312"/>
              </a:rPr>
              <a:t>Y</a:t>
            </a:r>
            <a:r>
              <a:rPr lang="zh-CN">
                <a:solidFill>
                  <a:srgbClr val="000066"/>
                </a:solidFill>
                <a:latin typeface="Times New Roman"/>
                <a:ea typeface="楷体_GB2312"/>
              </a:rPr>
              <a:t>端产生00010111循环序列信号</a:t>
            </a:r>
            <a:endParaRPr/>
          </a:p>
        </p:txBody>
      </p:sp>
      <p:sp>
        <p:nvSpPr>
          <p:cNvPr id="442465" name="Rectangle 97"/>
          <p:cNvSpPr>
            <a:spLocks noChangeArrowheads="1"/>
          </p:cNvSpPr>
          <p:nvPr/>
        </p:nvSpPr>
        <p:spPr bwMode="auto">
          <a:xfrm>
            <a:off x="1116013" y="6180138"/>
            <a:ext cx="7262812" cy="396875"/>
          </a:xfrm>
          <a:prstGeom prst="rect">
            <a:avLst/>
          </a:prstGeom>
          <a:noFill/>
          <a:ln>
            <a:noFill/>
          </a:ln>
          <a:effectLst/>
        </p:spPr>
        <p:txBody>
          <a:bodyPr wrap="none">
            <a:spAutoFit/>
          </a:bodyPr>
          <a:lstStyle/>
          <a:p>
            <a:pPr>
              <a:defRPr/>
            </a:pPr>
            <a:r>
              <a:rPr lang="zh-CN" sz="2000">
                <a:solidFill>
                  <a:srgbClr val="000066"/>
                </a:solidFill>
                <a:latin typeface="Times New Roman"/>
                <a:ea typeface="楷体_GB2312"/>
              </a:rPr>
              <a:t>如要求</a:t>
            </a:r>
            <a:r>
              <a:rPr lang="en-GB" sz="2000">
                <a:solidFill>
                  <a:srgbClr val="000066"/>
                </a:solidFill>
                <a:latin typeface="Times New Roman"/>
                <a:ea typeface="楷体_GB2312"/>
              </a:rPr>
              <a:t>Y</a:t>
            </a:r>
            <a:r>
              <a:rPr lang="zh-CN" sz="2000">
                <a:solidFill>
                  <a:srgbClr val="000066"/>
                </a:solidFill>
                <a:latin typeface="Times New Roman"/>
                <a:ea typeface="楷体_GB2312"/>
              </a:rPr>
              <a:t>端产生10110010循环序列信号，如何改变电路的连接？</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42370"/>
                                        </p:tgtEl>
                                        <p:attrNameLst>
                                          <p:attrName>style.visibility</p:attrName>
                                        </p:attrNameLst>
                                      </p:cBhvr>
                                      <p:to>
                                        <p:strVal val="visible"/>
                                      </p:to>
                                    </p:set>
                                    <p:animEffect transition="in" filter="strips(downRight)">
                                      <p:cBhvr>
                                        <p:cTn id="7" dur="500"/>
                                        <p:tgtEl>
                                          <p:spTgt spid="4423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42464"/>
                                        </p:tgtEl>
                                        <p:attrNameLst>
                                          <p:attrName>style.visibility</p:attrName>
                                        </p:attrNameLst>
                                      </p:cBhvr>
                                      <p:to>
                                        <p:strVal val="visible"/>
                                      </p:to>
                                    </p:set>
                                    <p:animEffect transition="in" filter="strips(downRight)">
                                      <p:cBhvr>
                                        <p:cTn id="12" dur="500"/>
                                        <p:tgtEl>
                                          <p:spTgt spid="44246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42463"/>
                                        </p:tgtEl>
                                        <p:attrNameLst>
                                          <p:attrName>style.visibility</p:attrName>
                                        </p:attrNameLst>
                                      </p:cBhvr>
                                      <p:to>
                                        <p:strVal val="visible"/>
                                      </p:to>
                                    </p:set>
                                    <p:animEffect transition="in" filter="strips(downRight)">
                                      <p:cBhvr>
                                        <p:cTn id="17" dur="500"/>
                                        <p:tgtEl>
                                          <p:spTgt spid="44246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42465"/>
                                        </p:tgtEl>
                                        <p:attrNameLst>
                                          <p:attrName>style.visibility</p:attrName>
                                        </p:attrNameLst>
                                      </p:cBhvr>
                                      <p:to>
                                        <p:strVal val="visible"/>
                                      </p:to>
                                    </p:set>
                                    <p:animEffect transition="in" filter="strips(downRight)">
                                      <p:cBhvr>
                                        <p:cTn id="22" dur="500"/>
                                        <p:tgtEl>
                                          <p:spTgt spid="4424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2370" grpId="0" autoUpdateAnimBg="0"/>
      <p:bldP spid="442463" grpId="0" autoUpdateAnimBg="0"/>
      <p:bldP spid="442464" grpId="0" autoUpdateAnimBg="0"/>
      <p:bldP spid="442465" grpId="0" autoUpdateAnimBg="0"/>
    </p:bldLst>
  </p:timing>
</p:sld>
</file>

<file path=ppt/slides/slide14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01413" name="Rectangle 5"/>
          <p:cNvSpPr>
            <a:spLocks noChangeArrowheads="1"/>
          </p:cNvSpPr>
          <p:nvPr/>
        </p:nvSpPr>
        <p:spPr bwMode="auto">
          <a:xfrm>
            <a:off x="900113" y="585788"/>
            <a:ext cx="3348037" cy="457200"/>
          </a:xfrm>
          <a:prstGeom prst="rect">
            <a:avLst/>
          </a:prstGeom>
          <a:noFill/>
          <a:ln>
            <a:noFill/>
          </a:ln>
          <a:effectLst/>
        </p:spPr>
        <p:txBody>
          <a:bodyPr wrap="none" anchor="ctr">
            <a:spAutoFit/>
          </a:bodyPr>
          <a:lstStyle/>
          <a:p>
            <a:pPr algn="l">
              <a:defRPr/>
            </a:pPr>
            <a:r>
              <a:rPr lang="en-US">
                <a:solidFill>
                  <a:srgbClr val="000066"/>
                </a:solidFill>
                <a:latin typeface="Times New Roman"/>
                <a:ea typeface="楷体_GB2312"/>
                <a:cs typeface="Times New Roman"/>
              </a:rPr>
              <a:t>2. </a:t>
            </a:r>
            <a:r>
              <a:rPr lang="zh-CN">
                <a:solidFill>
                  <a:srgbClr val="000066"/>
                </a:solidFill>
                <a:latin typeface="Times New Roman"/>
                <a:ea typeface="楷体_GB2312"/>
                <a:cs typeface="Arial"/>
              </a:rPr>
              <a:t>异步二</a:t>
            </a:r>
            <a:r>
              <a:rPr lang="en-US">
                <a:solidFill>
                  <a:srgbClr val="000066"/>
                </a:solidFill>
                <a:latin typeface="Times New Roman"/>
                <a:ea typeface="楷体_GB2312"/>
                <a:cs typeface="Times New Roman"/>
              </a:rPr>
              <a:t>-</a:t>
            </a:r>
            <a:r>
              <a:rPr lang="zh-CN">
                <a:solidFill>
                  <a:srgbClr val="000066"/>
                </a:solidFill>
                <a:latin typeface="Times New Roman"/>
                <a:ea typeface="楷体_GB2312"/>
                <a:cs typeface="Arial"/>
              </a:rPr>
              <a:t>十进制计数器</a:t>
            </a:r>
            <a:endParaRPr lang="zh-CN" b="0">
              <a:solidFill>
                <a:srgbClr val="000066"/>
              </a:solidFill>
              <a:latin typeface="Times New Roman"/>
            </a:endParaRPr>
          </a:p>
        </p:txBody>
      </p:sp>
      <p:grpSp>
        <p:nvGrpSpPr>
          <p:cNvPr id="401434" name="Group 26"/>
          <p:cNvGrpSpPr/>
          <p:nvPr/>
        </p:nvGrpSpPr>
        <p:grpSpPr bwMode="auto">
          <a:xfrm>
            <a:off x="611188" y="1160463"/>
            <a:ext cx="6697662" cy="1944687"/>
            <a:chOff x="385" y="731"/>
            <a:chExt cx="4219" cy="1225"/>
          </a:xfrm>
        </p:grpSpPr>
        <p:sp>
          <p:nvSpPr>
            <p:cNvPr id="401414" name="Rectangle 6"/>
            <p:cNvSpPr>
              <a:spLocks noChangeArrowheads="1"/>
            </p:cNvSpPr>
            <p:nvPr/>
          </p:nvSpPr>
          <p:spPr bwMode="auto">
            <a:xfrm>
              <a:off x="793" y="731"/>
              <a:ext cx="3179" cy="288"/>
            </a:xfrm>
            <a:prstGeom prst="rect">
              <a:avLst/>
            </a:prstGeom>
            <a:noFill/>
            <a:ln>
              <a:noFill/>
            </a:ln>
            <a:effectLst/>
          </p:spPr>
          <p:txBody>
            <a:bodyPr wrap="none" anchor="ctr">
              <a:spAutoFit/>
            </a:bodyPr>
            <a:lstStyle>
              <a:lvl1pPr indent="266700"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a:spcBef>
                  <a:spcPts val="0"/>
                </a:spcBef>
                <a:spcAft>
                  <a:spcPts val="0"/>
                </a:spcAft>
                <a:defRPr sz="2400">
                  <a:solidFill>
                    <a:schemeClr val="tx1"/>
                  </a:solidFill>
                  <a:latin typeface="Times New Roman"/>
                  <a:ea typeface="宋体"/>
                </a:defRPr>
              </a:lvl6pPr>
              <a:lvl7pPr>
                <a:spcBef>
                  <a:spcPts val="0"/>
                </a:spcBef>
                <a:spcAft>
                  <a:spcPts val="0"/>
                </a:spcAft>
                <a:defRPr sz="2400">
                  <a:solidFill>
                    <a:schemeClr val="tx1"/>
                  </a:solidFill>
                  <a:latin typeface="Times New Roman"/>
                  <a:ea typeface="宋体"/>
                </a:defRPr>
              </a:lvl7pPr>
              <a:lvl8pPr>
                <a:spcBef>
                  <a:spcPts val="0"/>
                </a:spcBef>
                <a:spcAft>
                  <a:spcPts val="0"/>
                </a:spcAft>
                <a:defRPr sz="2400">
                  <a:solidFill>
                    <a:schemeClr val="tx1"/>
                  </a:solidFill>
                  <a:latin typeface="Times New Roman"/>
                  <a:ea typeface="宋体"/>
                </a:defRPr>
              </a:lvl8pPr>
              <a:lvl9pPr>
                <a:spcBef>
                  <a:spcPts val="0"/>
                </a:spcBef>
                <a:spcAft>
                  <a:spcPts val="0"/>
                </a:spcAft>
                <a:defRPr sz="2400">
                  <a:solidFill>
                    <a:schemeClr val="tx1"/>
                  </a:solidFill>
                  <a:latin typeface="Times New Roman"/>
                  <a:ea typeface="宋体"/>
                </a:defRPr>
              </a:lvl9pPr>
            </a:lstStyle>
            <a:p>
              <a:pPr>
                <a:defRPr/>
              </a:pPr>
              <a:r>
                <a:rPr lang="zh-CN">
                  <a:solidFill>
                    <a:srgbClr val="000066"/>
                  </a:solidFill>
                  <a:ea typeface="楷体_GB2312"/>
                  <a:cs typeface="Times New Roman"/>
                </a:rPr>
                <a:t>将图中电路按以下两种方式连接：</a:t>
              </a:r>
              <a:endParaRPr/>
            </a:p>
          </p:txBody>
        </p:sp>
        <p:sp>
          <p:nvSpPr>
            <p:cNvPr id="401415" name="Rectangle 7"/>
            <p:cNvSpPr>
              <a:spLocks noChangeArrowheads="1"/>
            </p:cNvSpPr>
            <p:nvPr/>
          </p:nvSpPr>
          <p:spPr bwMode="auto">
            <a:xfrm>
              <a:off x="430" y="1668"/>
              <a:ext cx="2793" cy="288"/>
            </a:xfrm>
            <a:prstGeom prst="rect">
              <a:avLst/>
            </a:prstGeom>
            <a:noFill/>
            <a:ln>
              <a:noFill/>
            </a:ln>
            <a:effectLst/>
          </p:spPr>
          <p:txBody>
            <a:bodyPr wrap="none" anchor="ctr">
              <a:spAutoFit/>
            </a:bodyPr>
            <a:lstStyle>
              <a:lvl1pPr indent="266700"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a:spcBef>
                  <a:spcPts val="0"/>
                </a:spcBef>
                <a:spcAft>
                  <a:spcPts val="0"/>
                </a:spcAft>
                <a:defRPr sz="2400">
                  <a:solidFill>
                    <a:schemeClr val="tx1"/>
                  </a:solidFill>
                  <a:latin typeface="Times New Roman"/>
                  <a:ea typeface="宋体"/>
                </a:defRPr>
              </a:lvl6pPr>
              <a:lvl7pPr>
                <a:spcBef>
                  <a:spcPts val="0"/>
                </a:spcBef>
                <a:spcAft>
                  <a:spcPts val="0"/>
                </a:spcAft>
                <a:defRPr sz="2400">
                  <a:solidFill>
                    <a:schemeClr val="tx1"/>
                  </a:solidFill>
                  <a:latin typeface="Times New Roman"/>
                  <a:ea typeface="宋体"/>
                </a:defRPr>
              </a:lvl7pPr>
              <a:lvl8pPr>
                <a:spcBef>
                  <a:spcPts val="0"/>
                </a:spcBef>
                <a:spcAft>
                  <a:spcPts val="0"/>
                </a:spcAft>
                <a:defRPr sz="2400">
                  <a:solidFill>
                    <a:schemeClr val="tx1"/>
                  </a:solidFill>
                  <a:latin typeface="Times New Roman"/>
                  <a:ea typeface="宋体"/>
                </a:defRPr>
              </a:lvl8pPr>
              <a:lvl9pPr>
                <a:spcBef>
                  <a:spcPts val="0"/>
                </a:spcBef>
                <a:spcAft>
                  <a:spcPts val="0"/>
                </a:spcAft>
                <a:defRPr sz="2400">
                  <a:solidFill>
                    <a:schemeClr val="tx1"/>
                  </a:solidFill>
                  <a:latin typeface="Times New Roman"/>
                  <a:ea typeface="宋体"/>
                </a:defRPr>
              </a:lvl9pPr>
            </a:lstStyle>
            <a:p>
              <a:pPr>
                <a:defRPr/>
              </a:pPr>
              <a:r>
                <a:rPr lang="zh-CN">
                  <a:solidFill>
                    <a:srgbClr val="000066"/>
                  </a:solidFill>
                  <a:ea typeface="楷体_GB2312"/>
                  <a:cs typeface="Times New Roman"/>
                </a:rPr>
                <a:t>试分析它们的逻辑输出状态。</a:t>
              </a:r>
              <a:endParaRPr/>
            </a:p>
          </p:txBody>
        </p:sp>
        <p:graphicFrame>
          <p:nvGraphicFramePr>
            <p:cNvPr id="401418" name="Object 10"/>
            <p:cNvGraphicFramePr>
              <a:graphicFrameLocks xmlns:a="http://schemas.openxmlformats.org/drawingml/2006/main" noChangeAspect="1"/>
            </p:cNvGraphicFramePr>
            <p:nvPr/>
          </p:nvGraphicFramePr>
          <p:xfrm>
            <a:off x="1066" y="1033"/>
            <a:ext cx="394" cy="305"/>
          </p:xfrm>
          <a:graphic>
            <a:graphicData uri="http://schemas.openxmlformats.org/presentationml/2006/ole">
              <p:oleObj name="oleObj" r:id="rId4" imgW="278765" imgH="215265" progId="Equation.3">
                <p:embed/>
                <p:pic>
                  <p:nvPicPr>
                    <p:cNvPr id="401418" name="Object 10"/>
                    <p:cNvPicPr/>
                    <p:nvPr/>
                  </p:nvPicPr>
                  <p:blipFill>
                    <a:blip r:embed="rId3"/>
                    <a:stretch/>
                  </p:blipFill>
                  <p:spPr bwMode="auto">
                    <a:xfrm>
                      <a:off x="1066" y="1033"/>
                      <a:ext cx="394" cy="305"/>
                    </a:xfrm>
                    <a:prstGeom prst="rect">
                      <a:avLst/>
                    </a:prstGeom>
                  </p:spPr>
                </p:pic>
              </p:oleObj>
            </a:graphicData>
          </a:graphic>
        </p:graphicFrame>
        <p:graphicFrame>
          <p:nvGraphicFramePr>
            <p:cNvPr id="401419" name="Object 11"/>
            <p:cNvGraphicFramePr>
              <a:graphicFrameLocks xmlns:a="http://schemas.openxmlformats.org/drawingml/2006/main" noChangeAspect="1"/>
            </p:cNvGraphicFramePr>
            <p:nvPr/>
          </p:nvGraphicFramePr>
          <p:xfrm>
            <a:off x="3560" y="1045"/>
            <a:ext cx="409" cy="305"/>
          </p:xfrm>
          <a:graphic>
            <a:graphicData uri="http://schemas.openxmlformats.org/presentationml/2006/ole">
              <p:oleObj name="oleObj" r:id="rId6" imgW="266065" imgH="202565" progId="Equation.3">
                <p:embed/>
                <p:pic>
                  <p:nvPicPr>
                    <p:cNvPr id="401419" name="Object 11"/>
                    <p:cNvPicPr/>
                    <p:nvPr/>
                  </p:nvPicPr>
                  <p:blipFill>
                    <a:blip r:embed="rId5"/>
                    <a:stretch/>
                  </p:blipFill>
                  <p:spPr bwMode="auto">
                    <a:xfrm>
                      <a:off x="3560" y="1045"/>
                      <a:ext cx="409" cy="305"/>
                    </a:xfrm>
                    <a:prstGeom prst="rect">
                      <a:avLst/>
                    </a:prstGeom>
                  </p:spPr>
                </p:pic>
              </p:oleObj>
            </a:graphicData>
          </a:graphic>
        </p:graphicFrame>
        <p:sp>
          <p:nvSpPr>
            <p:cNvPr id="401420" name="Rectangle 12"/>
            <p:cNvSpPr>
              <a:spLocks noChangeArrowheads="1"/>
            </p:cNvSpPr>
            <p:nvPr/>
          </p:nvSpPr>
          <p:spPr bwMode="auto">
            <a:xfrm>
              <a:off x="1370" y="1033"/>
              <a:ext cx="2249" cy="288"/>
            </a:xfrm>
            <a:prstGeom prst="rect">
              <a:avLst/>
            </a:prstGeom>
            <a:noFill/>
            <a:ln>
              <a:noFill/>
            </a:ln>
            <a:effectLst/>
          </p:spPr>
          <p:txBody>
            <a:bodyPr wrap="none" anchor="ctr">
              <a:spAutoFit/>
            </a:bodyPr>
            <a:lstStyle/>
            <a:p>
              <a:pPr algn="l">
                <a:defRPr/>
              </a:pPr>
              <a:r>
                <a:rPr lang="zh-CN">
                  <a:solidFill>
                    <a:srgbClr val="000066"/>
                  </a:solidFill>
                  <a:latin typeface="Times New Roman"/>
                  <a:ea typeface="楷体_GB2312"/>
                  <a:cs typeface="Times New Roman"/>
                </a:rPr>
                <a:t>接计数脉冲信号，将</a:t>
              </a:r>
              <a:r>
                <a:rPr lang="en-US" i="1">
                  <a:solidFill>
                    <a:srgbClr val="000066"/>
                  </a:solidFill>
                  <a:latin typeface="Times New Roman"/>
                  <a:ea typeface="楷体_GB2312"/>
                  <a:cs typeface="Times New Roman"/>
                </a:rPr>
                <a:t>Q</a:t>
              </a:r>
              <a:r>
                <a:rPr lang="en-US" baseline="-25000">
                  <a:solidFill>
                    <a:srgbClr val="000066"/>
                  </a:solidFill>
                  <a:latin typeface="Times New Roman"/>
                  <a:ea typeface="楷体_GB2312"/>
                  <a:cs typeface="Times New Roman"/>
                </a:rPr>
                <a:t>0</a:t>
              </a:r>
              <a:r>
                <a:rPr lang="zh-CN">
                  <a:solidFill>
                    <a:srgbClr val="000066"/>
                  </a:solidFill>
                  <a:latin typeface="Times New Roman"/>
                  <a:ea typeface="楷体_GB2312"/>
                  <a:cs typeface="Times New Roman"/>
                </a:rPr>
                <a:t>与</a:t>
              </a:r>
              <a:endParaRPr/>
            </a:p>
          </p:txBody>
        </p:sp>
        <p:sp>
          <p:nvSpPr>
            <p:cNvPr id="401421" name="Rectangle 13"/>
            <p:cNvSpPr>
              <a:spLocks noChangeArrowheads="1"/>
            </p:cNvSpPr>
            <p:nvPr/>
          </p:nvSpPr>
          <p:spPr bwMode="auto">
            <a:xfrm>
              <a:off x="3741" y="1033"/>
              <a:ext cx="863" cy="288"/>
            </a:xfrm>
            <a:prstGeom prst="rect">
              <a:avLst/>
            </a:prstGeom>
            <a:noFill/>
            <a:ln>
              <a:noFill/>
            </a:ln>
            <a:effectLst/>
          </p:spPr>
          <p:txBody>
            <a:bodyPr wrap="none" anchor="ctr">
              <a:spAutoFit/>
            </a:bodyPr>
            <a:lstStyle>
              <a:lvl1pPr indent="266700"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a:spcBef>
                  <a:spcPts val="0"/>
                </a:spcBef>
                <a:spcAft>
                  <a:spcPts val="0"/>
                </a:spcAft>
                <a:defRPr sz="2400">
                  <a:solidFill>
                    <a:schemeClr val="tx1"/>
                  </a:solidFill>
                  <a:latin typeface="Times New Roman"/>
                  <a:ea typeface="宋体"/>
                </a:defRPr>
              </a:lvl6pPr>
              <a:lvl7pPr>
                <a:spcBef>
                  <a:spcPts val="0"/>
                </a:spcBef>
                <a:spcAft>
                  <a:spcPts val="0"/>
                </a:spcAft>
                <a:defRPr sz="2400">
                  <a:solidFill>
                    <a:schemeClr val="tx1"/>
                  </a:solidFill>
                  <a:latin typeface="Times New Roman"/>
                  <a:ea typeface="宋体"/>
                </a:defRPr>
              </a:lvl7pPr>
              <a:lvl8pPr>
                <a:spcBef>
                  <a:spcPts val="0"/>
                </a:spcBef>
                <a:spcAft>
                  <a:spcPts val="0"/>
                </a:spcAft>
                <a:defRPr sz="2400">
                  <a:solidFill>
                    <a:schemeClr val="tx1"/>
                  </a:solidFill>
                  <a:latin typeface="Times New Roman"/>
                  <a:ea typeface="宋体"/>
                </a:defRPr>
              </a:lvl8pPr>
              <a:lvl9pPr>
                <a:spcBef>
                  <a:spcPts val="0"/>
                </a:spcBef>
                <a:spcAft>
                  <a:spcPts val="0"/>
                </a:spcAft>
                <a:defRPr sz="2400">
                  <a:solidFill>
                    <a:schemeClr val="tx1"/>
                  </a:solidFill>
                  <a:latin typeface="Times New Roman"/>
                  <a:ea typeface="宋体"/>
                </a:defRPr>
              </a:lvl9pPr>
            </a:lstStyle>
            <a:p>
              <a:pPr>
                <a:defRPr/>
              </a:pPr>
              <a:r>
                <a:rPr lang="zh-CN">
                  <a:solidFill>
                    <a:srgbClr val="000066"/>
                  </a:solidFill>
                  <a:ea typeface="楷体_GB2312"/>
                  <a:cs typeface="Times New Roman"/>
                </a:rPr>
                <a:t>相连；</a:t>
              </a:r>
              <a:endParaRPr/>
            </a:p>
          </p:txBody>
        </p:sp>
        <p:sp>
          <p:nvSpPr>
            <p:cNvPr id="401422" name="Rectangle 14"/>
            <p:cNvSpPr>
              <a:spLocks noChangeArrowheads="1"/>
            </p:cNvSpPr>
            <p:nvPr/>
          </p:nvSpPr>
          <p:spPr bwMode="auto">
            <a:xfrm>
              <a:off x="385" y="1033"/>
              <a:ext cx="766" cy="288"/>
            </a:xfrm>
            <a:prstGeom prst="rect">
              <a:avLst/>
            </a:prstGeom>
            <a:noFill/>
            <a:ln>
              <a:noFill/>
            </a:ln>
            <a:effectLst/>
          </p:spPr>
          <p:txBody>
            <a:bodyPr wrap="none" anchor="ctr">
              <a:spAutoFit/>
            </a:bodyPr>
            <a:lstStyle>
              <a:lvl1pPr indent="266700"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a:spcBef>
                  <a:spcPts val="0"/>
                </a:spcBef>
                <a:spcAft>
                  <a:spcPts val="0"/>
                </a:spcAft>
                <a:defRPr sz="2400">
                  <a:solidFill>
                    <a:schemeClr val="tx1"/>
                  </a:solidFill>
                  <a:latin typeface="Times New Roman"/>
                  <a:ea typeface="宋体"/>
                </a:defRPr>
              </a:lvl6pPr>
              <a:lvl7pPr>
                <a:spcBef>
                  <a:spcPts val="0"/>
                </a:spcBef>
                <a:spcAft>
                  <a:spcPts val="0"/>
                </a:spcAft>
                <a:defRPr sz="2400">
                  <a:solidFill>
                    <a:schemeClr val="tx1"/>
                  </a:solidFill>
                  <a:latin typeface="Times New Roman"/>
                  <a:ea typeface="宋体"/>
                </a:defRPr>
              </a:lvl7pPr>
              <a:lvl8pPr>
                <a:spcBef>
                  <a:spcPts val="0"/>
                </a:spcBef>
                <a:spcAft>
                  <a:spcPts val="0"/>
                </a:spcAft>
                <a:defRPr sz="2400">
                  <a:solidFill>
                    <a:schemeClr val="tx1"/>
                  </a:solidFill>
                  <a:latin typeface="Times New Roman"/>
                  <a:ea typeface="宋体"/>
                </a:defRPr>
              </a:lvl8pPr>
              <a:lvl9pPr>
                <a:spcBef>
                  <a:spcPts val="0"/>
                </a:spcBef>
                <a:spcAft>
                  <a:spcPts val="0"/>
                </a:spcAft>
                <a:defRPr sz="2400">
                  <a:solidFill>
                    <a:schemeClr val="tx1"/>
                  </a:solidFill>
                  <a:latin typeface="Times New Roman"/>
                  <a:ea typeface="宋体"/>
                </a:defRPr>
              </a:lvl9pPr>
            </a:lstStyle>
            <a:p>
              <a:pPr>
                <a:defRPr/>
              </a:pPr>
              <a:r>
                <a:rPr lang="zh-CN">
                  <a:solidFill>
                    <a:srgbClr val="000066"/>
                  </a:solidFill>
                  <a:ea typeface="楷体_GB2312"/>
                  <a:cs typeface="Times New Roman"/>
                </a:rPr>
                <a:t>（</a:t>
              </a:r>
              <a:r>
                <a:rPr lang="en-US">
                  <a:solidFill>
                    <a:srgbClr val="000066"/>
                  </a:solidFill>
                  <a:ea typeface="楷体_GB2312"/>
                  <a:cs typeface="Times New Roman"/>
                </a:rPr>
                <a:t>1</a:t>
              </a:r>
              <a:r>
                <a:rPr lang="zh-CN">
                  <a:solidFill>
                    <a:srgbClr val="000066"/>
                  </a:solidFill>
                  <a:ea typeface="楷体_GB2312"/>
                  <a:cs typeface="Times New Roman"/>
                </a:rPr>
                <a:t>）</a:t>
              </a:r>
              <a:endParaRPr/>
            </a:p>
          </p:txBody>
        </p:sp>
        <p:graphicFrame>
          <p:nvGraphicFramePr>
            <p:cNvPr id="401425" name="Object 17"/>
            <p:cNvGraphicFramePr>
              <a:graphicFrameLocks xmlns:a="http://schemas.openxmlformats.org/drawingml/2006/main" noChangeAspect="1"/>
            </p:cNvGraphicFramePr>
            <p:nvPr/>
          </p:nvGraphicFramePr>
          <p:xfrm>
            <a:off x="1066" y="1305"/>
            <a:ext cx="408" cy="305"/>
          </p:xfrm>
          <a:graphic>
            <a:graphicData uri="http://schemas.openxmlformats.org/presentationml/2006/ole">
              <p:oleObj name="oleObj" r:id="rId8" imgW="266065" imgH="202565" progId="Equation.3">
                <p:embed/>
                <p:pic>
                  <p:nvPicPr>
                    <p:cNvPr id="401425" name="Object 17"/>
                    <p:cNvPicPr/>
                    <p:nvPr/>
                  </p:nvPicPr>
                  <p:blipFill>
                    <a:blip r:embed="rId7"/>
                    <a:stretch/>
                  </p:blipFill>
                  <p:spPr bwMode="auto">
                    <a:xfrm>
                      <a:off x="1066" y="1305"/>
                      <a:ext cx="408" cy="305"/>
                    </a:xfrm>
                    <a:prstGeom prst="rect">
                      <a:avLst/>
                    </a:prstGeom>
                  </p:spPr>
                </p:pic>
              </p:oleObj>
            </a:graphicData>
          </a:graphic>
        </p:graphicFrame>
        <p:graphicFrame>
          <p:nvGraphicFramePr>
            <p:cNvPr id="401426" name="Object 18"/>
            <p:cNvGraphicFramePr>
              <a:graphicFrameLocks xmlns:a="http://schemas.openxmlformats.org/drawingml/2006/main" noChangeAspect="1"/>
            </p:cNvGraphicFramePr>
            <p:nvPr/>
          </p:nvGraphicFramePr>
          <p:xfrm>
            <a:off x="3560" y="1339"/>
            <a:ext cx="394" cy="305"/>
          </p:xfrm>
          <a:graphic>
            <a:graphicData uri="http://schemas.openxmlformats.org/presentationml/2006/ole">
              <p:oleObj name="oleObj" r:id="rId10" imgW="278765" imgH="215265" progId="Equation.3">
                <p:embed/>
                <p:pic>
                  <p:nvPicPr>
                    <p:cNvPr id="401426" name="Object 18"/>
                    <p:cNvPicPr/>
                    <p:nvPr/>
                  </p:nvPicPr>
                  <p:blipFill>
                    <a:blip r:embed="rId9"/>
                    <a:stretch/>
                  </p:blipFill>
                  <p:spPr bwMode="auto">
                    <a:xfrm>
                      <a:off x="3560" y="1339"/>
                      <a:ext cx="394" cy="305"/>
                    </a:xfrm>
                    <a:prstGeom prst="rect">
                      <a:avLst/>
                    </a:prstGeom>
                  </p:spPr>
                </p:pic>
              </p:oleObj>
            </a:graphicData>
          </a:graphic>
        </p:graphicFrame>
        <p:sp>
          <p:nvSpPr>
            <p:cNvPr id="401427" name="Rectangle 19"/>
            <p:cNvSpPr>
              <a:spLocks noChangeArrowheads="1"/>
            </p:cNvSpPr>
            <p:nvPr/>
          </p:nvSpPr>
          <p:spPr bwMode="auto">
            <a:xfrm>
              <a:off x="1401" y="1339"/>
              <a:ext cx="2249" cy="288"/>
            </a:xfrm>
            <a:prstGeom prst="rect">
              <a:avLst/>
            </a:prstGeom>
            <a:noFill/>
            <a:ln>
              <a:noFill/>
            </a:ln>
            <a:effectLst/>
          </p:spPr>
          <p:txBody>
            <a:bodyPr wrap="none" anchor="ctr">
              <a:spAutoFit/>
            </a:bodyPr>
            <a:lstStyle/>
            <a:p>
              <a:pPr algn="l">
                <a:defRPr/>
              </a:pPr>
              <a:r>
                <a:rPr lang="zh-CN">
                  <a:solidFill>
                    <a:srgbClr val="000066"/>
                  </a:solidFill>
                  <a:latin typeface="Times New Roman"/>
                  <a:ea typeface="楷体_GB2312"/>
                  <a:cs typeface="Times New Roman"/>
                </a:rPr>
                <a:t>接计数脉冲信号，将</a:t>
              </a:r>
              <a:r>
                <a:rPr lang="en-US" i="1">
                  <a:solidFill>
                    <a:srgbClr val="000066"/>
                  </a:solidFill>
                  <a:latin typeface="Times New Roman"/>
                  <a:ea typeface="楷体_GB2312"/>
                  <a:cs typeface="Times New Roman"/>
                </a:rPr>
                <a:t>Q</a:t>
              </a:r>
              <a:r>
                <a:rPr lang="en-US" baseline="-25000">
                  <a:solidFill>
                    <a:srgbClr val="000066"/>
                  </a:solidFill>
                  <a:latin typeface="Times New Roman"/>
                  <a:ea typeface="楷体_GB2312"/>
                  <a:cs typeface="Times New Roman"/>
                </a:rPr>
                <a:t>3</a:t>
              </a:r>
              <a:r>
                <a:rPr lang="zh-CN">
                  <a:solidFill>
                    <a:srgbClr val="000066"/>
                  </a:solidFill>
                  <a:latin typeface="Times New Roman"/>
                  <a:ea typeface="楷体_GB2312"/>
                  <a:cs typeface="Times New Roman"/>
                </a:rPr>
                <a:t>与</a:t>
              </a:r>
              <a:endParaRPr/>
            </a:p>
          </p:txBody>
        </p:sp>
        <p:sp>
          <p:nvSpPr>
            <p:cNvPr id="401428" name="Rectangle 20"/>
            <p:cNvSpPr>
              <a:spLocks noChangeArrowheads="1"/>
            </p:cNvSpPr>
            <p:nvPr/>
          </p:nvSpPr>
          <p:spPr bwMode="auto">
            <a:xfrm>
              <a:off x="3741" y="1368"/>
              <a:ext cx="669" cy="288"/>
            </a:xfrm>
            <a:prstGeom prst="rect">
              <a:avLst/>
            </a:prstGeom>
            <a:noFill/>
            <a:ln>
              <a:noFill/>
            </a:ln>
            <a:effectLst/>
          </p:spPr>
          <p:txBody>
            <a:bodyPr wrap="none" anchor="ctr">
              <a:spAutoFit/>
            </a:bodyPr>
            <a:lstStyle>
              <a:lvl1pPr indent="266700"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a:spcBef>
                  <a:spcPts val="0"/>
                </a:spcBef>
                <a:spcAft>
                  <a:spcPts val="0"/>
                </a:spcAft>
                <a:defRPr sz="2400">
                  <a:solidFill>
                    <a:schemeClr val="tx1"/>
                  </a:solidFill>
                  <a:latin typeface="Times New Roman"/>
                  <a:ea typeface="宋体"/>
                </a:defRPr>
              </a:lvl6pPr>
              <a:lvl7pPr>
                <a:spcBef>
                  <a:spcPts val="0"/>
                </a:spcBef>
                <a:spcAft>
                  <a:spcPts val="0"/>
                </a:spcAft>
                <a:defRPr sz="2400">
                  <a:solidFill>
                    <a:schemeClr val="tx1"/>
                  </a:solidFill>
                  <a:latin typeface="Times New Roman"/>
                  <a:ea typeface="宋体"/>
                </a:defRPr>
              </a:lvl7pPr>
              <a:lvl8pPr>
                <a:spcBef>
                  <a:spcPts val="0"/>
                </a:spcBef>
                <a:spcAft>
                  <a:spcPts val="0"/>
                </a:spcAft>
                <a:defRPr sz="2400">
                  <a:solidFill>
                    <a:schemeClr val="tx1"/>
                  </a:solidFill>
                  <a:latin typeface="Times New Roman"/>
                  <a:ea typeface="宋体"/>
                </a:defRPr>
              </a:lvl8pPr>
              <a:lvl9pPr>
                <a:spcBef>
                  <a:spcPts val="0"/>
                </a:spcBef>
                <a:spcAft>
                  <a:spcPts val="0"/>
                </a:spcAft>
                <a:defRPr sz="2400">
                  <a:solidFill>
                    <a:schemeClr val="tx1"/>
                  </a:solidFill>
                  <a:latin typeface="Times New Roman"/>
                  <a:ea typeface="宋体"/>
                </a:defRPr>
              </a:lvl9pPr>
            </a:lstStyle>
            <a:p>
              <a:pPr>
                <a:defRPr/>
              </a:pPr>
              <a:r>
                <a:rPr lang="zh-CN">
                  <a:solidFill>
                    <a:srgbClr val="000066"/>
                  </a:solidFill>
                  <a:ea typeface="楷体_GB2312"/>
                  <a:cs typeface="Times New Roman"/>
                </a:rPr>
                <a:t>相连</a:t>
              </a:r>
              <a:endParaRPr/>
            </a:p>
          </p:txBody>
        </p:sp>
        <p:sp>
          <p:nvSpPr>
            <p:cNvPr id="401429" name="Rectangle 21"/>
            <p:cNvSpPr>
              <a:spLocks noChangeArrowheads="1"/>
            </p:cNvSpPr>
            <p:nvPr/>
          </p:nvSpPr>
          <p:spPr bwMode="auto">
            <a:xfrm>
              <a:off x="385" y="1339"/>
              <a:ext cx="766" cy="288"/>
            </a:xfrm>
            <a:prstGeom prst="rect">
              <a:avLst/>
            </a:prstGeom>
            <a:noFill/>
            <a:ln>
              <a:noFill/>
            </a:ln>
            <a:effectLst/>
          </p:spPr>
          <p:txBody>
            <a:bodyPr wrap="none" anchor="ctr">
              <a:spAutoFit/>
            </a:bodyPr>
            <a:lstStyle>
              <a:lvl1pPr indent="266700"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a:spcBef>
                  <a:spcPts val="0"/>
                </a:spcBef>
                <a:spcAft>
                  <a:spcPts val="0"/>
                </a:spcAft>
                <a:defRPr sz="2400">
                  <a:solidFill>
                    <a:schemeClr val="tx1"/>
                  </a:solidFill>
                  <a:latin typeface="Times New Roman"/>
                  <a:ea typeface="宋体"/>
                </a:defRPr>
              </a:lvl6pPr>
              <a:lvl7pPr>
                <a:spcBef>
                  <a:spcPts val="0"/>
                </a:spcBef>
                <a:spcAft>
                  <a:spcPts val="0"/>
                </a:spcAft>
                <a:defRPr sz="2400">
                  <a:solidFill>
                    <a:schemeClr val="tx1"/>
                  </a:solidFill>
                  <a:latin typeface="Times New Roman"/>
                  <a:ea typeface="宋体"/>
                </a:defRPr>
              </a:lvl7pPr>
              <a:lvl8pPr>
                <a:spcBef>
                  <a:spcPts val="0"/>
                </a:spcBef>
                <a:spcAft>
                  <a:spcPts val="0"/>
                </a:spcAft>
                <a:defRPr sz="2400">
                  <a:solidFill>
                    <a:schemeClr val="tx1"/>
                  </a:solidFill>
                  <a:latin typeface="Times New Roman"/>
                  <a:ea typeface="宋体"/>
                </a:defRPr>
              </a:lvl8pPr>
              <a:lvl9pPr>
                <a:spcBef>
                  <a:spcPts val="0"/>
                </a:spcBef>
                <a:spcAft>
                  <a:spcPts val="0"/>
                </a:spcAft>
                <a:defRPr sz="2400">
                  <a:solidFill>
                    <a:schemeClr val="tx1"/>
                  </a:solidFill>
                  <a:latin typeface="Times New Roman"/>
                  <a:ea typeface="宋体"/>
                </a:defRPr>
              </a:lvl9pPr>
            </a:lstStyle>
            <a:p>
              <a:pPr>
                <a:defRPr/>
              </a:pPr>
              <a:r>
                <a:rPr lang="zh-CN">
                  <a:solidFill>
                    <a:srgbClr val="000066"/>
                  </a:solidFill>
                  <a:ea typeface="楷体_GB2312"/>
                  <a:cs typeface="Times New Roman"/>
                </a:rPr>
                <a:t>（</a:t>
              </a:r>
              <a:r>
                <a:rPr lang="en-US">
                  <a:solidFill>
                    <a:srgbClr val="000066"/>
                  </a:solidFill>
                  <a:ea typeface="楷体_GB2312"/>
                  <a:cs typeface="Times New Roman"/>
                </a:rPr>
                <a:t>2</a:t>
              </a:r>
              <a:r>
                <a:rPr lang="zh-CN">
                  <a:solidFill>
                    <a:srgbClr val="000066"/>
                  </a:solidFill>
                  <a:ea typeface="楷体_GB2312"/>
                  <a:cs typeface="Times New Roman"/>
                </a:rPr>
                <a:t>）</a:t>
              </a:r>
              <a:endParaRPr/>
            </a:p>
          </p:txBody>
        </p:sp>
      </p:grpSp>
      <p:graphicFrame>
        <p:nvGraphicFramePr>
          <p:cNvPr id="401431" name="Object 23"/>
          <p:cNvGraphicFramePr>
            <a:graphicFrameLocks xmlns:a="http://schemas.openxmlformats.org/drawingml/2006/main" noChangeAspect="1"/>
          </p:cNvGraphicFramePr>
          <p:nvPr/>
        </p:nvGraphicFramePr>
        <p:xfrm>
          <a:off x="539750" y="3357563"/>
          <a:ext cx="8101013" cy="2624137"/>
        </p:xfrm>
        <a:graphic>
          <a:graphicData uri="http://schemas.openxmlformats.org/presentationml/2006/ole">
            <p:oleObj name="oleObj" r:id="rId12" imgW="4140835" imgH="1334770" progId="Word.Picture.8">
              <p:embed/>
              <p:pic>
                <p:nvPicPr>
                  <p:cNvPr id="401431" name="Object 23"/>
                  <p:cNvPicPr/>
                  <p:nvPr/>
                </p:nvPicPr>
                <p:blipFill>
                  <a:blip r:embed="rId11"/>
                  <a:stretch/>
                </p:blipFill>
                <p:spPr bwMode="auto">
                  <a:xfrm>
                    <a:off x="539750" y="3357563"/>
                    <a:ext cx="8101013" cy="2624137"/>
                  </a:xfrm>
                  <a:prstGeom prst="rect">
                    <a:avLst/>
                  </a:prstGeom>
                </p:spPr>
              </p:pic>
            </p:oleObj>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1413"/>
                                        </p:tgtEl>
                                        <p:attrNameLst>
                                          <p:attrName>style.visibility</p:attrName>
                                        </p:attrNameLst>
                                      </p:cBhvr>
                                      <p:to>
                                        <p:strVal val="visible"/>
                                      </p:to>
                                    </p:set>
                                    <p:animEffect transition="in" filter="strips(downRight)">
                                      <p:cBhvr>
                                        <p:cTn id="7" dur="500"/>
                                        <p:tgtEl>
                                          <p:spTgt spid="4014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01431"/>
                                        </p:tgtEl>
                                        <p:attrNameLst>
                                          <p:attrName>style.visibility</p:attrName>
                                        </p:attrNameLst>
                                      </p:cBhvr>
                                      <p:to>
                                        <p:strVal val="visible"/>
                                      </p:to>
                                    </p:set>
                                    <p:animEffect transition="in" filter="wipe(left)">
                                      <p:cBhvr>
                                        <p:cTn id="12" dur="500"/>
                                        <p:tgtEl>
                                          <p:spTgt spid="40143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01434"/>
                                        </p:tgtEl>
                                        <p:attrNameLst>
                                          <p:attrName>style.visibility</p:attrName>
                                        </p:attrNameLst>
                                      </p:cBhvr>
                                      <p:to>
                                        <p:strVal val="visible"/>
                                      </p:to>
                                    </p:set>
                                    <p:animEffect transition="in" filter="wipe(left)">
                                      <p:cBhvr>
                                        <p:cTn id="17" dur="500"/>
                                        <p:tgtEl>
                                          <p:spTgt spid="401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413" grpId="0"/>
    </p:bldLst>
  </p:timing>
</p:sld>
</file>

<file path=ppt/slides/slide14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43394" name="Rectangle 2"/>
          <p:cNvSpPr>
            <a:spLocks noChangeArrowheads="1"/>
          </p:cNvSpPr>
          <p:nvPr/>
        </p:nvSpPr>
        <p:spPr bwMode="auto">
          <a:xfrm>
            <a:off x="2124075" y="404813"/>
            <a:ext cx="3248025" cy="457200"/>
          </a:xfrm>
          <a:prstGeom prst="rect">
            <a:avLst/>
          </a:prstGeom>
          <a:noFill/>
          <a:ln>
            <a:noFill/>
          </a:ln>
          <a:effectLst/>
        </p:spPr>
        <p:txBody>
          <a:bodyPr wrap="none" anchor="ctr">
            <a:spAutoFit/>
          </a:bodyPr>
          <a:lstStyle/>
          <a:p>
            <a:pPr algn="l">
              <a:defRPr/>
            </a:pPr>
            <a:r>
              <a:rPr lang="zh-CN">
                <a:solidFill>
                  <a:srgbClr val="000066"/>
                </a:solidFill>
                <a:latin typeface="Arial"/>
                <a:ea typeface="楷体_GB2312"/>
                <a:cs typeface="Arial"/>
              </a:rPr>
              <a:t>两种连接方式的状态表</a:t>
            </a:r>
            <a:endParaRPr lang="zh-CN">
              <a:solidFill>
                <a:srgbClr val="000066"/>
              </a:solidFill>
              <a:latin typeface="Times New Roman"/>
              <a:ea typeface="楷体_GB2312"/>
              <a:cs typeface="Arial"/>
            </a:endParaRPr>
          </a:p>
        </p:txBody>
      </p:sp>
      <p:graphicFrame>
        <p:nvGraphicFramePr>
          <p:cNvPr id="443395" name="Group 3"/>
          <p:cNvGraphicFramePr>
            <a:graphicFrameLocks xmlns:a="http://schemas.openxmlformats.org/drawingml/2006/main" noGrp="1"/>
          </p:cNvGraphicFramePr>
          <p:nvPr/>
        </p:nvGraphicFramePr>
        <p:xfrm>
          <a:off x="1187450" y="1268413"/>
          <a:ext cx="6948488" cy="4763453"/>
        </p:xfrm>
        <a:graphic>
          <a:graphicData uri="http://schemas.openxmlformats.org/drawingml/2006/table">
            <a:tbl>
              <a:tblPr firstRow="0" firstCol="0" lastRow="0" lastCol="0" bandRow="0" bandCol="0"/>
              <a:tblGrid>
                <a:gridCol w="1290638"/>
                <a:gridCol w="738187"/>
                <a:gridCol w="736600"/>
                <a:gridCol w="738188"/>
                <a:gridCol w="736600"/>
                <a:gridCol w="677862"/>
                <a:gridCol w="677863"/>
                <a:gridCol w="674687"/>
                <a:gridCol w="677863"/>
              </a:tblGrid>
              <a:tr h="298450">
                <a:tc rowSpan="2">
                  <a:txBody>
                    <a:bodyPr/>
                    <a:p>
                      <a:pPr marL="0" marR="0" lvl="0" indent="0" algn="ctr" defTabSz="914400">
                        <a:lnSpc>
                          <a:spcPct val="100000"/>
                        </a:lnSpc>
                        <a:spcBef>
                          <a:spcPts val="0"/>
                        </a:spcBef>
                        <a:spcAft>
                          <a:spcPts val="0"/>
                        </a:spcAft>
                        <a:buClrTx/>
                        <a:buSzTx/>
                        <a:buFontTx/>
                        <a:buNone/>
                        <a:defRPr/>
                      </a:pPr>
                      <a:r>
                        <a:rPr lang="zh-CN" sz="2000" b="1" i="0" u="none" strike="noStrike" cap="none">
                          <a:ln>
                            <a:noFill/>
                          </a:ln>
                          <a:solidFill>
                            <a:srgbClr val="000066"/>
                          </a:solidFill>
                          <a:latin typeface="Times New Roman"/>
                          <a:ea typeface="楷体_GB2312"/>
                          <a:cs typeface="Times New Roman"/>
                        </a:rPr>
                        <a:t>计数顺序</a:t>
                      </a:r>
                      <a:endParaRPr/>
                    </a:p>
                  </a:txBody>
                  <a:tcPr anchor="ctr">
                    <a:lnL w="9525" algn="ctr">
                      <a:solidFill>
                        <a:srgbClr val="000000"/>
                      </a:solidFill>
                    </a:lnL>
                    <a:lnR w="12700" algn="ctr">
                      <a:solidFill>
                        <a:srgbClr val="000000"/>
                      </a:solidFill>
                    </a:lnR>
                    <a:lnT w="25400" algn="ctr">
                      <a:solidFill>
                        <a:srgbClr val="000000"/>
                      </a:solidFill>
                    </a:lnT>
                    <a:lnB w="12700" algn="ctr">
                      <a:solidFill>
                        <a:srgbClr val="000000"/>
                      </a:solidFill>
                    </a:lnB>
                    <a:noFill/>
                  </a:tcPr>
                </a:tc>
                <a:tc gridSpan="4">
                  <a:txBody>
                    <a:bodyPr/>
                    <a:p>
                      <a:pPr marL="0" marR="0" lvl="0" indent="0" algn="ctr" defTabSz="914400">
                        <a:lnSpc>
                          <a:spcPct val="100000"/>
                        </a:lnSpc>
                        <a:spcBef>
                          <a:spcPts val="0"/>
                        </a:spcBef>
                        <a:spcAft>
                          <a:spcPts val="0"/>
                        </a:spcAft>
                        <a:buClrTx/>
                        <a:buSzTx/>
                        <a:buFontTx/>
                        <a:buNone/>
                        <a:defRPr/>
                      </a:pPr>
                      <a:r>
                        <a:rPr lang="zh-CN" sz="2000" b="1" i="0" u="none" strike="noStrike" cap="none">
                          <a:ln>
                            <a:noFill/>
                          </a:ln>
                          <a:solidFill>
                            <a:srgbClr val="000066"/>
                          </a:solidFill>
                          <a:latin typeface="Times New Roman"/>
                          <a:ea typeface="楷体_GB2312"/>
                          <a:cs typeface="Times New Roman"/>
                        </a:rPr>
                        <a:t>连接方式</a:t>
                      </a:r>
                      <a:r>
                        <a:rPr lang="en-US" sz="2000" b="1" i="0" u="none" strike="noStrike" cap="none">
                          <a:ln>
                            <a:noFill/>
                          </a:ln>
                          <a:solidFill>
                            <a:srgbClr val="000066"/>
                          </a:solidFill>
                          <a:latin typeface="Times New Roman"/>
                          <a:ea typeface="楷体_GB2312"/>
                          <a:cs typeface="Times New Roman"/>
                        </a:rPr>
                        <a:t>1</a:t>
                      </a:r>
                      <a:r>
                        <a:rPr lang="zh-CN" sz="2000" b="1" i="0" u="none" strike="noStrike" cap="none">
                          <a:ln>
                            <a:noFill/>
                          </a:ln>
                          <a:solidFill>
                            <a:srgbClr val="000066"/>
                          </a:solidFill>
                          <a:latin typeface="Times New Roman"/>
                          <a:ea typeface="楷体_GB2312"/>
                          <a:cs typeface="Times New Roman"/>
                        </a:rPr>
                        <a:t>（</a:t>
                      </a:r>
                      <a:r>
                        <a:rPr lang="en-US" sz="2000" b="1" i="0" u="none" strike="noStrike" cap="none">
                          <a:ln>
                            <a:noFill/>
                          </a:ln>
                          <a:solidFill>
                            <a:srgbClr val="000066"/>
                          </a:solidFill>
                          <a:latin typeface="Times New Roman"/>
                          <a:ea typeface="楷体_GB2312"/>
                          <a:cs typeface="Times New Roman"/>
                        </a:rPr>
                        <a:t>8421</a:t>
                      </a:r>
                      <a:r>
                        <a:rPr lang="zh-CN" sz="2000" b="1" i="0" u="none" strike="noStrike" cap="none">
                          <a:ln>
                            <a:noFill/>
                          </a:ln>
                          <a:solidFill>
                            <a:srgbClr val="000066"/>
                          </a:solidFill>
                          <a:latin typeface="Times New Roman"/>
                          <a:ea typeface="楷体_GB2312"/>
                          <a:cs typeface="Times New Roman"/>
                        </a:rPr>
                        <a:t>码）</a:t>
                      </a:r>
                      <a:endParaRPr/>
                    </a:p>
                  </a:txBody>
                  <a:tcPr anchor="ctr">
                    <a:lnL w="12700" algn="ctr">
                      <a:solidFill>
                        <a:srgbClr val="000000"/>
                      </a:solidFill>
                    </a:lnL>
                    <a:lnR w="12700" algn="ctr">
                      <a:solidFill>
                        <a:srgbClr val="000000"/>
                      </a:solidFill>
                    </a:lnR>
                    <a:lnT w="25400" algn="ctr">
                      <a:solidFill>
                        <a:srgbClr val="000000"/>
                      </a:solidFill>
                    </a:lnT>
                    <a:lnB w="12700" algn="ctr">
                      <a:solidFill>
                        <a:srgbClr val="000000"/>
                      </a:solidFill>
                    </a:lnB>
                    <a:noFill/>
                  </a:tcPr>
                </a:tc>
                <a:tc hMerge="1">
                  <a:txBody>
                    <a:bodyPr/>
                    <a:p>
                      <a:endParaRPr/>
                    </a:p>
                  </a:txBody>
                </a:tc>
                <a:tc hMerge="1">
                  <a:txBody>
                    <a:bodyPr/>
                    <a:p>
                      <a:endParaRPr/>
                    </a:p>
                  </a:txBody>
                </a:tc>
                <a:tc hMerge="1">
                  <a:txBody>
                    <a:bodyPr/>
                    <a:p>
                      <a:endParaRPr/>
                    </a:p>
                  </a:txBody>
                </a:tc>
                <a:tc gridSpan="4">
                  <a:txBody>
                    <a:bodyPr/>
                    <a:p>
                      <a:pPr marL="0" marR="0" lvl="0" indent="0" algn="ctr" defTabSz="914400">
                        <a:lnSpc>
                          <a:spcPct val="100000"/>
                        </a:lnSpc>
                        <a:spcBef>
                          <a:spcPts val="0"/>
                        </a:spcBef>
                        <a:spcAft>
                          <a:spcPts val="0"/>
                        </a:spcAft>
                        <a:buClrTx/>
                        <a:buSzTx/>
                        <a:buFontTx/>
                        <a:buNone/>
                        <a:defRPr/>
                      </a:pPr>
                      <a:r>
                        <a:rPr lang="zh-CN" sz="2000" b="1" i="0" u="none" strike="noStrike" cap="none">
                          <a:ln>
                            <a:noFill/>
                          </a:ln>
                          <a:solidFill>
                            <a:srgbClr val="000066"/>
                          </a:solidFill>
                          <a:latin typeface="Times New Roman"/>
                          <a:ea typeface="楷体_GB2312"/>
                          <a:cs typeface="Times New Roman"/>
                        </a:rPr>
                        <a:t>连接方式</a:t>
                      </a:r>
                      <a:r>
                        <a:rPr lang="en-US" sz="2000" b="1" i="0" u="none" strike="noStrike" cap="none">
                          <a:ln>
                            <a:noFill/>
                          </a:ln>
                          <a:solidFill>
                            <a:srgbClr val="000066"/>
                          </a:solidFill>
                          <a:latin typeface="Times New Roman"/>
                          <a:ea typeface="楷体_GB2312"/>
                          <a:cs typeface="Times New Roman"/>
                        </a:rPr>
                        <a:t>2</a:t>
                      </a:r>
                      <a:r>
                        <a:rPr lang="zh-CN" sz="2000" b="1" i="0" u="none" strike="noStrike" cap="none">
                          <a:ln>
                            <a:noFill/>
                          </a:ln>
                          <a:solidFill>
                            <a:srgbClr val="000066"/>
                          </a:solidFill>
                          <a:latin typeface="Times New Roman"/>
                          <a:ea typeface="楷体_GB2312"/>
                          <a:cs typeface="Times New Roman"/>
                        </a:rPr>
                        <a:t>（</a:t>
                      </a:r>
                      <a:r>
                        <a:rPr lang="en-US" sz="2000" b="1" i="0" u="none" strike="noStrike" cap="none">
                          <a:ln>
                            <a:noFill/>
                          </a:ln>
                          <a:solidFill>
                            <a:srgbClr val="000066"/>
                          </a:solidFill>
                          <a:latin typeface="Times New Roman"/>
                          <a:ea typeface="楷体_GB2312"/>
                          <a:cs typeface="Times New Roman"/>
                        </a:rPr>
                        <a:t>5421</a:t>
                      </a:r>
                      <a:r>
                        <a:rPr lang="zh-CN" sz="2000" b="1" i="0" u="none" strike="noStrike" cap="none">
                          <a:ln>
                            <a:noFill/>
                          </a:ln>
                          <a:solidFill>
                            <a:srgbClr val="000066"/>
                          </a:solidFill>
                          <a:latin typeface="Times New Roman"/>
                          <a:ea typeface="楷体_GB2312"/>
                          <a:cs typeface="Times New Roman"/>
                        </a:rPr>
                        <a:t>码）</a:t>
                      </a:r>
                      <a:endParaRPr/>
                    </a:p>
                  </a:txBody>
                  <a:tcPr anchor="ctr">
                    <a:lnL w="12700" algn="ctr">
                      <a:solidFill>
                        <a:srgbClr val="000000"/>
                      </a:solidFill>
                    </a:lnL>
                    <a:lnR w="9525" algn="ctr">
                      <a:solidFill>
                        <a:srgbClr val="000000"/>
                      </a:solidFill>
                    </a:lnR>
                    <a:lnT w="25400" algn="ctr">
                      <a:solidFill>
                        <a:srgbClr val="000000"/>
                      </a:solidFill>
                    </a:lnT>
                    <a:lnB w="12700" algn="ctr">
                      <a:solidFill>
                        <a:srgbClr val="000000"/>
                      </a:solidFill>
                    </a:lnB>
                    <a:noFill/>
                  </a:tcPr>
                </a:tc>
                <a:tc hMerge="1">
                  <a:txBody>
                    <a:bodyPr/>
                    <a:p>
                      <a:endParaRPr/>
                    </a:p>
                  </a:txBody>
                </a:tc>
                <a:tc hMerge="1">
                  <a:txBody>
                    <a:bodyPr/>
                    <a:p>
                      <a:endParaRPr/>
                    </a:p>
                  </a:txBody>
                </a:tc>
                <a:tc hMerge="1">
                  <a:txBody>
                    <a:bodyPr/>
                    <a:p>
                      <a:endParaRPr/>
                    </a:p>
                  </a:txBody>
                </a:tc>
              </a:tr>
              <a:tr h="300038">
                <a:tc vMerge="1">
                  <a:txBody>
                    <a:bodyPr/>
                    <a:p>
                      <a:pPr>
                        <a:defRPr/>
                      </a:pPr>
                      <a:endParaRPr lang="zh-CN"/>
                    </a:p>
                  </a:txBody>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66"/>
                          </a:solidFill>
                          <a:latin typeface="Times New Roman"/>
                          <a:ea typeface="楷体_GB2312"/>
                          <a:cs typeface="Times New Roman"/>
                        </a:rPr>
                        <a:t>Q</a:t>
                      </a:r>
                      <a:r>
                        <a:rPr lang="en-US" sz="2000" b="1" i="0" u="none" strike="noStrike" cap="none" baseline="-25000">
                          <a:ln>
                            <a:noFill/>
                          </a:ln>
                          <a:solidFill>
                            <a:srgbClr val="000066"/>
                          </a:solidFill>
                          <a:latin typeface="Times New Roman"/>
                          <a:ea typeface="楷体_GB2312"/>
                          <a:cs typeface="Times New Roman"/>
                        </a:rPr>
                        <a:t>3</a:t>
                      </a:r>
                      <a:endParaRPr lang="en-US" sz="2000" b="1" i="0" u="none" strike="noStrike" cap="none">
                        <a:ln>
                          <a:noFill/>
                        </a:ln>
                        <a:solidFill>
                          <a:srgbClr val="000066"/>
                        </a:solidFill>
                        <a:latin typeface="Times New Roman"/>
                        <a:ea typeface="楷体_GB2312"/>
                        <a:cs typeface="Times New Roman"/>
                      </a:endParaRPr>
                    </a:p>
                  </a:txBody>
                  <a:tcPr anchor="ctr">
                    <a:lnL w="12700" algn="ctr">
                      <a:solidFill>
                        <a:srgbClr val="000000"/>
                      </a:solidFill>
                    </a:lnL>
                    <a:lnR w="12700" algn="ctr">
                      <a:solidFill>
                        <a:srgbClr val="000000"/>
                      </a:solidFill>
                    </a:lnR>
                    <a:lnT w="12700" algn="ctr">
                      <a:solidFill>
                        <a:srgbClr val="000000"/>
                      </a:solid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66"/>
                          </a:solidFill>
                          <a:latin typeface="Times New Roman"/>
                          <a:ea typeface="楷体_GB2312"/>
                          <a:cs typeface="Times New Roman"/>
                        </a:rPr>
                        <a:t>Q</a:t>
                      </a:r>
                      <a:r>
                        <a:rPr lang="en-US" sz="2000" b="1" i="0" u="none" strike="noStrike" cap="none" baseline="-25000">
                          <a:ln>
                            <a:noFill/>
                          </a:ln>
                          <a:solidFill>
                            <a:srgbClr val="000066"/>
                          </a:solidFill>
                          <a:latin typeface="Times New Roman"/>
                          <a:ea typeface="楷体_GB2312"/>
                          <a:cs typeface="Times New Roman"/>
                        </a:rPr>
                        <a:t>2</a:t>
                      </a:r>
                      <a:endParaRPr lang="en-US" sz="2000" b="1" i="0" u="none" strike="noStrike" cap="none">
                        <a:ln>
                          <a:noFill/>
                        </a:ln>
                        <a:solidFill>
                          <a:srgbClr val="000066"/>
                        </a:solidFill>
                        <a:latin typeface="Times New Roman"/>
                        <a:ea typeface="楷体_GB2312"/>
                        <a:cs typeface="Times New Roman"/>
                      </a:endParaRPr>
                    </a:p>
                  </a:txBody>
                  <a:tcPr anchor="ctr">
                    <a:lnL w="12700" algn="ctr">
                      <a:solidFill>
                        <a:srgbClr val="000000"/>
                      </a:solidFill>
                    </a:lnL>
                    <a:lnR w="9525" algn="ctr">
                      <a:solidFill>
                        <a:srgbClr val="000000"/>
                      </a:solidFill>
                    </a:lnR>
                    <a:lnT w="12700" algn="ctr">
                      <a:solidFill>
                        <a:srgbClr val="000000"/>
                      </a:solid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66"/>
                          </a:solidFill>
                          <a:latin typeface="Times New Roman"/>
                          <a:ea typeface="楷体_GB2312"/>
                          <a:cs typeface="Times New Roman"/>
                        </a:rPr>
                        <a:t>Q</a:t>
                      </a:r>
                      <a:r>
                        <a:rPr lang="en-US" sz="2000" b="1" i="0" u="none" strike="noStrike" cap="none" baseline="-25000">
                          <a:ln>
                            <a:noFill/>
                          </a:ln>
                          <a:solidFill>
                            <a:srgbClr val="000066"/>
                          </a:solidFill>
                          <a:latin typeface="Times New Roman"/>
                          <a:ea typeface="楷体_GB2312"/>
                          <a:cs typeface="Times New Roman"/>
                        </a:rPr>
                        <a:t>1</a:t>
                      </a:r>
                      <a:endParaRPr lang="en-US" sz="2000" b="1" i="0" u="none" strike="noStrike" cap="none">
                        <a:ln>
                          <a:noFill/>
                        </a:ln>
                        <a:solidFill>
                          <a:srgbClr val="000066"/>
                        </a:solidFill>
                        <a:latin typeface="Times New Roman"/>
                        <a:ea typeface="楷体_GB2312"/>
                        <a:cs typeface="Times New Roman"/>
                      </a:endParaRPr>
                    </a:p>
                  </a:txBody>
                  <a:tcPr anchor="ctr">
                    <a:lnL w="9525" algn="ctr">
                      <a:solidFill>
                        <a:srgbClr val="000000"/>
                      </a:solidFill>
                    </a:lnL>
                    <a:lnR w="12700" algn="ctr">
                      <a:solidFill>
                        <a:srgbClr val="000000"/>
                      </a:solidFill>
                    </a:lnR>
                    <a:lnT w="12700" algn="ctr">
                      <a:solidFill>
                        <a:srgbClr val="000000"/>
                      </a:solid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66"/>
                          </a:solidFill>
                          <a:latin typeface="Times New Roman"/>
                          <a:ea typeface="楷体_GB2312"/>
                          <a:cs typeface="Times New Roman"/>
                        </a:rPr>
                        <a:t>Q</a:t>
                      </a:r>
                      <a:r>
                        <a:rPr lang="en-US" sz="2000" b="1" i="0" u="none" strike="noStrike" cap="none" baseline="-25000">
                          <a:ln>
                            <a:noFill/>
                          </a:ln>
                          <a:solidFill>
                            <a:srgbClr val="000066"/>
                          </a:solidFill>
                          <a:latin typeface="Times New Roman"/>
                          <a:ea typeface="楷体_GB2312"/>
                          <a:cs typeface="Times New Roman"/>
                        </a:rPr>
                        <a:t>0</a:t>
                      </a:r>
                      <a:endParaRPr lang="en-US" sz="2000" b="1" i="0" u="none" strike="noStrike" cap="none">
                        <a:ln>
                          <a:noFill/>
                        </a:ln>
                        <a:solidFill>
                          <a:srgbClr val="000066"/>
                        </a:solidFill>
                        <a:latin typeface="Times New Roman"/>
                        <a:ea typeface="楷体_GB2312"/>
                        <a:cs typeface="Times New Roman"/>
                      </a:endParaRPr>
                    </a:p>
                  </a:txBody>
                  <a:tcPr anchor="ctr">
                    <a:lnL w="12700" algn="ctr">
                      <a:solidFill>
                        <a:srgbClr val="000000"/>
                      </a:solidFill>
                    </a:lnL>
                    <a:lnR w="12700" algn="ctr">
                      <a:solidFill>
                        <a:srgbClr val="000000"/>
                      </a:solidFill>
                    </a:lnR>
                    <a:lnT w="12700" algn="ctr">
                      <a:solidFill>
                        <a:srgbClr val="000000"/>
                      </a:solid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66"/>
                          </a:solidFill>
                          <a:latin typeface="Times New Roman"/>
                          <a:ea typeface="楷体_GB2312"/>
                          <a:cs typeface="Times New Roman"/>
                        </a:rPr>
                        <a:t>Q</a:t>
                      </a:r>
                      <a:r>
                        <a:rPr lang="en-US" sz="2000" b="1" i="0" u="none" strike="noStrike" cap="none" baseline="-25000">
                          <a:ln>
                            <a:noFill/>
                          </a:ln>
                          <a:solidFill>
                            <a:srgbClr val="000066"/>
                          </a:solidFill>
                          <a:latin typeface="Times New Roman"/>
                          <a:ea typeface="楷体_GB2312"/>
                          <a:cs typeface="Times New Roman"/>
                        </a:rPr>
                        <a:t>0</a:t>
                      </a:r>
                      <a:endParaRPr lang="en-US" sz="2000" b="1" i="0" u="none" strike="noStrike" cap="none">
                        <a:ln>
                          <a:noFill/>
                        </a:ln>
                        <a:solidFill>
                          <a:srgbClr val="000066"/>
                        </a:solidFill>
                        <a:latin typeface="Times New Roman"/>
                        <a:ea typeface="楷体_GB2312"/>
                        <a:cs typeface="Times New Roman"/>
                      </a:endParaRPr>
                    </a:p>
                  </a:txBody>
                  <a:tcPr anchor="ctr">
                    <a:lnL w="12700" algn="ctr">
                      <a:solidFill>
                        <a:srgbClr val="000000"/>
                      </a:solidFill>
                    </a:lnL>
                    <a:lnR w="9525" algn="ctr">
                      <a:solidFill>
                        <a:srgbClr val="000000"/>
                      </a:solidFill>
                    </a:lnR>
                    <a:lnT w="12700" algn="ctr">
                      <a:solidFill>
                        <a:srgbClr val="000000"/>
                      </a:solid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66"/>
                          </a:solidFill>
                          <a:latin typeface="Times New Roman"/>
                          <a:ea typeface="楷体_GB2312"/>
                          <a:cs typeface="Times New Roman"/>
                        </a:rPr>
                        <a:t>Q</a:t>
                      </a:r>
                      <a:r>
                        <a:rPr lang="en-US" sz="2000" b="1" i="0" u="none" strike="noStrike" cap="none" baseline="-25000">
                          <a:ln>
                            <a:noFill/>
                          </a:ln>
                          <a:solidFill>
                            <a:srgbClr val="000066"/>
                          </a:solidFill>
                          <a:latin typeface="Times New Roman"/>
                          <a:ea typeface="楷体_GB2312"/>
                          <a:cs typeface="Times New Roman"/>
                        </a:rPr>
                        <a:t>3</a:t>
                      </a:r>
                      <a:endParaRPr lang="en-US" sz="2000" b="1" i="0" u="none" strike="noStrike" cap="none">
                        <a:ln>
                          <a:noFill/>
                        </a:ln>
                        <a:solidFill>
                          <a:srgbClr val="000066"/>
                        </a:solidFill>
                        <a:latin typeface="Times New Roman"/>
                        <a:ea typeface="楷体_GB2312"/>
                        <a:cs typeface="Times New Roman"/>
                      </a:endParaRPr>
                    </a:p>
                  </a:txBody>
                  <a:tcPr anchor="ctr">
                    <a:lnL w="9525" algn="ctr">
                      <a:solidFill>
                        <a:srgbClr val="000000"/>
                      </a:solidFill>
                    </a:lnL>
                    <a:lnR w="9525" algn="ctr">
                      <a:solidFill>
                        <a:srgbClr val="000000"/>
                      </a:solidFill>
                    </a:lnR>
                    <a:lnT w="12700" algn="ctr">
                      <a:solidFill>
                        <a:srgbClr val="000000"/>
                      </a:solid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66"/>
                          </a:solidFill>
                          <a:latin typeface="Times New Roman"/>
                          <a:ea typeface="楷体_GB2312"/>
                          <a:cs typeface="Times New Roman"/>
                        </a:rPr>
                        <a:t>Q</a:t>
                      </a:r>
                      <a:r>
                        <a:rPr lang="en-US" sz="2000" b="1" i="0" u="none" strike="noStrike" cap="none" baseline="-25000">
                          <a:ln>
                            <a:noFill/>
                          </a:ln>
                          <a:solidFill>
                            <a:srgbClr val="000066"/>
                          </a:solidFill>
                          <a:latin typeface="Times New Roman"/>
                          <a:ea typeface="楷体_GB2312"/>
                          <a:cs typeface="Times New Roman"/>
                        </a:rPr>
                        <a:t>2</a:t>
                      </a:r>
                      <a:endParaRPr lang="en-US" sz="2000" b="1" i="0" u="none" strike="noStrike" cap="none">
                        <a:ln>
                          <a:noFill/>
                        </a:ln>
                        <a:solidFill>
                          <a:srgbClr val="000066"/>
                        </a:solidFill>
                        <a:latin typeface="Times New Roman"/>
                        <a:ea typeface="楷体_GB2312"/>
                        <a:cs typeface="Times New Roman"/>
                      </a:endParaRPr>
                    </a:p>
                  </a:txBody>
                  <a:tcPr anchor="ctr">
                    <a:lnL w="9525" algn="ctr">
                      <a:solidFill>
                        <a:srgbClr val="000000"/>
                      </a:solidFill>
                    </a:lnL>
                    <a:lnR w="9525" algn="ctr">
                      <a:solidFill>
                        <a:srgbClr val="000000"/>
                      </a:solidFill>
                    </a:lnR>
                    <a:lnT w="12700" algn="ctr">
                      <a:solidFill>
                        <a:srgbClr val="000000"/>
                      </a:solid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66"/>
                          </a:solidFill>
                          <a:latin typeface="Times New Roman"/>
                          <a:ea typeface="楷体_GB2312"/>
                          <a:cs typeface="Times New Roman"/>
                        </a:rPr>
                        <a:t>Q</a:t>
                      </a:r>
                      <a:r>
                        <a:rPr lang="en-US" sz="2000" b="1" i="0" u="none" strike="noStrike" cap="none" baseline="-25000">
                          <a:ln>
                            <a:noFill/>
                          </a:ln>
                          <a:solidFill>
                            <a:srgbClr val="000066"/>
                          </a:solidFill>
                          <a:latin typeface="Times New Roman"/>
                          <a:ea typeface="楷体_GB2312"/>
                          <a:cs typeface="Times New Roman"/>
                        </a:rPr>
                        <a:t>1</a:t>
                      </a:r>
                      <a:endParaRPr lang="en-US" sz="2000" b="1" i="0" u="none" strike="noStrike" cap="none">
                        <a:ln>
                          <a:noFill/>
                        </a:ln>
                        <a:solidFill>
                          <a:srgbClr val="000066"/>
                        </a:solidFill>
                        <a:latin typeface="Times New Roman"/>
                        <a:ea typeface="楷体_GB2312"/>
                        <a:cs typeface="Times New Roman"/>
                      </a:endParaRPr>
                    </a:p>
                  </a:txBody>
                  <a:tcPr anchor="ctr">
                    <a:lnL w="9525" algn="ctr">
                      <a:solidFill>
                        <a:srgbClr val="000000"/>
                      </a:solidFill>
                    </a:lnL>
                    <a:lnR w="9525" algn="ctr">
                      <a:solidFill>
                        <a:srgbClr val="000000"/>
                      </a:solidFill>
                    </a:lnR>
                    <a:lnT w="12700" algn="ctr">
                      <a:solidFill>
                        <a:srgbClr val="000000"/>
                      </a:solidFill>
                    </a:lnT>
                    <a:lnB w="12700" algn="ctr">
                      <a:solidFill>
                        <a:srgbClr val="000000"/>
                      </a:solidFill>
                    </a:lnB>
                    <a:noFill/>
                  </a:tcPr>
                </a:tc>
              </a:tr>
              <a:tr h="301625">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12700"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12700" algn="ctr">
                      <a:solidFill>
                        <a:srgbClr val="000000"/>
                      </a:solidFill>
                    </a:lnL>
                    <a:lnR w="9525"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12700"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12700" algn="ctr">
                      <a:solidFill>
                        <a:srgbClr val="000000"/>
                      </a:solidFill>
                    </a:lnL>
                    <a:lnR w="9525"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noFill/>
                  </a:tcPr>
                </a:tc>
              </a:tr>
              <a:tr h="301625">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300038">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2</a:t>
                      </a:r>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301625">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3</a:t>
                      </a:r>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301625">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4</a:t>
                      </a:r>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301625">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5</a:t>
                      </a:r>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301625">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6</a:t>
                      </a:r>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300038">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7</a:t>
                      </a:r>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301625">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8</a:t>
                      </a:r>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404813">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9</a:t>
                      </a:r>
                      <a:endParaRPr/>
                    </a:p>
                  </a:txBody>
                  <a:tcPr anchor="ctr">
                    <a:lnL w="9525" algn="ctr">
                      <a:solidFill>
                        <a:srgbClr val="000000"/>
                      </a:solidFill>
                    </a:lnL>
                    <a:lnR w="12700"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12700" algn="ctr">
                      <a:solidFill>
                        <a:srgbClr val="000000"/>
                      </a:solidFill>
                    </a:lnL>
                    <a:lnR w="9525"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9525" algn="ctr">
                      <a:solidFill>
                        <a:srgbClr val="000000"/>
                      </a:solidFill>
                    </a:lnL>
                    <a:lnR w="12700"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12700" algn="ctr">
                      <a:solidFill>
                        <a:srgbClr val="000000"/>
                      </a:solidFill>
                    </a:lnL>
                    <a:lnR w="9525"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1</a:t>
                      </a:r>
                      <a:endParaRPr/>
                    </a:p>
                  </a:txBody>
                  <a:tcPr anchor="ctr">
                    <a:lnL w="9525" algn="ctr">
                      <a:solidFill>
                        <a:srgbClr val="000000"/>
                      </a:solidFill>
                    </a:lnL>
                    <a:lnR w="9525"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254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楷体_GB2312"/>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25400" algn="ctr">
                      <a:solidFill>
                        <a:srgbClr val="000000"/>
                      </a:solidFill>
                    </a:lnB>
                    <a:noFill/>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05508" name="Rectangle 4"/>
          <p:cNvSpPr>
            <a:spLocks noChangeArrowheads="1"/>
          </p:cNvSpPr>
          <p:nvPr/>
        </p:nvSpPr>
        <p:spPr bwMode="auto">
          <a:xfrm>
            <a:off x="863599" y="1304925"/>
            <a:ext cx="4562475" cy="457200"/>
          </a:xfrm>
          <a:prstGeom prst="rect">
            <a:avLst/>
          </a:prstGeom>
          <a:noFill/>
          <a:ln>
            <a:noFill/>
          </a:ln>
          <a:effectLst/>
        </p:spPr>
        <p:txBody>
          <a:bodyPr>
            <a:spAutoFit/>
          </a:bodyPr>
          <a:lstStyle/>
          <a:p>
            <a:pPr algn="l">
              <a:defRPr/>
            </a:pPr>
            <a:r>
              <a:rPr lang="zh-CN">
                <a:solidFill>
                  <a:srgbClr val="000066"/>
                </a:solidFill>
                <a:latin typeface="楷体_GB2312"/>
                <a:ea typeface="楷体_GB2312"/>
              </a:rPr>
              <a:t>（</a:t>
            </a:r>
            <a:r>
              <a:rPr lang="en-US">
                <a:solidFill>
                  <a:srgbClr val="000066"/>
                </a:solidFill>
                <a:latin typeface="楷体_GB2312"/>
                <a:ea typeface="楷体_GB2312"/>
              </a:rPr>
              <a:t>1</a:t>
            </a:r>
            <a:r>
              <a:rPr lang="zh-CN">
                <a:solidFill>
                  <a:srgbClr val="000066"/>
                </a:solidFill>
                <a:latin typeface="楷体_GB2312"/>
                <a:ea typeface="楷体_GB2312"/>
              </a:rPr>
              <a:t>）工作原理</a:t>
            </a:r>
            <a:endParaRPr/>
          </a:p>
        </p:txBody>
      </p:sp>
      <p:graphicFrame>
        <p:nvGraphicFramePr>
          <p:cNvPr id="405509" name="Object 5"/>
          <p:cNvGraphicFramePr>
            <a:graphicFrameLocks xmlns:a="http://schemas.openxmlformats.org/drawingml/2006/main" noChangeAspect="1"/>
          </p:cNvGraphicFramePr>
          <p:nvPr/>
        </p:nvGraphicFramePr>
        <p:xfrm>
          <a:off x="107949" y="3811588"/>
          <a:ext cx="6335712" cy="2101850"/>
        </p:xfrm>
        <a:graphic>
          <a:graphicData uri="http://schemas.openxmlformats.org/presentationml/2006/ole">
            <p:oleObj name="oleObj" r:id="rId4" imgW="3552825" imgH="866775" progId="Word.Picture.8">
              <p:embed/>
              <p:pic>
                <p:nvPicPr>
                  <p:cNvPr id="405509" name="Object 5"/>
                  <p:cNvPicPr/>
                  <p:nvPr/>
                </p:nvPicPr>
                <p:blipFill>
                  <a:blip r:embed="rId3"/>
                  <a:stretch/>
                </p:blipFill>
                <p:spPr bwMode="auto">
                  <a:xfrm>
                    <a:off x="107949" y="3811588"/>
                    <a:ext cx="6335712" cy="2101850"/>
                  </a:xfrm>
                  <a:prstGeom prst="rect">
                    <a:avLst/>
                  </a:prstGeom>
                </p:spPr>
              </p:pic>
            </p:oleObj>
          </a:graphicData>
        </a:graphic>
      </p:graphicFrame>
      <p:grpSp>
        <p:nvGrpSpPr>
          <p:cNvPr id="405510" name="Group 6"/>
          <p:cNvGrpSpPr/>
          <p:nvPr/>
        </p:nvGrpSpPr>
        <p:grpSpPr bwMode="auto">
          <a:xfrm>
            <a:off x="503238" y="3321050"/>
            <a:ext cx="5241925" cy="1223963"/>
            <a:chOff x="612" y="1502"/>
            <a:chExt cx="4627" cy="816"/>
          </a:xfrm>
        </p:grpSpPr>
        <p:sp>
          <p:nvSpPr>
            <p:cNvPr id="405511" name="Line 7"/>
            <p:cNvSpPr>
              <a:spLocks noChangeShapeType="1"/>
            </p:cNvSpPr>
            <p:nvPr/>
          </p:nvSpPr>
          <p:spPr bwMode="auto">
            <a:xfrm flipV="1">
              <a:off x="5239" y="1502"/>
              <a:ext cx="0" cy="816"/>
            </a:xfrm>
            <a:prstGeom prst="line">
              <a:avLst/>
            </a:prstGeom>
            <a:noFill/>
            <a:ln w="38100">
              <a:solidFill>
                <a:srgbClr val="33CCFF"/>
              </a:solidFill>
              <a:round/>
              <a:headEnd/>
              <a:tailEnd/>
            </a:ln>
            <a:effectLst/>
          </p:spPr>
          <p:txBody>
            <a:bodyPr/>
            <a:lstStyle/>
            <a:p>
              <a:pPr>
                <a:defRPr/>
              </a:pPr>
              <a:endParaRPr lang="zh-CN"/>
            </a:p>
          </p:txBody>
        </p:sp>
        <p:sp>
          <p:nvSpPr>
            <p:cNvPr id="405512" name="Line 8"/>
            <p:cNvSpPr>
              <a:spLocks noChangeShapeType="1"/>
            </p:cNvSpPr>
            <p:nvPr/>
          </p:nvSpPr>
          <p:spPr bwMode="auto">
            <a:xfrm>
              <a:off x="612" y="1502"/>
              <a:ext cx="4627" cy="0"/>
            </a:xfrm>
            <a:prstGeom prst="line">
              <a:avLst/>
            </a:prstGeom>
            <a:noFill/>
            <a:ln w="38100">
              <a:solidFill>
                <a:srgbClr val="33CCFF"/>
              </a:solidFill>
              <a:round/>
              <a:headEnd/>
              <a:tailEnd/>
            </a:ln>
            <a:effectLst/>
          </p:spPr>
          <p:txBody>
            <a:bodyPr/>
            <a:lstStyle/>
            <a:p>
              <a:pPr>
                <a:defRPr/>
              </a:pPr>
              <a:endParaRPr lang="zh-CN"/>
            </a:p>
          </p:txBody>
        </p:sp>
        <p:sp>
          <p:nvSpPr>
            <p:cNvPr id="405513" name="Line 9"/>
            <p:cNvSpPr>
              <a:spLocks noChangeShapeType="1"/>
            </p:cNvSpPr>
            <p:nvPr/>
          </p:nvSpPr>
          <p:spPr bwMode="auto">
            <a:xfrm>
              <a:off x="635" y="1502"/>
              <a:ext cx="0" cy="793"/>
            </a:xfrm>
            <a:prstGeom prst="line">
              <a:avLst/>
            </a:prstGeom>
            <a:noFill/>
            <a:ln w="38100">
              <a:solidFill>
                <a:srgbClr val="33CCFF"/>
              </a:solidFill>
              <a:round/>
              <a:headEnd/>
              <a:tailEnd/>
            </a:ln>
            <a:effectLst/>
          </p:spPr>
          <p:txBody>
            <a:bodyPr/>
            <a:lstStyle/>
            <a:p>
              <a:pPr>
                <a:defRPr/>
              </a:pPr>
              <a:endParaRPr lang="zh-CN"/>
            </a:p>
          </p:txBody>
        </p:sp>
      </p:grpSp>
      <p:sp>
        <p:nvSpPr>
          <p:cNvPr id="405514" name="Rectangle 10"/>
          <p:cNvSpPr>
            <a:spLocks noChangeArrowheads="1"/>
          </p:cNvSpPr>
          <p:nvPr/>
        </p:nvSpPr>
        <p:spPr bwMode="auto">
          <a:xfrm>
            <a:off x="1042988" y="2744788"/>
            <a:ext cx="3538537" cy="457200"/>
          </a:xfrm>
          <a:prstGeom prst="rect">
            <a:avLst/>
          </a:prstGeom>
          <a:noFill/>
          <a:ln>
            <a:noFill/>
          </a:ln>
          <a:effectLst/>
        </p:spPr>
        <p:txBody>
          <a:bodyPr wrap="none" anchor="ctr">
            <a:spAutoFit/>
          </a:bodyPr>
          <a:lstStyle/>
          <a:p>
            <a:pPr algn="l">
              <a:defRPr/>
            </a:pPr>
            <a:r>
              <a:rPr lang="zh-CN">
                <a:solidFill>
                  <a:srgbClr val="000066"/>
                </a:solidFill>
                <a:latin typeface="Times New Roman"/>
                <a:ea typeface="楷体_GB2312"/>
              </a:rPr>
              <a:t>置初态</a:t>
            </a:r>
            <a:r>
              <a:rPr lang="en-US" i="1">
                <a:solidFill>
                  <a:srgbClr val="000066"/>
                </a:solidFill>
                <a:latin typeface="Times New Roman"/>
              </a:rPr>
              <a:t>Q</a:t>
            </a:r>
            <a:r>
              <a:rPr lang="en-US" baseline="-25000">
                <a:solidFill>
                  <a:srgbClr val="000066"/>
                </a:solidFill>
                <a:latin typeface="Times New Roman"/>
              </a:rPr>
              <a:t>3</a:t>
            </a:r>
            <a:r>
              <a:rPr lang="en-US" i="1">
                <a:solidFill>
                  <a:srgbClr val="000066"/>
                </a:solidFill>
                <a:latin typeface="Times New Roman"/>
              </a:rPr>
              <a:t>Q</a:t>
            </a:r>
            <a:r>
              <a:rPr lang="en-US" baseline="-25000">
                <a:solidFill>
                  <a:srgbClr val="000066"/>
                </a:solidFill>
                <a:latin typeface="Times New Roman"/>
              </a:rPr>
              <a:t>2</a:t>
            </a:r>
            <a:r>
              <a:rPr lang="en-US" i="1">
                <a:solidFill>
                  <a:srgbClr val="000066"/>
                </a:solidFill>
                <a:latin typeface="Times New Roman"/>
              </a:rPr>
              <a:t>Q</a:t>
            </a:r>
            <a:r>
              <a:rPr lang="en-US" baseline="-25000">
                <a:solidFill>
                  <a:srgbClr val="000066"/>
                </a:solidFill>
                <a:latin typeface="Times New Roman"/>
              </a:rPr>
              <a:t>1</a:t>
            </a:r>
            <a:r>
              <a:rPr lang="en-US" i="1">
                <a:solidFill>
                  <a:srgbClr val="000066"/>
                </a:solidFill>
                <a:latin typeface="Times New Roman"/>
              </a:rPr>
              <a:t>Q</a:t>
            </a:r>
            <a:r>
              <a:rPr lang="en-US" baseline="-25000">
                <a:solidFill>
                  <a:srgbClr val="000066"/>
                </a:solidFill>
                <a:latin typeface="Times New Roman"/>
              </a:rPr>
              <a:t>0</a:t>
            </a:r>
            <a:r>
              <a:rPr lang="en-US">
                <a:solidFill>
                  <a:srgbClr val="000066"/>
                </a:solidFill>
                <a:latin typeface="Times New Roman"/>
              </a:rPr>
              <a:t>=0001</a:t>
            </a:r>
            <a:r>
              <a:rPr lang="zh-CN">
                <a:solidFill>
                  <a:srgbClr val="000066"/>
                </a:solidFill>
                <a:latin typeface="Times New Roman"/>
              </a:rPr>
              <a:t>，</a:t>
            </a:r>
            <a:r>
              <a:rPr lang="zh-CN" sz="1800" b="0">
                <a:latin typeface="Times New Roman"/>
              </a:rPr>
              <a:t> </a:t>
            </a:r>
            <a:endParaRPr/>
          </a:p>
        </p:txBody>
      </p:sp>
      <p:sp>
        <p:nvSpPr>
          <p:cNvPr id="405515" name="Rectangle 11"/>
          <p:cNvSpPr>
            <a:spLocks noChangeArrowheads="1"/>
          </p:cNvSpPr>
          <p:nvPr/>
        </p:nvSpPr>
        <p:spPr bwMode="auto">
          <a:xfrm>
            <a:off x="0" y="3562350"/>
            <a:ext cx="184150" cy="366713"/>
          </a:xfrm>
          <a:prstGeom prst="rect">
            <a:avLst/>
          </a:prstGeom>
          <a:noFill/>
          <a:ln>
            <a:noFill/>
          </a:ln>
          <a:effectLst/>
        </p:spPr>
        <p:txBody>
          <a:bodyPr wrap="none" anchor="ctr">
            <a:spAutoFit/>
          </a:bodyPr>
          <a:lstStyle/>
          <a:p>
            <a:pPr algn="l">
              <a:defRPr/>
            </a:pPr>
            <a:endParaRPr lang="en-GB" sz="1800" b="0">
              <a:latin typeface="Arial"/>
            </a:endParaRPr>
          </a:p>
        </p:txBody>
      </p:sp>
      <p:sp>
        <p:nvSpPr>
          <p:cNvPr id="405516" name="Rectangle 12"/>
          <p:cNvSpPr>
            <a:spLocks noChangeArrowheads="1"/>
          </p:cNvSpPr>
          <p:nvPr/>
        </p:nvSpPr>
        <p:spPr bwMode="auto">
          <a:xfrm>
            <a:off x="0" y="4668838"/>
            <a:ext cx="247650" cy="244475"/>
          </a:xfrm>
          <a:prstGeom prst="rect">
            <a:avLst/>
          </a:prstGeom>
          <a:noFill/>
          <a:ln>
            <a:noFill/>
          </a:ln>
          <a:effectLst/>
        </p:spPr>
        <p:txBody>
          <a:bodyPr wrap="none" anchor="ctr">
            <a:spAutoFit/>
          </a:bodyPr>
          <a:lstStyle/>
          <a:p>
            <a:pPr algn="l">
              <a:defRPr/>
            </a:pPr>
            <a:r>
              <a:rPr lang="en-US" sz="1000" b="0">
                <a:latin typeface="Times New Roman"/>
                <a:cs typeface="Times New Roman"/>
              </a:rPr>
              <a:t>  </a:t>
            </a:r>
            <a:endParaRPr lang="en-US" sz="1800" b="0">
              <a:latin typeface="Arial"/>
            </a:endParaRPr>
          </a:p>
        </p:txBody>
      </p:sp>
      <p:sp>
        <p:nvSpPr>
          <p:cNvPr id="405517" name="Rectangle 13"/>
          <p:cNvSpPr>
            <a:spLocks noChangeArrowheads="1"/>
          </p:cNvSpPr>
          <p:nvPr/>
        </p:nvSpPr>
        <p:spPr bwMode="auto">
          <a:xfrm>
            <a:off x="863599" y="2097088"/>
            <a:ext cx="4562475" cy="457200"/>
          </a:xfrm>
          <a:prstGeom prst="rect">
            <a:avLst/>
          </a:prstGeom>
          <a:noFill/>
          <a:ln>
            <a:noFill/>
          </a:ln>
          <a:effectLst/>
        </p:spPr>
        <p:txBody>
          <a:bodyPr>
            <a:spAutoFit/>
          </a:bodyPr>
          <a:lstStyle/>
          <a:p>
            <a:pPr algn="l">
              <a:defRPr/>
            </a:pPr>
            <a:r>
              <a:rPr lang="en-US">
                <a:solidFill>
                  <a:srgbClr val="000066"/>
                </a:solidFill>
                <a:latin typeface="楷体_GB2312"/>
                <a:ea typeface="楷体_GB2312"/>
              </a:rPr>
              <a:t> ① </a:t>
            </a:r>
            <a:r>
              <a:rPr lang="zh-CN">
                <a:solidFill>
                  <a:srgbClr val="000066"/>
                </a:solidFill>
                <a:latin typeface="楷体_GB2312"/>
                <a:ea typeface="楷体_GB2312"/>
              </a:rPr>
              <a:t>基本环形计数器</a:t>
            </a:r>
            <a:endParaRPr/>
          </a:p>
        </p:txBody>
      </p:sp>
      <p:grpSp>
        <p:nvGrpSpPr>
          <p:cNvPr id="405518" name="Group 14"/>
          <p:cNvGrpSpPr/>
          <p:nvPr/>
        </p:nvGrpSpPr>
        <p:grpSpPr bwMode="auto">
          <a:xfrm>
            <a:off x="6300788" y="3141663"/>
            <a:ext cx="2476500" cy="2843211"/>
            <a:chOff x="3742" y="1593"/>
            <a:chExt cx="1857" cy="2177"/>
          </a:xfrm>
        </p:grpSpPr>
        <p:graphicFrame>
          <p:nvGraphicFramePr>
            <p:cNvPr id="405519" name="Object 15"/>
            <p:cNvGraphicFramePr>
              <a:graphicFrameLocks xmlns:a="http://schemas.openxmlformats.org/drawingml/2006/main" noChangeAspect="1"/>
            </p:cNvGraphicFramePr>
            <p:nvPr/>
          </p:nvGraphicFramePr>
          <p:xfrm>
            <a:off x="3742" y="1933"/>
            <a:ext cx="1857" cy="1837"/>
          </p:xfrm>
          <a:graphic>
            <a:graphicData uri="http://schemas.openxmlformats.org/presentationml/2006/ole">
              <p:oleObj name="oleObj" r:id="rId6" imgW="1076325" imgH="1114425" progId="Word.Picture.8">
                <p:embed/>
                <p:pic>
                  <p:nvPicPr>
                    <p:cNvPr id="405519" name="Object 15"/>
                    <p:cNvPicPr/>
                    <p:nvPr/>
                  </p:nvPicPr>
                  <p:blipFill>
                    <a:blip r:embed="rId5"/>
                    <a:stretch/>
                  </p:blipFill>
                  <p:spPr bwMode="auto">
                    <a:xfrm>
                      <a:off x="3742" y="1933"/>
                      <a:ext cx="1857" cy="1837"/>
                    </a:xfrm>
                    <a:prstGeom prst="rect">
                      <a:avLst/>
                    </a:prstGeom>
                  </p:spPr>
                </p:pic>
              </p:oleObj>
            </a:graphicData>
          </a:graphic>
        </p:graphicFrame>
        <p:sp>
          <p:nvSpPr>
            <p:cNvPr id="405520" name="Rectangle 16"/>
            <p:cNvSpPr>
              <a:spLocks noChangeArrowheads="1"/>
            </p:cNvSpPr>
            <p:nvPr/>
          </p:nvSpPr>
          <p:spPr bwMode="auto">
            <a:xfrm>
              <a:off x="4649" y="1593"/>
              <a:ext cx="827" cy="350"/>
            </a:xfrm>
            <a:prstGeom prst="rect">
              <a:avLst/>
            </a:prstGeom>
            <a:noFill/>
            <a:ln>
              <a:noFill/>
            </a:ln>
            <a:effectLst/>
          </p:spPr>
          <p:txBody>
            <a:bodyPr wrap="none">
              <a:spAutoFit/>
            </a:bodyPr>
            <a:lstStyle/>
            <a:p>
              <a:pPr algn="l">
                <a:defRPr/>
              </a:pPr>
              <a:r>
                <a:rPr lang="zh-CN">
                  <a:solidFill>
                    <a:srgbClr val="000066"/>
                  </a:solidFill>
                  <a:latin typeface="楷体_GB2312"/>
                  <a:ea typeface="楷体_GB2312"/>
                </a:rPr>
                <a:t>状态图</a:t>
              </a:r>
              <a:endParaRPr/>
            </a:p>
          </p:txBody>
        </p:sp>
      </p:grpSp>
      <p:sp>
        <p:nvSpPr>
          <p:cNvPr id="405521" name="Rectangle 17"/>
          <p:cNvSpPr>
            <a:spLocks noChangeArrowheads="1"/>
          </p:cNvSpPr>
          <p:nvPr/>
        </p:nvSpPr>
        <p:spPr bwMode="auto">
          <a:xfrm>
            <a:off x="684213" y="512763"/>
            <a:ext cx="4562475" cy="457200"/>
          </a:xfrm>
          <a:prstGeom prst="rect">
            <a:avLst/>
          </a:prstGeom>
          <a:noFill/>
          <a:ln>
            <a:noFill/>
          </a:ln>
          <a:effectLst/>
        </p:spPr>
        <p:txBody>
          <a:bodyPr>
            <a:spAutoFit/>
          </a:bodyPr>
          <a:lstStyle/>
          <a:p>
            <a:pPr algn="l">
              <a:defRPr/>
            </a:pPr>
            <a:r>
              <a:rPr lang="en-US">
                <a:solidFill>
                  <a:srgbClr val="000066"/>
                </a:solidFill>
                <a:latin typeface="楷体_GB2312"/>
                <a:ea typeface="楷体_GB2312"/>
              </a:rPr>
              <a:t>3. </a:t>
            </a:r>
            <a:r>
              <a:rPr lang="zh-CN">
                <a:solidFill>
                  <a:srgbClr val="000066"/>
                </a:solidFill>
                <a:latin typeface="楷体_GB2312"/>
                <a:ea typeface="楷体_GB2312"/>
              </a:rPr>
              <a:t>环形计数器</a:t>
            </a:r>
            <a:endParaRPr/>
          </a:p>
        </p:txBody>
      </p:sp>
      <p:sp>
        <p:nvSpPr>
          <p:cNvPr id="405522" name="Rectangle 18"/>
          <p:cNvSpPr>
            <a:spLocks noChangeArrowheads="1"/>
          </p:cNvSpPr>
          <p:nvPr/>
        </p:nvSpPr>
        <p:spPr bwMode="auto">
          <a:xfrm>
            <a:off x="5114925" y="188913"/>
            <a:ext cx="4029075" cy="457200"/>
          </a:xfrm>
          <a:prstGeom prst="rect">
            <a:avLst/>
          </a:prstGeom>
          <a:noFill/>
          <a:ln>
            <a:noFill/>
          </a:ln>
          <a:effectLst/>
        </p:spPr>
        <p:txBody>
          <a:bodyPr wrap="none" anchor="ctr">
            <a:spAutoFit/>
          </a:bodyPr>
          <a:lstStyle/>
          <a:p>
            <a:pPr algn="l">
              <a:defRPr/>
            </a:pPr>
            <a:r>
              <a:rPr lang="zh-CN">
                <a:solidFill>
                  <a:srgbClr val="000066"/>
                </a:solidFill>
                <a:latin typeface="Times New Roman"/>
                <a:ea typeface="楷体_GB2312"/>
              </a:rPr>
              <a:t>第一个</a:t>
            </a:r>
            <a:r>
              <a:rPr lang="en-US" i="1">
                <a:solidFill>
                  <a:srgbClr val="000066"/>
                </a:solidFill>
                <a:latin typeface="Times New Roman"/>
                <a:ea typeface="楷体_GB2312"/>
              </a:rPr>
              <a:t>CP:Q</a:t>
            </a:r>
            <a:r>
              <a:rPr lang="en-US" baseline="-25000">
                <a:solidFill>
                  <a:srgbClr val="000066"/>
                </a:solidFill>
                <a:latin typeface="Times New Roman"/>
                <a:ea typeface="楷体_GB2312"/>
              </a:rPr>
              <a:t>3</a:t>
            </a:r>
            <a:r>
              <a:rPr lang="en-US" i="1">
                <a:solidFill>
                  <a:srgbClr val="000066"/>
                </a:solidFill>
                <a:latin typeface="Times New Roman"/>
                <a:ea typeface="楷体_GB2312"/>
              </a:rPr>
              <a:t>Q</a:t>
            </a:r>
            <a:r>
              <a:rPr lang="en-US" baseline="-25000">
                <a:solidFill>
                  <a:srgbClr val="000066"/>
                </a:solidFill>
                <a:latin typeface="Times New Roman"/>
                <a:ea typeface="楷体_GB2312"/>
              </a:rPr>
              <a:t>2</a:t>
            </a:r>
            <a:r>
              <a:rPr lang="en-US" i="1">
                <a:solidFill>
                  <a:srgbClr val="000066"/>
                </a:solidFill>
                <a:latin typeface="Times New Roman"/>
                <a:ea typeface="楷体_GB2312"/>
              </a:rPr>
              <a:t>Q</a:t>
            </a:r>
            <a:r>
              <a:rPr lang="en-US" baseline="-25000">
                <a:solidFill>
                  <a:srgbClr val="000066"/>
                </a:solidFill>
                <a:latin typeface="Times New Roman"/>
                <a:ea typeface="楷体_GB2312"/>
              </a:rPr>
              <a:t>1</a:t>
            </a:r>
            <a:r>
              <a:rPr lang="en-US" i="1">
                <a:solidFill>
                  <a:srgbClr val="000066"/>
                </a:solidFill>
                <a:latin typeface="Times New Roman"/>
                <a:ea typeface="楷体_GB2312"/>
              </a:rPr>
              <a:t>Q</a:t>
            </a:r>
            <a:r>
              <a:rPr lang="en-US" baseline="-25000">
                <a:solidFill>
                  <a:srgbClr val="000066"/>
                </a:solidFill>
                <a:latin typeface="Times New Roman"/>
                <a:ea typeface="楷体_GB2312"/>
              </a:rPr>
              <a:t>0</a:t>
            </a:r>
            <a:r>
              <a:rPr lang="en-US">
                <a:solidFill>
                  <a:srgbClr val="000066"/>
                </a:solidFill>
                <a:latin typeface="Times New Roman"/>
                <a:ea typeface="楷体_GB2312"/>
              </a:rPr>
              <a:t>=0010</a:t>
            </a:r>
            <a:r>
              <a:rPr lang="zh-CN">
                <a:solidFill>
                  <a:srgbClr val="000066"/>
                </a:solidFill>
                <a:latin typeface="Times New Roman"/>
              </a:rPr>
              <a:t>，</a:t>
            </a:r>
            <a:r>
              <a:rPr lang="zh-CN" sz="1800" b="0">
                <a:latin typeface="Times New Roman"/>
              </a:rPr>
              <a:t> </a:t>
            </a:r>
            <a:endParaRPr/>
          </a:p>
        </p:txBody>
      </p:sp>
      <p:sp>
        <p:nvSpPr>
          <p:cNvPr id="405523" name="Rectangle 19"/>
          <p:cNvSpPr>
            <a:spLocks noChangeArrowheads="1"/>
          </p:cNvSpPr>
          <p:nvPr/>
        </p:nvSpPr>
        <p:spPr bwMode="auto">
          <a:xfrm>
            <a:off x="5114925" y="765175"/>
            <a:ext cx="4029075" cy="457200"/>
          </a:xfrm>
          <a:prstGeom prst="rect">
            <a:avLst/>
          </a:prstGeom>
          <a:noFill/>
          <a:ln>
            <a:noFill/>
          </a:ln>
          <a:effectLst/>
        </p:spPr>
        <p:txBody>
          <a:bodyPr wrap="none" anchor="ctr">
            <a:spAutoFit/>
          </a:bodyPr>
          <a:lstStyle/>
          <a:p>
            <a:pPr algn="l">
              <a:defRPr/>
            </a:pPr>
            <a:r>
              <a:rPr lang="zh-CN">
                <a:solidFill>
                  <a:srgbClr val="000066"/>
                </a:solidFill>
                <a:latin typeface="Times New Roman"/>
                <a:ea typeface="楷体_GB2312"/>
              </a:rPr>
              <a:t>第二个</a:t>
            </a:r>
            <a:r>
              <a:rPr lang="en-US" i="1">
                <a:solidFill>
                  <a:srgbClr val="000066"/>
                </a:solidFill>
                <a:latin typeface="Times New Roman"/>
                <a:ea typeface="楷体_GB2312"/>
              </a:rPr>
              <a:t>CP:Q</a:t>
            </a:r>
            <a:r>
              <a:rPr lang="en-US" baseline="-25000">
                <a:solidFill>
                  <a:srgbClr val="000066"/>
                </a:solidFill>
                <a:latin typeface="Times New Roman"/>
                <a:ea typeface="楷体_GB2312"/>
              </a:rPr>
              <a:t>3</a:t>
            </a:r>
            <a:r>
              <a:rPr lang="en-US" i="1">
                <a:solidFill>
                  <a:srgbClr val="000066"/>
                </a:solidFill>
                <a:latin typeface="Times New Roman"/>
                <a:ea typeface="楷体_GB2312"/>
              </a:rPr>
              <a:t>Q</a:t>
            </a:r>
            <a:r>
              <a:rPr lang="en-US" baseline="-25000">
                <a:solidFill>
                  <a:srgbClr val="000066"/>
                </a:solidFill>
                <a:latin typeface="Times New Roman"/>
                <a:ea typeface="楷体_GB2312"/>
              </a:rPr>
              <a:t>2</a:t>
            </a:r>
            <a:r>
              <a:rPr lang="en-US" i="1">
                <a:solidFill>
                  <a:srgbClr val="000066"/>
                </a:solidFill>
                <a:latin typeface="Times New Roman"/>
                <a:ea typeface="楷体_GB2312"/>
              </a:rPr>
              <a:t>Q</a:t>
            </a:r>
            <a:r>
              <a:rPr lang="en-US" baseline="-25000">
                <a:solidFill>
                  <a:srgbClr val="000066"/>
                </a:solidFill>
                <a:latin typeface="Times New Roman"/>
                <a:ea typeface="楷体_GB2312"/>
              </a:rPr>
              <a:t>1</a:t>
            </a:r>
            <a:r>
              <a:rPr lang="en-US" i="1">
                <a:solidFill>
                  <a:srgbClr val="000066"/>
                </a:solidFill>
                <a:latin typeface="Times New Roman"/>
                <a:ea typeface="楷体_GB2312"/>
              </a:rPr>
              <a:t>Q</a:t>
            </a:r>
            <a:r>
              <a:rPr lang="en-US" baseline="-25000">
                <a:solidFill>
                  <a:srgbClr val="000066"/>
                </a:solidFill>
                <a:latin typeface="Times New Roman"/>
                <a:ea typeface="楷体_GB2312"/>
              </a:rPr>
              <a:t>0</a:t>
            </a:r>
            <a:r>
              <a:rPr lang="en-US">
                <a:solidFill>
                  <a:srgbClr val="000066"/>
                </a:solidFill>
                <a:latin typeface="Times New Roman"/>
                <a:ea typeface="楷体_GB2312"/>
              </a:rPr>
              <a:t>=0100</a:t>
            </a:r>
            <a:r>
              <a:rPr lang="zh-CN">
                <a:solidFill>
                  <a:srgbClr val="000066"/>
                </a:solidFill>
                <a:latin typeface="Times New Roman"/>
              </a:rPr>
              <a:t>，</a:t>
            </a:r>
            <a:r>
              <a:rPr lang="zh-CN" sz="1800" b="0">
                <a:latin typeface="Times New Roman"/>
              </a:rPr>
              <a:t> </a:t>
            </a:r>
            <a:endParaRPr/>
          </a:p>
        </p:txBody>
      </p:sp>
      <p:sp>
        <p:nvSpPr>
          <p:cNvPr id="405524" name="Rectangle 20"/>
          <p:cNvSpPr>
            <a:spLocks noChangeArrowheads="1"/>
          </p:cNvSpPr>
          <p:nvPr/>
        </p:nvSpPr>
        <p:spPr bwMode="auto">
          <a:xfrm>
            <a:off x="5114925" y="1341438"/>
            <a:ext cx="4029075" cy="457200"/>
          </a:xfrm>
          <a:prstGeom prst="rect">
            <a:avLst/>
          </a:prstGeom>
          <a:noFill/>
          <a:ln>
            <a:noFill/>
          </a:ln>
          <a:effectLst/>
        </p:spPr>
        <p:txBody>
          <a:bodyPr anchor="ctr">
            <a:spAutoFit/>
          </a:bodyPr>
          <a:lstStyle/>
          <a:p>
            <a:pPr algn="l">
              <a:defRPr/>
            </a:pPr>
            <a:r>
              <a:rPr lang="zh-CN">
                <a:solidFill>
                  <a:srgbClr val="000066"/>
                </a:solidFill>
                <a:latin typeface="Times New Roman"/>
                <a:ea typeface="楷体_GB2312"/>
              </a:rPr>
              <a:t>第三个</a:t>
            </a:r>
            <a:r>
              <a:rPr lang="en-US" i="1">
                <a:solidFill>
                  <a:srgbClr val="000066"/>
                </a:solidFill>
                <a:latin typeface="Times New Roman"/>
                <a:ea typeface="楷体_GB2312"/>
              </a:rPr>
              <a:t>CP:Q</a:t>
            </a:r>
            <a:r>
              <a:rPr lang="en-US" baseline="-25000">
                <a:solidFill>
                  <a:srgbClr val="000066"/>
                </a:solidFill>
                <a:latin typeface="Times New Roman"/>
                <a:ea typeface="楷体_GB2312"/>
              </a:rPr>
              <a:t>3</a:t>
            </a:r>
            <a:r>
              <a:rPr lang="en-US" i="1">
                <a:solidFill>
                  <a:srgbClr val="000066"/>
                </a:solidFill>
                <a:latin typeface="Times New Roman"/>
                <a:ea typeface="楷体_GB2312"/>
              </a:rPr>
              <a:t>Q</a:t>
            </a:r>
            <a:r>
              <a:rPr lang="en-US" baseline="-25000">
                <a:solidFill>
                  <a:srgbClr val="000066"/>
                </a:solidFill>
                <a:latin typeface="Times New Roman"/>
                <a:ea typeface="楷体_GB2312"/>
              </a:rPr>
              <a:t>2</a:t>
            </a:r>
            <a:r>
              <a:rPr lang="en-US" i="1">
                <a:solidFill>
                  <a:srgbClr val="000066"/>
                </a:solidFill>
                <a:latin typeface="Times New Roman"/>
                <a:ea typeface="楷体_GB2312"/>
              </a:rPr>
              <a:t>Q</a:t>
            </a:r>
            <a:r>
              <a:rPr lang="en-US" baseline="-25000">
                <a:solidFill>
                  <a:srgbClr val="000066"/>
                </a:solidFill>
                <a:latin typeface="Times New Roman"/>
                <a:ea typeface="楷体_GB2312"/>
              </a:rPr>
              <a:t>1</a:t>
            </a:r>
            <a:r>
              <a:rPr lang="en-US" i="1">
                <a:solidFill>
                  <a:srgbClr val="000066"/>
                </a:solidFill>
                <a:latin typeface="Times New Roman"/>
                <a:ea typeface="楷体_GB2312"/>
              </a:rPr>
              <a:t>Q</a:t>
            </a:r>
            <a:r>
              <a:rPr lang="en-US" baseline="-25000">
                <a:solidFill>
                  <a:srgbClr val="000066"/>
                </a:solidFill>
                <a:latin typeface="Times New Roman"/>
                <a:ea typeface="楷体_GB2312"/>
              </a:rPr>
              <a:t>0</a:t>
            </a:r>
            <a:r>
              <a:rPr lang="en-US">
                <a:solidFill>
                  <a:srgbClr val="000066"/>
                </a:solidFill>
                <a:latin typeface="Times New Roman"/>
                <a:ea typeface="楷体_GB2312"/>
              </a:rPr>
              <a:t>=1000</a:t>
            </a:r>
            <a:r>
              <a:rPr lang="zh-CN">
                <a:solidFill>
                  <a:srgbClr val="000066"/>
                </a:solidFill>
                <a:latin typeface="Times New Roman"/>
              </a:rPr>
              <a:t>，</a:t>
            </a:r>
            <a:r>
              <a:rPr lang="zh-CN" sz="1800" b="0">
                <a:latin typeface="Times New Roman"/>
              </a:rPr>
              <a:t> </a:t>
            </a:r>
            <a:endParaRPr/>
          </a:p>
        </p:txBody>
      </p:sp>
      <p:sp>
        <p:nvSpPr>
          <p:cNvPr id="405525" name="Rectangle 21"/>
          <p:cNvSpPr>
            <a:spLocks noChangeArrowheads="1"/>
          </p:cNvSpPr>
          <p:nvPr/>
        </p:nvSpPr>
        <p:spPr bwMode="auto">
          <a:xfrm>
            <a:off x="5114925" y="1844675"/>
            <a:ext cx="4029075" cy="457200"/>
          </a:xfrm>
          <a:prstGeom prst="rect">
            <a:avLst/>
          </a:prstGeom>
          <a:noFill/>
          <a:ln>
            <a:noFill/>
          </a:ln>
          <a:effectLst/>
        </p:spPr>
        <p:txBody>
          <a:bodyPr anchor="ctr">
            <a:spAutoFit/>
          </a:bodyPr>
          <a:lstStyle/>
          <a:p>
            <a:pPr algn="l">
              <a:defRPr/>
            </a:pPr>
            <a:r>
              <a:rPr lang="zh-CN">
                <a:solidFill>
                  <a:srgbClr val="000066"/>
                </a:solidFill>
                <a:latin typeface="Times New Roman"/>
                <a:ea typeface="楷体_GB2312"/>
              </a:rPr>
              <a:t>第四个</a:t>
            </a:r>
            <a:r>
              <a:rPr lang="en-US" i="1">
                <a:solidFill>
                  <a:srgbClr val="000066"/>
                </a:solidFill>
                <a:latin typeface="Times New Roman"/>
                <a:ea typeface="楷体_GB2312"/>
              </a:rPr>
              <a:t>CP:Q</a:t>
            </a:r>
            <a:r>
              <a:rPr lang="en-US" baseline="-25000">
                <a:solidFill>
                  <a:srgbClr val="000066"/>
                </a:solidFill>
                <a:latin typeface="Times New Roman"/>
                <a:ea typeface="楷体_GB2312"/>
              </a:rPr>
              <a:t>3</a:t>
            </a:r>
            <a:r>
              <a:rPr lang="en-US" i="1">
                <a:solidFill>
                  <a:srgbClr val="000066"/>
                </a:solidFill>
                <a:latin typeface="Times New Roman"/>
                <a:ea typeface="楷体_GB2312"/>
              </a:rPr>
              <a:t>Q</a:t>
            </a:r>
            <a:r>
              <a:rPr lang="en-US" baseline="-25000">
                <a:solidFill>
                  <a:srgbClr val="000066"/>
                </a:solidFill>
                <a:latin typeface="Times New Roman"/>
                <a:ea typeface="楷体_GB2312"/>
              </a:rPr>
              <a:t>2</a:t>
            </a:r>
            <a:r>
              <a:rPr lang="en-US" i="1">
                <a:solidFill>
                  <a:srgbClr val="000066"/>
                </a:solidFill>
                <a:latin typeface="Times New Roman"/>
                <a:ea typeface="楷体_GB2312"/>
              </a:rPr>
              <a:t>Q</a:t>
            </a:r>
            <a:r>
              <a:rPr lang="en-US" baseline="-25000">
                <a:solidFill>
                  <a:srgbClr val="000066"/>
                </a:solidFill>
                <a:latin typeface="Times New Roman"/>
                <a:ea typeface="楷体_GB2312"/>
              </a:rPr>
              <a:t>1</a:t>
            </a:r>
            <a:r>
              <a:rPr lang="en-US" i="1">
                <a:solidFill>
                  <a:srgbClr val="000066"/>
                </a:solidFill>
                <a:latin typeface="Times New Roman"/>
                <a:ea typeface="楷体_GB2312"/>
              </a:rPr>
              <a:t>Q</a:t>
            </a:r>
            <a:r>
              <a:rPr lang="en-US" baseline="-25000">
                <a:solidFill>
                  <a:srgbClr val="000066"/>
                </a:solidFill>
                <a:latin typeface="Times New Roman"/>
                <a:ea typeface="楷体_GB2312"/>
              </a:rPr>
              <a:t>0</a:t>
            </a:r>
            <a:r>
              <a:rPr lang="en-US">
                <a:solidFill>
                  <a:srgbClr val="000066"/>
                </a:solidFill>
                <a:latin typeface="Times New Roman"/>
                <a:ea typeface="楷体_GB2312"/>
              </a:rPr>
              <a:t>=0001</a:t>
            </a:r>
            <a:r>
              <a:rPr lang="zh-CN">
                <a:solidFill>
                  <a:srgbClr val="000066"/>
                </a:solidFill>
                <a:latin typeface="Times New Roman"/>
              </a:rPr>
              <a:t>，</a:t>
            </a:r>
            <a:r>
              <a:rPr lang="zh-CN" sz="1800" b="0">
                <a:latin typeface="Times New Roman"/>
              </a:rPr>
              <a:t> </a:t>
            </a:r>
            <a:endParaRPr/>
          </a:p>
        </p:txBody>
      </p:sp>
      <p:sp>
        <p:nvSpPr>
          <p:cNvPr id="405526" name="Rectangle 22"/>
          <p:cNvSpPr>
            <a:spLocks noChangeArrowheads="1"/>
          </p:cNvSpPr>
          <p:nvPr/>
        </p:nvSpPr>
        <p:spPr bwMode="auto">
          <a:xfrm>
            <a:off x="5114925" y="2312988"/>
            <a:ext cx="4029075" cy="457200"/>
          </a:xfrm>
          <a:prstGeom prst="rect">
            <a:avLst/>
          </a:prstGeom>
          <a:noFill/>
          <a:ln>
            <a:noFill/>
          </a:ln>
          <a:effectLst/>
        </p:spPr>
        <p:txBody>
          <a:bodyPr anchor="ctr">
            <a:spAutoFit/>
          </a:bodyPr>
          <a:lstStyle/>
          <a:p>
            <a:pPr algn="l">
              <a:defRPr/>
            </a:pPr>
            <a:r>
              <a:rPr lang="zh-CN">
                <a:solidFill>
                  <a:srgbClr val="000066"/>
                </a:solidFill>
                <a:latin typeface="Times New Roman"/>
                <a:ea typeface="楷体_GB2312"/>
              </a:rPr>
              <a:t>第五个</a:t>
            </a:r>
            <a:r>
              <a:rPr lang="en-US" i="1">
                <a:solidFill>
                  <a:srgbClr val="000066"/>
                </a:solidFill>
                <a:latin typeface="Times New Roman"/>
                <a:ea typeface="楷体_GB2312"/>
              </a:rPr>
              <a:t>CP:Q</a:t>
            </a:r>
            <a:r>
              <a:rPr lang="en-US" baseline="-25000">
                <a:solidFill>
                  <a:srgbClr val="000066"/>
                </a:solidFill>
                <a:latin typeface="Times New Roman"/>
                <a:ea typeface="楷体_GB2312"/>
              </a:rPr>
              <a:t>3</a:t>
            </a:r>
            <a:r>
              <a:rPr lang="en-US" i="1">
                <a:solidFill>
                  <a:srgbClr val="000066"/>
                </a:solidFill>
                <a:latin typeface="Times New Roman"/>
                <a:ea typeface="楷体_GB2312"/>
              </a:rPr>
              <a:t>Q</a:t>
            </a:r>
            <a:r>
              <a:rPr lang="en-US" baseline="-25000">
                <a:solidFill>
                  <a:srgbClr val="000066"/>
                </a:solidFill>
                <a:latin typeface="Times New Roman"/>
                <a:ea typeface="楷体_GB2312"/>
              </a:rPr>
              <a:t>2</a:t>
            </a:r>
            <a:r>
              <a:rPr lang="en-US" i="1">
                <a:solidFill>
                  <a:srgbClr val="000066"/>
                </a:solidFill>
                <a:latin typeface="Times New Roman"/>
                <a:ea typeface="楷体_GB2312"/>
              </a:rPr>
              <a:t>Q</a:t>
            </a:r>
            <a:r>
              <a:rPr lang="en-US" baseline="-25000">
                <a:solidFill>
                  <a:srgbClr val="000066"/>
                </a:solidFill>
                <a:latin typeface="Times New Roman"/>
                <a:ea typeface="楷体_GB2312"/>
              </a:rPr>
              <a:t>1</a:t>
            </a:r>
            <a:r>
              <a:rPr lang="en-US" i="1">
                <a:solidFill>
                  <a:srgbClr val="000066"/>
                </a:solidFill>
                <a:latin typeface="Times New Roman"/>
                <a:ea typeface="楷体_GB2312"/>
              </a:rPr>
              <a:t>Q</a:t>
            </a:r>
            <a:r>
              <a:rPr lang="en-US" baseline="-25000">
                <a:solidFill>
                  <a:srgbClr val="000066"/>
                </a:solidFill>
                <a:latin typeface="Times New Roman"/>
                <a:ea typeface="楷体_GB2312"/>
              </a:rPr>
              <a:t>0</a:t>
            </a:r>
            <a:r>
              <a:rPr lang="en-US">
                <a:solidFill>
                  <a:srgbClr val="000066"/>
                </a:solidFill>
                <a:latin typeface="Times New Roman"/>
                <a:ea typeface="楷体_GB2312"/>
              </a:rPr>
              <a:t>=0010</a:t>
            </a:r>
            <a:r>
              <a:rPr lang="zh-CN">
                <a:solidFill>
                  <a:srgbClr val="000066"/>
                </a:solidFill>
                <a:latin typeface="Times New Roman"/>
              </a:rPr>
              <a:t>，</a:t>
            </a:r>
            <a:r>
              <a:rPr lang="zh-CN" sz="1800" b="0">
                <a:latin typeface="Times New Roman"/>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5517"/>
                                        </p:tgtEl>
                                        <p:attrNameLst>
                                          <p:attrName>style.visibility</p:attrName>
                                        </p:attrNameLst>
                                      </p:cBhvr>
                                      <p:to>
                                        <p:strVal val="visible"/>
                                      </p:to>
                                    </p:set>
                                    <p:animEffect transition="in" filter="strips(downRight)">
                                      <p:cBhvr>
                                        <p:cTn id="7" dur="500"/>
                                        <p:tgtEl>
                                          <p:spTgt spid="4055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05509"/>
                                        </p:tgtEl>
                                        <p:attrNameLst>
                                          <p:attrName>style.visibility</p:attrName>
                                        </p:attrNameLst>
                                      </p:cBhvr>
                                      <p:to>
                                        <p:strVal val="visible"/>
                                      </p:to>
                                    </p:set>
                                    <p:animEffect transition="in" filter="wipe(left)">
                                      <p:cBhvr>
                                        <p:cTn id="12" dur="500"/>
                                        <p:tgtEl>
                                          <p:spTgt spid="40550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2" fill="hold" nodeType="clickEffect">
                                  <p:stCondLst>
                                    <p:cond delay="0"/>
                                  </p:stCondLst>
                                  <p:childTnLst>
                                    <p:set>
                                      <p:cBhvr>
                                        <p:cTn id="16" dur="1" fill="hold">
                                          <p:stCondLst>
                                            <p:cond delay="0"/>
                                          </p:stCondLst>
                                        </p:cTn>
                                        <p:tgtEl>
                                          <p:spTgt spid="405510"/>
                                        </p:tgtEl>
                                        <p:attrNameLst>
                                          <p:attrName>style.visibility</p:attrName>
                                        </p:attrNameLst>
                                      </p:cBhvr>
                                      <p:to>
                                        <p:strVal val="visible"/>
                                      </p:to>
                                    </p:set>
                                    <p:animEffect transition="in" filter="wipe(right)">
                                      <p:cBhvr>
                                        <p:cTn id="17" dur="500"/>
                                        <p:tgtEl>
                                          <p:spTgt spid="4055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05514"/>
                                        </p:tgtEl>
                                        <p:attrNameLst>
                                          <p:attrName>style.visibility</p:attrName>
                                        </p:attrNameLst>
                                      </p:cBhvr>
                                      <p:to>
                                        <p:strVal val="visible"/>
                                      </p:to>
                                    </p:set>
                                    <p:animEffect transition="in" filter="strips(downRight)">
                                      <p:cBhvr>
                                        <p:cTn id="22" dur="500"/>
                                        <p:tgtEl>
                                          <p:spTgt spid="40551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05522"/>
                                        </p:tgtEl>
                                        <p:attrNameLst>
                                          <p:attrName>style.visibility</p:attrName>
                                        </p:attrNameLst>
                                      </p:cBhvr>
                                      <p:to>
                                        <p:strVal val="visible"/>
                                      </p:to>
                                    </p:set>
                                    <p:animEffect transition="in" filter="strips(downRight)">
                                      <p:cBhvr>
                                        <p:cTn id="27" dur="500"/>
                                        <p:tgtEl>
                                          <p:spTgt spid="40552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405523"/>
                                        </p:tgtEl>
                                        <p:attrNameLst>
                                          <p:attrName>style.visibility</p:attrName>
                                        </p:attrNameLst>
                                      </p:cBhvr>
                                      <p:to>
                                        <p:strVal val="visible"/>
                                      </p:to>
                                    </p:set>
                                    <p:animEffect transition="in" filter="strips(downRight)">
                                      <p:cBhvr>
                                        <p:cTn id="32" dur="500"/>
                                        <p:tgtEl>
                                          <p:spTgt spid="40552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405524"/>
                                        </p:tgtEl>
                                        <p:attrNameLst>
                                          <p:attrName>style.visibility</p:attrName>
                                        </p:attrNameLst>
                                      </p:cBhvr>
                                      <p:to>
                                        <p:strVal val="visible"/>
                                      </p:to>
                                    </p:set>
                                    <p:animEffect transition="in" filter="strips(downRight)">
                                      <p:cBhvr>
                                        <p:cTn id="37" dur="500"/>
                                        <p:tgtEl>
                                          <p:spTgt spid="40552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405525"/>
                                        </p:tgtEl>
                                        <p:attrNameLst>
                                          <p:attrName>style.visibility</p:attrName>
                                        </p:attrNameLst>
                                      </p:cBhvr>
                                      <p:to>
                                        <p:strVal val="visible"/>
                                      </p:to>
                                    </p:set>
                                    <p:animEffect transition="in" filter="strips(downRight)">
                                      <p:cBhvr>
                                        <p:cTn id="42" dur="500"/>
                                        <p:tgtEl>
                                          <p:spTgt spid="40552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405526"/>
                                        </p:tgtEl>
                                        <p:attrNameLst>
                                          <p:attrName>style.visibility</p:attrName>
                                        </p:attrNameLst>
                                      </p:cBhvr>
                                      <p:to>
                                        <p:strVal val="visible"/>
                                      </p:to>
                                    </p:set>
                                    <p:animEffect transition="in" filter="strips(downRight)">
                                      <p:cBhvr>
                                        <p:cTn id="47" dur="500"/>
                                        <p:tgtEl>
                                          <p:spTgt spid="40552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1" fill="hold" nodeType="clickEffect">
                                  <p:stCondLst>
                                    <p:cond delay="0"/>
                                  </p:stCondLst>
                                  <p:childTnLst>
                                    <p:set>
                                      <p:cBhvr>
                                        <p:cTn id="51" dur="1" fill="hold">
                                          <p:stCondLst>
                                            <p:cond delay="0"/>
                                          </p:stCondLst>
                                        </p:cTn>
                                        <p:tgtEl>
                                          <p:spTgt spid="405518"/>
                                        </p:tgtEl>
                                        <p:attrNameLst>
                                          <p:attrName>style.visibility</p:attrName>
                                        </p:attrNameLst>
                                      </p:cBhvr>
                                      <p:to>
                                        <p:strVal val="visible"/>
                                      </p:to>
                                    </p:set>
                                    <p:animEffect transition="in" filter="wipe(up)">
                                      <p:cBhvr>
                                        <p:cTn id="52" dur="500"/>
                                        <p:tgtEl>
                                          <p:spTgt spid="4055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14" grpId="0"/>
      <p:bldP spid="405517" grpId="0"/>
      <p:bldP spid="405522" grpId="0"/>
      <p:bldP spid="405523" grpId="0"/>
      <p:bldP spid="405524" grpId="0"/>
      <p:bldP spid="405525" grpId="0"/>
      <p:bldP spid="405526" grpId="0"/>
    </p:bldLst>
  </p:timing>
</p:sld>
</file>

<file path=ppt/slides/slide14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406532" name="Object 4"/>
          <p:cNvGraphicFramePr>
            <a:graphicFrameLocks xmlns:a="http://schemas.openxmlformats.org/drawingml/2006/main" noChangeAspect="1"/>
          </p:cNvGraphicFramePr>
          <p:nvPr/>
        </p:nvGraphicFramePr>
        <p:xfrm>
          <a:off x="3960813" y="1090613"/>
          <a:ext cx="5183187" cy="1436687"/>
        </p:xfrm>
        <a:graphic>
          <a:graphicData uri="http://schemas.openxmlformats.org/presentationml/2006/ole">
            <p:oleObj name="oleObj" r:id="rId4" imgW="3429000" imgH="789940" progId="Word.Picture.8">
              <p:embed/>
              <p:pic>
                <p:nvPicPr>
                  <p:cNvPr id="406532" name="Object 4"/>
                  <p:cNvPicPr/>
                  <p:nvPr/>
                </p:nvPicPr>
                <p:blipFill>
                  <a:blip r:embed="rId3"/>
                  <a:stretch/>
                </p:blipFill>
                <p:spPr bwMode="auto">
                  <a:xfrm>
                    <a:off x="3960813" y="1090613"/>
                    <a:ext cx="5183187" cy="1436687"/>
                  </a:xfrm>
                  <a:prstGeom prst="rect">
                    <a:avLst/>
                  </a:prstGeom>
                </p:spPr>
              </p:pic>
            </p:oleObj>
          </a:graphicData>
        </a:graphic>
      </p:graphicFrame>
      <p:graphicFrame>
        <p:nvGraphicFramePr>
          <p:cNvPr id="406533" name="Object 5"/>
          <p:cNvGraphicFramePr>
            <a:graphicFrameLocks xmlns:a="http://schemas.openxmlformats.org/drawingml/2006/main" noChangeAspect="1"/>
          </p:cNvGraphicFramePr>
          <p:nvPr/>
        </p:nvGraphicFramePr>
        <p:xfrm>
          <a:off x="4502150" y="1514475"/>
          <a:ext cx="4579938" cy="1055688"/>
        </p:xfrm>
        <a:graphic>
          <a:graphicData uri="http://schemas.openxmlformats.org/presentationml/2006/ole">
            <p:oleObj name="oleObj" r:id="rId6" imgW="3028950" imgH="581025" progId="Word.Picture.8">
              <p:embed/>
              <p:pic>
                <p:nvPicPr>
                  <p:cNvPr id="406533" name="Object 5"/>
                  <p:cNvPicPr/>
                  <p:nvPr/>
                </p:nvPicPr>
                <p:blipFill>
                  <a:blip r:embed="rId5"/>
                  <a:stretch/>
                </p:blipFill>
                <p:spPr bwMode="auto">
                  <a:xfrm>
                    <a:off x="4502150" y="1514475"/>
                    <a:ext cx="4579938" cy="1055688"/>
                  </a:xfrm>
                  <a:prstGeom prst="rect">
                    <a:avLst/>
                  </a:prstGeom>
                </p:spPr>
              </p:pic>
            </p:oleObj>
          </a:graphicData>
        </a:graphic>
      </p:graphicFrame>
      <p:graphicFrame>
        <p:nvGraphicFramePr>
          <p:cNvPr id="406534" name="Object 6"/>
          <p:cNvGraphicFramePr>
            <a:graphicFrameLocks xmlns:a="http://schemas.openxmlformats.org/drawingml/2006/main" noChangeAspect="1"/>
          </p:cNvGraphicFramePr>
          <p:nvPr/>
        </p:nvGraphicFramePr>
        <p:xfrm>
          <a:off x="5459413" y="441325"/>
          <a:ext cx="1885950" cy="1108075"/>
        </p:xfrm>
        <a:graphic>
          <a:graphicData uri="http://schemas.openxmlformats.org/presentationml/2006/ole">
            <p:oleObj name="oleObj" r:id="rId8" imgW="1247140" imgH="608965" progId="Word.Picture.8">
              <p:embed/>
              <p:pic>
                <p:nvPicPr>
                  <p:cNvPr id="406534" name="Object 6"/>
                  <p:cNvPicPr/>
                  <p:nvPr/>
                </p:nvPicPr>
                <p:blipFill>
                  <a:blip r:embed="rId7"/>
                  <a:stretch/>
                </p:blipFill>
                <p:spPr bwMode="auto">
                  <a:xfrm>
                    <a:off x="5459413" y="441325"/>
                    <a:ext cx="1885950" cy="1108075"/>
                  </a:xfrm>
                  <a:prstGeom prst="rect">
                    <a:avLst/>
                  </a:prstGeom>
                </p:spPr>
              </p:pic>
            </p:oleObj>
          </a:graphicData>
        </a:graphic>
      </p:graphicFrame>
      <p:sp>
        <p:nvSpPr>
          <p:cNvPr id="406535" name="Rectangle 7"/>
          <p:cNvSpPr>
            <a:spLocks noChangeArrowheads="1"/>
          </p:cNvSpPr>
          <p:nvPr/>
        </p:nvSpPr>
        <p:spPr bwMode="auto">
          <a:xfrm>
            <a:off x="6265863" y="1414462"/>
            <a:ext cx="215899" cy="179387"/>
          </a:xfrm>
          <a:prstGeom prst="rect">
            <a:avLst/>
          </a:prstGeom>
          <a:solidFill>
            <a:schemeClr val="bg1"/>
          </a:solidFill>
          <a:ln w="9525">
            <a:solidFill>
              <a:schemeClr val="bg1"/>
            </a:solidFill>
            <a:miter lim="800000"/>
            <a:headEnd/>
            <a:tailEnd/>
          </a:ln>
          <a:effectLst/>
        </p:spPr>
        <p:txBody>
          <a:bodyPr wrap="none" anchor="ctr"/>
          <a:lstStyle/>
          <a:p>
            <a:pPr>
              <a:defRPr/>
            </a:pPr>
            <a:endParaRPr lang="zh-CN"/>
          </a:p>
        </p:txBody>
      </p:sp>
      <p:sp>
        <p:nvSpPr>
          <p:cNvPr id="406536" name="Rectangle 8"/>
          <p:cNvSpPr>
            <a:spLocks noChangeArrowheads="1"/>
          </p:cNvSpPr>
          <p:nvPr/>
        </p:nvSpPr>
        <p:spPr bwMode="auto">
          <a:xfrm>
            <a:off x="1008063" y="1341438"/>
            <a:ext cx="1646237" cy="457200"/>
          </a:xfrm>
          <a:prstGeom prst="rect">
            <a:avLst/>
          </a:prstGeom>
          <a:noFill/>
          <a:ln>
            <a:noFill/>
          </a:ln>
          <a:effectLst/>
        </p:spPr>
        <p:txBody>
          <a:bodyPr anchor="ctr">
            <a:spAutoFit/>
          </a:bodyPr>
          <a:lstStyle>
            <a:lvl1pPr algn="l">
              <a:tabLst>
                <a:tab pos="5256213" algn="r"/>
              </a:tabLst>
              <a:defRPr sz="2400">
                <a:solidFill>
                  <a:schemeClr val="tx1"/>
                </a:solidFill>
                <a:latin typeface="Times New Roman"/>
                <a:ea typeface="宋体"/>
              </a:defRPr>
            </a:lvl1pPr>
            <a:lvl2pPr algn="l">
              <a:tabLst>
                <a:tab pos="5256213" algn="r"/>
              </a:tabLst>
              <a:defRPr sz="2400">
                <a:solidFill>
                  <a:schemeClr val="tx1"/>
                </a:solidFill>
                <a:latin typeface="Times New Roman"/>
                <a:ea typeface="宋体"/>
              </a:defRPr>
            </a:lvl2pPr>
            <a:lvl3pPr algn="l">
              <a:tabLst>
                <a:tab pos="5256213" algn="r"/>
              </a:tabLst>
              <a:defRPr sz="2400">
                <a:solidFill>
                  <a:schemeClr val="tx1"/>
                </a:solidFill>
                <a:latin typeface="Times New Roman"/>
                <a:ea typeface="宋体"/>
              </a:defRPr>
            </a:lvl3pPr>
            <a:lvl4pPr algn="l">
              <a:tabLst>
                <a:tab pos="5256213" algn="r"/>
              </a:tabLst>
              <a:defRPr sz="2400">
                <a:solidFill>
                  <a:schemeClr val="tx1"/>
                </a:solidFill>
                <a:latin typeface="Times New Roman"/>
                <a:ea typeface="宋体"/>
              </a:defRPr>
            </a:lvl4pPr>
            <a:lvl5pPr algn="l">
              <a:tabLst>
                <a:tab pos="5256213" algn="r"/>
              </a:tabLst>
              <a:defRPr sz="2400">
                <a:solidFill>
                  <a:schemeClr val="tx1"/>
                </a:solidFill>
                <a:latin typeface="Times New Roman"/>
                <a:ea typeface="宋体"/>
              </a:defRPr>
            </a:lvl5pPr>
            <a:lvl6pPr>
              <a:spcBef>
                <a:spcPts val="0"/>
              </a:spcBef>
              <a:spcAft>
                <a:spcPts val="0"/>
              </a:spcAft>
              <a:tabLst>
                <a:tab pos="5256213" algn="r"/>
              </a:tabLst>
              <a:defRPr sz="2400">
                <a:solidFill>
                  <a:schemeClr val="tx1"/>
                </a:solidFill>
                <a:latin typeface="Times New Roman"/>
                <a:ea typeface="宋体"/>
              </a:defRPr>
            </a:lvl6pPr>
            <a:lvl7pPr>
              <a:spcBef>
                <a:spcPts val="0"/>
              </a:spcBef>
              <a:spcAft>
                <a:spcPts val="0"/>
              </a:spcAft>
              <a:tabLst>
                <a:tab pos="5256213" algn="r"/>
              </a:tabLst>
              <a:defRPr sz="2400">
                <a:solidFill>
                  <a:schemeClr val="tx1"/>
                </a:solidFill>
                <a:latin typeface="Times New Roman"/>
                <a:ea typeface="宋体"/>
              </a:defRPr>
            </a:lvl7pPr>
            <a:lvl8pPr>
              <a:spcBef>
                <a:spcPts val="0"/>
              </a:spcBef>
              <a:spcAft>
                <a:spcPts val="0"/>
              </a:spcAft>
              <a:tabLst>
                <a:tab pos="5256213" algn="r"/>
              </a:tabLst>
              <a:defRPr sz="2400">
                <a:solidFill>
                  <a:schemeClr val="tx1"/>
                </a:solidFill>
                <a:latin typeface="Times New Roman"/>
                <a:ea typeface="宋体"/>
              </a:defRPr>
            </a:lvl8pPr>
            <a:lvl9pPr>
              <a:spcBef>
                <a:spcPts val="0"/>
              </a:spcBef>
              <a:spcAft>
                <a:spcPts val="0"/>
              </a:spcAft>
              <a:tabLst>
                <a:tab pos="5256213" algn="r"/>
              </a:tabLst>
              <a:defRPr sz="2400">
                <a:solidFill>
                  <a:schemeClr val="tx1"/>
                </a:solidFill>
                <a:latin typeface="Times New Roman"/>
                <a:ea typeface="宋体"/>
              </a:defRPr>
            </a:lvl9pPr>
          </a:lstStyle>
          <a:p>
            <a:pPr algn="ctr">
              <a:defRPr/>
            </a:pPr>
            <a:r>
              <a:rPr lang="en-US">
                <a:solidFill>
                  <a:srgbClr val="000066"/>
                </a:solidFill>
                <a:latin typeface="楷体_GB2312"/>
                <a:ea typeface="楷体_GB2312"/>
              </a:rPr>
              <a:t>a</a:t>
            </a:r>
            <a:r>
              <a:rPr lang="zh-CN">
                <a:solidFill>
                  <a:srgbClr val="000066"/>
                </a:solidFill>
                <a:latin typeface="楷体_GB2312"/>
                <a:ea typeface="楷体_GB2312"/>
              </a:rPr>
              <a:t>、电路</a:t>
            </a:r>
            <a:endParaRPr/>
          </a:p>
        </p:txBody>
      </p:sp>
      <p:sp>
        <p:nvSpPr>
          <p:cNvPr id="406537" name="Rectangle 9"/>
          <p:cNvSpPr>
            <a:spLocks noChangeArrowheads="1"/>
          </p:cNvSpPr>
          <p:nvPr/>
        </p:nvSpPr>
        <p:spPr bwMode="auto">
          <a:xfrm>
            <a:off x="215899" y="512763"/>
            <a:ext cx="3098800" cy="457200"/>
          </a:xfrm>
          <a:prstGeom prst="rect">
            <a:avLst/>
          </a:prstGeom>
          <a:noFill/>
          <a:ln>
            <a:noFill/>
          </a:ln>
          <a:effectLst/>
        </p:spPr>
        <p:txBody>
          <a:bodyPr wrap="none" anchor="ctr">
            <a:spAutoFit/>
          </a:bodyPr>
          <a:lstStyle/>
          <a:p>
            <a:pPr algn="l">
              <a:defRPr/>
            </a:pPr>
            <a:r>
              <a:rPr lang="en-US">
                <a:solidFill>
                  <a:srgbClr val="000066"/>
                </a:solidFill>
                <a:latin typeface="楷体_GB2312"/>
                <a:ea typeface="楷体_GB2312"/>
              </a:rPr>
              <a:t>    ② </a:t>
            </a:r>
            <a:r>
              <a:rPr lang="zh-CN">
                <a:solidFill>
                  <a:srgbClr val="000066"/>
                </a:solidFill>
                <a:latin typeface="楷体_GB2312"/>
                <a:ea typeface="楷体_GB2312"/>
              </a:rPr>
              <a:t>扭环形计数器</a:t>
            </a:r>
            <a:endParaRPr/>
          </a:p>
        </p:txBody>
      </p:sp>
      <p:sp>
        <p:nvSpPr>
          <p:cNvPr id="406538" name="Rectangle 10"/>
          <p:cNvSpPr>
            <a:spLocks noChangeArrowheads="1"/>
          </p:cNvSpPr>
          <p:nvPr/>
        </p:nvSpPr>
        <p:spPr bwMode="auto">
          <a:xfrm>
            <a:off x="971550" y="1916113"/>
            <a:ext cx="2052638" cy="457200"/>
          </a:xfrm>
          <a:prstGeom prst="rect">
            <a:avLst/>
          </a:prstGeom>
          <a:noFill/>
          <a:ln>
            <a:noFill/>
          </a:ln>
          <a:effectLst/>
        </p:spPr>
        <p:txBody>
          <a:bodyPr anchor="ctr">
            <a:spAutoFit/>
          </a:bodyPr>
          <a:lstStyle>
            <a:lvl1pPr algn="l">
              <a:tabLst>
                <a:tab pos="5256213" algn="r"/>
              </a:tabLst>
              <a:defRPr sz="2400">
                <a:solidFill>
                  <a:schemeClr val="tx1"/>
                </a:solidFill>
                <a:latin typeface="Times New Roman"/>
                <a:ea typeface="宋体"/>
              </a:defRPr>
            </a:lvl1pPr>
            <a:lvl2pPr algn="l">
              <a:tabLst>
                <a:tab pos="5256213" algn="r"/>
              </a:tabLst>
              <a:defRPr sz="2400">
                <a:solidFill>
                  <a:schemeClr val="tx1"/>
                </a:solidFill>
                <a:latin typeface="Times New Roman"/>
                <a:ea typeface="宋体"/>
              </a:defRPr>
            </a:lvl2pPr>
            <a:lvl3pPr algn="l">
              <a:tabLst>
                <a:tab pos="5256213" algn="r"/>
              </a:tabLst>
              <a:defRPr sz="2400">
                <a:solidFill>
                  <a:schemeClr val="tx1"/>
                </a:solidFill>
                <a:latin typeface="Times New Roman"/>
                <a:ea typeface="宋体"/>
              </a:defRPr>
            </a:lvl3pPr>
            <a:lvl4pPr algn="l">
              <a:tabLst>
                <a:tab pos="5256213" algn="r"/>
              </a:tabLst>
              <a:defRPr sz="2400">
                <a:solidFill>
                  <a:schemeClr val="tx1"/>
                </a:solidFill>
                <a:latin typeface="Times New Roman"/>
                <a:ea typeface="宋体"/>
              </a:defRPr>
            </a:lvl4pPr>
            <a:lvl5pPr algn="l">
              <a:tabLst>
                <a:tab pos="5256213" algn="r"/>
              </a:tabLst>
              <a:defRPr sz="2400">
                <a:solidFill>
                  <a:schemeClr val="tx1"/>
                </a:solidFill>
                <a:latin typeface="Times New Roman"/>
                <a:ea typeface="宋体"/>
              </a:defRPr>
            </a:lvl5pPr>
            <a:lvl6pPr>
              <a:spcBef>
                <a:spcPts val="0"/>
              </a:spcBef>
              <a:spcAft>
                <a:spcPts val="0"/>
              </a:spcAft>
              <a:tabLst>
                <a:tab pos="5256213" algn="r"/>
              </a:tabLst>
              <a:defRPr sz="2400">
                <a:solidFill>
                  <a:schemeClr val="tx1"/>
                </a:solidFill>
                <a:latin typeface="Times New Roman"/>
                <a:ea typeface="宋体"/>
              </a:defRPr>
            </a:lvl6pPr>
            <a:lvl7pPr>
              <a:spcBef>
                <a:spcPts val="0"/>
              </a:spcBef>
              <a:spcAft>
                <a:spcPts val="0"/>
              </a:spcAft>
              <a:tabLst>
                <a:tab pos="5256213" algn="r"/>
              </a:tabLst>
              <a:defRPr sz="2400">
                <a:solidFill>
                  <a:schemeClr val="tx1"/>
                </a:solidFill>
                <a:latin typeface="Times New Roman"/>
                <a:ea typeface="宋体"/>
              </a:defRPr>
            </a:lvl7pPr>
            <a:lvl8pPr>
              <a:spcBef>
                <a:spcPts val="0"/>
              </a:spcBef>
              <a:spcAft>
                <a:spcPts val="0"/>
              </a:spcAft>
              <a:tabLst>
                <a:tab pos="5256213" algn="r"/>
              </a:tabLst>
              <a:defRPr sz="2400">
                <a:solidFill>
                  <a:schemeClr val="tx1"/>
                </a:solidFill>
                <a:latin typeface="Times New Roman"/>
                <a:ea typeface="宋体"/>
              </a:defRPr>
            </a:lvl8pPr>
            <a:lvl9pPr>
              <a:spcBef>
                <a:spcPts val="0"/>
              </a:spcBef>
              <a:spcAft>
                <a:spcPts val="0"/>
              </a:spcAft>
              <a:tabLst>
                <a:tab pos="5256213" algn="r"/>
              </a:tabLst>
              <a:defRPr sz="2400">
                <a:solidFill>
                  <a:schemeClr val="tx1"/>
                </a:solidFill>
                <a:latin typeface="Times New Roman"/>
                <a:ea typeface="宋体"/>
              </a:defRPr>
            </a:lvl9pPr>
          </a:lstStyle>
          <a:p>
            <a:pPr algn="ctr">
              <a:defRPr/>
            </a:pPr>
            <a:r>
              <a:rPr lang="en-US">
                <a:solidFill>
                  <a:srgbClr val="000066"/>
                </a:solidFill>
                <a:latin typeface="楷体_GB2312"/>
                <a:ea typeface="楷体_GB2312"/>
              </a:rPr>
              <a:t>b</a:t>
            </a:r>
            <a:r>
              <a:rPr lang="zh-CN">
                <a:solidFill>
                  <a:srgbClr val="000066"/>
                </a:solidFill>
                <a:latin typeface="楷体_GB2312"/>
                <a:ea typeface="楷体_GB2312"/>
              </a:rPr>
              <a:t>、状态表</a:t>
            </a:r>
            <a:endParaRPr/>
          </a:p>
        </p:txBody>
      </p:sp>
      <p:sp>
        <p:nvSpPr>
          <p:cNvPr id="406539" name="Rectangle 11"/>
          <p:cNvSpPr>
            <a:spLocks noChangeArrowheads="1"/>
          </p:cNvSpPr>
          <p:nvPr/>
        </p:nvSpPr>
        <p:spPr bwMode="auto">
          <a:xfrm>
            <a:off x="0" y="476250"/>
            <a:ext cx="792163" cy="0"/>
          </a:xfrm>
          <a:prstGeom prst="rect">
            <a:avLst/>
          </a:prstGeom>
          <a:noFill/>
          <a:ln>
            <a:noFill/>
          </a:ln>
          <a:effectLst/>
        </p:spPr>
        <p:txBody>
          <a:bodyPr wrap="none" anchor="ctr">
            <a:spAutoFit/>
          </a:bodyPr>
          <a:lstStyle/>
          <a:p>
            <a:pPr>
              <a:defRPr/>
            </a:pPr>
            <a:endParaRPr lang="zh-CN"/>
          </a:p>
        </p:txBody>
      </p:sp>
      <p:sp>
        <p:nvSpPr>
          <p:cNvPr id="406540" name="Rectangle 12"/>
          <p:cNvSpPr>
            <a:spLocks noChangeArrowheads="1"/>
          </p:cNvSpPr>
          <p:nvPr/>
        </p:nvSpPr>
        <p:spPr bwMode="auto">
          <a:xfrm>
            <a:off x="0" y="476250"/>
            <a:ext cx="792163" cy="0"/>
          </a:xfrm>
          <a:prstGeom prst="rect">
            <a:avLst/>
          </a:prstGeom>
          <a:noFill/>
          <a:ln>
            <a:noFill/>
          </a:ln>
          <a:effectLst/>
        </p:spPr>
        <p:txBody>
          <a:bodyPr wrap="none" anchor="ctr">
            <a:spAutoFit/>
          </a:bodyPr>
          <a:lstStyle/>
          <a:p>
            <a:pPr>
              <a:defRPr/>
            </a:pPr>
            <a:endParaRPr lang="zh-CN"/>
          </a:p>
        </p:txBody>
      </p:sp>
      <p:sp>
        <p:nvSpPr>
          <p:cNvPr id="406541" name="Rectangle 13"/>
          <p:cNvSpPr>
            <a:spLocks noChangeArrowheads="1"/>
          </p:cNvSpPr>
          <p:nvPr/>
        </p:nvSpPr>
        <p:spPr bwMode="auto">
          <a:xfrm>
            <a:off x="0" y="476250"/>
            <a:ext cx="792163" cy="0"/>
          </a:xfrm>
          <a:prstGeom prst="rect">
            <a:avLst/>
          </a:prstGeom>
          <a:noFill/>
          <a:ln>
            <a:noFill/>
          </a:ln>
          <a:effectLst/>
        </p:spPr>
        <p:txBody>
          <a:bodyPr wrap="none" anchor="ctr">
            <a:spAutoFit/>
          </a:bodyPr>
          <a:lstStyle/>
          <a:p>
            <a:pPr>
              <a:defRPr/>
            </a:pPr>
            <a:endParaRPr lang="zh-CN"/>
          </a:p>
        </p:txBody>
      </p:sp>
      <p:sp>
        <p:nvSpPr>
          <p:cNvPr id="406542" name="Rectangle 14"/>
          <p:cNvSpPr>
            <a:spLocks noChangeArrowheads="1"/>
          </p:cNvSpPr>
          <p:nvPr/>
        </p:nvSpPr>
        <p:spPr bwMode="auto">
          <a:xfrm>
            <a:off x="0" y="476250"/>
            <a:ext cx="792163" cy="0"/>
          </a:xfrm>
          <a:prstGeom prst="rect">
            <a:avLst/>
          </a:prstGeom>
          <a:noFill/>
          <a:ln>
            <a:noFill/>
          </a:ln>
          <a:effectLst/>
        </p:spPr>
        <p:txBody>
          <a:bodyPr wrap="none" anchor="ctr">
            <a:spAutoFit/>
          </a:bodyPr>
          <a:lstStyle/>
          <a:p>
            <a:pPr>
              <a:defRPr/>
            </a:pPr>
            <a:endParaRPr lang="zh-CN"/>
          </a:p>
        </p:txBody>
      </p:sp>
      <p:sp>
        <p:nvSpPr>
          <p:cNvPr id="406543" name="Rectangle 15"/>
          <p:cNvSpPr>
            <a:spLocks noChangeArrowheads="1"/>
          </p:cNvSpPr>
          <p:nvPr/>
        </p:nvSpPr>
        <p:spPr bwMode="auto">
          <a:xfrm>
            <a:off x="0" y="476250"/>
            <a:ext cx="792163" cy="0"/>
          </a:xfrm>
          <a:prstGeom prst="rect">
            <a:avLst/>
          </a:prstGeom>
          <a:noFill/>
          <a:ln>
            <a:noFill/>
          </a:ln>
          <a:effectLst/>
        </p:spPr>
        <p:txBody>
          <a:bodyPr wrap="none" anchor="ctr">
            <a:spAutoFit/>
          </a:bodyPr>
          <a:lstStyle/>
          <a:p>
            <a:pPr>
              <a:defRPr/>
            </a:pPr>
            <a:endParaRPr lang="zh-CN"/>
          </a:p>
        </p:txBody>
      </p:sp>
      <p:sp>
        <p:nvSpPr>
          <p:cNvPr id="406544" name="Rectangle 16"/>
          <p:cNvSpPr>
            <a:spLocks noChangeArrowheads="1"/>
          </p:cNvSpPr>
          <p:nvPr/>
        </p:nvSpPr>
        <p:spPr bwMode="auto">
          <a:xfrm>
            <a:off x="0" y="476250"/>
            <a:ext cx="792163" cy="0"/>
          </a:xfrm>
          <a:prstGeom prst="rect">
            <a:avLst/>
          </a:prstGeom>
          <a:noFill/>
          <a:ln>
            <a:noFill/>
          </a:ln>
          <a:effectLst/>
        </p:spPr>
        <p:txBody>
          <a:bodyPr wrap="none" anchor="ctr">
            <a:spAutoFit/>
          </a:bodyPr>
          <a:lstStyle/>
          <a:p>
            <a:pPr>
              <a:defRPr/>
            </a:pPr>
            <a:endParaRPr lang="zh-CN"/>
          </a:p>
        </p:txBody>
      </p:sp>
      <p:sp>
        <p:nvSpPr>
          <p:cNvPr id="406545" name="Rectangle 17"/>
          <p:cNvSpPr>
            <a:spLocks noChangeArrowheads="1"/>
          </p:cNvSpPr>
          <p:nvPr/>
        </p:nvSpPr>
        <p:spPr bwMode="auto">
          <a:xfrm>
            <a:off x="0" y="476250"/>
            <a:ext cx="792163" cy="0"/>
          </a:xfrm>
          <a:prstGeom prst="rect">
            <a:avLst/>
          </a:prstGeom>
          <a:noFill/>
          <a:ln>
            <a:noFill/>
          </a:ln>
          <a:effectLst/>
        </p:spPr>
        <p:txBody>
          <a:bodyPr wrap="none" anchor="ctr">
            <a:spAutoFit/>
          </a:bodyPr>
          <a:lstStyle/>
          <a:p>
            <a:pPr>
              <a:defRPr/>
            </a:pPr>
            <a:endParaRPr lang="zh-CN"/>
          </a:p>
        </p:txBody>
      </p:sp>
      <p:sp>
        <p:nvSpPr>
          <p:cNvPr id="406546" name="Rectangle 18"/>
          <p:cNvSpPr>
            <a:spLocks noChangeArrowheads="1"/>
          </p:cNvSpPr>
          <p:nvPr/>
        </p:nvSpPr>
        <p:spPr bwMode="auto">
          <a:xfrm>
            <a:off x="0" y="476250"/>
            <a:ext cx="792163" cy="0"/>
          </a:xfrm>
          <a:prstGeom prst="rect">
            <a:avLst/>
          </a:prstGeom>
          <a:noFill/>
          <a:ln>
            <a:noFill/>
          </a:ln>
          <a:effectLst/>
        </p:spPr>
        <p:txBody>
          <a:bodyPr wrap="none" anchor="ctr">
            <a:spAutoFit/>
          </a:bodyPr>
          <a:lstStyle/>
          <a:p>
            <a:pPr>
              <a:defRPr/>
            </a:pPr>
            <a:endParaRPr lang="zh-CN"/>
          </a:p>
        </p:txBody>
      </p:sp>
      <p:sp>
        <p:nvSpPr>
          <p:cNvPr id="406547" name="Rectangle 19"/>
          <p:cNvSpPr>
            <a:spLocks noChangeArrowheads="1"/>
          </p:cNvSpPr>
          <p:nvPr/>
        </p:nvSpPr>
        <p:spPr bwMode="auto">
          <a:xfrm>
            <a:off x="0" y="476250"/>
            <a:ext cx="792163" cy="0"/>
          </a:xfrm>
          <a:prstGeom prst="rect">
            <a:avLst/>
          </a:prstGeom>
          <a:noFill/>
          <a:ln>
            <a:noFill/>
          </a:ln>
          <a:effectLst/>
        </p:spPr>
        <p:txBody>
          <a:bodyPr wrap="none" anchor="ctr">
            <a:spAutoFit/>
          </a:bodyPr>
          <a:lstStyle/>
          <a:p>
            <a:pPr>
              <a:defRPr/>
            </a:pPr>
            <a:endParaRPr lang="zh-CN"/>
          </a:p>
        </p:txBody>
      </p:sp>
      <p:sp>
        <p:nvSpPr>
          <p:cNvPr id="406548" name="Rectangle 20"/>
          <p:cNvSpPr>
            <a:spLocks noChangeArrowheads="1"/>
          </p:cNvSpPr>
          <p:nvPr/>
        </p:nvSpPr>
        <p:spPr bwMode="auto">
          <a:xfrm>
            <a:off x="0" y="476250"/>
            <a:ext cx="792163" cy="0"/>
          </a:xfrm>
          <a:prstGeom prst="rect">
            <a:avLst/>
          </a:prstGeom>
          <a:noFill/>
          <a:ln>
            <a:noFill/>
          </a:ln>
          <a:effectLst/>
        </p:spPr>
        <p:txBody>
          <a:bodyPr wrap="none" anchor="ctr">
            <a:spAutoFit/>
          </a:bodyPr>
          <a:lstStyle/>
          <a:p>
            <a:pPr>
              <a:defRPr/>
            </a:pPr>
            <a:endParaRPr lang="zh-CN"/>
          </a:p>
        </p:txBody>
      </p:sp>
      <p:graphicFrame>
        <p:nvGraphicFramePr>
          <p:cNvPr id="406643" name="Group 115"/>
          <p:cNvGraphicFramePr>
            <a:graphicFrameLocks xmlns:a="http://schemas.openxmlformats.org/drawingml/2006/main" noGrp="1"/>
          </p:cNvGraphicFramePr>
          <p:nvPr/>
        </p:nvGraphicFramePr>
        <p:xfrm>
          <a:off x="4643438" y="2636838"/>
          <a:ext cx="3708400" cy="4023360"/>
        </p:xfrm>
        <a:graphic>
          <a:graphicData uri="http://schemas.openxmlformats.org/drawingml/2006/table">
            <a:tbl>
              <a:tblPr firstRow="0" firstCol="0" lastRow="0" lastCol="0" bandRow="0" bandCol="0"/>
              <a:tblGrid>
                <a:gridCol w="1177925"/>
                <a:gridCol w="474662"/>
                <a:gridCol w="536575"/>
                <a:gridCol w="492125"/>
                <a:gridCol w="560388"/>
                <a:gridCol w="466725"/>
              </a:tblGrid>
              <a:tr h="119063">
                <a:tc>
                  <a:txBody>
                    <a:bodyPr/>
                    <a:p>
                      <a:pPr marL="0" marR="0" lvl="0" indent="0" algn="ctr" defTabSz="914400">
                        <a:lnSpc>
                          <a:spcPct val="100000"/>
                        </a:lnSpc>
                        <a:spcBef>
                          <a:spcPts val="0"/>
                        </a:spcBef>
                        <a:spcAft>
                          <a:spcPts val="0"/>
                        </a:spcAft>
                        <a:buClrTx/>
                        <a:buSzTx/>
                        <a:buFontTx/>
                        <a:buNone/>
                        <a:tabLst>
                          <a:tab pos="5256213" algn="r"/>
                        </a:tabLst>
                        <a:defRPr/>
                      </a:pPr>
                      <a:r>
                        <a:rPr lang="zh-CN" sz="1800" b="1" i="0" u="none" strike="noStrike" cap="none">
                          <a:ln>
                            <a:noFill/>
                          </a:ln>
                          <a:solidFill>
                            <a:schemeClr val="tx1"/>
                          </a:solidFill>
                          <a:latin typeface="宋体"/>
                          <a:ea typeface="宋体"/>
                          <a:cs typeface="Times New Roman"/>
                        </a:rPr>
                        <a:t>状态编号</a:t>
                      </a:r>
                      <a:endParaRPr lang="zh-CN" sz="1800" b="1" i="0" u="none" strike="noStrike" cap="none">
                        <a:ln>
                          <a:noFill/>
                        </a:ln>
                        <a:solidFill>
                          <a:schemeClr val="tx1"/>
                        </a:solidFill>
                        <a:latin typeface="Arial"/>
                        <a:ea typeface="宋体"/>
                        <a:cs typeface="Times New Roman"/>
                      </a:endParaRPr>
                    </a:p>
                  </a:txBody>
                  <a:tcPr anchor="ctr">
                    <a:lnL w="12700" algn="ctr">
                      <a:solidFill>
                        <a:srgbClr val="000000"/>
                      </a:solidFill>
                    </a:lnL>
                    <a:lnR w="12700" algn="ctr">
                      <a:solidFill>
                        <a:srgbClr val="000000"/>
                      </a:solidFill>
                    </a:lnR>
                    <a:lnT w="12700" algn="ctr">
                      <a:solidFill>
                        <a:srgbClr val="000000"/>
                      </a:solid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1" u="none" strike="noStrike" cap="none">
                          <a:ln>
                            <a:noFill/>
                          </a:ln>
                          <a:solidFill>
                            <a:schemeClr val="tx1"/>
                          </a:solidFill>
                          <a:latin typeface="Times New Roman"/>
                          <a:ea typeface="宋体"/>
                          <a:cs typeface="Times New Roman"/>
                        </a:rPr>
                        <a:t>Q</a:t>
                      </a:r>
                      <a:r>
                        <a:rPr lang="en-US" sz="1800" b="1" i="0" u="none" strike="noStrike" cap="none" baseline="-25000">
                          <a:ln>
                            <a:noFill/>
                          </a:ln>
                          <a:solidFill>
                            <a:schemeClr val="tx1"/>
                          </a:solidFill>
                          <a:latin typeface="Times New Roman"/>
                          <a:ea typeface="宋体"/>
                          <a:cs typeface="Times New Roman"/>
                        </a:rPr>
                        <a:t>4</a:t>
                      </a:r>
                      <a:endParaRPr lang="en-US" sz="1800" b="1" i="0" u="none" strike="noStrike" cap="none">
                        <a:ln>
                          <a:noFill/>
                        </a:ln>
                        <a:solidFill>
                          <a:schemeClr val="tx1"/>
                        </a:solidFill>
                        <a:latin typeface="Arial"/>
                        <a:ea typeface="宋体"/>
                        <a:cs typeface="Times New Roman"/>
                      </a:endParaRPr>
                    </a:p>
                  </a:txBody>
                  <a:tcPr anchor="ctr">
                    <a:lnL w="12700" algn="ctr">
                      <a:solidFill>
                        <a:srgbClr val="000000"/>
                      </a:solidFill>
                    </a:lnL>
                    <a:lnR w="9525" algn="ctr">
                      <a:solidFill>
                        <a:srgbClr val="000000"/>
                      </a:solidFill>
                    </a:lnR>
                    <a:lnT w="12700" algn="ctr">
                      <a:solidFill>
                        <a:srgbClr val="000000"/>
                      </a:solid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1" u="none" strike="noStrike" cap="none">
                          <a:ln>
                            <a:noFill/>
                          </a:ln>
                          <a:solidFill>
                            <a:schemeClr val="tx1"/>
                          </a:solidFill>
                          <a:latin typeface="Times New Roman"/>
                          <a:ea typeface="宋体"/>
                          <a:cs typeface="Times New Roman"/>
                        </a:rPr>
                        <a:t>Q</a:t>
                      </a:r>
                      <a:r>
                        <a:rPr lang="en-US" sz="1800" b="1" i="0" u="none" strike="noStrike" cap="none" baseline="-25000">
                          <a:ln>
                            <a:noFill/>
                          </a:ln>
                          <a:solidFill>
                            <a:schemeClr val="tx1"/>
                          </a:solidFill>
                          <a:latin typeface="Times New Roman"/>
                          <a:ea typeface="宋体"/>
                          <a:cs typeface="Times New Roman"/>
                        </a:rPr>
                        <a:t>3</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12700" algn="ctr">
                      <a:solidFill>
                        <a:srgbClr val="000000"/>
                      </a:solid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1" u="none" strike="noStrike" cap="none">
                          <a:ln>
                            <a:noFill/>
                          </a:ln>
                          <a:solidFill>
                            <a:schemeClr val="tx1"/>
                          </a:solidFill>
                          <a:latin typeface="Times New Roman"/>
                          <a:ea typeface="宋体"/>
                          <a:cs typeface="Times New Roman"/>
                        </a:rPr>
                        <a:t>Q</a:t>
                      </a:r>
                      <a:r>
                        <a:rPr lang="en-US" sz="1800" b="1" i="0" u="none" strike="noStrike" cap="none" baseline="-25000">
                          <a:ln>
                            <a:noFill/>
                          </a:ln>
                          <a:solidFill>
                            <a:schemeClr val="tx1"/>
                          </a:solidFill>
                          <a:latin typeface="Times New Roman"/>
                          <a:ea typeface="宋体"/>
                          <a:cs typeface="Times New Roman"/>
                        </a:rPr>
                        <a:t>2</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12700" algn="ctr">
                      <a:solidFill>
                        <a:srgbClr val="000000"/>
                      </a:solid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1" u="none" strike="noStrike" cap="none">
                          <a:ln>
                            <a:noFill/>
                          </a:ln>
                          <a:solidFill>
                            <a:schemeClr val="tx1"/>
                          </a:solidFill>
                          <a:latin typeface="Times New Roman"/>
                          <a:ea typeface="宋体"/>
                          <a:cs typeface="Times New Roman"/>
                        </a:rPr>
                        <a:t>Q</a:t>
                      </a:r>
                      <a:r>
                        <a:rPr lang="en-US" sz="1800" b="1" i="0" u="none" strike="noStrike" cap="none" baseline="-25000">
                          <a:ln>
                            <a:noFill/>
                          </a:ln>
                          <a:solidFill>
                            <a:schemeClr val="tx1"/>
                          </a:solidFill>
                          <a:latin typeface="Times New Roman"/>
                          <a:ea typeface="宋体"/>
                          <a:cs typeface="Times New Roman"/>
                        </a:rPr>
                        <a:t>1</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12700" algn="ctr">
                      <a:solidFill>
                        <a:srgbClr val="000000"/>
                      </a:solid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1" u="none" strike="noStrike" cap="none">
                          <a:ln>
                            <a:noFill/>
                          </a:ln>
                          <a:solidFill>
                            <a:schemeClr val="tx1"/>
                          </a:solidFill>
                          <a:latin typeface="Times New Roman"/>
                          <a:ea typeface="宋体"/>
                          <a:cs typeface="Times New Roman"/>
                        </a:rPr>
                        <a:t>Q</a:t>
                      </a:r>
                      <a:r>
                        <a:rPr lang="en-US" sz="1800" b="1" i="0" u="none" strike="noStrike" cap="none" baseline="-25000">
                          <a:ln>
                            <a:noFill/>
                          </a:ln>
                          <a:solidFill>
                            <a:schemeClr val="tx1"/>
                          </a:solidFill>
                          <a:latin typeface="Times New Roman"/>
                          <a:ea typeface="宋体"/>
                          <a:cs typeface="Times New Roman"/>
                        </a:rPr>
                        <a:t>0</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12700" algn="ctr">
                      <a:solidFill>
                        <a:srgbClr val="000000"/>
                      </a:solidFill>
                    </a:lnT>
                    <a:lnB w="12700" algn="ctr">
                      <a:solidFill>
                        <a:srgbClr val="000000"/>
                      </a:solidFill>
                    </a:lnB>
                    <a:noFill/>
                  </a:tcPr>
                </a:tc>
              </a:tr>
              <a:tr h="0">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0</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12700"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0</a:t>
                      </a:r>
                      <a:endParaRPr lang="en-US" sz="1800" b="1" i="0" u="none" strike="noStrike" cap="none">
                        <a:ln>
                          <a:noFill/>
                        </a:ln>
                        <a:solidFill>
                          <a:schemeClr val="tx1"/>
                        </a:solidFill>
                        <a:latin typeface="Arial"/>
                        <a:ea typeface="宋体"/>
                        <a:cs typeface="Times New Roman"/>
                      </a:endParaRPr>
                    </a:p>
                  </a:txBody>
                  <a:tcPr anchor="ctr">
                    <a:lnL w="12700" algn="ctr">
                      <a:solidFill>
                        <a:srgbClr val="000000"/>
                      </a:solidFill>
                    </a:lnL>
                    <a:lnR w="9525"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0</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0</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0</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0</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noFill/>
                  </a:tcPr>
                </a:tc>
              </a:tr>
              <a:tr h="0">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1</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0</a:t>
                      </a:r>
                      <a:endParaRPr lang="en-US" sz="1800" b="1" i="0" u="none" strike="noStrike" cap="none">
                        <a:ln>
                          <a:noFill/>
                        </a:ln>
                        <a:solidFill>
                          <a:schemeClr val="tx1"/>
                        </a:solidFill>
                        <a:latin typeface="Arial"/>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0</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0</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0</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1</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322263">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2</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0</a:t>
                      </a:r>
                      <a:endParaRPr lang="en-US" sz="1800" b="1" i="0" u="none" strike="noStrike" cap="none">
                        <a:ln>
                          <a:noFill/>
                        </a:ln>
                        <a:solidFill>
                          <a:schemeClr val="tx1"/>
                        </a:solidFill>
                        <a:latin typeface="Arial"/>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0</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0</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1</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1</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0">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3</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0</a:t>
                      </a:r>
                      <a:endParaRPr lang="en-US" sz="1800" b="1" i="0" u="none" strike="noStrike" cap="none">
                        <a:ln>
                          <a:noFill/>
                        </a:ln>
                        <a:solidFill>
                          <a:schemeClr val="tx1"/>
                        </a:solidFill>
                        <a:latin typeface="Arial"/>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0</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1</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1</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1</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341313">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4</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0</a:t>
                      </a:r>
                      <a:endParaRPr lang="en-US" sz="1800" b="1" i="0" u="none" strike="noStrike" cap="none">
                        <a:ln>
                          <a:noFill/>
                        </a:ln>
                        <a:solidFill>
                          <a:schemeClr val="tx1"/>
                        </a:solidFill>
                        <a:latin typeface="Arial"/>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1</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1</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1</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1</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330200">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5</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1</a:t>
                      </a:r>
                      <a:endParaRPr lang="en-US" sz="1800" b="1" i="0" u="none" strike="noStrike" cap="none">
                        <a:ln>
                          <a:noFill/>
                        </a:ln>
                        <a:solidFill>
                          <a:schemeClr val="tx1"/>
                        </a:solidFill>
                        <a:latin typeface="Arial"/>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1</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1</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1</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1</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0">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6</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1</a:t>
                      </a:r>
                      <a:endParaRPr lang="en-US" sz="1800" b="1" i="0" u="none" strike="noStrike" cap="none">
                        <a:ln>
                          <a:noFill/>
                        </a:ln>
                        <a:solidFill>
                          <a:schemeClr val="tx1"/>
                        </a:solidFill>
                        <a:latin typeface="Arial"/>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1</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1</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1</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0</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301625">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7</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1</a:t>
                      </a:r>
                      <a:endParaRPr lang="en-US" sz="1800" b="1" i="0" u="none" strike="noStrike" cap="none">
                        <a:ln>
                          <a:noFill/>
                        </a:ln>
                        <a:solidFill>
                          <a:schemeClr val="tx1"/>
                        </a:solidFill>
                        <a:latin typeface="Arial"/>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1</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1</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0</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0</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0">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8</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1</a:t>
                      </a:r>
                      <a:endParaRPr lang="en-US" sz="1800" b="1" i="0" u="none" strike="noStrike" cap="none">
                        <a:ln>
                          <a:noFill/>
                        </a:ln>
                        <a:solidFill>
                          <a:schemeClr val="tx1"/>
                        </a:solidFill>
                        <a:latin typeface="Arial"/>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1</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0</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0</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0</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noFill/>
                  </a:tcPr>
                </a:tc>
              </a:tr>
              <a:tr h="0">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9</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1</a:t>
                      </a:r>
                      <a:endParaRPr lang="en-US" sz="1800" b="1" i="0" u="none" strike="noStrike" cap="none">
                        <a:ln>
                          <a:noFill/>
                        </a:ln>
                        <a:solidFill>
                          <a:schemeClr val="tx1"/>
                        </a:solidFill>
                        <a:latin typeface="Arial"/>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0</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tabLst>
                          <a:tab pos="266700" algn="r"/>
                          <a:tab pos="5256213" algn="r"/>
                        </a:tabLst>
                        <a:defRPr/>
                      </a:pPr>
                      <a:r>
                        <a:rPr lang="en-US" sz="1800" b="1" i="0" u="none" strike="noStrike" cap="none">
                          <a:ln>
                            <a:noFill/>
                          </a:ln>
                          <a:solidFill>
                            <a:schemeClr val="tx1"/>
                          </a:solidFill>
                          <a:latin typeface="Arial"/>
                          <a:ea typeface="宋体"/>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0</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12700" algn="ctr">
                      <a:solidFill>
                        <a:srgbClr val="000000"/>
                      </a:solidFill>
                    </a:lnB>
                    <a:noFill/>
                  </a:tcPr>
                </a:tc>
                <a:tc>
                  <a:txBody>
                    <a:bodyPr/>
                    <a:p>
                      <a:pPr marL="0" marR="0" lvl="0" indent="0" algn="ctr" defTabSz="914400">
                        <a:lnSpc>
                          <a:spcPct val="100000"/>
                        </a:lnSpc>
                        <a:spcBef>
                          <a:spcPts val="0"/>
                        </a:spcBef>
                        <a:spcAft>
                          <a:spcPts val="0"/>
                        </a:spcAft>
                        <a:buClrTx/>
                        <a:buSzTx/>
                        <a:buFontTx/>
                        <a:buNone/>
                        <a:defRPr/>
                      </a:pPr>
                      <a:r>
                        <a:rPr lang="en-US" sz="1800" b="1" i="0" u="none" strike="noStrike" cap="none">
                          <a:ln>
                            <a:noFill/>
                          </a:ln>
                          <a:solidFill>
                            <a:schemeClr val="tx1"/>
                          </a:solidFill>
                          <a:latin typeface="Times New Roman"/>
                          <a:ea typeface="宋体"/>
                          <a:cs typeface="Times New Roman"/>
                        </a:rPr>
                        <a:t>0</a:t>
                      </a:r>
                      <a:endParaRPr lang="en-US" sz="1800" b="1" i="0" u="none" strike="noStrike" cap="none">
                        <a:ln>
                          <a:noFill/>
                        </a:ln>
                        <a:solidFill>
                          <a:schemeClr val="tx1"/>
                        </a:solidFill>
                        <a:latin typeface="Arial"/>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12700" algn="ctr">
                      <a:solidFill>
                        <a:srgbClr val="000000"/>
                      </a:solidFill>
                    </a:lnB>
                    <a:noFill/>
                  </a:tcPr>
                </a:tc>
              </a:tr>
            </a:tbl>
          </a:graphicData>
        </a:graphic>
      </p:graphicFrame>
      <p:grpSp>
        <p:nvGrpSpPr>
          <p:cNvPr id="406637" name="Group 109"/>
          <p:cNvGrpSpPr/>
          <p:nvPr/>
        </p:nvGrpSpPr>
        <p:grpSpPr bwMode="auto">
          <a:xfrm>
            <a:off x="792163" y="3176588"/>
            <a:ext cx="3384550" cy="3143250"/>
            <a:chOff x="544" y="1979"/>
            <a:chExt cx="2132" cy="1980"/>
          </a:xfrm>
        </p:grpSpPr>
        <p:sp>
          <p:nvSpPr>
            <p:cNvPr id="406638" name="Rectangle 110"/>
            <p:cNvSpPr>
              <a:spLocks noChangeArrowheads="1"/>
            </p:cNvSpPr>
            <p:nvPr/>
          </p:nvSpPr>
          <p:spPr bwMode="auto">
            <a:xfrm>
              <a:off x="816" y="1979"/>
              <a:ext cx="985" cy="288"/>
            </a:xfrm>
            <a:prstGeom prst="rect">
              <a:avLst/>
            </a:prstGeom>
            <a:noFill/>
            <a:ln>
              <a:noFill/>
            </a:ln>
            <a:effectLst/>
          </p:spPr>
          <p:txBody>
            <a:bodyPr wrap="none" anchor="ctr">
              <a:spAutoFit/>
            </a:bodyPr>
            <a:lstStyle>
              <a:lvl1pPr algn="l">
                <a:tabLst>
                  <a:tab pos="5256213" algn="r"/>
                </a:tabLst>
                <a:defRPr sz="2400">
                  <a:solidFill>
                    <a:schemeClr val="tx1"/>
                  </a:solidFill>
                  <a:latin typeface="Times New Roman"/>
                  <a:ea typeface="宋体"/>
                </a:defRPr>
              </a:lvl1pPr>
              <a:lvl2pPr algn="l">
                <a:tabLst>
                  <a:tab pos="5256213" algn="r"/>
                </a:tabLst>
                <a:defRPr sz="2400">
                  <a:solidFill>
                    <a:schemeClr val="tx1"/>
                  </a:solidFill>
                  <a:latin typeface="Times New Roman"/>
                  <a:ea typeface="宋体"/>
                </a:defRPr>
              </a:lvl2pPr>
              <a:lvl3pPr algn="l">
                <a:tabLst>
                  <a:tab pos="5256213" algn="r"/>
                </a:tabLst>
                <a:defRPr sz="2400">
                  <a:solidFill>
                    <a:schemeClr val="tx1"/>
                  </a:solidFill>
                  <a:latin typeface="Times New Roman"/>
                  <a:ea typeface="宋体"/>
                </a:defRPr>
              </a:lvl3pPr>
              <a:lvl4pPr algn="l">
                <a:tabLst>
                  <a:tab pos="5256213" algn="r"/>
                </a:tabLst>
                <a:defRPr sz="2400">
                  <a:solidFill>
                    <a:schemeClr val="tx1"/>
                  </a:solidFill>
                  <a:latin typeface="Times New Roman"/>
                  <a:ea typeface="宋体"/>
                </a:defRPr>
              </a:lvl4pPr>
              <a:lvl5pPr algn="l">
                <a:tabLst>
                  <a:tab pos="5256213" algn="r"/>
                </a:tabLst>
                <a:defRPr sz="2400">
                  <a:solidFill>
                    <a:schemeClr val="tx1"/>
                  </a:solidFill>
                  <a:latin typeface="Times New Roman"/>
                  <a:ea typeface="宋体"/>
                </a:defRPr>
              </a:lvl5pPr>
              <a:lvl6pPr>
                <a:spcBef>
                  <a:spcPts val="0"/>
                </a:spcBef>
                <a:spcAft>
                  <a:spcPts val="0"/>
                </a:spcAft>
                <a:tabLst>
                  <a:tab pos="5256213" algn="r"/>
                </a:tabLst>
                <a:defRPr sz="2400">
                  <a:solidFill>
                    <a:schemeClr val="tx1"/>
                  </a:solidFill>
                  <a:latin typeface="Times New Roman"/>
                  <a:ea typeface="宋体"/>
                </a:defRPr>
              </a:lvl6pPr>
              <a:lvl7pPr>
                <a:spcBef>
                  <a:spcPts val="0"/>
                </a:spcBef>
                <a:spcAft>
                  <a:spcPts val="0"/>
                </a:spcAft>
                <a:tabLst>
                  <a:tab pos="5256213" algn="r"/>
                </a:tabLst>
                <a:defRPr sz="2400">
                  <a:solidFill>
                    <a:schemeClr val="tx1"/>
                  </a:solidFill>
                  <a:latin typeface="Times New Roman"/>
                  <a:ea typeface="宋体"/>
                </a:defRPr>
              </a:lvl7pPr>
              <a:lvl8pPr>
                <a:spcBef>
                  <a:spcPts val="0"/>
                </a:spcBef>
                <a:spcAft>
                  <a:spcPts val="0"/>
                </a:spcAft>
                <a:tabLst>
                  <a:tab pos="5256213" algn="r"/>
                </a:tabLst>
                <a:defRPr sz="2400">
                  <a:solidFill>
                    <a:schemeClr val="tx1"/>
                  </a:solidFill>
                  <a:latin typeface="Times New Roman"/>
                  <a:ea typeface="宋体"/>
                </a:defRPr>
              </a:lvl8pPr>
              <a:lvl9pPr>
                <a:spcBef>
                  <a:spcPts val="0"/>
                </a:spcBef>
                <a:spcAft>
                  <a:spcPts val="0"/>
                </a:spcAft>
                <a:tabLst>
                  <a:tab pos="5256213" algn="r"/>
                </a:tabLst>
                <a:defRPr sz="2400">
                  <a:solidFill>
                    <a:schemeClr val="tx1"/>
                  </a:solidFill>
                  <a:latin typeface="Times New Roman"/>
                  <a:ea typeface="宋体"/>
                </a:defRPr>
              </a:lvl9pPr>
            </a:lstStyle>
            <a:p>
              <a:pPr algn="ctr">
                <a:defRPr/>
              </a:pPr>
              <a:r>
                <a:rPr lang="en-US">
                  <a:solidFill>
                    <a:srgbClr val="000066"/>
                  </a:solidFill>
                  <a:latin typeface="楷体_GB2312"/>
                  <a:ea typeface="楷体_GB2312"/>
                </a:rPr>
                <a:t>c</a:t>
              </a:r>
              <a:r>
                <a:rPr lang="zh-CN">
                  <a:solidFill>
                    <a:srgbClr val="000066"/>
                  </a:solidFill>
                  <a:latin typeface="楷体_GB2312"/>
                  <a:ea typeface="楷体_GB2312"/>
                </a:rPr>
                <a:t>、状态图</a:t>
              </a:r>
              <a:endParaRPr/>
            </a:p>
          </p:txBody>
        </p:sp>
        <p:graphicFrame>
          <p:nvGraphicFramePr>
            <p:cNvPr id="406639" name="Object 111"/>
            <p:cNvGraphicFramePr>
              <a:graphicFrameLocks xmlns:a="http://schemas.openxmlformats.org/drawingml/2006/main" noChangeAspect="1"/>
            </p:cNvGraphicFramePr>
            <p:nvPr/>
          </p:nvGraphicFramePr>
          <p:xfrm>
            <a:off x="544" y="2409"/>
            <a:ext cx="2132" cy="1550"/>
          </p:xfrm>
          <a:graphic>
            <a:graphicData uri="http://schemas.openxmlformats.org/presentationml/2006/ole">
              <p:oleObj name="oleObj" r:id="rId10" imgW="1952625" imgH="1437640" progId="Word.Picture.8">
                <p:embed/>
                <p:pic>
                  <p:nvPicPr>
                    <p:cNvPr id="406639" name="Object 111"/>
                    <p:cNvPicPr/>
                    <p:nvPr/>
                  </p:nvPicPr>
                  <p:blipFill>
                    <a:blip r:embed="rId9"/>
                    <a:stretch/>
                  </p:blipFill>
                  <p:spPr bwMode="auto">
                    <a:xfrm>
                      <a:off x="544" y="2409"/>
                      <a:ext cx="2132" cy="1550"/>
                    </a:xfrm>
                    <a:prstGeom prst="rect">
                      <a:avLst/>
                    </a:prstGeom>
                  </p:spPr>
                </p:pic>
              </p:oleObj>
            </a:graphicData>
          </a:graphic>
        </p:graphicFrame>
      </p:grpSp>
      <p:sp>
        <p:nvSpPr>
          <p:cNvPr id="406640" name="Rectangle 112"/>
          <p:cNvSpPr>
            <a:spLocks noChangeArrowheads="1"/>
          </p:cNvSpPr>
          <p:nvPr/>
        </p:nvSpPr>
        <p:spPr bwMode="auto">
          <a:xfrm>
            <a:off x="1258888" y="2636838"/>
            <a:ext cx="3538537" cy="457200"/>
          </a:xfrm>
          <a:prstGeom prst="rect">
            <a:avLst/>
          </a:prstGeom>
          <a:noFill/>
          <a:ln>
            <a:noFill/>
          </a:ln>
          <a:effectLst/>
        </p:spPr>
        <p:txBody>
          <a:bodyPr wrap="none" anchor="ctr">
            <a:spAutoFit/>
          </a:bodyPr>
          <a:lstStyle/>
          <a:p>
            <a:pPr algn="l">
              <a:defRPr/>
            </a:pPr>
            <a:r>
              <a:rPr lang="zh-CN">
                <a:solidFill>
                  <a:srgbClr val="000066"/>
                </a:solidFill>
                <a:latin typeface="Times New Roman"/>
                <a:ea typeface="楷体_GB2312"/>
              </a:rPr>
              <a:t>置初态</a:t>
            </a:r>
            <a:r>
              <a:rPr lang="en-US" i="1">
                <a:solidFill>
                  <a:srgbClr val="000066"/>
                </a:solidFill>
                <a:latin typeface="Times New Roman"/>
              </a:rPr>
              <a:t>Q</a:t>
            </a:r>
            <a:r>
              <a:rPr lang="en-US" baseline="-25000">
                <a:solidFill>
                  <a:srgbClr val="000066"/>
                </a:solidFill>
                <a:latin typeface="Times New Roman"/>
              </a:rPr>
              <a:t>3</a:t>
            </a:r>
            <a:r>
              <a:rPr lang="en-US" i="1">
                <a:solidFill>
                  <a:srgbClr val="000066"/>
                </a:solidFill>
                <a:latin typeface="Times New Roman"/>
              </a:rPr>
              <a:t>Q</a:t>
            </a:r>
            <a:r>
              <a:rPr lang="en-US" baseline="-25000">
                <a:solidFill>
                  <a:srgbClr val="000066"/>
                </a:solidFill>
                <a:latin typeface="Times New Roman"/>
              </a:rPr>
              <a:t>2</a:t>
            </a:r>
            <a:r>
              <a:rPr lang="en-US" i="1">
                <a:solidFill>
                  <a:srgbClr val="000066"/>
                </a:solidFill>
                <a:latin typeface="Times New Roman"/>
              </a:rPr>
              <a:t>Q</a:t>
            </a:r>
            <a:r>
              <a:rPr lang="en-US" baseline="-25000">
                <a:solidFill>
                  <a:srgbClr val="000066"/>
                </a:solidFill>
                <a:latin typeface="Times New Roman"/>
              </a:rPr>
              <a:t>1</a:t>
            </a:r>
            <a:r>
              <a:rPr lang="en-US" i="1">
                <a:solidFill>
                  <a:srgbClr val="000066"/>
                </a:solidFill>
                <a:latin typeface="Times New Roman"/>
              </a:rPr>
              <a:t>Q</a:t>
            </a:r>
            <a:r>
              <a:rPr lang="en-US" baseline="-25000">
                <a:solidFill>
                  <a:srgbClr val="000066"/>
                </a:solidFill>
                <a:latin typeface="Times New Roman"/>
              </a:rPr>
              <a:t>0</a:t>
            </a:r>
            <a:r>
              <a:rPr lang="en-US">
                <a:solidFill>
                  <a:srgbClr val="000066"/>
                </a:solidFill>
                <a:latin typeface="Times New Roman"/>
              </a:rPr>
              <a:t>=0001</a:t>
            </a:r>
            <a:r>
              <a:rPr lang="zh-CN">
                <a:solidFill>
                  <a:srgbClr val="000066"/>
                </a:solidFill>
                <a:latin typeface="Times New Roman"/>
              </a:rPr>
              <a:t>，</a:t>
            </a:r>
            <a:r>
              <a:rPr lang="zh-CN" sz="1800" b="0">
                <a:latin typeface="Times New Roman"/>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6537"/>
                                        </p:tgtEl>
                                        <p:attrNameLst>
                                          <p:attrName>style.visibility</p:attrName>
                                        </p:attrNameLst>
                                      </p:cBhvr>
                                      <p:to>
                                        <p:strVal val="visible"/>
                                      </p:to>
                                    </p:set>
                                    <p:animEffect transition="in" filter="strips(downRight)">
                                      <p:cBhvr>
                                        <p:cTn id="7" dur="500"/>
                                        <p:tgtEl>
                                          <p:spTgt spid="4065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06536"/>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406532"/>
                                        </p:tgtEl>
                                        <p:attrNameLst>
                                          <p:attrName>style.visibility</p:attrName>
                                        </p:attrNameLst>
                                      </p:cBhvr>
                                      <p:to>
                                        <p:strVal val="visible"/>
                                      </p:to>
                                    </p:set>
                                    <p:animEffect transition="in" filter="wipe(left)">
                                      <p:cBhvr>
                                        <p:cTn id="16" dur="500"/>
                                        <p:tgtEl>
                                          <p:spTgt spid="40653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2" fill="hold" nodeType="clickEffect">
                                  <p:stCondLst>
                                    <p:cond delay="0"/>
                                  </p:stCondLst>
                                  <p:childTnLst>
                                    <p:set>
                                      <p:cBhvr>
                                        <p:cTn id="20" dur="1" fill="hold">
                                          <p:stCondLst>
                                            <p:cond delay="0"/>
                                          </p:stCondLst>
                                        </p:cTn>
                                        <p:tgtEl>
                                          <p:spTgt spid="406533"/>
                                        </p:tgtEl>
                                        <p:attrNameLst>
                                          <p:attrName>style.visibility</p:attrName>
                                        </p:attrNameLst>
                                      </p:cBhvr>
                                      <p:to>
                                        <p:strVal val="visible"/>
                                      </p:to>
                                    </p:set>
                                    <p:animEffect transition="in" filter="wipe(right)">
                                      <p:cBhvr>
                                        <p:cTn id="21" dur="500"/>
                                        <p:tgtEl>
                                          <p:spTgt spid="406533"/>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0"/>
                                          </p:stCondLst>
                                        </p:cTn>
                                        <p:tgtEl>
                                          <p:spTgt spid="406535"/>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1" fill="hold" nodeType="clickEffect">
                                  <p:stCondLst>
                                    <p:cond delay="0"/>
                                  </p:stCondLst>
                                  <p:childTnLst>
                                    <p:set>
                                      <p:cBhvr>
                                        <p:cTn id="29" dur="1" fill="hold">
                                          <p:stCondLst>
                                            <p:cond delay="0"/>
                                          </p:stCondLst>
                                        </p:cTn>
                                        <p:tgtEl>
                                          <p:spTgt spid="406534"/>
                                        </p:tgtEl>
                                        <p:attrNameLst>
                                          <p:attrName>style.visibility</p:attrName>
                                        </p:attrNameLst>
                                      </p:cBhvr>
                                      <p:to>
                                        <p:strVal val="visible"/>
                                      </p:to>
                                    </p:set>
                                    <p:animEffect transition="in" filter="wipe(up)">
                                      <p:cBhvr>
                                        <p:cTn id="30" dur="500"/>
                                        <p:tgtEl>
                                          <p:spTgt spid="406534"/>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406538"/>
                                        </p:tgtEl>
                                        <p:attrNameLst>
                                          <p:attrName>style.visibility</p:attrName>
                                        </p:attrNameLst>
                                      </p:cBhvr>
                                      <p:to>
                                        <p:strVal val="visible"/>
                                      </p:to>
                                    </p:set>
                                    <p:animEffect transition="in" filter="wipe(left)">
                                      <p:cBhvr>
                                        <p:cTn id="35" dur="500"/>
                                        <p:tgtEl>
                                          <p:spTgt spid="406538"/>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8" presetClass="entr" presetSubtype="6" fill="hold" grpId="0" nodeType="clickEffect">
                                  <p:stCondLst>
                                    <p:cond delay="0"/>
                                  </p:stCondLst>
                                  <p:childTnLst>
                                    <p:set>
                                      <p:cBhvr>
                                        <p:cTn id="39" dur="1" fill="hold">
                                          <p:stCondLst>
                                            <p:cond delay="0"/>
                                          </p:stCondLst>
                                        </p:cTn>
                                        <p:tgtEl>
                                          <p:spTgt spid="406640"/>
                                        </p:tgtEl>
                                        <p:attrNameLst>
                                          <p:attrName>style.visibility</p:attrName>
                                        </p:attrNameLst>
                                      </p:cBhvr>
                                      <p:to>
                                        <p:strVal val="visible"/>
                                      </p:to>
                                    </p:set>
                                    <p:animEffect transition="in" filter="strips(downRight)">
                                      <p:cBhvr>
                                        <p:cTn id="40" dur="500"/>
                                        <p:tgtEl>
                                          <p:spTgt spid="406640"/>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1" fill="hold" nodeType="clickEffect">
                                  <p:stCondLst>
                                    <p:cond delay="0"/>
                                  </p:stCondLst>
                                  <p:childTnLst>
                                    <p:set>
                                      <p:cBhvr>
                                        <p:cTn id="44" dur="1" fill="hold">
                                          <p:stCondLst>
                                            <p:cond delay="0"/>
                                          </p:stCondLst>
                                        </p:cTn>
                                        <p:tgtEl>
                                          <p:spTgt spid="406643"/>
                                        </p:tgtEl>
                                        <p:attrNameLst>
                                          <p:attrName>style.visibility</p:attrName>
                                        </p:attrNameLst>
                                      </p:cBhvr>
                                      <p:to>
                                        <p:strVal val="visible"/>
                                      </p:to>
                                    </p:set>
                                    <p:animEffect transition="in" filter="wipe(up)">
                                      <p:cBhvr>
                                        <p:cTn id="45" dur="500"/>
                                        <p:tgtEl>
                                          <p:spTgt spid="406643"/>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1" fill="hold" nodeType="clickEffect">
                                  <p:stCondLst>
                                    <p:cond delay="0"/>
                                  </p:stCondLst>
                                  <p:childTnLst>
                                    <p:set>
                                      <p:cBhvr>
                                        <p:cTn id="49" dur="1" fill="hold">
                                          <p:stCondLst>
                                            <p:cond delay="0"/>
                                          </p:stCondLst>
                                        </p:cTn>
                                        <p:tgtEl>
                                          <p:spTgt spid="406637"/>
                                        </p:tgtEl>
                                        <p:attrNameLst>
                                          <p:attrName>style.visibility</p:attrName>
                                        </p:attrNameLst>
                                      </p:cBhvr>
                                      <p:to>
                                        <p:strVal val="visible"/>
                                      </p:to>
                                    </p:set>
                                    <p:animEffect transition="in" filter="wipe(up)">
                                      <p:cBhvr>
                                        <p:cTn id="50" dur="500"/>
                                        <p:tgtEl>
                                          <p:spTgt spid="4066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6536" grpId="0"/>
      <p:bldP spid="406537" grpId="0"/>
      <p:bldP spid="406538" grpId="0"/>
      <p:bldP spid="406640" grpId="0"/>
    </p:bldLst>
  </p:timing>
</p:sld>
</file>

<file path=ppt/slides/slide14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407556" name="Object 4"/>
          <p:cNvGraphicFramePr>
            <a:graphicFrameLocks xmlns:a="http://schemas.openxmlformats.org/drawingml/2006/main" noChangeAspect="1"/>
          </p:cNvGraphicFramePr>
          <p:nvPr/>
        </p:nvGraphicFramePr>
        <p:xfrm>
          <a:off x="6372225" y="1196975"/>
          <a:ext cx="1871663" cy="488950"/>
        </p:xfrm>
        <a:graphic>
          <a:graphicData uri="http://schemas.openxmlformats.org/presentationml/2006/ole">
            <p:oleObj name="oleObj" r:id="rId4" imgW="1053465" imgH="342265" progId="Equation.3">
              <p:embed/>
              <p:pic>
                <p:nvPicPr>
                  <p:cNvPr id="407556" name="Object 4"/>
                  <p:cNvPicPr/>
                  <p:nvPr/>
                </p:nvPicPr>
                <p:blipFill>
                  <a:blip r:embed="rId3"/>
                  <a:stretch/>
                </p:blipFill>
                <p:spPr bwMode="auto">
                  <a:xfrm>
                    <a:off x="6372225" y="1196975"/>
                    <a:ext cx="1871663" cy="488950"/>
                  </a:xfrm>
                  <a:prstGeom prst="rect">
                    <a:avLst/>
                  </a:prstGeom>
                </p:spPr>
              </p:pic>
            </p:oleObj>
          </a:graphicData>
        </a:graphic>
      </p:graphicFrame>
      <p:graphicFrame>
        <p:nvGraphicFramePr>
          <p:cNvPr id="407557" name="Object 5"/>
          <p:cNvGraphicFramePr>
            <a:graphicFrameLocks xmlns:a="http://schemas.openxmlformats.org/drawingml/2006/main" noChangeAspect="1"/>
          </p:cNvGraphicFramePr>
          <p:nvPr/>
        </p:nvGraphicFramePr>
        <p:xfrm>
          <a:off x="6515100" y="1751013"/>
          <a:ext cx="1765300" cy="560387"/>
        </p:xfrm>
        <a:graphic>
          <a:graphicData uri="http://schemas.openxmlformats.org/presentationml/2006/ole">
            <p:oleObj name="oleObj" r:id="rId6" imgW="964565" imgH="329565" progId="Equation.3">
              <p:embed/>
              <p:pic>
                <p:nvPicPr>
                  <p:cNvPr id="407557" name="Object 5"/>
                  <p:cNvPicPr/>
                  <p:nvPr/>
                </p:nvPicPr>
                <p:blipFill>
                  <a:blip r:embed="rId5"/>
                  <a:stretch/>
                </p:blipFill>
                <p:spPr bwMode="auto">
                  <a:xfrm>
                    <a:off x="6515100" y="1751013"/>
                    <a:ext cx="1765300" cy="560387"/>
                  </a:xfrm>
                  <a:prstGeom prst="rect">
                    <a:avLst/>
                  </a:prstGeom>
                </p:spPr>
              </p:pic>
            </p:oleObj>
          </a:graphicData>
        </a:graphic>
      </p:graphicFrame>
      <p:graphicFrame>
        <p:nvGraphicFramePr>
          <p:cNvPr id="407558" name="Object 6"/>
          <p:cNvGraphicFramePr>
            <a:graphicFrameLocks xmlns:a="http://schemas.openxmlformats.org/drawingml/2006/main" noChangeAspect="1"/>
          </p:cNvGraphicFramePr>
          <p:nvPr/>
        </p:nvGraphicFramePr>
        <p:xfrm>
          <a:off x="6480174" y="2311399"/>
          <a:ext cx="1835150" cy="503238"/>
        </p:xfrm>
        <a:graphic>
          <a:graphicData uri="http://schemas.openxmlformats.org/presentationml/2006/ole">
            <p:oleObj name="oleObj" r:id="rId8" imgW="964565" imgH="316865" progId="Equation.3">
              <p:embed/>
              <p:pic>
                <p:nvPicPr>
                  <p:cNvPr id="407558" name="Object 6"/>
                  <p:cNvPicPr/>
                  <p:nvPr/>
                </p:nvPicPr>
                <p:blipFill>
                  <a:blip r:embed="rId7"/>
                  <a:stretch/>
                </p:blipFill>
                <p:spPr bwMode="auto">
                  <a:xfrm>
                    <a:off x="6480174" y="2311399"/>
                    <a:ext cx="1835150" cy="503238"/>
                  </a:xfrm>
                  <a:prstGeom prst="rect">
                    <a:avLst/>
                  </a:prstGeom>
                </p:spPr>
              </p:pic>
            </p:oleObj>
          </a:graphicData>
        </a:graphic>
      </p:graphicFrame>
      <p:graphicFrame>
        <p:nvGraphicFramePr>
          <p:cNvPr id="407559" name="Object 7"/>
          <p:cNvGraphicFramePr>
            <a:graphicFrameLocks xmlns:a="http://schemas.openxmlformats.org/drawingml/2006/main" noChangeAspect="1"/>
          </p:cNvGraphicFramePr>
          <p:nvPr/>
        </p:nvGraphicFramePr>
        <p:xfrm>
          <a:off x="6480174" y="2851150"/>
          <a:ext cx="1800225" cy="517525"/>
        </p:xfrm>
        <a:graphic>
          <a:graphicData uri="http://schemas.openxmlformats.org/presentationml/2006/ole">
            <p:oleObj name="oleObj" r:id="rId10" imgW="977265" imgH="329565" progId="Equation.3">
              <p:embed/>
              <p:pic>
                <p:nvPicPr>
                  <p:cNvPr id="407559" name="Object 7"/>
                  <p:cNvPicPr/>
                  <p:nvPr/>
                </p:nvPicPr>
                <p:blipFill>
                  <a:blip r:embed="rId9"/>
                  <a:stretch/>
                </p:blipFill>
                <p:spPr bwMode="auto">
                  <a:xfrm>
                    <a:off x="6480174" y="2851150"/>
                    <a:ext cx="1800225" cy="517525"/>
                  </a:xfrm>
                  <a:prstGeom prst="rect">
                    <a:avLst/>
                  </a:prstGeom>
                </p:spPr>
              </p:pic>
            </p:oleObj>
          </a:graphicData>
        </a:graphic>
      </p:graphicFrame>
      <p:graphicFrame>
        <p:nvGraphicFramePr>
          <p:cNvPr id="407560" name="Object 8"/>
          <p:cNvGraphicFramePr>
            <a:graphicFrameLocks xmlns:a="http://schemas.openxmlformats.org/drawingml/2006/main" noChangeAspect="1"/>
          </p:cNvGraphicFramePr>
          <p:nvPr/>
        </p:nvGraphicFramePr>
        <p:xfrm>
          <a:off x="6515100" y="3319463"/>
          <a:ext cx="1719263" cy="471487"/>
        </p:xfrm>
        <a:graphic>
          <a:graphicData uri="http://schemas.openxmlformats.org/presentationml/2006/ole">
            <p:oleObj name="oleObj" r:id="rId12" imgW="977265" imgH="329565" progId="Equation.3">
              <p:embed/>
              <p:pic>
                <p:nvPicPr>
                  <p:cNvPr id="407560" name="Object 8"/>
                  <p:cNvPicPr/>
                  <p:nvPr/>
                </p:nvPicPr>
                <p:blipFill>
                  <a:blip r:embed="rId11"/>
                  <a:stretch/>
                </p:blipFill>
                <p:spPr bwMode="auto">
                  <a:xfrm>
                    <a:off x="6515100" y="3319463"/>
                    <a:ext cx="1719263" cy="471487"/>
                  </a:xfrm>
                  <a:prstGeom prst="rect">
                    <a:avLst/>
                  </a:prstGeom>
                </p:spPr>
              </p:pic>
            </p:oleObj>
          </a:graphicData>
        </a:graphic>
      </p:graphicFrame>
      <p:graphicFrame>
        <p:nvGraphicFramePr>
          <p:cNvPr id="407561" name="Object 9"/>
          <p:cNvGraphicFramePr>
            <a:graphicFrameLocks xmlns:a="http://schemas.openxmlformats.org/drawingml/2006/main" noChangeAspect="1"/>
          </p:cNvGraphicFramePr>
          <p:nvPr/>
        </p:nvGraphicFramePr>
        <p:xfrm>
          <a:off x="6480174" y="3751263"/>
          <a:ext cx="1511300" cy="506412"/>
        </p:xfrm>
        <a:graphic>
          <a:graphicData uri="http://schemas.openxmlformats.org/presentationml/2006/ole">
            <p:oleObj name="oleObj" r:id="rId14" imgW="977265" imgH="329565" progId="Equation.3">
              <p:embed/>
              <p:pic>
                <p:nvPicPr>
                  <p:cNvPr id="407561" name="Object 9"/>
                  <p:cNvPicPr/>
                  <p:nvPr/>
                </p:nvPicPr>
                <p:blipFill>
                  <a:blip r:embed="rId13"/>
                  <a:stretch/>
                </p:blipFill>
                <p:spPr bwMode="auto">
                  <a:xfrm>
                    <a:off x="6480174" y="3751263"/>
                    <a:ext cx="1511300" cy="506412"/>
                  </a:xfrm>
                  <a:prstGeom prst="rect">
                    <a:avLst/>
                  </a:prstGeom>
                </p:spPr>
              </p:pic>
            </p:oleObj>
          </a:graphicData>
        </a:graphic>
      </p:graphicFrame>
      <p:graphicFrame>
        <p:nvGraphicFramePr>
          <p:cNvPr id="407562" name="Object 10"/>
          <p:cNvGraphicFramePr>
            <a:graphicFrameLocks xmlns:a="http://schemas.openxmlformats.org/drawingml/2006/main" noChangeAspect="1"/>
          </p:cNvGraphicFramePr>
          <p:nvPr/>
        </p:nvGraphicFramePr>
        <p:xfrm>
          <a:off x="6443663" y="4254500"/>
          <a:ext cx="1727199" cy="463550"/>
        </p:xfrm>
        <a:graphic>
          <a:graphicData uri="http://schemas.openxmlformats.org/presentationml/2006/ole">
            <p:oleObj name="oleObj" r:id="rId16" imgW="964565" imgH="329565" progId="Equation.3">
              <p:embed/>
              <p:pic>
                <p:nvPicPr>
                  <p:cNvPr id="407562" name="Object 10"/>
                  <p:cNvPicPr/>
                  <p:nvPr/>
                </p:nvPicPr>
                <p:blipFill>
                  <a:blip r:embed="rId15"/>
                  <a:stretch/>
                </p:blipFill>
                <p:spPr bwMode="auto">
                  <a:xfrm>
                    <a:off x="6443663" y="4254500"/>
                    <a:ext cx="1727199" cy="463550"/>
                  </a:xfrm>
                  <a:prstGeom prst="rect">
                    <a:avLst/>
                  </a:prstGeom>
                </p:spPr>
              </p:pic>
            </p:oleObj>
          </a:graphicData>
        </a:graphic>
      </p:graphicFrame>
      <p:graphicFrame>
        <p:nvGraphicFramePr>
          <p:cNvPr id="407563" name="Object 11"/>
          <p:cNvGraphicFramePr>
            <a:graphicFrameLocks xmlns:a="http://schemas.openxmlformats.org/drawingml/2006/main" noChangeAspect="1"/>
          </p:cNvGraphicFramePr>
          <p:nvPr/>
        </p:nvGraphicFramePr>
        <p:xfrm>
          <a:off x="6480174" y="4759325"/>
          <a:ext cx="1738313" cy="420688"/>
        </p:xfrm>
        <a:graphic>
          <a:graphicData uri="http://schemas.openxmlformats.org/presentationml/2006/ole">
            <p:oleObj name="oleObj" r:id="rId18" imgW="964565" imgH="316865" progId="Equation.3">
              <p:embed/>
              <p:pic>
                <p:nvPicPr>
                  <p:cNvPr id="407563" name="Object 11"/>
                  <p:cNvPicPr/>
                  <p:nvPr/>
                </p:nvPicPr>
                <p:blipFill>
                  <a:blip r:embed="rId17"/>
                  <a:stretch/>
                </p:blipFill>
                <p:spPr bwMode="auto">
                  <a:xfrm>
                    <a:off x="6480174" y="4759325"/>
                    <a:ext cx="1738313" cy="420688"/>
                  </a:xfrm>
                  <a:prstGeom prst="rect">
                    <a:avLst/>
                  </a:prstGeom>
                </p:spPr>
              </p:pic>
            </p:oleObj>
          </a:graphicData>
        </a:graphic>
      </p:graphicFrame>
      <p:graphicFrame>
        <p:nvGraphicFramePr>
          <p:cNvPr id="407564" name="Object 12"/>
          <p:cNvGraphicFramePr>
            <a:graphicFrameLocks xmlns:a="http://schemas.openxmlformats.org/drawingml/2006/main" noChangeAspect="1"/>
          </p:cNvGraphicFramePr>
          <p:nvPr/>
        </p:nvGraphicFramePr>
        <p:xfrm>
          <a:off x="6515100" y="5191125"/>
          <a:ext cx="1512888" cy="476250"/>
        </p:xfrm>
        <a:graphic>
          <a:graphicData uri="http://schemas.openxmlformats.org/presentationml/2006/ole">
            <p:oleObj name="oleObj" r:id="rId20" imgW="977265" imgH="329565" progId="Equation.3">
              <p:embed/>
              <p:pic>
                <p:nvPicPr>
                  <p:cNvPr id="407564" name="Object 12"/>
                  <p:cNvPicPr/>
                  <p:nvPr/>
                </p:nvPicPr>
                <p:blipFill>
                  <a:blip r:embed="rId19"/>
                  <a:stretch/>
                </p:blipFill>
                <p:spPr bwMode="auto">
                  <a:xfrm>
                    <a:off x="6515100" y="5191125"/>
                    <a:ext cx="1512888" cy="476250"/>
                  </a:xfrm>
                  <a:prstGeom prst="rect">
                    <a:avLst/>
                  </a:prstGeom>
                </p:spPr>
              </p:pic>
            </p:oleObj>
          </a:graphicData>
        </a:graphic>
      </p:graphicFrame>
      <p:graphicFrame>
        <p:nvGraphicFramePr>
          <p:cNvPr id="407565" name="Object 13"/>
          <p:cNvGraphicFramePr>
            <a:graphicFrameLocks xmlns:a="http://schemas.openxmlformats.org/drawingml/2006/main" noChangeAspect="1"/>
          </p:cNvGraphicFramePr>
          <p:nvPr/>
        </p:nvGraphicFramePr>
        <p:xfrm>
          <a:off x="6551613" y="5697538"/>
          <a:ext cx="1404937" cy="501650"/>
        </p:xfrm>
        <a:graphic>
          <a:graphicData uri="http://schemas.openxmlformats.org/presentationml/2006/ole">
            <p:oleObj name="oleObj" r:id="rId22" imgW="977265" imgH="329565" progId="Equation.3">
              <p:embed/>
              <p:pic>
                <p:nvPicPr>
                  <p:cNvPr id="407565" name="Object 13"/>
                  <p:cNvPicPr/>
                  <p:nvPr/>
                </p:nvPicPr>
                <p:blipFill>
                  <a:blip r:embed="rId21"/>
                  <a:stretch/>
                </p:blipFill>
                <p:spPr bwMode="auto">
                  <a:xfrm>
                    <a:off x="6551613" y="5697538"/>
                    <a:ext cx="1404937" cy="501650"/>
                  </a:xfrm>
                  <a:prstGeom prst="rect">
                    <a:avLst/>
                  </a:prstGeom>
                </p:spPr>
              </p:pic>
            </p:oleObj>
          </a:graphicData>
        </a:graphic>
      </p:graphicFrame>
      <p:graphicFrame>
        <p:nvGraphicFramePr>
          <p:cNvPr id="407669" name="Group 117"/>
          <p:cNvGraphicFramePr>
            <a:graphicFrameLocks xmlns:a="http://schemas.openxmlformats.org/drawingml/2006/main" noGrp="1"/>
          </p:cNvGraphicFramePr>
          <p:nvPr/>
        </p:nvGraphicFramePr>
        <p:xfrm>
          <a:off x="1116013" y="908050"/>
          <a:ext cx="4752975" cy="5256215"/>
        </p:xfrm>
        <a:graphic>
          <a:graphicData uri="http://schemas.openxmlformats.org/drawingml/2006/table">
            <a:tbl>
              <a:tblPr firstRow="0" firstCol="0" lastRow="0" lastCol="0" bandRow="0" bandCol="0"/>
              <a:tblGrid>
                <a:gridCol w="1489075"/>
                <a:gridCol w="611187"/>
                <a:gridCol w="693738"/>
                <a:gridCol w="622300"/>
                <a:gridCol w="733424"/>
                <a:gridCol w="603250"/>
              </a:tblGrid>
              <a:tr h="479425">
                <a:tc>
                  <a:txBody>
                    <a:bodyPr/>
                    <a:p>
                      <a:pPr marL="0" marR="0" lvl="0" indent="0" algn="ctr" defTabSz="914400">
                        <a:lnSpc>
                          <a:spcPct val="100000"/>
                        </a:lnSpc>
                        <a:spcBef>
                          <a:spcPts val="0"/>
                        </a:spcBef>
                        <a:spcAft>
                          <a:spcPts val="0"/>
                        </a:spcAft>
                        <a:buClrTx/>
                        <a:buSzTx/>
                        <a:buFontTx/>
                        <a:buNone/>
                        <a:tabLst>
                          <a:tab pos="5256213" algn="r"/>
                        </a:tabLst>
                        <a:defRPr/>
                      </a:pPr>
                      <a:r>
                        <a:rPr lang="zh-CN" sz="2200" b="1" i="0" u="none" strike="noStrike" cap="none">
                          <a:ln>
                            <a:noFill/>
                          </a:ln>
                          <a:solidFill>
                            <a:srgbClr val="000066"/>
                          </a:solidFill>
                          <a:latin typeface="楷体_GB2312"/>
                          <a:ea typeface="楷体_GB2312"/>
                          <a:cs typeface="Times New Roman"/>
                        </a:rPr>
                        <a:t>状态编号</a:t>
                      </a:r>
                      <a:endParaRPr/>
                    </a:p>
                  </a:txBody>
                  <a:tcPr anchor="ctr">
                    <a:lnL w="12700" algn="ctr">
                      <a:solidFill>
                        <a:srgbClr val="000000"/>
                      </a:solidFill>
                    </a:lnL>
                    <a:lnR w="12700" algn="ctr">
                      <a:solidFill>
                        <a:srgbClr val="000000"/>
                      </a:solidFill>
                    </a:lnR>
                    <a:lnT w="12700"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66"/>
                          </a:solidFill>
                          <a:latin typeface="Times New Roman"/>
                          <a:ea typeface="宋体"/>
                          <a:cs typeface="Times New Roman"/>
                        </a:rPr>
                        <a:t>Q</a:t>
                      </a:r>
                      <a:r>
                        <a:rPr lang="en-US" sz="2000" b="1" i="0" u="none" strike="noStrike" cap="none" baseline="-25000">
                          <a:ln>
                            <a:noFill/>
                          </a:ln>
                          <a:solidFill>
                            <a:srgbClr val="000066"/>
                          </a:solidFill>
                          <a:latin typeface="Times New Roman"/>
                          <a:ea typeface="宋体"/>
                          <a:cs typeface="Times New Roman"/>
                        </a:rPr>
                        <a:t>4</a:t>
                      </a:r>
                      <a:endParaRPr lang="en-US" sz="2000" b="1" i="0" u="none" strike="noStrike" cap="none">
                        <a:ln>
                          <a:noFill/>
                        </a:ln>
                        <a:solidFill>
                          <a:srgbClr val="000066"/>
                        </a:solidFill>
                        <a:latin typeface="Arial"/>
                        <a:ea typeface="宋体"/>
                        <a:cs typeface="Times New Roman"/>
                      </a:endParaRPr>
                    </a:p>
                  </a:txBody>
                  <a:tcPr anchor="ctr">
                    <a:lnL w="12700" algn="ctr">
                      <a:solidFill>
                        <a:srgbClr val="000000"/>
                      </a:solidFill>
                    </a:lnL>
                    <a:lnR w="9525" algn="ctr">
                      <a:solidFill>
                        <a:srgbClr val="000000"/>
                      </a:solidFill>
                    </a:lnR>
                    <a:lnT w="12700"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66"/>
                          </a:solidFill>
                          <a:latin typeface="Times New Roman"/>
                          <a:ea typeface="宋体"/>
                          <a:cs typeface="Times New Roman"/>
                        </a:rPr>
                        <a:t>Q</a:t>
                      </a:r>
                      <a:r>
                        <a:rPr lang="en-US" sz="2000" b="1" i="0" u="none" strike="noStrike" cap="none" baseline="-25000">
                          <a:ln>
                            <a:noFill/>
                          </a:ln>
                          <a:solidFill>
                            <a:srgbClr val="000066"/>
                          </a:solidFill>
                          <a:latin typeface="Times New Roman"/>
                          <a:ea typeface="宋体"/>
                          <a:cs typeface="Times New Roman"/>
                        </a:rPr>
                        <a:t>3</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12700"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66"/>
                          </a:solidFill>
                          <a:latin typeface="Times New Roman"/>
                          <a:ea typeface="宋体"/>
                          <a:cs typeface="Times New Roman"/>
                        </a:rPr>
                        <a:t>Q</a:t>
                      </a:r>
                      <a:r>
                        <a:rPr lang="en-US" sz="2000" b="1" i="0" u="none" strike="noStrike" cap="none" baseline="-25000">
                          <a:ln>
                            <a:noFill/>
                          </a:ln>
                          <a:solidFill>
                            <a:srgbClr val="000066"/>
                          </a:solidFill>
                          <a:latin typeface="Times New Roman"/>
                          <a:ea typeface="宋体"/>
                          <a:cs typeface="Times New Roman"/>
                        </a:rPr>
                        <a:t>2</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12700"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66"/>
                          </a:solidFill>
                          <a:latin typeface="Times New Roman"/>
                          <a:ea typeface="宋体"/>
                          <a:cs typeface="Times New Roman"/>
                        </a:rPr>
                        <a:t>Q</a:t>
                      </a:r>
                      <a:r>
                        <a:rPr lang="en-US" sz="2000" b="1" i="0" u="none" strike="noStrike" cap="none" baseline="-25000">
                          <a:ln>
                            <a:noFill/>
                          </a:ln>
                          <a:solidFill>
                            <a:srgbClr val="000066"/>
                          </a:solidFill>
                          <a:latin typeface="Times New Roman"/>
                          <a:ea typeface="宋体"/>
                          <a:cs typeface="Times New Roman"/>
                        </a:rPr>
                        <a:t>1</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12700"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1" u="none" strike="noStrike" cap="none">
                          <a:ln>
                            <a:noFill/>
                          </a:ln>
                          <a:solidFill>
                            <a:srgbClr val="000066"/>
                          </a:solidFill>
                          <a:latin typeface="Times New Roman"/>
                          <a:ea typeface="宋体"/>
                          <a:cs typeface="Times New Roman"/>
                        </a:rPr>
                        <a:t>Q</a:t>
                      </a:r>
                      <a:r>
                        <a:rPr lang="en-US" sz="2000" b="1" i="0" u="none" strike="noStrike" cap="none" baseline="-25000">
                          <a:ln>
                            <a:noFill/>
                          </a:ln>
                          <a:solidFill>
                            <a:srgbClr val="000066"/>
                          </a:solidFill>
                          <a:latin typeface="Times New Roman"/>
                          <a:ea typeface="宋体"/>
                          <a:cs typeface="Times New Roman"/>
                        </a:rPr>
                        <a:t>0</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12700" algn="ctr">
                      <a:solidFill>
                        <a:srgbClr val="000000"/>
                      </a:solidFill>
                    </a:lnT>
                    <a:lnB w="12700" algn="ctr">
                      <a:solidFill>
                        <a:srgbClr val="000000"/>
                      </a:solidFill>
                    </a:lnB>
                    <a:solidFill>
                      <a:schemeClr val="bg1"/>
                    </a:solidFill>
                  </a:tcPr>
                </a:tc>
              </a:tr>
              <a:tr h="477838">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0</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12700" algn="ctr">
                      <a:solidFill>
                        <a:srgbClr val="000000"/>
                      </a:solidFill>
                    </a:lnR>
                    <a:lnT w="12700"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0</a:t>
                      </a:r>
                      <a:endParaRPr lang="en-US" sz="2000" b="1" i="0" u="none" strike="noStrike" cap="none">
                        <a:ln>
                          <a:noFill/>
                        </a:ln>
                        <a:solidFill>
                          <a:srgbClr val="000066"/>
                        </a:solidFill>
                        <a:latin typeface="Arial"/>
                        <a:ea typeface="宋体"/>
                        <a:cs typeface="Times New Roman"/>
                      </a:endParaRPr>
                    </a:p>
                  </a:txBody>
                  <a:tcPr anchor="ctr">
                    <a:lnL w="12700" algn="ctr">
                      <a:solidFill>
                        <a:srgbClr val="000000"/>
                      </a:solidFill>
                    </a:lnL>
                    <a:lnR w="9525" algn="ctr">
                      <a:solidFill>
                        <a:srgbClr val="000000"/>
                      </a:solidFill>
                    </a:lnR>
                    <a:lnT w="12700"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0</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0</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0</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0</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12700" algn="ctr">
                      <a:solidFill>
                        <a:srgbClr val="000000"/>
                      </a:solidFill>
                    </a:lnT>
                    <a:lnB w="9525" algn="ctr">
                      <a:solidFill>
                        <a:srgbClr val="000000"/>
                      </a:solidFill>
                    </a:lnB>
                    <a:solidFill>
                      <a:schemeClr val="bg1"/>
                    </a:solidFill>
                  </a:tcPr>
                </a:tc>
              </a:tr>
              <a:tr h="479425">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1</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0</a:t>
                      </a:r>
                      <a:endParaRPr lang="en-US" sz="2000" b="1" i="0" u="none" strike="noStrike" cap="none">
                        <a:ln>
                          <a:noFill/>
                        </a:ln>
                        <a:solidFill>
                          <a:srgbClr val="000066"/>
                        </a:solidFill>
                        <a:latin typeface="Arial"/>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0</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0</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0</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1</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r>
              <a:tr h="477838">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2</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0</a:t>
                      </a:r>
                      <a:endParaRPr lang="en-US" sz="2000" b="1" i="0" u="none" strike="noStrike" cap="none">
                        <a:ln>
                          <a:noFill/>
                        </a:ln>
                        <a:solidFill>
                          <a:srgbClr val="000066"/>
                        </a:solidFill>
                        <a:latin typeface="Arial"/>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0</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0</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1</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1</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r>
              <a:tr h="460375">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3</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0</a:t>
                      </a:r>
                      <a:endParaRPr lang="en-US" sz="2000" b="1" i="0" u="none" strike="noStrike" cap="none">
                        <a:ln>
                          <a:noFill/>
                        </a:ln>
                        <a:solidFill>
                          <a:srgbClr val="000066"/>
                        </a:solidFill>
                        <a:latin typeface="Arial"/>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0</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1</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1</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1</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r>
              <a:tr h="487363">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4</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0</a:t>
                      </a:r>
                      <a:endParaRPr lang="en-US" sz="2000" b="1" i="0" u="none" strike="noStrike" cap="none">
                        <a:ln>
                          <a:noFill/>
                        </a:ln>
                        <a:solidFill>
                          <a:srgbClr val="000066"/>
                        </a:solidFill>
                        <a:latin typeface="Arial"/>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1</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1</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1</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1</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r>
              <a:tr h="479425">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5</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1</a:t>
                      </a:r>
                      <a:endParaRPr lang="en-US" sz="2000" b="1" i="0" u="none" strike="noStrike" cap="none">
                        <a:ln>
                          <a:noFill/>
                        </a:ln>
                        <a:solidFill>
                          <a:srgbClr val="000066"/>
                        </a:solidFill>
                        <a:latin typeface="Arial"/>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1</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1</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1</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1</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r>
              <a:tr h="477838">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6</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1</a:t>
                      </a:r>
                      <a:endParaRPr lang="en-US" sz="2000" b="1" i="0" u="none" strike="noStrike" cap="none">
                        <a:ln>
                          <a:noFill/>
                        </a:ln>
                        <a:solidFill>
                          <a:srgbClr val="000066"/>
                        </a:solidFill>
                        <a:latin typeface="Arial"/>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1</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1</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1</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0</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r>
              <a:tr h="479425">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7</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1</a:t>
                      </a:r>
                      <a:endParaRPr lang="en-US" sz="2000" b="1" i="0" u="none" strike="noStrike" cap="none">
                        <a:ln>
                          <a:noFill/>
                        </a:ln>
                        <a:solidFill>
                          <a:srgbClr val="000066"/>
                        </a:solidFill>
                        <a:latin typeface="Arial"/>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1</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1</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0</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0</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r>
              <a:tr h="477838">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8</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1</a:t>
                      </a:r>
                      <a:endParaRPr lang="en-US" sz="2000" b="1" i="0" u="none" strike="noStrike" cap="none">
                        <a:ln>
                          <a:noFill/>
                        </a:ln>
                        <a:solidFill>
                          <a:srgbClr val="000066"/>
                        </a:solidFill>
                        <a:latin typeface="Arial"/>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1</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0</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0</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0</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chemeClr val="bg1"/>
                    </a:solidFill>
                  </a:tcPr>
                </a:tc>
              </a:tr>
              <a:tr h="479425">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9</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1</a:t>
                      </a:r>
                      <a:endParaRPr lang="en-US" sz="2000" b="1" i="0" u="none" strike="noStrike" cap="none">
                        <a:ln>
                          <a:noFill/>
                        </a:ln>
                        <a:solidFill>
                          <a:srgbClr val="000066"/>
                        </a:solidFill>
                        <a:latin typeface="Arial"/>
                        <a:ea typeface="宋体"/>
                        <a:cs typeface="Times New Roman"/>
                      </a:endParaRPr>
                    </a:p>
                  </a:txBody>
                  <a:tcPr anchor="ctr">
                    <a:lnL w="12700" algn="ctr">
                      <a:solidFill>
                        <a:srgbClr val="000000"/>
                      </a:solidFill>
                    </a:lnL>
                    <a:lnR w="9525" algn="ctr">
                      <a:solidFill>
                        <a:srgbClr val="000000"/>
                      </a:solidFill>
                    </a:lnR>
                    <a:lnT w="9525"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0</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tabLst>
                          <a:tab pos="266700" algn="r"/>
                          <a:tab pos="5256213" algn="r"/>
                        </a:tabLst>
                        <a:defRPr/>
                      </a:pPr>
                      <a:r>
                        <a:rPr lang="en-US" sz="2000" b="1" i="0" u="none" strike="noStrike" cap="none">
                          <a:ln>
                            <a:noFill/>
                          </a:ln>
                          <a:solidFill>
                            <a:srgbClr val="000066"/>
                          </a:solidFill>
                          <a:latin typeface="Arial"/>
                          <a:ea typeface="宋体"/>
                          <a:cs typeface="Times New Roman"/>
                        </a:rPr>
                        <a:t>0</a:t>
                      </a:r>
                      <a:endParaRPr/>
                    </a:p>
                  </a:txBody>
                  <a:tcPr anchor="ctr">
                    <a:lnL w="9525" algn="ctr">
                      <a:solidFill>
                        <a:srgbClr val="000000"/>
                      </a:solidFill>
                    </a:lnL>
                    <a:lnR w="9525" algn="ctr">
                      <a:solidFill>
                        <a:srgbClr val="000000"/>
                      </a:solidFill>
                    </a:lnR>
                    <a:lnT w="9525"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0</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9525" algn="ctr">
                      <a:solidFill>
                        <a:srgbClr val="000000"/>
                      </a:solidFill>
                    </a:lnR>
                    <a:lnT w="9525" algn="ctr">
                      <a:solidFill>
                        <a:srgbClr val="000000"/>
                      </a:solidFill>
                    </a:lnT>
                    <a:lnB w="12700" algn="ctr">
                      <a:solidFill>
                        <a:srgbClr val="000000"/>
                      </a:solidFill>
                    </a:lnB>
                    <a:solidFill>
                      <a:schemeClr val="bg1"/>
                    </a:solidFill>
                  </a:tcPr>
                </a:tc>
                <a:tc>
                  <a:txBody>
                    <a:bodyPr/>
                    <a:p>
                      <a:pPr marL="0" marR="0" lvl="0" indent="0" algn="ctr" defTabSz="914400">
                        <a:lnSpc>
                          <a:spcPct val="100000"/>
                        </a:lnSpc>
                        <a:spcBef>
                          <a:spcPts val="0"/>
                        </a:spcBef>
                        <a:spcAft>
                          <a:spcPts val="0"/>
                        </a:spcAft>
                        <a:buClrTx/>
                        <a:buSzTx/>
                        <a:buFontTx/>
                        <a:buNone/>
                        <a:defRPr/>
                      </a:pPr>
                      <a:r>
                        <a:rPr lang="en-US" sz="2000" b="1" i="0" u="none" strike="noStrike" cap="none">
                          <a:ln>
                            <a:noFill/>
                          </a:ln>
                          <a:solidFill>
                            <a:srgbClr val="000066"/>
                          </a:solidFill>
                          <a:latin typeface="Times New Roman"/>
                          <a:ea typeface="宋体"/>
                          <a:cs typeface="Times New Roman"/>
                        </a:rPr>
                        <a:t>0</a:t>
                      </a:r>
                      <a:endParaRPr lang="en-US" sz="2000" b="1" i="0" u="none" strike="noStrike" cap="none">
                        <a:ln>
                          <a:noFill/>
                        </a:ln>
                        <a:solidFill>
                          <a:srgbClr val="000066"/>
                        </a:solidFill>
                        <a:latin typeface="Arial"/>
                        <a:ea typeface="宋体"/>
                        <a:cs typeface="Times New Roman"/>
                      </a:endParaRPr>
                    </a:p>
                  </a:txBody>
                  <a:tcPr anchor="ctr">
                    <a:lnL w="9525" algn="ctr">
                      <a:solidFill>
                        <a:srgbClr val="000000"/>
                      </a:solidFill>
                    </a:lnL>
                    <a:lnR w="12700" algn="ctr">
                      <a:solidFill>
                        <a:srgbClr val="000000"/>
                      </a:solidFill>
                    </a:lnR>
                    <a:lnT w="9525" algn="ctr">
                      <a:solidFill>
                        <a:srgbClr val="000000"/>
                      </a:solidFill>
                    </a:lnT>
                    <a:lnB w="12700" algn="ctr">
                      <a:solidFill>
                        <a:srgbClr val="000000"/>
                      </a:solidFill>
                    </a:lnB>
                    <a:solidFill>
                      <a:schemeClr val="bg1"/>
                    </a:solidFill>
                  </a:tcPr>
                </a:tc>
              </a:tr>
            </a:tbl>
          </a:graphicData>
        </a:graphic>
      </p:graphicFrame>
      <p:sp>
        <p:nvSpPr>
          <p:cNvPr id="407654" name="AutoShape 102"/>
          <p:cNvSpPr>
            <a:spLocks noChangeArrowheads="1"/>
          </p:cNvSpPr>
          <p:nvPr/>
        </p:nvSpPr>
        <p:spPr bwMode="auto">
          <a:xfrm>
            <a:off x="3852863" y="2455863"/>
            <a:ext cx="1295400" cy="323850"/>
          </a:xfrm>
          <a:prstGeom prst="flowChartAlternateProcess">
            <a:avLst/>
          </a:prstGeom>
          <a:noFill/>
          <a:ln w="28575">
            <a:solidFill>
              <a:srgbClr val="FF5050"/>
            </a:solidFill>
            <a:prstDash val="dash"/>
            <a:miter lim="800000"/>
            <a:headEnd/>
            <a:tailEnd/>
          </a:ln>
        </p:spPr>
        <p:txBody>
          <a:bodyPr/>
          <a:lstStyle/>
          <a:p>
            <a:pPr>
              <a:defRPr/>
            </a:pPr>
            <a:endParaRPr lang="zh-CN"/>
          </a:p>
        </p:txBody>
      </p:sp>
      <p:grpSp>
        <p:nvGrpSpPr>
          <p:cNvPr id="407655" name="Group 103"/>
          <p:cNvGrpSpPr/>
          <p:nvPr/>
        </p:nvGrpSpPr>
        <p:grpSpPr bwMode="auto">
          <a:xfrm>
            <a:off x="2628900" y="1484313"/>
            <a:ext cx="3311524" cy="323850"/>
            <a:chOff x="1678" y="2047"/>
            <a:chExt cx="1225" cy="159"/>
          </a:xfrm>
        </p:grpSpPr>
        <p:sp>
          <p:nvSpPr>
            <p:cNvPr id="407656" name="AutoShape 104"/>
            <p:cNvSpPr/>
            <p:nvPr/>
          </p:nvSpPr>
          <p:spPr bwMode="auto">
            <a:xfrm>
              <a:off x="2676" y="2047"/>
              <a:ext cx="227" cy="159"/>
            </a:xfrm>
            <a:prstGeom prst="leftBracket">
              <a:avLst>
                <a:gd name="adj" fmla="val 8333"/>
              </a:avLst>
            </a:prstGeom>
            <a:noFill/>
            <a:ln w="28575">
              <a:solidFill>
                <a:srgbClr val="FF5050"/>
              </a:solidFill>
              <a:prstDash val="dash"/>
              <a:round/>
              <a:headEnd/>
              <a:tailEnd/>
            </a:ln>
          </p:spPr>
          <p:txBody>
            <a:bodyPr/>
            <a:lstStyle/>
            <a:p>
              <a:pPr>
                <a:defRPr/>
              </a:pPr>
              <a:endParaRPr lang="zh-CN"/>
            </a:p>
          </p:txBody>
        </p:sp>
        <p:sp>
          <p:nvSpPr>
            <p:cNvPr id="407657" name="AutoShape 105"/>
            <p:cNvSpPr/>
            <p:nvPr/>
          </p:nvSpPr>
          <p:spPr bwMode="auto">
            <a:xfrm flipH="1">
              <a:off x="1678" y="2069"/>
              <a:ext cx="152" cy="136"/>
            </a:xfrm>
            <a:prstGeom prst="leftBracket">
              <a:avLst>
                <a:gd name="adj" fmla="val 8333"/>
              </a:avLst>
            </a:prstGeom>
            <a:noFill/>
            <a:ln w="28575">
              <a:solidFill>
                <a:srgbClr val="FF5050"/>
              </a:solidFill>
              <a:prstDash val="dash"/>
              <a:round/>
              <a:headEnd/>
              <a:tailEnd/>
            </a:ln>
          </p:spPr>
          <p:txBody>
            <a:bodyPr/>
            <a:lstStyle/>
            <a:p>
              <a:pPr>
                <a:defRPr/>
              </a:pPr>
              <a:endParaRPr lang="zh-CN"/>
            </a:p>
          </p:txBody>
        </p:sp>
      </p:grpSp>
      <p:sp>
        <p:nvSpPr>
          <p:cNvPr id="407658" name="AutoShape 106"/>
          <p:cNvSpPr>
            <a:spLocks noChangeArrowheads="1"/>
          </p:cNvSpPr>
          <p:nvPr/>
        </p:nvSpPr>
        <p:spPr bwMode="auto">
          <a:xfrm>
            <a:off x="4643438" y="1987550"/>
            <a:ext cx="1152525" cy="314325"/>
          </a:xfrm>
          <a:prstGeom prst="flowChartAlternateProcess">
            <a:avLst/>
          </a:prstGeom>
          <a:noFill/>
          <a:ln w="28575">
            <a:solidFill>
              <a:srgbClr val="FF5050"/>
            </a:solidFill>
            <a:prstDash val="dash"/>
            <a:miter lim="800000"/>
            <a:headEnd/>
            <a:tailEnd/>
          </a:ln>
        </p:spPr>
        <p:txBody>
          <a:bodyPr/>
          <a:lstStyle/>
          <a:p>
            <a:pPr>
              <a:defRPr/>
            </a:pPr>
            <a:endParaRPr lang="zh-CN"/>
          </a:p>
        </p:txBody>
      </p:sp>
      <p:sp>
        <p:nvSpPr>
          <p:cNvPr id="407659" name="AutoShape 107"/>
          <p:cNvSpPr>
            <a:spLocks noChangeArrowheads="1"/>
          </p:cNvSpPr>
          <p:nvPr/>
        </p:nvSpPr>
        <p:spPr bwMode="auto">
          <a:xfrm>
            <a:off x="3167062" y="2900363"/>
            <a:ext cx="1260475" cy="312737"/>
          </a:xfrm>
          <a:prstGeom prst="flowChartAlternateProcess">
            <a:avLst/>
          </a:prstGeom>
          <a:solidFill>
            <a:srgbClr val="FFFFFF">
              <a:alpha val="0"/>
            </a:srgbClr>
          </a:solidFill>
          <a:ln w="28575">
            <a:solidFill>
              <a:srgbClr val="FF5050"/>
            </a:solidFill>
            <a:prstDash val="dash"/>
            <a:miter lim="800000"/>
            <a:headEnd/>
            <a:tailEnd/>
          </a:ln>
        </p:spPr>
        <p:txBody>
          <a:bodyPr/>
          <a:lstStyle/>
          <a:p>
            <a:pPr>
              <a:defRPr/>
            </a:pPr>
            <a:endParaRPr lang="zh-CN"/>
          </a:p>
        </p:txBody>
      </p:sp>
      <p:grpSp>
        <p:nvGrpSpPr>
          <p:cNvPr id="407660" name="Group 108"/>
          <p:cNvGrpSpPr/>
          <p:nvPr/>
        </p:nvGrpSpPr>
        <p:grpSpPr bwMode="auto">
          <a:xfrm>
            <a:off x="2700338" y="3860800"/>
            <a:ext cx="2952750" cy="395288"/>
            <a:chOff x="1678" y="2047"/>
            <a:chExt cx="1225" cy="159"/>
          </a:xfrm>
        </p:grpSpPr>
        <p:sp>
          <p:nvSpPr>
            <p:cNvPr id="407661" name="AutoShape 109"/>
            <p:cNvSpPr/>
            <p:nvPr/>
          </p:nvSpPr>
          <p:spPr bwMode="auto">
            <a:xfrm>
              <a:off x="2676" y="2047"/>
              <a:ext cx="227" cy="159"/>
            </a:xfrm>
            <a:prstGeom prst="leftBracket">
              <a:avLst>
                <a:gd name="adj" fmla="val 8333"/>
              </a:avLst>
            </a:prstGeom>
            <a:solidFill>
              <a:srgbClr val="FFFFFF">
                <a:alpha val="0"/>
              </a:srgbClr>
            </a:solidFill>
            <a:ln w="28575">
              <a:solidFill>
                <a:srgbClr val="FF5050"/>
              </a:solidFill>
              <a:prstDash val="dash"/>
              <a:round/>
              <a:headEnd/>
              <a:tailEnd/>
            </a:ln>
          </p:spPr>
          <p:txBody>
            <a:bodyPr/>
            <a:lstStyle/>
            <a:p>
              <a:pPr>
                <a:defRPr/>
              </a:pPr>
              <a:endParaRPr lang="zh-CN"/>
            </a:p>
          </p:txBody>
        </p:sp>
        <p:sp>
          <p:nvSpPr>
            <p:cNvPr id="407662" name="AutoShape 110"/>
            <p:cNvSpPr/>
            <p:nvPr/>
          </p:nvSpPr>
          <p:spPr bwMode="auto">
            <a:xfrm flipH="1">
              <a:off x="1678" y="2069"/>
              <a:ext cx="152" cy="136"/>
            </a:xfrm>
            <a:prstGeom prst="leftBracket">
              <a:avLst>
                <a:gd name="adj" fmla="val 8333"/>
              </a:avLst>
            </a:prstGeom>
            <a:solidFill>
              <a:srgbClr val="FFFFFF">
                <a:alpha val="0"/>
              </a:srgbClr>
            </a:solidFill>
            <a:ln w="28575">
              <a:solidFill>
                <a:srgbClr val="FF5050"/>
              </a:solidFill>
              <a:prstDash val="dash"/>
              <a:round/>
              <a:headEnd/>
              <a:tailEnd/>
            </a:ln>
          </p:spPr>
          <p:txBody>
            <a:bodyPr/>
            <a:lstStyle/>
            <a:p>
              <a:pPr>
                <a:defRPr/>
              </a:pPr>
              <a:endParaRPr lang="zh-CN"/>
            </a:p>
          </p:txBody>
        </p:sp>
      </p:grpSp>
      <p:sp>
        <p:nvSpPr>
          <p:cNvPr id="407663" name="AutoShape 111"/>
          <p:cNvSpPr>
            <a:spLocks noChangeArrowheads="1"/>
          </p:cNvSpPr>
          <p:nvPr/>
        </p:nvSpPr>
        <p:spPr bwMode="auto">
          <a:xfrm>
            <a:off x="3994150" y="4833938"/>
            <a:ext cx="1009650" cy="325437"/>
          </a:xfrm>
          <a:prstGeom prst="flowChartAlternateProcess">
            <a:avLst/>
          </a:prstGeom>
          <a:solidFill>
            <a:srgbClr val="FFFFFF">
              <a:alpha val="0"/>
            </a:srgbClr>
          </a:solidFill>
          <a:ln w="28575">
            <a:solidFill>
              <a:srgbClr val="FF5050"/>
            </a:solidFill>
            <a:prstDash val="dash"/>
            <a:miter lim="800000"/>
            <a:headEnd/>
            <a:tailEnd/>
          </a:ln>
        </p:spPr>
        <p:txBody>
          <a:bodyPr/>
          <a:lstStyle/>
          <a:p>
            <a:pPr>
              <a:defRPr/>
            </a:pPr>
            <a:endParaRPr lang="zh-CN"/>
          </a:p>
        </p:txBody>
      </p:sp>
      <p:sp>
        <p:nvSpPr>
          <p:cNvPr id="407664" name="AutoShape 112"/>
          <p:cNvSpPr>
            <a:spLocks noChangeArrowheads="1"/>
          </p:cNvSpPr>
          <p:nvPr/>
        </p:nvSpPr>
        <p:spPr bwMode="auto">
          <a:xfrm>
            <a:off x="4572000" y="4329113"/>
            <a:ext cx="1116013" cy="323850"/>
          </a:xfrm>
          <a:prstGeom prst="flowChartAlternateProcess">
            <a:avLst/>
          </a:prstGeom>
          <a:solidFill>
            <a:srgbClr val="FFFFFF">
              <a:alpha val="0"/>
            </a:srgbClr>
          </a:solidFill>
          <a:ln w="28575">
            <a:solidFill>
              <a:srgbClr val="FF5050"/>
            </a:solidFill>
            <a:prstDash val="dash"/>
            <a:miter lim="800000"/>
            <a:headEnd/>
            <a:tailEnd/>
          </a:ln>
        </p:spPr>
        <p:txBody>
          <a:bodyPr/>
          <a:lstStyle/>
          <a:p>
            <a:pPr>
              <a:defRPr/>
            </a:pPr>
            <a:endParaRPr lang="zh-CN"/>
          </a:p>
        </p:txBody>
      </p:sp>
      <p:sp>
        <p:nvSpPr>
          <p:cNvPr id="407665" name="AutoShape 113"/>
          <p:cNvSpPr>
            <a:spLocks noChangeArrowheads="1"/>
          </p:cNvSpPr>
          <p:nvPr/>
        </p:nvSpPr>
        <p:spPr bwMode="auto">
          <a:xfrm>
            <a:off x="3492500" y="5265738"/>
            <a:ext cx="1008063" cy="360362"/>
          </a:xfrm>
          <a:prstGeom prst="flowChartAlternateProcess">
            <a:avLst/>
          </a:prstGeom>
          <a:solidFill>
            <a:srgbClr val="FFFFFF">
              <a:alpha val="0"/>
            </a:srgbClr>
          </a:solidFill>
          <a:ln w="28575">
            <a:solidFill>
              <a:srgbClr val="FF5050"/>
            </a:solidFill>
            <a:prstDash val="dash"/>
            <a:miter lim="800000"/>
            <a:headEnd/>
            <a:tailEnd/>
          </a:ln>
        </p:spPr>
        <p:txBody>
          <a:bodyPr/>
          <a:lstStyle/>
          <a:p>
            <a:pPr>
              <a:defRPr/>
            </a:pPr>
            <a:endParaRPr lang="zh-CN"/>
          </a:p>
        </p:txBody>
      </p:sp>
      <p:sp>
        <p:nvSpPr>
          <p:cNvPr id="407666" name="AutoShape 114"/>
          <p:cNvSpPr>
            <a:spLocks noChangeArrowheads="1"/>
          </p:cNvSpPr>
          <p:nvPr/>
        </p:nvSpPr>
        <p:spPr bwMode="auto">
          <a:xfrm>
            <a:off x="2773363" y="5734050"/>
            <a:ext cx="935037" cy="385762"/>
          </a:xfrm>
          <a:prstGeom prst="flowChartAlternateProcess">
            <a:avLst/>
          </a:prstGeom>
          <a:solidFill>
            <a:srgbClr val="FFFFFF">
              <a:alpha val="0"/>
            </a:srgbClr>
          </a:solidFill>
          <a:ln w="28575">
            <a:solidFill>
              <a:srgbClr val="FF5050"/>
            </a:solidFill>
            <a:prstDash val="dash"/>
            <a:miter lim="800000"/>
            <a:headEnd/>
            <a:tailEnd/>
          </a:ln>
        </p:spPr>
        <p:txBody>
          <a:bodyPr/>
          <a:lstStyle/>
          <a:p>
            <a:pPr>
              <a:defRPr/>
            </a:pPr>
            <a:endParaRPr lang="zh-CN"/>
          </a:p>
        </p:txBody>
      </p:sp>
      <p:sp>
        <p:nvSpPr>
          <p:cNvPr id="407667" name="AutoShape 115"/>
          <p:cNvSpPr>
            <a:spLocks noChangeArrowheads="1"/>
          </p:cNvSpPr>
          <p:nvPr/>
        </p:nvSpPr>
        <p:spPr bwMode="auto">
          <a:xfrm>
            <a:off x="2700338" y="3392488"/>
            <a:ext cx="1260475" cy="312737"/>
          </a:xfrm>
          <a:prstGeom prst="flowChartAlternateProcess">
            <a:avLst/>
          </a:prstGeom>
          <a:solidFill>
            <a:srgbClr val="FFFFFF">
              <a:alpha val="0"/>
            </a:srgbClr>
          </a:solidFill>
          <a:ln w="28575">
            <a:solidFill>
              <a:srgbClr val="FF5050"/>
            </a:solidFill>
            <a:prstDash val="dash"/>
            <a:miter lim="800000"/>
            <a:headEnd/>
            <a:tailEnd/>
          </a:ln>
        </p:spPr>
        <p:txBody>
          <a:bodyPr/>
          <a:lstStyle/>
          <a:p>
            <a:pPr>
              <a:defRPr/>
            </a:pPr>
            <a:endParaRPr lang="zh-CN"/>
          </a:p>
        </p:txBody>
      </p:sp>
      <p:sp>
        <p:nvSpPr>
          <p:cNvPr id="407668" name="Rectangle 116"/>
          <p:cNvSpPr>
            <a:spLocks noChangeArrowheads="1"/>
          </p:cNvSpPr>
          <p:nvPr/>
        </p:nvSpPr>
        <p:spPr bwMode="auto">
          <a:xfrm>
            <a:off x="1258888" y="6200775"/>
            <a:ext cx="4933950" cy="457200"/>
          </a:xfrm>
          <a:prstGeom prst="rect">
            <a:avLst/>
          </a:prstGeom>
          <a:noFill/>
          <a:ln>
            <a:noFill/>
          </a:ln>
          <a:effectLst/>
        </p:spPr>
        <p:txBody>
          <a:bodyPr wrap="none">
            <a:spAutoFit/>
          </a:bodyPr>
          <a:lstStyle/>
          <a:p>
            <a:pPr algn="l">
              <a:defRPr/>
            </a:pPr>
            <a:r>
              <a:rPr lang="zh-CN">
                <a:solidFill>
                  <a:srgbClr val="000066"/>
                </a:solidFill>
                <a:latin typeface="楷体_GB2312"/>
                <a:ea typeface="楷体_GB2312"/>
                <a:cs typeface="Times New Roman"/>
              </a:rPr>
              <a:t>译码电路简单</a:t>
            </a:r>
            <a:r>
              <a:rPr lang="en-US">
                <a:solidFill>
                  <a:srgbClr val="000066"/>
                </a:solidFill>
                <a:latin typeface="楷体_GB2312"/>
                <a:ea typeface="楷体_GB2312"/>
                <a:cs typeface="Times New Roman"/>
              </a:rPr>
              <a:t>,</a:t>
            </a:r>
            <a:r>
              <a:rPr lang="zh-CN">
                <a:solidFill>
                  <a:srgbClr val="000066"/>
                </a:solidFill>
                <a:latin typeface="楷体_GB2312"/>
                <a:ea typeface="楷体_GB2312"/>
                <a:cs typeface="Times New Roman"/>
              </a:rPr>
              <a:t>且不会出现竞争冒险</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07669"/>
                                        </p:tgtEl>
                                        <p:attrNameLst>
                                          <p:attrName>style.visibility</p:attrName>
                                        </p:attrNameLst>
                                      </p:cBhvr>
                                      <p:to>
                                        <p:strVal val="visible"/>
                                      </p:to>
                                    </p:set>
                                    <p:animEffect transition="in" filter="wipe(up)">
                                      <p:cBhvr>
                                        <p:cTn id="7" dur="500"/>
                                        <p:tgtEl>
                                          <p:spTgt spid="40766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407655"/>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407658"/>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407654"/>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407659"/>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407667"/>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407660"/>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nodeType="clickEffect">
                                  <p:stCondLst>
                                    <p:cond delay="0"/>
                                  </p:stCondLst>
                                  <p:childTnLst>
                                    <p:set>
                                      <p:cBhvr>
                                        <p:cTn id="35" dur="1" fill="hold">
                                          <p:stCondLst>
                                            <p:cond delay="0"/>
                                          </p:stCondLst>
                                        </p:cTn>
                                        <p:tgtEl>
                                          <p:spTgt spid="407664"/>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nodeType="clickEffect">
                                  <p:stCondLst>
                                    <p:cond delay="0"/>
                                  </p:stCondLst>
                                  <p:childTnLst>
                                    <p:set>
                                      <p:cBhvr>
                                        <p:cTn id="39" dur="1" fill="hold">
                                          <p:stCondLst>
                                            <p:cond delay="0"/>
                                          </p:stCondLst>
                                        </p:cTn>
                                        <p:tgtEl>
                                          <p:spTgt spid="407663"/>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nodeType="clickEffect">
                                  <p:stCondLst>
                                    <p:cond delay="0"/>
                                  </p:stCondLst>
                                  <p:childTnLst>
                                    <p:set>
                                      <p:cBhvr>
                                        <p:cTn id="43" dur="1" fill="hold">
                                          <p:stCondLst>
                                            <p:cond delay="0"/>
                                          </p:stCondLst>
                                        </p:cTn>
                                        <p:tgtEl>
                                          <p:spTgt spid="407665"/>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nodeType="clickEffect">
                                  <p:stCondLst>
                                    <p:cond delay="0"/>
                                  </p:stCondLst>
                                  <p:childTnLst>
                                    <p:set>
                                      <p:cBhvr>
                                        <p:cTn id="47" dur="1" fill="hold">
                                          <p:stCondLst>
                                            <p:cond delay="0"/>
                                          </p:stCondLst>
                                        </p:cTn>
                                        <p:tgtEl>
                                          <p:spTgt spid="407666"/>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4" presetClass="entr" presetSubtype="16" fill="hold" nodeType="clickEffect">
                                  <p:stCondLst>
                                    <p:cond delay="0"/>
                                  </p:stCondLst>
                                  <p:childTnLst>
                                    <p:set>
                                      <p:cBhvr>
                                        <p:cTn id="51" dur="1" fill="hold">
                                          <p:stCondLst>
                                            <p:cond delay="0"/>
                                          </p:stCondLst>
                                        </p:cTn>
                                        <p:tgtEl>
                                          <p:spTgt spid="407556"/>
                                        </p:tgtEl>
                                        <p:attrNameLst>
                                          <p:attrName>style.visibility</p:attrName>
                                        </p:attrNameLst>
                                      </p:cBhvr>
                                      <p:to>
                                        <p:strVal val="visible"/>
                                      </p:to>
                                    </p:set>
                                    <p:animEffect transition="in" filter="box(in)">
                                      <p:cBhvr>
                                        <p:cTn id="52" dur="500"/>
                                        <p:tgtEl>
                                          <p:spTgt spid="407556"/>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 presetClass="entr" presetSubtype="16" fill="hold" nodeType="clickEffect">
                                  <p:stCondLst>
                                    <p:cond delay="0"/>
                                  </p:stCondLst>
                                  <p:childTnLst>
                                    <p:set>
                                      <p:cBhvr>
                                        <p:cTn id="56" dur="1" fill="hold">
                                          <p:stCondLst>
                                            <p:cond delay="0"/>
                                          </p:stCondLst>
                                        </p:cTn>
                                        <p:tgtEl>
                                          <p:spTgt spid="407557"/>
                                        </p:tgtEl>
                                        <p:attrNameLst>
                                          <p:attrName>style.visibility</p:attrName>
                                        </p:attrNameLst>
                                      </p:cBhvr>
                                      <p:to>
                                        <p:strVal val="visible"/>
                                      </p:to>
                                    </p:set>
                                    <p:animEffect transition="in" filter="box(in)">
                                      <p:cBhvr>
                                        <p:cTn id="57" dur="500"/>
                                        <p:tgtEl>
                                          <p:spTgt spid="407557"/>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4" presetClass="entr" presetSubtype="16" fill="hold" nodeType="clickEffect">
                                  <p:stCondLst>
                                    <p:cond delay="0"/>
                                  </p:stCondLst>
                                  <p:childTnLst>
                                    <p:set>
                                      <p:cBhvr>
                                        <p:cTn id="61" dur="1" fill="hold">
                                          <p:stCondLst>
                                            <p:cond delay="0"/>
                                          </p:stCondLst>
                                        </p:cTn>
                                        <p:tgtEl>
                                          <p:spTgt spid="407558"/>
                                        </p:tgtEl>
                                        <p:attrNameLst>
                                          <p:attrName>style.visibility</p:attrName>
                                        </p:attrNameLst>
                                      </p:cBhvr>
                                      <p:to>
                                        <p:strVal val="visible"/>
                                      </p:to>
                                    </p:set>
                                    <p:animEffect transition="in" filter="box(in)">
                                      <p:cBhvr>
                                        <p:cTn id="62" dur="500"/>
                                        <p:tgtEl>
                                          <p:spTgt spid="407558"/>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4" presetClass="entr" presetSubtype="16" fill="hold" nodeType="clickEffect">
                                  <p:stCondLst>
                                    <p:cond delay="0"/>
                                  </p:stCondLst>
                                  <p:childTnLst>
                                    <p:set>
                                      <p:cBhvr>
                                        <p:cTn id="66" dur="1" fill="hold">
                                          <p:stCondLst>
                                            <p:cond delay="0"/>
                                          </p:stCondLst>
                                        </p:cTn>
                                        <p:tgtEl>
                                          <p:spTgt spid="407559"/>
                                        </p:tgtEl>
                                        <p:attrNameLst>
                                          <p:attrName>style.visibility</p:attrName>
                                        </p:attrNameLst>
                                      </p:cBhvr>
                                      <p:to>
                                        <p:strVal val="visible"/>
                                      </p:to>
                                    </p:set>
                                    <p:animEffect transition="in" filter="box(in)">
                                      <p:cBhvr>
                                        <p:cTn id="67" dur="500"/>
                                        <p:tgtEl>
                                          <p:spTgt spid="407559"/>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4" presetClass="entr" presetSubtype="16" fill="hold" nodeType="clickEffect">
                                  <p:stCondLst>
                                    <p:cond delay="0"/>
                                  </p:stCondLst>
                                  <p:childTnLst>
                                    <p:set>
                                      <p:cBhvr>
                                        <p:cTn id="71" dur="1" fill="hold">
                                          <p:stCondLst>
                                            <p:cond delay="0"/>
                                          </p:stCondLst>
                                        </p:cTn>
                                        <p:tgtEl>
                                          <p:spTgt spid="407560"/>
                                        </p:tgtEl>
                                        <p:attrNameLst>
                                          <p:attrName>style.visibility</p:attrName>
                                        </p:attrNameLst>
                                      </p:cBhvr>
                                      <p:to>
                                        <p:strVal val="visible"/>
                                      </p:to>
                                    </p:set>
                                    <p:animEffect transition="in" filter="box(in)">
                                      <p:cBhvr>
                                        <p:cTn id="72" dur="500"/>
                                        <p:tgtEl>
                                          <p:spTgt spid="407560"/>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4" presetClass="entr" presetSubtype="16" fill="hold" nodeType="clickEffect">
                                  <p:stCondLst>
                                    <p:cond delay="0"/>
                                  </p:stCondLst>
                                  <p:childTnLst>
                                    <p:set>
                                      <p:cBhvr>
                                        <p:cTn id="76" dur="1" fill="hold">
                                          <p:stCondLst>
                                            <p:cond delay="0"/>
                                          </p:stCondLst>
                                        </p:cTn>
                                        <p:tgtEl>
                                          <p:spTgt spid="407561"/>
                                        </p:tgtEl>
                                        <p:attrNameLst>
                                          <p:attrName>style.visibility</p:attrName>
                                        </p:attrNameLst>
                                      </p:cBhvr>
                                      <p:to>
                                        <p:strVal val="visible"/>
                                      </p:to>
                                    </p:set>
                                    <p:animEffect transition="in" filter="box(in)">
                                      <p:cBhvr>
                                        <p:cTn id="77" dur="500"/>
                                        <p:tgtEl>
                                          <p:spTgt spid="407561"/>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4" presetClass="entr" presetSubtype="16" fill="hold" nodeType="clickEffect">
                                  <p:stCondLst>
                                    <p:cond delay="0"/>
                                  </p:stCondLst>
                                  <p:childTnLst>
                                    <p:set>
                                      <p:cBhvr>
                                        <p:cTn id="81" dur="1" fill="hold">
                                          <p:stCondLst>
                                            <p:cond delay="0"/>
                                          </p:stCondLst>
                                        </p:cTn>
                                        <p:tgtEl>
                                          <p:spTgt spid="407562"/>
                                        </p:tgtEl>
                                        <p:attrNameLst>
                                          <p:attrName>style.visibility</p:attrName>
                                        </p:attrNameLst>
                                      </p:cBhvr>
                                      <p:to>
                                        <p:strVal val="visible"/>
                                      </p:to>
                                    </p:set>
                                    <p:animEffect transition="in" filter="box(in)">
                                      <p:cBhvr>
                                        <p:cTn id="82" dur="500"/>
                                        <p:tgtEl>
                                          <p:spTgt spid="407562"/>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4" presetClass="entr" presetSubtype="16" fill="hold" nodeType="clickEffect">
                                  <p:stCondLst>
                                    <p:cond delay="0"/>
                                  </p:stCondLst>
                                  <p:childTnLst>
                                    <p:set>
                                      <p:cBhvr>
                                        <p:cTn id="86" dur="1" fill="hold">
                                          <p:stCondLst>
                                            <p:cond delay="0"/>
                                          </p:stCondLst>
                                        </p:cTn>
                                        <p:tgtEl>
                                          <p:spTgt spid="407563"/>
                                        </p:tgtEl>
                                        <p:attrNameLst>
                                          <p:attrName>style.visibility</p:attrName>
                                        </p:attrNameLst>
                                      </p:cBhvr>
                                      <p:to>
                                        <p:strVal val="visible"/>
                                      </p:to>
                                    </p:set>
                                    <p:animEffect transition="in" filter="box(in)">
                                      <p:cBhvr>
                                        <p:cTn id="87" dur="500"/>
                                        <p:tgtEl>
                                          <p:spTgt spid="407563"/>
                                        </p:tgtEl>
                                      </p:cBhvr>
                                    </p:animEffect>
                                  </p:childTnLst>
                                </p:cTn>
                              </p:par>
                            </p:childTnLst>
                          </p:cTn>
                        </p:par>
                      </p:childTnLst>
                    </p:cTn>
                  </p:par>
                  <p:par>
                    <p:cTn id="88" fill="hold" nodeType="clickPar">
                      <p:stCondLst>
                        <p:cond delay="indefinite"/>
                      </p:stCondLst>
                      <p:childTnLst>
                        <p:par>
                          <p:cTn id="89" fill="hold" nodeType="withGroup">
                            <p:stCondLst>
                              <p:cond delay="0"/>
                            </p:stCondLst>
                            <p:childTnLst>
                              <p:par>
                                <p:cTn id="90" presetID="4" presetClass="entr" presetSubtype="16" fill="hold" nodeType="clickEffect">
                                  <p:stCondLst>
                                    <p:cond delay="0"/>
                                  </p:stCondLst>
                                  <p:childTnLst>
                                    <p:set>
                                      <p:cBhvr>
                                        <p:cTn id="91" dur="1" fill="hold">
                                          <p:stCondLst>
                                            <p:cond delay="0"/>
                                          </p:stCondLst>
                                        </p:cTn>
                                        <p:tgtEl>
                                          <p:spTgt spid="407564"/>
                                        </p:tgtEl>
                                        <p:attrNameLst>
                                          <p:attrName>style.visibility</p:attrName>
                                        </p:attrNameLst>
                                      </p:cBhvr>
                                      <p:to>
                                        <p:strVal val="visible"/>
                                      </p:to>
                                    </p:set>
                                    <p:animEffect transition="in" filter="box(in)">
                                      <p:cBhvr>
                                        <p:cTn id="92" dur="500"/>
                                        <p:tgtEl>
                                          <p:spTgt spid="407564"/>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4" presetClass="entr" presetSubtype="16" fill="hold" nodeType="clickEffect">
                                  <p:stCondLst>
                                    <p:cond delay="0"/>
                                  </p:stCondLst>
                                  <p:childTnLst>
                                    <p:set>
                                      <p:cBhvr>
                                        <p:cTn id="96" dur="1" fill="hold">
                                          <p:stCondLst>
                                            <p:cond delay="0"/>
                                          </p:stCondLst>
                                        </p:cTn>
                                        <p:tgtEl>
                                          <p:spTgt spid="407565"/>
                                        </p:tgtEl>
                                        <p:attrNameLst>
                                          <p:attrName>style.visibility</p:attrName>
                                        </p:attrNameLst>
                                      </p:cBhvr>
                                      <p:to>
                                        <p:strVal val="visible"/>
                                      </p:to>
                                    </p:set>
                                    <p:animEffect transition="in" filter="box(in)">
                                      <p:cBhvr>
                                        <p:cTn id="97" dur="500"/>
                                        <p:tgtEl>
                                          <p:spTgt spid="407565"/>
                                        </p:tgtEl>
                                      </p:cBhvr>
                                    </p:animEffect>
                                  </p:childTnLst>
                                </p:cTn>
                              </p:par>
                            </p:childTnLst>
                          </p:cTn>
                        </p:par>
                      </p:childTnLst>
                    </p:cTn>
                  </p:par>
                  <p:par>
                    <p:cTn id="98" fill="hold" nodeType="clickPar">
                      <p:stCondLst>
                        <p:cond delay="indefinite"/>
                      </p:stCondLst>
                      <p:childTnLst>
                        <p:par>
                          <p:cTn id="99" fill="hold" nodeType="withGroup">
                            <p:stCondLst>
                              <p:cond delay="0"/>
                            </p:stCondLst>
                            <p:childTnLst>
                              <p:par>
                                <p:cTn id="100" presetID="18" presetClass="entr" presetSubtype="6" fill="hold" grpId="0" nodeType="clickEffect">
                                  <p:stCondLst>
                                    <p:cond delay="0"/>
                                  </p:stCondLst>
                                  <p:childTnLst>
                                    <p:set>
                                      <p:cBhvr>
                                        <p:cTn id="101" dur="1" fill="hold">
                                          <p:stCondLst>
                                            <p:cond delay="0"/>
                                          </p:stCondLst>
                                        </p:cTn>
                                        <p:tgtEl>
                                          <p:spTgt spid="407668"/>
                                        </p:tgtEl>
                                        <p:attrNameLst>
                                          <p:attrName>style.visibility</p:attrName>
                                        </p:attrNameLst>
                                      </p:cBhvr>
                                      <p:to>
                                        <p:strVal val="visible"/>
                                      </p:to>
                                    </p:set>
                                    <p:animEffect transition="in" filter="strips(downRight)">
                                      <p:cBhvr>
                                        <p:cTn id="102" dur="500"/>
                                        <p:tgtEl>
                                          <p:spTgt spid="4076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668" grpId="0"/>
    </p:bldLst>
  </p:timing>
</p:sld>
</file>

<file path=ppt/slides/slide15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22919" name="Rectangle 7"/>
          <p:cNvSpPr>
            <a:spLocks noChangeArrowheads="1"/>
          </p:cNvSpPr>
          <p:nvPr/>
        </p:nvSpPr>
        <p:spPr bwMode="auto">
          <a:xfrm>
            <a:off x="0" y="2232025"/>
            <a:ext cx="9144000" cy="0"/>
          </a:xfrm>
          <a:prstGeom prst="rect">
            <a:avLst/>
          </a:prstGeom>
          <a:noFill/>
          <a:ln>
            <a:noFill/>
          </a:ln>
          <a:effectLst/>
        </p:spPr>
        <p:txBody>
          <a:bodyPr wrap="none" tIns="165047" bIns="76176" anchor="ctr">
            <a:spAutoFit/>
          </a:bodyPr>
          <a:lstStyle/>
          <a:p>
            <a:pPr>
              <a:defRPr/>
            </a:pPr>
            <a:endParaRPr lang="zh-CN"/>
          </a:p>
        </p:txBody>
      </p:sp>
      <p:sp>
        <p:nvSpPr>
          <p:cNvPr id="422920" name="Rectangle 8"/>
          <p:cNvSpPr>
            <a:spLocks noChangeArrowheads="1"/>
          </p:cNvSpPr>
          <p:nvPr/>
        </p:nvSpPr>
        <p:spPr bwMode="auto">
          <a:xfrm>
            <a:off x="325438" y="698500"/>
            <a:ext cx="8567737" cy="3159125"/>
          </a:xfrm>
          <a:prstGeom prst="rect">
            <a:avLst/>
          </a:prstGeom>
          <a:noFill/>
          <a:ln>
            <a:noFill/>
          </a:ln>
          <a:effectLst/>
        </p:spPr>
        <p:txBody>
          <a:bodyPr anchor="ctr">
            <a:spAutoFit/>
          </a:bodyPr>
          <a:lstStyle>
            <a:lvl1pPr indent="266700"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a:spcBef>
                <a:spcPts val="0"/>
              </a:spcBef>
              <a:spcAft>
                <a:spcPts val="0"/>
              </a:spcAft>
              <a:defRPr sz="2400">
                <a:solidFill>
                  <a:schemeClr val="tx1"/>
                </a:solidFill>
                <a:latin typeface="Times New Roman"/>
                <a:ea typeface="宋体"/>
              </a:defRPr>
            </a:lvl6pPr>
            <a:lvl7pPr>
              <a:spcBef>
                <a:spcPts val="0"/>
              </a:spcBef>
              <a:spcAft>
                <a:spcPts val="0"/>
              </a:spcAft>
              <a:defRPr sz="2400">
                <a:solidFill>
                  <a:schemeClr val="tx1"/>
                </a:solidFill>
                <a:latin typeface="Times New Roman"/>
                <a:ea typeface="宋体"/>
              </a:defRPr>
            </a:lvl7pPr>
            <a:lvl8pPr>
              <a:spcBef>
                <a:spcPts val="0"/>
              </a:spcBef>
              <a:spcAft>
                <a:spcPts val="0"/>
              </a:spcAft>
              <a:defRPr sz="2400">
                <a:solidFill>
                  <a:schemeClr val="tx1"/>
                </a:solidFill>
                <a:latin typeface="Times New Roman"/>
                <a:ea typeface="宋体"/>
              </a:defRPr>
            </a:lvl8pPr>
            <a:lvl9pPr>
              <a:spcBef>
                <a:spcPts val="0"/>
              </a:spcBef>
              <a:spcAft>
                <a:spcPts val="0"/>
              </a:spcAft>
              <a:defRPr sz="2400">
                <a:solidFill>
                  <a:schemeClr val="tx1"/>
                </a:solidFill>
                <a:latin typeface="Times New Roman"/>
                <a:ea typeface="宋体"/>
              </a:defRPr>
            </a:lvl9pPr>
          </a:lstStyle>
          <a:p>
            <a:pPr algn="just">
              <a:lnSpc>
                <a:spcPct val="120000"/>
              </a:lnSpc>
              <a:defRPr/>
            </a:pPr>
            <a:endParaRPr lang="en-US">
              <a:solidFill>
                <a:srgbClr val="000066"/>
              </a:solidFill>
              <a:ea typeface="楷体_GB2312"/>
              <a:cs typeface="Times New Roman"/>
            </a:endParaRPr>
          </a:p>
          <a:p>
            <a:pPr>
              <a:lnSpc>
                <a:spcPct val="120000"/>
              </a:lnSpc>
              <a:defRPr/>
            </a:pPr>
            <a:r>
              <a:rPr lang="en-US">
                <a:solidFill>
                  <a:srgbClr val="000066"/>
                </a:solidFill>
                <a:ea typeface="楷体_GB2312"/>
                <a:cs typeface="Times New Roman"/>
              </a:rPr>
              <a:t>    </a:t>
            </a:r>
            <a:r>
              <a:rPr lang="zh-CN">
                <a:solidFill>
                  <a:srgbClr val="000066"/>
                </a:solidFill>
                <a:ea typeface="楷体_GB2312"/>
                <a:cs typeface="Times New Roman"/>
              </a:rPr>
              <a:t>时序电路的分析，首先按照给定电路列出各逻辑方程组、进而列出状态表、画出状态图和时序图，最后分析得到电路的逻辑功能。时序电路的设计，首先根据逻辑功能的需求，导出原始状态图或原始状态表，有必要时需进行状态化简，继而对状态进行编码，然后根据状态表导出激励方程组和输出方程组，最后画出逻辑图完成设计任务。</a:t>
            </a:r>
            <a:r>
              <a:rPr lang="zh-CN">
                <a:solidFill>
                  <a:srgbClr val="000066"/>
                </a:solidFill>
                <a:ea typeface="楷体_GB2312"/>
                <a:cs typeface="Times New Roman"/>
              </a:rPr>
              <a:t>。</a:t>
            </a:r>
            <a:endParaRPr/>
          </a:p>
        </p:txBody>
      </p:sp>
      <p:sp>
        <p:nvSpPr>
          <p:cNvPr id="422921" name="Rectangle 9"/>
          <p:cNvSpPr>
            <a:spLocks noChangeArrowheads="1"/>
          </p:cNvSpPr>
          <p:nvPr/>
        </p:nvSpPr>
        <p:spPr bwMode="auto">
          <a:xfrm>
            <a:off x="1171575" y="350838"/>
            <a:ext cx="1409700" cy="579437"/>
          </a:xfrm>
          <a:prstGeom prst="rect">
            <a:avLst/>
          </a:prstGeom>
          <a:noFill/>
          <a:ln>
            <a:noFill/>
          </a:ln>
          <a:effectLst/>
        </p:spPr>
        <p:txBody>
          <a:bodyPr wrap="none">
            <a:spAutoFit/>
          </a:bodyPr>
          <a:lstStyle/>
          <a:p>
            <a:pPr>
              <a:defRPr/>
            </a:pPr>
            <a:r>
              <a:rPr lang="zh-CN" sz="3200">
                <a:solidFill>
                  <a:schemeClr val="accent2"/>
                </a:solidFill>
                <a:latin typeface="楷体_GB2312"/>
                <a:ea typeface="楷体_GB2312"/>
                <a:cs typeface="Times New Roman"/>
              </a:rPr>
              <a:t>小  结</a:t>
            </a:r>
            <a:endParaRPr/>
          </a:p>
        </p:txBody>
      </p:sp>
      <p:sp>
        <p:nvSpPr>
          <p:cNvPr id="422922" name="Rectangle 10"/>
          <p:cNvSpPr>
            <a:spLocks noChangeArrowheads="1"/>
          </p:cNvSpPr>
          <p:nvPr/>
        </p:nvSpPr>
        <p:spPr bwMode="auto">
          <a:xfrm>
            <a:off x="323850" y="3430588"/>
            <a:ext cx="8856663" cy="2720975"/>
          </a:xfrm>
          <a:prstGeom prst="rect">
            <a:avLst/>
          </a:prstGeom>
          <a:noFill/>
          <a:ln>
            <a:noFill/>
          </a:ln>
          <a:effectLst/>
        </p:spPr>
        <p:txBody>
          <a:bodyPr anchor="ctr">
            <a:spAutoFit/>
          </a:bodyPr>
          <a:lstStyle>
            <a:lvl1pPr indent="266700" algn="l">
              <a:defRPr sz="2400">
                <a:solidFill>
                  <a:schemeClr val="tx1"/>
                </a:solidFill>
                <a:latin typeface="Times New Roman"/>
                <a:ea typeface="宋体"/>
              </a:defRPr>
            </a:lvl1pPr>
            <a:lvl2pPr algn="l">
              <a:defRPr sz="2400">
                <a:solidFill>
                  <a:schemeClr val="tx1"/>
                </a:solidFill>
                <a:latin typeface="Times New Roman"/>
                <a:ea typeface="宋体"/>
              </a:defRPr>
            </a:lvl2pPr>
            <a:lvl3pPr algn="l">
              <a:defRPr sz="2400">
                <a:solidFill>
                  <a:schemeClr val="tx1"/>
                </a:solidFill>
                <a:latin typeface="Times New Roman"/>
                <a:ea typeface="宋体"/>
              </a:defRPr>
            </a:lvl3pPr>
            <a:lvl4pPr algn="l">
              <a:defRPr sz="2400">
                <a:solidFill>
                  <a:schemeClr val="tx1"/>
                </a:solidFill>
                <a:latin typeface="Times New Roman"/>
                <a:ea typeface="宋体"/>
              </a:defRPr>
            </a:lvl4pPr>
            <a:lvl5pPr algn="l">
              <a:defRPr sz="2400">
                <a:solidFill>
                  <a:schemeClr val="tx1"/>
                </a:solidFill>
                <a:latin typeface="Times New Roman"/>
                <a:ea typeface="宋体"/>
              </a:defRPr>
            </a:lvl5pPr>
            <a:lvl6pPr>
              <a:spcBef>
                <a:spcPts val="0"/>
              </a:spcBef>
              <a:spcAft>
                <a:spcPts val="0"/>
              </a:spcAft>
              <a:defRPr sz="2400">
                <a:solidFill>
                  <a:schemeClr val="tx1"/>
                </a:solidFill>
                <a:latin typeface="Times New Roman"/>
                <a:ea typeface="宋体"/>
              </a:defRPr>
            </a:lvl6pPr>
            <a:lvl7pPr>
              <a:spcBef>
                <a:spcPts val="0"/>
              </a:spcBef>
              <a:spcAft>
                <a:spcPts val="0"/>
              </a:spcAft>
              <a:defRPr sz="2400">
                <a:solidFill>
                  <a:schemeClr val="tx1"/>
                </a:solidFill>
                <a:latin typeface="Times New Roman"/>
                <a:ea typeface="宋体"/>
              </a:defRPr>
            </a:lvl7pPr>
            <a:lvl8pPr>
              <a:spcBef>
                <a:spcPts val="0"/>
              </a:spcBef>
              <a:spcAft>
                <a:spcPts val="0"/>
              </a:spcAft>
              <a:defRPr sz="2400">
                <a:solidFill>
                  <a:schemeClr val="tx1"/>
                </a:solidFill>
                <a:latin typeface="Times New Roman"/>
                <a:ea typeface="宋体"/>
              </a:defRPr>
            </a:lvl8pPr>
            <a:lvl9pPr>
              <a:spcBef>
                <a:spcPts val="0"/>
              </a:spcBef>
              <a:spcAft>
                <a:spcPts val="0"/>
              </a:spcAft>
              <a:defRPr sz="2400">
                <a:solidFill>
                  <a:schemeClr val="tx1"/>
                </a:solidFill>
                <a:latin typeface="Times New Roman"/>
                <a:ea typeface="宋体"/>
              </a:defRPr>
            </a:lvl9pPr>
          </a:lstStyle>
          <a:p>
            <a:pPr algn="just">
              <a:lnSpc>
                <a:spcPct val="120000"/>
              </a:lnSpc>
              <a:defRPr/>
            </a:pPr>
            <a:endParaRPr lang="en-US" b="0">
              <a:solidFill>
                <a:srgbClr val="000066"/>
              </a:solidFill>
              <a:ea typeface="楷体_GB2312"/>
              <a:cs typeface="Times New Roman"/>
            </a:endParaRPr>
          </a:p>
          <a:p>
            <a:pPr>
              <a:lnSpc>
                <a:spcPct val="120000"/>
              </a:lnSpc>
              <a:defRPr/>
            </a:pPr>
            <a:r>
              <a:rPr lang="en-US">
                <a:solidFill>
                  <a:srgbClr val="000066"/>
                </a:solidFill>
                <a:ea typeface="楷体_GB2312"/>
                <a:cs typeface="Times New Roman"/>
              </a:rPr>
              <a:t></a:t>
            </a:r>
            <a:r>
              <a:rPr lang="zh-CN">
                <a:solidFill>
                  <a:srgbClr val="000066"/>
                </a:solidFill>
                <a:ea typeface="楷体_GB2312"/>
                <a:cs typeface="Times New Roman"/>
              </a:rPr>
              <a:t>时序逻辑电路一般由组合电路和存储电路两部分构成。它们在任一时刻的输出不仅是当前输入信号的函数，而且还与电路原来的状态有关。时序电路可分为同步和异步两大类。</a:t>
            </a:r>
            <a:r>
              <a:rPr lang="zh-CN">
                <a:solidFill>
                  <a:srgbClr val="000066"/>
                </a:solidFill>
                <a:ea typeface="楷体_GB2312"/>
                <a:cs typeface="Times New Roman"/>
              </a:rPr>
              <a:t>逻辑方程组、状态表、状态图和时序图从不同方面表达了时序电路的逻辑功能，是分析和设计时序电路的主要依据和手段。</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22920"/>
                                        </p:tgtEl>
                                        <p:attrNameLst>
                                          <p:attrName>style.visibility</p:attrName>
                                        </p:attrNameLst>
                                      </p:cBhvr>
                                      <p:to>
                                        <p:strVal val="visible"/>
                                      </p:to>
                                    </p:set>
                                    <p:animEffect transition="in" filter="wipe(up)">
                                      <p:cBhvr>
                                        <p:cTn id="7" dur="500"/>
                                        <p:tgtEl>
                                          <p:spTgt spid="4229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22922">
                                            <p:txEl>
                                              <p:pRg st="1" end="1"/>
                                            </p:txEl>
                                          </p:spTgt>
                                        </p:tgtEl>
                                        <p:attrNameLst>
                                          <p:attrName>style.visibility</p:attrName>
                                        </p:attrNameLst>
                                      </p:cBhvr>
                                      <p:to>
                                        <p:strVal val="visible"/>
                                      </p:to>
                                    </p:set>
                                    <p:animEffect transition="in" filter="wipe(up)">
                                      <p:cBhvr>
                                        <p:cTn id="12" dur="500"/>
                                        <p:tgtEl>
                                          <p:spTgt spid="42292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20" grpId="0"/>
    </p:bldLst>
  </p:timing>
</p:sld>
</file>

<file path=ppt/theme/_rels/theme1.xml.rels><?xml version="1.0" encoding="UTF-8" standalone="yes"?><Relationships xmlns="http://schemas.openxmlformats.org/package/2006/relationships"><Relationship Id="rId1" Type="http://schemas.openxmlformats.org/officeDocument/2006/relationships/image" Target="../media/image1.jpg"/></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木活字">
  <a:themeElements>
    <a:clrScheme name="木活字">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木活字">
      <a:majorFont>
        <a:latin typeface="Rockwell Condensed"/>
        <a:ea typeface="Arial"/>
        <a:cs typeface="Arial"/>
      </a:majorFont>
      <a:minorFont>
        <a:latin typeface="Rockwell"/>
        <a:ea typeface="Arial"/>
        <a:cs typeface="Arial"/>
      </a:minorFont>
    </a:fontScheme>
    <a:fmtScheme name="木活字">
      <a:fillStyleLst>
        <a:solidFill>
          <a:schemeClr val="phClr"/>
        </a:solidFill>
        <a:blipFill>
          <a:blip r:embed="rId1">
            <a:duotone>
              <a:schemeClr val="phClr">
                <a:tint val="70000"/>
                <a:shade val="63000"/>
              </a:schemeClr>
              <a:schemeClr val="phClr">
                <a:tint val="10000"/>
                <a:satMod val="150000"/>
              </a:schemeClr>
            </a:duotone>
          </a:blip>
          <a:tile algn="tl" flip="none" sx="60000" sy="59000" tx="0" ty="0"/>
        </a:blipFill>
        <a:blipFill>
          <a:blip r:embed="rId1">
            <a:duotone>
              <a:schemeClr val="phClr">
                <a:shade val="36000"/>
                <a:satMod val="120000"/>
              </a:schemeClr>
              <a:schemeClr val="phClr">
                <a:tint val="40000"/>
              </a:schemeClr>
            </a:duotone>
          </a:blip>
          <a:tile algn="tl" flip="none" sx="60000" sy="59000" tx="0" ty="0"/>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shade val="97000"/>
            <a:satMod val="150000"/>
          </a:schemeClr>
        </a:solidFill>
        <a:blipFill>
          <a:blip r:embed="rId1">
            <a:duotone>
              <a:schemeClr val="phClr">
                <a:tint val="75000"/>
                <a:shade val="58000"/>
                <a:satMod val="120000"/>
              </a:schemeClr>
              <a:schemeClr val="phClr">
                <a:tint val="50000"/>
                <a:shade val="96000"/>
              </a:schemeClr>
            </a:duotone>
          </a:blip>
          <a:tile algn="tl" flip="none" sx="100000" sy="100000" tx="0" ty="0"/>
        </a:blip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Arial"/>
        <a:cs typeface="Arial"/>
      </a:majorFont>
      <a:minorFont>
        <a:latin typeface="等线"/>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emplate>TM03090434[[fn=木材纹理]]</Template>
  <TotalTime>0</TotalTime>
  <Words>0</Words>
  <Application>onlyoffice/8.2.0.143</Application>
  <PresentationFormat>On-screen Show (4:3)</PresentationFormat>
  <Paragraphs>0</Paragraphs>
  <Slides>150</Slides>
  <Notes>150</Notes>
  <HiddenSlides>0</HiddenSlides>
  <MMClips>2</MMClips>
  <ScaleCrop>0</ScaleCrop>
  <HeadingPairs>
    <vt:vector size="4" baseType="variant">
      <vt:variant>
        <vt:lpstr>Theme</vt:lpstr>
      </vt:variant>
      <vt:variant>
        <vt:i4>1</vt:i4>
      </vt:variant>
      <vt:variant>
        <vt:lpstr>Slide Titles</vt:lpstr>
      </vt:variant>
      <vt:variant>
        <vt:i4>150</vt:i4>
      </vt:variant>
    </vt:vector>
  </HeadingPairs>
  <TitlesOfParts>
    <vt:vector size="151"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vector>
  </TitlesOfParts>
  <Company/>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电子电路基础</dc:title>
  <dc:creator>Jeng Shawn</dc:creator>
  <cp:lastModifiedBy>匿名用户</cp:lastModifiedBy>
  <cp:revision>49</cp:revision>
  <dcterms:created xsi:type="dcterms:W3CDTF">2024-06-19T12:38:22Z</dcterms:created>
  <dcterms:modified xsi:type="dcterms:W3CDTF">2024-10-23T08:04:15Z</dcterms:modified>
</cp:coreProperties>
</file>