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1" r:id="rId42"/>
    <p:sldId id="340" r:id="rId43"/>
    <p:sldId id="342" r:id="rId44"/>
    <p:sldId id="343" r:id="rId45"/>
    <p:sldId id="344" r:id="rId46"/>
    <p:sldId id="345" r:id="rId47"/>
    <p:sldId id="346" r:id="rId48"/>
    <p:sldId id="347" r:id="rId49"/>
    <p:sldId id="348" r:id="rId50"/>
    <p:sldId id="349" r:id="rId51"/>
    <p:sldId id="351" r:id="rId52"/>
    <p:sldId id="350" r:id="rId53"/>
    <p:sldId id="352" r:id="rId54"/>
    <p:sldId id="353" r:id="rId55"/>
    <p:sldId id="354" r:id="rId56"/>
    <p:sldId id="355" r:id="rId57"/>
    <p:sldId id="356" r:id="rId58"/>
    <p:sldId id="357" r:id="rId59"/>
    <p:sldId id="358" r:id="rId60"/>
    <p:sldId id="359" r:id="rId61"/>
    <p:sldId id="361" r:id="rId62"/>
    <p:sldId id="360" r:id="rId63"/>
    <p:sldId id="362" r:id="rId64"/>
    <p:sldId id="363" r:id="rId65"/>
    <p:sldId id="364" r:id="rId66"/>
    <p:sldId id="365" r:id="rId67"/>
    <p:sldId id="366" r:id="rId68"/>
    <p:sldId id="367" r:id="rId69"/>
    <p:sldId id="368" r:id="rId70"/>
    <p:sldId id="369" r:id="rId71"/>
    <p:sldId id="265" r:id="rId72"/>
    <p:sldId id="370" r:id="rId73"/>
    <p:sldId id="270" r:id="rId74"/>
    <p:sldId id="282" r:id="rId75"/>
    <p:sldId id="289" r:id="rId76"/>
    <p:sldId id="371" r:id="rId7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34A76118-D805-4FB0-97AC-6EF8F8E6C843}">
          <p14:sldIdLst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</p14:sldIdLst>
        </p14:section>
        <p14:section name="无标题节" id="{BE551A92-9A30-44DC-9A86-77B07164BF80}">
          <p14:sldIdLst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</p14:sldIdLst>
        </p14:section>
        <p14:section name="无标题节" id="{8331C188-9E16-429D-86AB-E027CB48B8C1}">
          <p14:sldIdLst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</p14:sldIdLst>
        </p14:section>
        <p14:section name="无标题节" id="{F2D9757C-E12D-4F02-A6E8-3101458914EC}">
          <p14:sldIdLst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</p14:sldIdLst>
        </p14:section>
        <p14:section name="无标题节" id="{B066BEB4-A2B8-4140-9453-25196B2DE9AC}">
          <p14:sldIdLst>
            <p14:sldId id="341"/>
            <p14:sldId id="340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</p14:sldIdLst>
        </p14:section>
        <p14:section name="无标题节" id="{A67BB47B-6D70-481C-B241-CED70A201138}">
          <p14:sldIdLst>
            <p14:sldId id="351"/>
            <p14:sldId id="350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</p14:sldIdLst>
        </p14:section>
        <p14:section name="无标题节" id="{016C15B8-B260-41B2-A8BD-159F94669CA3}">
          <p14:sldIdLst>
            <p14:sldId id="361"/>
            <p14:sldId id="360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</p14:sldIdLst>
        </p14:section>
        <p14:section name="默认节" id="{0A7145EB-63A3-4926-B283-56065F833FA8}">
          <p14:sldIdLst>
            <p14:sldId id="265"/>
            <p14:sldId id="370"/>
            <p14:sldId id="270"/>
            <p14:sldId id="282"/>
            <p14:sldId id="289"/>
            <p14:sldId id="3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46AE5-C545-4C7B-A05E-75D1918582F3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EA17A-649E-404B-8485-F83D0F0566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666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E2E99"/>
                </a:solidFill>
              </a:rPr>
              <a:t>PPT</a:t>
            </a:r>
            <a:r>
              <a:rPr lang="zh-CN" altLang="en-US" sz="1200" dirty="0">
                <a:solidFill>
                  <a:srgbClr val="2E2E99"/>
                </a:solidFill>
              </a:rPr>
              <a:t>上：有限质数阶群没有非平凡子群、有限质数阶群一定是循环群</a:t>
            </a:r>
            <a:endParaRPr lang="en-US" altLang="zh-CN" sz="1200" dirty="0">
              <a:solidFill>
                <a:srgbClr val="2E2E99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EA17A-649E-404B-8485-F83D0F0566D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06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17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47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07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13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90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40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71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0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31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249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D11C-4B87-49CE-BE73-1862DD5291C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760C7-F2AD-422D-BDF4-A183D4D30D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19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2018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1694380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80" y="329334"/>
            <a:ext cx="7685714" cy="3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1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9" y="401456"/>
            <a:ext cx="11790476" cy="1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6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93" y="293675"/>
            <a:ext cx="9161905" cy="2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1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56" y="392851"/>
            <a:ext cx="11761905" cy="2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8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28" y="375528"/>
            <a:ext cx="6657143" cy="2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60" y="331847"/>
            <a:ext cx="11222695" cy="290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5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02" y="411411"/>
            <a:ext cx="11430944" cy="15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8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70" y="447369"/>
            <a:ext cx="11077232" cy="180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8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46" y="432221"/>
            <a:ext cx="10716563" cy="178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82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2019</a:t>
            </a:r>
            <a:r>
              <a:rPr lang="zh-CN" altLang="en-US" dirty="0"/>
              <a:t>春</a:t>
            </a:r>
          </a:p>
        </p:txBody>
      </p:sp>
    </p:spTree>
    <p:extLst>
      <p:ext uri="{BB962C8B-B14F-4D97-AF65-F5344CB8AC3E}">
        <p14:creationId xmlns:p14="http://schemas.microsoft.com/office/powerpoint/2010/main" val="1109749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2" y="242194"/>
            <a:ext cx="9714286" cy="2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94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05" y="363771"/>
            <a:ext cx="4628571" cy="14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73" y="381114"/>
            <a:ext cx="9704762" cy="1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48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97" y="325715"/>
            <a:ext cx="11485714" cy="2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98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97" y="105324"/>
            <a:ext cx="9340221" cy="661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3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09" y="112349"/>
            <a:ext cx="8200000" cy="3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05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98" y="205095"/>
            <a:ext cx="11277397" cy="411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66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61" y="239461"/>
            <a:ext cx="10374549" cy="632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81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17" y="224143"/>
            <a:ext cx="10210019" cy="399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65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2019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1346820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69" y="360259"/>
            <a:ext cx="10881428" cy="25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34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29" y="447154"/>
            <a:ext cx="11161905" cy="1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86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1" y="512197"/>
            <a:ext cx="11619047" cy="1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71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24" y="298684"/>
            <a:ext cx="7333333" cy="1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43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98" y="499534"/>
            <a:ext cx="10095238" cy="1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7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11" y="357932"/>
            <a:ext cx="11580952" cy="19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19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86" y="202673"/>
            <a:ext cx="11571428" cy="2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33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88" y="369340"/>
            <a:ext cx="10276190" cy="2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41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86" y="411131"/>
            <a:ext cx="11723809" cy="5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01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2020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2223062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02" y="544729"/>
            <a:ext cx="11719420" cy="261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94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08" y="506141"/>
            <a:ext cx="10447619" cy="17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00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" y="444377"/>
            <a:ext cx="10925528" cy="19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07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79" y="293247"/>
            <a:ext cx="11454002" cy="20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33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09" y="378300"/>
            <a:ext cx="10741064" cy="183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18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85" y="331931"/>
            <a:ext cx="11857143" cy="19809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318" y="2165845"/>
            <a:ext cx="2914286" cy="2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490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90" y="229009"/>
            <a:ext cx="5828571" cy="17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69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909"/>
            <a:ext cx="11971428" cy="1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89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13" y="370212"/>
            <a:ext cx="9942857" cy="3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82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2021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27427347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74D34B-7D85-488D-BED0-E8BE60954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69B6E9-A4E5-4323-B4C0-A989F60AE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A672A5-8666-470C-A70F-ADB8CFB4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31" y="365125"/>
            <a:ext cx="9409524" cy="2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99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968D92-4D22-4117-8A97-566D3E7D6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8E6ADB-D70C-4CF6-AFCD-094473F61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23FB19-593A-45C1-BE09-1551F4298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74" y="365124"/>
            <a:ext cx="10705526" cy="186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953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2CECC2-99DF-4BC3-9B54-39C892AA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289EDC-91FB-4B68-8F4E-4295ACFC7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BED3476-7FD0-41E3-BD1F-C8BD09370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4869"/>
            <a:ext cx="6419048" cy="1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34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3C6D50-2C7D-40B8-9A22-D6B460F95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49C17-3866-4943-8C59-972956A01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F0E3224-E137-416D-8552-0D24406A1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82" y="365125"/>
            <a:ext cx="10438095" cy="3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542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F3198A-52AB-43BA-A038-C7FD859DA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F78239-762A-4251-B753-034CD54DB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DAD9C0-879D-4392-8992-1EF8B8D16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10" y="261738"/>
            <a:ext cx="11103979" cy="182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177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400477-599A-4276-96C9-5E4D1CE6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D187F-0929-4704-AE19-82AAB6818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6F9C42-F4CF-48C4-B4D7-1FBCEF8ED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05" y="365125"/>
            <a:ext cx="11647990" cy="217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92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B4397-030C-4A43-8580-B7E34F82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64361F-6E67-4E92-822F-31EA999D4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54F468-B023-442F-93F7-2B7758245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37" y="210821"/>
            <a:ext cx="11532243" cy="267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931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DF4790-434F-4084-81CC-0AC5A61A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BBB9B2-33D9-4BB5-BABD-9ADC826D0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06F1E6-0689-45B1-A48D-9238B3451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79" y="153633"/>
            <a:ext cx="11624841" cy="194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01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E5E354-2FF4-4580-8738-CA5CB4E5D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89BB05-B052-4084-8018-D98141D68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09D429A-7223-48AD-BC90-479AFFE1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3" y="264808"/>
            <a:ext cx="11729013" cy="239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555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2022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18420020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356A09-2EDF-4EB1-BA68-8476F848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B2FCBB-50FE-4643-8504-6286B4FE7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3B7A81E-3830-419B-B591-9FD0129BD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81224"/>
            <a:ext cx="9790476" cy="2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664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B7996D6-031C-4068-A68B-30A736AB0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28783"/>
            <a:ext cx="7523809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404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AAA37F-6474-4B87-8B7C-F684C61CE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46747"/>
            <a:ext cx="9333333" cy="2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493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0ADB5C8-76EE-4E2F-BB3D-B1D885E6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1059021"/>
            <a:ext cx="11132820" cy="15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16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7DA397E-C66E-46F8-A0E1-3D1348704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" y="883480"/>
            <a:ext cx="11247120" cy="188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31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8D1FF8-E100-42E2-83A1-A654C198D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681037"/>
            <a:ext cx="11353800" cy="36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498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FB4BF0-CEE7-47A0-B6D7-A108C9679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15" y="1229005"/>
            <a:ext cx="11189970" cy="166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112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8164889-5486-4DB6-AD6E-2B96F020E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63376"/>
            <a:ext cx="11353800" cy="264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98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87E42-0F63-4F91-87B8-A61EE99C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A42B4F-F2C1-4147-B755-63970812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B08882-6E28-4DB7-BBE6-4F4D201A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97" y="209550"/>
            <a:ext cx="10823873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571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期末真题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2023</a:t>
            </a:r>
            <a:r>
              <a:rPr lang="zh-CN" altLang="en-US" dirty="0"/>
              <a:t>秋</a:t>
            </a:r>
          </a:p>
        </p:txBody>
      </p:sp>
    </p:spTree>
    <p:extLst>
      <p:ext uri="{BB962C8B-B14F-4D97-AF65-F5344CB8AC3E}">
        <p14:creationId xmlns:p14="http://schemas.microsoft.com/office/powerpoint/2010/main" val="9666572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58DBDC-B2C7-4208-A75A-F7E427D4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E65855-A97D-4D8B-81F9-44ED8728E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2B076A2-B7CB-48C2-B584-EDC0E4FE5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478"/>
            <a:ext cx="12192000" cy="33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042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2C9FEE-6916-45CF-9D69-A3C2EC04B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14" y="424985"/>
            <a:ext cx="10174778" cy="216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854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ACD9B26-5AC5-4370-A3A6-060D54EEC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98" y="365125"/>
            <a:ext cx="9185564" cy="194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628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06EAAFA-7D6B-4DB7-A7AE-70C01CD57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108"/>
            <a:ext cx="12192000" cy="227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39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897E60-2098-41F9-97E6-318E8CEB1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036"/>
            <a:ext cx="12192000" cy="254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826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945DD0-7C16-412D-AB32-6F2F16421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62" y="517128"/>
            <a:ext cx="9077268" cy="186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135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F06DF65-C0E3-41D9-B1D8-8C35AADBE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681037"/>
            <a:ext cx="8803178" cy="179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684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901B54-A242-486F-B9CB-A52503D39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665"/>
            <a:ext cx="12192000" cy="18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02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56185B-B735-4C31-BC90-6335AC65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3AEF2D-4C8B-4FE1-B9AC-E7C83D85F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0141174-3331-4A67-B4A1-8F2BBDCD7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305"/>
            <a:ext cx="12192000" cy="44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705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93" y="0"/>
            <a:ext cx="11457143" cy="42666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724" y="245609"/>
            <a:ext cx="2619048" cy="2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483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D049C7-7B39-4496-9721-5338F3F3A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BB9338-0E49-4DA9-92F8-2CBBAA55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ED5B8D-5255-4A91-84E3-E325133AE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" y="681037"/>
            <a:ext cx="12000807" cy="515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953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84" y="109182"/>
            <a:ext cx="11428571" cy="5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730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539" y="0"/>
            <a:ext cx="8991226" cy="680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27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4" y="222791"/>
            <a:ext cx="10476190" cy="3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936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5E04BB-C32B-49E0-9A95-3EC2B10E4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5F8C9A-8C2E-458A-993F-4C863E1CF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162DFA-A26F-4FC3-AFA2-1C5AC9F1E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94" y="998918"/>
            <a:ext cx="11417411" cy="486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19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54</Words>
  <Application>Microsoft Office PowerPoint</Application>
  <PresentationFormat>宽屏</PresentationFormat>
  <Paragraphs>16</Paragraphs>
  <Slides>76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0" baseType="lpstr">
      <vt:lpstr>等线</vt:lpstr>
      <vt:lpstr>等线 Light</vt:lpstr>
      <vt:lpstr>Arial</vt:lpstr>
      <vt:lpstr>Office 主题​​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期末真题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期末真题</dc:title>
  <dc:creator>姚远</dc:creator>
  <cp:lastModifiedBy>姚远</cp:lastModifiedBy>
  <cp:revision>29</cp:revision>
  <dcterms:created xsi:type="dcterms:W3CDTF">2018-06-12T02:05:49Z</dcterms:created>
  <dcterms:modified xsi:type="dcterms:W3CDTF">2024-12-10T02:27:10Z</dcterms:modified>
</cp:coreProperties>
</file>