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256" r:id="rId3"/>
    <p:sldId id="278" r:id="rId4"/>
    <p:sldId id="284" r:id="rId5"/>
    <p:sldId id="280" r:id="rId6"/>
    <p:sldId id="286" r:id="rId7"/>
    <p:sldId id="287" r:id="rId8"/>
    <p:sldId id="288" r:id="rId9"/>
    <p:sldId id="290" r:id="rId10"/>
    <p:sldId id="291" r:id="rId11"/>
    <p:sldId id="292" r:id="rId12"/>
    <p:sldId id="293" r:id="rId13"/>
    <p:sldId id="294" r:id="rId14"/>
    <p:sldId id="295" r:id="rId15"/>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99"/>
    <a:srgbClr val="00FFFF"/>
    <a:srgbClr val="FF0066"/>
    <a:srgbClr val="FF6699"/>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330"/>
        <p:guide pos="2877"/>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0F9B84EA-7D68-4D60-9CB1-D50884785D1C}"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8D4E0FC9-F1F8-4FAE-9988-3BA365CFD46F}"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6148"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6149"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p>
            <a:pPr lvl="0"/>
            <a:r>
              <a:rPr lang="zh-CN" altLang="en-US"/>
              <a:t>单击此处编辑母版文本样式</a:t>
            </a:r>
            <a:endParaRPr lang="zh-CN" altLang="en-US"/>
          </a:p>
          <a:p>
            <a:pPr lvl="1" indent="457200"/>
            <a:r>
              <a:rPr lang="zh-CN" altLang="en-US"/>
              <a:t>第二级</a:t>
            </a:r>
            <a:endParaRPr lang="zh-CN" altLang="en-US"/>
          </a:p>
          <a:p>
            <a:pPr lvl="2" indent="914400"/>
            <a:r>
              <a:rPr lang="zh-CN" altLang="en-US"/>
              <a:t>第三级</a:t>
            </a:r>
            <a:endParaRPr lang="zh-CN" altLang="en-US"/>
          </a:p>
          <a:p>
            <a:pPr lvl="3" indent="1371600"/>
            <a:r>
              <a:rPr lang="zh-CN" altLang="en-US"/>
              <a:t>第四级</a:t>
            </a:r>
            <a:endParaRPr lang="zh-CN" altLang="en-US"/>
          </a:p>
          <a:p>
            <a:pPr lvl="4" indent="182880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E5F1F1"/>
        </a:solidFill>
        <a:effectLst/>
      </p:bgPr>
    </p:bg>
    <p:spTree>
      <p:nvGrpSpPr>
        <p:cNvPr id="1" name=""/>
        <p:cNvGrpSpPr/>
        <p:nvPr/>
      </p:nvGrpSpPr>
      <p:grpSpPr>
        <a:xfrm>
          <a:off x="0" y="0"/>
          <a:ext cx="0" cy="0"/>
          <a:chOff x="0" y="0"/>
          <a:chExt cx="0" cy="0"/>
        </a:xfrm>
      </p:grpSpPr>
      <p:pic>
        <p:nvPicPr>
          <p:cNvPr id="2050" name="图片 7"/>
          <p:cNvPicPr>
            <a:picLocks noChangeAspect="1"/>
          </p:cNvPicPr>
          <p:nvPr/>
        </p:nvPicPr>
        <p:blipFill>
          <a:blip r:embed="rId2"/>
          <a:srcRect t="9244" b="10210"/>
          <a:stretch>
            <a:fillRect/>
          </a:stretch>
        </p:blipFill>
        <p:spPr>
          <a:xfrm>
            <a:off x="0" y="1092200"/>
            <a:ext cx="9144000" cy="5011738"/>
          </a:xfrm>
          <a:prstGeom prst="rect">
            <a:avLst/>
          </a:prstGeom>
          <a:noFill/>
          <a:ln w="9525">
            <a:noFill/>
          </a:ln>
        </p:spPr>
      </p:pic>
      <p:sp>
        <p:nvSpPr>
          <p:cNvPr id="2" name="标题 1"/>
          <p:cNvSpPr>
            <a:spLocks noGrp="1"/>
          </p:cNvSpPr>
          <p:nvPr>
            <p:ph type="ctrTitle"/>
          </p:nvPr>
        </p:nvSpPr>
        <p:spPr>
          <a:xfrm>
            <a:off x="2138400" y="2527300"/>
            <a:ext cx="5132700" cy="1108700"/>
          </a:xfrm>
        </p:spPr>
        <p:txBody>
          <a:bodyPr anchor="b">
            <a:normAutofit/>
          </a:bodyPr>
          <a:lstStyle>
            <a:lvl1pPr algn="ctr">
              <a:defRPr sz="2800">
                <a:solidFill>
                  <a:srgbClr val="853689"/>
                </a:solidFill>
              </a:defRPr>
            </a:lvl1pPr>
          </a:lstStyle>
          <a:p>
            <a:pPr fontAlgn="auto"/>
            <a:r>
              <a:rPr lang="zh-CN" altLang="en-US" strike="noStrike" noProof="1" dirty="0" smtClean="0"/>
              <a:t>单击此处编辑母版标题样式</a:t>
            </a:r>
            <a:endParaRPr lang="zh-CN" altLang="en-US" strike="noStrike" noProof="1" dirty="0"/>
          </a:p>
        </p:txBody>
      </p:sp>
      <p:sp>
        <p:nvSpPr>
          <p:cNvPr id="3" name="副标题 2"/>
          <p:cNvSpPr>
            <a:spLocks noGrp="1"/>
          </p:cNvSpPr>
          <p:nvPr>
            <p:ph type="subTitle" idx="1"/>
          </p:nvPr>
        </p:nvSpPr>
        <p:spPr>
          <a:xfrm>
            <a:off x="2127600" y="3913200"/>
            <a:ext cx="5146200" cy="620700"/>
          </a:xfrm>
        </p:spPr>
        <p:txBody>
          <a:bodyPr anchor="ctr" anchorCtr="0">
            <a:normAutofit/>
          </a:bodyPr>
          <a:lstStyle>
            <a:lvl1pPr marL="0" indent="0" algn="ctr">
              <a:buNone/>
              <a:defRPr sz="20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a:xfrm>
            <a:off x="628650" y="6376988"/>
            <a:ext cx="2057400" cy="365125"/>
          </a:xfrm>
          <a:prstGeom prst="rect">
            <a:avLst/>
          </a:prstGeom>
        </p:spPr>
        <p:txBody>
          <a:bodyPr vert="horz" lIns="91440" tIns="45720" rIns="91440" bIns="45720" rtlCol="0" anchor="ctr"/>
          <a:lstStyle/>
          <a:p>
            <a:pPr fontAlgn="base"/>
            <a:fld id="{7B1873A2-D93D-4A0E-B684-E905E95F0B0B}" type="datetimeFigureOut">
              <a:rPr lang="zh-CN" altLang="en-US" noProof="1" smtClean="0">
                <a:latin typeface="Arial" panose="020B0604020202020204" pitchFamily="34" charset="0"/>
                <a:ea typeface="宋体" panose="02010600030101010101" pitchFamily="2" charset="-122"/>
                <a:cs typeface="+mn-ea"/>
              </a:rPr>
            </a:fld>
            <a:endParaRPr lang="zh-CN" altLang="en-US" noProof="1"/>
          </a:p>
        </p:txBody>
      </p:sp>
      <p:sp>
        <p:nvSpPr>
          <p:cNvPr id="5" name="页脚占位符 4"/>
          <p:cNvSpPr>
            <a:spLocks noGrp="1"/>
          </p:cNvSpPr>
          <p:nvPr>
            <p:ph type="ftr" sz="quarter" idx="11"/>
          </p:nvPr>
        </p:nvSpPr>
        <p:spPr>
          <a:xfrm>
            <a:off x="3028950" y="6376988"/>
            <a:ext cx="3086100" cy="365125"/>
          </a:xfrm>
          <a:prstGeom prst="rect">
            <a:avLst/>
          </a:prstGeom>
        </p:spPr>
        <p:txBody>
          <a:bodyPr vert="horz" lIns="91440" tIns="45720" rIns="91440" bIns="45720" rtlCol="0" anchor="ctr"/>
          <a:lstStyle/>
          <a:p>
            <a:pPr fontAlgn="base"/>
            <a:endParaRPr lang="zh-CN" altLang="en-US" noProof="1"/>
          </a:p>
        </p:txBody>
      </p:sp>
      <p:sp>
        <p:nvSpPr>
          <p:cNvPr id="6" name="灯片编号占位符 5"/>
          <p:cNvSpPr>
            <a:spLocks noGrp="1"/>
          </p:cNvSpPr>
          <p:nvPr>
            <p:ph type="sldNum" sz="quarter" idx="12"/>
          </p:nvPr>
        </p:nvSpPr>
        <p:spPr>
          <a:xfrm>
            <a:off x="6457950" y="6376988"/>
            <a:ext cx="2057400" cy="365125"/>
          </a:xfrm>
          <a:prstGeom prst="rect">
            <a:avLst/>
          </a:prstGeom>
        </p:spPr>
        <p:txBody>
          <a:bodyPr vert="horz" lIns="91440" tIns="45720" rIns="91440" bIns="45720" rtlCol="0" anchor="ctr"/>
          <a:lstStyle/>
          <a:p>
            <a:pPr fontAlgn="base"/>
            <a:fld id="{0EE969A2-5029-44B4-98D3-0CD658CAAE18}" type="slidenum">
              <a:rPr lang="zh-CN" altLang="en-US" noProof="1" smtClean="0">
                <a:latin typeface="Arial" panose="020B0604020202020204" pitchFamily="34" charset="0"/>
                <a:ea typeface="宋体" panose="02010600030101010101" pitchFamily="2" charset="-122"/>
                <a:cs typeface="+mn-ea"/>
              </a:rPr>
            </a:fld>
            <a:endParaRPr lang="zh-CN" altLang="en-US"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KSO_BC1"/>
          <p:cNvSpPr>
            <a:spLocks noGrp="1"/>
          </p:cNvSpPr>
          <p:nvPr>
            <p:ph idx="1"/>
          </p:nvPr>
        </p:nvSpPr>
        <p:spPr>
          <a:xfrm>
            <a:off x="628650" y="1121434"/>
            <a:ext cx="7886700" cy="5176800"/>
          </a:xfrm>
        </p:spPr>
        <p:txBody>
          <a:bodyPr>
            <a:normAutofit/>
          </a:bodyPr>
          <a:lstStyle>
            <a:lvl1pPr>
              <a:defRPr sz="2400" b="0">
                <a:solidFill>
                  <a:schemeClr val="tx1"/>
                </a:solidFill>
              </a:defRPr>
            </a:lvl1pPr>
            <a:lvl2pPr marL="0" indent="0">
              <a:buNone/>
              <a:defRPr sz="1500" b="0"/>
            </a:lvl2pPr>
            <a:lvl3pPr>
              <a:defRPr sz="2000"/>
            </a:lvl3pPr>
            <a:lvl4pPr>
              <a:defRPr sz="1800"/>
            </a:lvl4pPr>
            <a:lvl5pPr>
              <a:defRPr sz="1800"/>
            </a:lvl5pPr>
            <a:lvl6pPr>
              <a:defRPr sz="1800"/>
            </a:lvl6pPr>
          </a:lstStyle>
          <a:p>
            <a:pPr lvl="0" fontAlgn="auto"/>
            <a:r>
              <a:rPr lang="zh-CN" altLang="en-US" strike="noStrike" noProof="1" dirty="0" smtClean="0"/>
              <a:t>单击此处编辑母版文本样式</a:t>
            </a:r>
            <a:endParaRPr lang="zh-CN" altLang="en-US" strike="noStrike" noProof="1" dirty="0" smtClean="0"/>
          </a:p>
          <a:p>
            <a:pPr lvl="2" fontAlgn="auto"/>
            <a:r>
              <a:rPr lang="zh-CN" altLang="en-US" strike="noStrike" noProof="1" dirty="0" smtClean="0"/>
              <a:t>第二级</a:t>
            </a:r>
            <a:endParaRPr lang="zh-CN" altLang="en-US" strike="noStrike" noProof="1" dirty="0" smtClean="0"/>
          </a:p>
          <a:p>
            <a:pPr lvl="3" fontAlgn="auto"/>
            <a:r>
              <a:rPr lang="zh-CN" altLang="en-US" strike="noStrike" noProof="1" dirty="0" smtClean="0"/>
              <a:t>第三级</a:t>
            </a:r>
            <a:endParaRPr lang="zh-CN" altLang="en-US" strike="noStrike" noProof="1" dirty="0" smtClean="0"/>
          </a:p>
          <a:p>
            <a:pPr lvl="4" fontAlgn="auto"/>
            <a:r>
              <a:rPr lang="zh-CN" altLang="en-US" strike="noStrike" noProof="1" dirty="0" smtClean="0"/>
              <a:t>第四级</a:t>
            </a:r>
            <a:endParaRPr lang="zh-CN" altLang="en-US" strike="noStrike" noProof="1" dirty="0" smtClean="0"/>
          </a:p>
          <a:p>
            <a:pPr lvl="5" fontAlgn="auto"/>
            <a:r>
              <a:rPr lang="zh-CN" altLang="en-US" strike="noStrike" noProof="1" dirty="0" smtClean="0"/>
              <a:t>第五级</a:t>
            </a:r>
            <a:endParaRPr lang="zh-CN" altLang="en-US" strike="noStrike" noProof="1" dirty="0"/>
          </a:p>
        </p:txBody>
      </p:sp>
      <p:sp>
        <p:nvSpPr>
          <p:cNvPr id="7" name="标题 6"/>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2" name="日期占位符 1"/>
          <p:cNvSpPr>
            <a:spLocks noGrp="1"/>
          </p:cNvSpPr>
          <p:nvPr>
            <p:ph type="dt" sz="half" idx="10"/>
          </p:nvPr>
        </p:nvSpPr>
        <p:spPr/>
        <p:txBody>
          <a:bodyPr/>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E5F1F1"/>
        </a:solidFill>
        <a:effectLst/>
      </p:bgPr>
    </p:bg>
    <p:spTree>
      <p:nvGrpSpPr>
        <p:cNvPr id="1" name=""/>
        <p:cNvGrpSpPr/>
        <p:nvPr/>
      </p:nvGrpSpPr>
      <p:grpSpPr>
        <a:xfrm>
          <a:off x="0" y="0"/>
          <a:ext cx="0" cy="0"/>
          <a:chOff x="0" y="0"/>
          <a:chExt cx="0" cy="0"/>
        </a:xfrm>
      </p:grpSpPr>
      <p:sp>
        <p:nvSpPr>
          <p:cNvPr id="14" name="MH_Title"/>
          <p:cNvSpPr/>
          <p:nvPr/>
        </p:nvSpPr>
        <p:spPr>
          <a:xfrm>
            <a:off x="1925638" y="3024188"/>
            <a:ext cx="6188075" cy="800100"/>
          </a:xfrm>
          <a:prstGeom prst="rect">
            <a:avLst/>
          </a:prstGeom>
          <a:solidFill>
            <a:schemeClr val="accent1">
              <a:lumMod val="20000"/>
              <a:lumOff val="80000"/>
            </a:schemeClr>
          </a:solidFill>
          <a:ln w="31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0" rIns="0" bIns="0" rtlCol="0" anchor="ctr">
            <a:normAutofit/>
          </a:bodyPr>
          <a:lstStyle/>
          <a:p>
            <a:pPr fontAlgn="base"/>
            <a:endParaRPr lang="zh-CN" altLang="en-US" sz="3200" strike="noStrike" noProof="1" dirty="0">
              <a:solidFill>
                <a:schemeClr val="accent1">
                  <a:lumMod val="50000"/>
                </a:schemeClr>
              </a:solidFill>
            </a:endParaRPr>
          </a:p>
        </p:txBody>
      </p:sp>
      <p:sp>
        <p:nvSpPr>
          <p:cNvPr id="15" name="MH_Others_1"/>
          <p:cNvSpPr/>
          <p:nvPr/>
        </p:nvSpPr>
        <p:spPr>
          <a:xfrm>
            <a:off x="1030288" y="3078163"/>
            <a:ext cx="693738" cy="692150"/>
          </a:xfrm>
          <a:prstGeom prst="ellipse">
            <a:avLst/>
          </a:prstGeom>
          <a:noFill/>
          <a:ln w="31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dirty="0">
              <a:solidFill>
                <a:schemeClr val="accent1">
                  <a:lumMod val="50000"/>
                </a:schemeClr>
              </a:solidFill>
              <a:cs typeface="Times New Roman" panose="02020603050405020304" pitchFamily="18" charset="0"/>
            </a:endParaRPr>
          </a:p>
        </p:txBody>
      </p:sp>
      <p:sp>
        <p:nvSpPr>
          <p:cNvPr id="16" name="MH_Others_2"/>
          <p:cNvSpPr/>
          <p:nvPr/>
        </p:nvSpPr>
        <p:spPr>
          <a:xfrm>
            <a:off x="1825625" y="3024188"/>
            <a:ext cx="100013" cy="8001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fontAlgn="base"/>
            <a:endParaRPr lang="zh-CN" altLang="en-US" sz="2400" strike="noStrike" noProof="1">
              <a:solidFill>
                <a:srgbClr val="1C97C2"/>
              </a:solidFill>
            </a:endParaRPr>
          </a:p>
        </p:txBody>
      </p:sp>
      <p:sp>
        <p:nvSpPr>
          <p:cNvPr id="10" name="MH_Number"/>
          <p:cNvSpPr/>
          <p:nvPr/>
        </p:nvSpPr>
        <p:spPr>
          <a:xfrm>
            <a:off x="1995488" y="3225800"/>
            <a:ext cx="371475" cy="531813"/>
          </a:xfrm>
          <a:prstGeom prst="rect">
            <a:avLst/>
          </a:prstGeom>
        </p:spPr>
        <p:txBody>
          <a:bodyPr wrap="square" lIns="0" tIns="0" rIns="0" bIns="0" anchor="ctr" anchorCtr="0">
            <a:normAutofit fontScale="92500" lnSpcReduction="10000"/>
          </a:bodyPr>
          <a:lstStyle/>
          <a:p>
            <a:pPr algn="ctr" fontAlgn="base"/>
            <a:endParaRPr lang="zh-CN" altLang="en-US" sz="4050" strike="noStrike" noProof="1" dirty="0">
              <a:solidFill>
                <a:schemeClr val="accent1">
                  <a:lumMod val="75000"/>
                </a:schemeClr>
              </a:solidFill>
              <a:cs typeface="Times New Roman" panose="02020603050405020304" pitchFamily="18" charset="0"/>
            </a:endParaRPr>
          </a:p>
        </p:txBody>
      </p:sp>
      <p:sp>
        <p:nvSpPr>
          <p:cNvPr id="2" name="KSO_ST1"/>
          <p:cNvSpPr>
            <a:spLocks noGrp="1"/>
          </p:cNvSpPr>
          <p:nvPr>
            <p:ph type="title" hasCustomPrompt="1"/>
          </p:nvPr>
        </p:nvSpPr>
        <p:spPr>
          <a:xfrm>
            <a:off x="1926415" y="3024000"/>
            <a:ext cx="6187527" cy="800666"/>
          </a:xfrm>
        </p:spPr>
        <p:txBody>
          <a:bodyPr lIns="180000" tIns="0" rIns="0" bIns="0" anchor="ctr" anchorCtr="0">
            <a:normAutofit/>
          </a:bodyPr>
          <a:lstStyle>
            <a:lvl1pPr algn="l">
              <a:defRPr sz="2800" b="0">
                <a:solidFill>
                  <a:schemeClr val="accent1"/>
                </a:solidFill>
                <a:effectLst/>
              </a:defRPr>
            </a:lvl1pPr>
          </a:lstStyle>
          <a:p>
            <a:pPr fontAlgn="auto"/>
            <a:r>
              <a:rPr lang="zh-CN" altLang="en-US" strike="noStrike" noProof="1" dirty="0" smtClean="0"/>
              <a:t>此处添加您的标题</a:t>
            </a:r>
            <a:endParaRPr lang="en-US" strike="noStrike" noProof="1" dirty="0"/>
          </a:p>
        </p:txBody>
      </p:sp>
      <p:sp>
        <p:nvSpPr>
          <p:cNvPr id="3" name="KSO_ST2"/>
          <p:cNvSpPr>
            <a:spLocks noGrp="1"/>
          </p:cNvSpPr>
          <p:nvPr>
            <p:ph type="body" idx="1" hasCustomPrompt="1"/>
          </p:nvPr>
        </p:nvSpPr>
        <p:spPr>
          <a:xfrm>
            <a:off x="2790103" y="4408317"/>
            <a:ext cx="4245697" cy="494755"/>
          </a:xfrm>
          <a:prstGeom prst="roundRect">
            <a:avLst>
              <a:gd name="adj" fmla="val 50000"/>
            </a:avLst>
          </a:prstGeom>
          <a:noFill/>
        </p:spPr>
        <p:txBody>
          <a:bodyPr anchor="ctr">
            <a:noAutofit/>
          </a:bodyPr>
          <a:lstStyle>
            <a:lvl1pPr marL="0" indent="0" algn="ctr">
              <a:buNone/>
              <a:defRPr sz="2000">
                <a:solidFill>
                  <a:schemeClr val="tx1"/>
                </a:solidFill>
              </a:defRPr>
            </a:lvl1pPr>
            <a:lvl2pPr marL="257175" indent="0">
              <a:buNone/>
              <a:defRPr sz="1125">
                <a:solidFill>
                  <a:schemeClr val="tx1">
                    <a:tint val="75000"/>
                  </a:schemeClr>
                </a:solidFill>
              </a:defRPr>
            </a:lvl2pPr>
            <a:lvl3pPr marL="514350" indent="0">
              <a:buNone/>
              <a:defRPr sz="1015">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fontAlgn="auto"/>
            <a:r>
              <a:rPr lang="zh-CN" altLang="en-US" strike="noStrike" noProof="1" dirty="0" smtClean="0"/>
              <a:t>单击此处添加您的副标题</a:t>
            </a:r>
            <a:endParaRPr lang="en-US" altLang="zh-CN" strike="noStrike" noProof="1" dirty="0"/>
          </a:p>
        </p:txBody>
      </p:sp>
      <p:sp>
        <p:nvSpPr>
          <p:cNvPr id="4" name="日期占位符 3"/>
          <p:cNvSpPr>
            <a:spLocks noGrp="1"/>
          </p:cNvSpPr>
          <p:nvPr>
            <p:ph type="dt" sz="half" idx="10"/>
          </p:nvPr>
        </p:nvSpPr>
        <p:spPr>
          <a:xfrm>
            <a:off x="628650" y="6376988"/>
            <a:ext cx="2057400" cy="365125"/>
          </a:xfrm>
          <a:prstGeom prst="rect">
            <a:avLst/>
          </a:prstGeom>
        </p:spPr>
        <p:txBody>
          <a:bodyPr vert="horz" lIns="91440" tIns="45720" rIns="91440" bIns="45720" rtlCol="0" anchor="ctr"/>
          <a:lstStyle/>
          <a:p>
            <a:pPr fontAlgn="base"/>
            <a:fld id="{7B1873A2-D93D-4A0E-B684-E905E95F0B0B}" type="datetimeFigureOut">
              <a:rPr lang="zh-CN" altLang="en-US" noProof="1" smtClean="0">
                <a:latin typeface="Arial" panose="020B0604020202020204" pitchFamily="34" charset="0"/>
                <a:ea typeface="宋体" panose="02010600030101010101" pitchFamily="2" charset="-122"/>
                <a:cs typeface="+mn-ea"/>
              </a:rPr>
            </a:fld>
            <a:endParaRPr lang="zh-CN" altLang="en-US" noProof="1"/>
          </a:p>
        </p:txBody>
      </p:sp>
      <p:sp>
        <p:nvSpPr>
          <p:cNvPr id="5" name="页脚占位符 4"/>
          <p:cNvSpPr>
            <a:spLocks noGrp="1"/>
          </p:cNvSpPr>
          <p:nvPr>
            <p:ph type="ftr" sz="quarter" idx="11"/>
          </p:nvPr>
        </p:nvSpPr>
        <p:spPr>
          <a:xfrm>
            <a:off x="3028950" y="6376988"/>
            <a:ext cx="3086100" cy="365125"/>
          </a:xfrm>
          <a:prstGeom prst="rect">
            <a:avLst/>
          </a:prstGeom>
        </p:spPr>
        <p:txBody>
          <a:bodyPr vert="horz" lIns="91440" tIns="45720" rIns="91440" bIns="45720" rtlCol="0" anchor="ctr"/>
          <a:lstStyle/>
          <a:p>
            <a:pPr fontAlgn="base"/>
            <a:endParaRPr lang="zh-CN" altLang="en-US" noProof="1"/>
          </a:p>
        </p:txBody>
      </p:sp>
      <p:sp>
        <p:nvSpPr>
          <p:cNvPr id="6" name="灯片编号占位符 5"/>
          <p:cNvSpPr>
            <a:spLocks noGrp="1"/>
          </p:cNvSpPr>
          <p:nvPr>
            <p:ph type="sldNum" sz="quarter" idx="12"/>
          </p:nvPr>
        </p:nvSpPr>
        <p:spPr>
          <a:xfrm>
            <a:off x="6457950" y="6376988"/>
            <a:ext cx="2057400" cy="365125"/>
          </a:xfrm>
          <a:prstGeom prst="rect">
            <a:avLst/>
          </a:prstGeom>
        </p:spPr>
        <p:txBody>
          <a:bodyPr vert="horz" lIns="91440" tIns="45720" rIns="91440" bIns="45720" rtlCol="0" anchor="ctr"/>
          <a:lstStyle/>
          <a:p>
            <a:pPr fontAlgn="base"/>
            <a:fld id="{0EE969A2-5029-44B4-98D3-0CD658CAAE18}" type="slidenum">
              <a:rPr lang="zh-CN" altLang="en-US" noProof="1" smtClean="0">
                <a:latin typeface="Arial" panose="020B0604020202020204" pitchFamily="34" charset="0"/>
                <a:ea typeface="宋体" panose="02010600030101010101" pitchFamily="2" charset="-122"/>
                <a:cs typeface="+mn-ea"/>
              </a:rPr>
            </a:fld>
            <a:endParaRPr lang="zh-CN" altLang="en-US"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3" name="KSO_BC1"/>
          <p:cNvSpPr>
            <a:spLocks noGrp="1"/>
          </p:cNvSpPr>
          <p:nvPr>
            <p:ph sz="half" idx="1"/>
          </p:nvPr>
        </p:nvSpPr>
        <p:spPr>
          <a:xfrm>
            <a:off x="628650" y="1244602"/>
            <a:ext cx="3810000" cy="4932363"/>
          </a:xfrm>
        </p:spPr>
        <p:txBody>
          <a:bodyPr/>
          <a:lstStyle>
            <a:lvl1pPr>
              <a:defRPr sz="2400"/>
            </a:lvl1pPr>
            <a:lvl3pPr>
              <a:defRPr sz="2000"/>
            </a:lvl3pPr>
            <a:lvl4pPr>
              <a:defRPr sz="1800"/>
            </a:lvl4pPr>
            <a:lvl5pPr>
              <a:defRPr sz="1800"/>
            </a:lvl5pPr>
            <a:lvl6pPr>
              <a:defRPr sz="1800"/>
            </a:lvl6pPr>
          </a:lstStyle>
          <a:p>
            <a:pPr lvl="0" fontAlgn="auto"/>
            <a:r>
              <a:rPr lang="zh-CN" altLang="en-US" strike="noStrike" noProof="1" dirty="0" smtClean="0"/>
              <a:t>单击此处编辑母版文本样式</a:t>
            </a:r>
            <a:endParaRPr lang="zh-CN" altLang="en-US" strike="noStrike" noProof="1" dirty="0" smtClean="0"/>
          </a:p>
          <a:p>
            <a:pPr lvl="2" fontAlgn="auto"/>
            <a:r>
              <a:rPr lang="zh-CN" altLang="en-US" strike="noStrike" noProof="1" dirty="0" smtClean="0"/>
              <a:t>第二级</a:t>
            </a:r>
            <a:endParaRPr lang="zh-CN" altLang="en-US" strike="noStrike" noProof="1" dirty="0" smtClean="0"/>
          </a:p>
          <a:p>
            <a:pPr lvl="3" fontAlgn="auto"/>
            <a:r>
              <a:rPr lang="zh-CN" altLang="en-US" strike="noStrike" noProof="1" dirty="0" smtClean="0"/>
              <a:t>第三级</a:t>
            </a:r>
            <a:endParaRPr lang="zh-CN" altLang="en-US" strike="noStrike" noProof="1" dirty="0" smtClean="0"/>
          </a:p>
          <a:p>
            <a:pPr lvl="4" fontAlgn="auto"/>
            <a:r>
              <a:rPr lang="zh-CN" altLang="en-US" strike="noStrike" noProof="1" dirty="0" smtClean="0"/>
              <a:t>第四级</a:t>
            </a:r>
            <a:endParaRPr lang="zh-CN" altLang="en-US" strike="noStrike" noProof="1" dirty="0" smtClean="0"/>
          </a:p>
          <a:p>
            <a:pPr lvl="5" fontAlgn="auto"/>
            <a:r>
              <a:rPr lang="zh-CN" altLang="en-US" strike="noStrike" noProof="1" dirty="0" smtClean="0"/>
              <a:t>第五级</a:t>
            </a:r>
            <a:endParaRPr lang="zh-CN" altLang="en-US" strike="noStrike" noProof="1" dirty="0"/>
          </a:p>
        </p:txBody>
      </p:sp>
      <p:sp>
        <p:nvSpPr>
          <p:cNvPr id="4" name="KSO_BC2"/>
          <p:cNvSpPr>
            <a:spLocks noGrp="1"/>
          </p:cNvSpPr>
          <p:nvPr>
            <p:ph sz="half" idx="2"/>
          </p:nvPr>
        </p:nvSpPr>
        <p:spPr>
          <a:xfrm>
            <a:off x="4694763" y="1244602"/>
            <a:ext cx="3820587" cy="4932363"/>
          </a:xfrm>
        </p:spPr>
        <p:txBody>
          <a:bodyPr/>
          <a:lstStyle>
            <a:lvl1pPr>
              <a:defRPr sz="2400"/>
            </a:lvl1pPr>
            <a:lvl3pPr>
              <a:defRPr sz="2000"/>
            </a:lvl3pPr>
            <a:lvl4pPr>
              <a:defRPr sz="1800"/>
            </a:lvl4pPr>
            <a:lvl5pPr>
              <a:defRPr sz="1800"/>
            </a:lvl5pPr>
            <a:lvl6pPr>
              <a:defRPr sz="1800"/>
            </a:lvl6pPr>
          </a:lstStyle>
          <a:p>
            <a:pPr lvl="0" fontAlgn="auto"/>
            <a:r>
              <a:rPr lang="zh-CN" altLang="en-US" strike="noStrike" noProof="1" dirty="0" smtClean="0"/>
              <a:t>单击此处编辑母版文本样式</a:t>
            </a:r>
            <a:endParaRPr lang="zh-CN" altLang="en-US" strike="noStrike" noProof="1" dirty="0" smtClean="0"/>
          </a:p>
          <a:p>
            <a:pPr lvl="2" fontAlgn="auto"/>
            <a:r>
              <a:rPr lang="zh-CN" altLang="en-US" strike="noStrike" noProof="1" dirty="0" smtClean="0"/>
              <a:t>第二级</a:t>
            </a:r>
            <a:endParaRPr lang="zh-CN" altLang="en-US" strike="noStrike" noProof="1" dirty="0" smtClean="0"/>
          </a:p>
          <a:p>
            <a:pPr lvl="3" fontAlgn="auto"/>
            <a:r>
              <a:rPr lang="zh-CN" altLang="en-US" strike="noStrike" noProof="1" dirty="0" smtClean="0"/>
              <a:t>第三级</a:t>
            </a:r>
            <a:endParaRPr lang="zh-CN" altLang="en-US" strike="noStrike" noProof="1" dirty="0" smtClean="0"/>
          </a:p>
          <a:p>
            <a:pPr lvl="4" fontAlgn="auto"/>
            <a:r>
              <a:rPr lang="zh-CN" altLang="en-US" strike="noStrike" noProof="1" dirty="0" smtClean="0"/>
              <a:t>第四级</a:t>
            </a:r>
            <a:endParaRPr lang="zh-CN" altLang="en-US" strike="noStrike" noProof="1" dirty="0" smtClean="0"/>
          </a:p>
          <a:p>
            <a:pPr lvl="5" fontAlgn="auto"/>
            <a:r>
              <a:rPr lang="zh-CN" altLang="en-US" strike="noStrike" noProof="1" dirty="0" smtClean="0"/>
              <a:t>第五级</a:t>
            </a:r>
            <a:endParaRPr lang="zh-CN" altLang="en-US" strike="noStrike" noProof="1" dirty="0"/>
          </a:p>
        </p:txBody>
      </p:sp>
      <p:sp>
        <p:nvSpPr>
          <p:cNvPr id="8" name="标题 7"/>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2" name="日期占位符 1"/>
          <p:cNvSpPr>
            <a:spLocks noGrp="1"/>
          </p:cNvSpPr>
          <p:nvPr>
            <p:ph type="dt" sz="half" idx="10"/>
          </p:nvPr>
        </p:nvSpPr>
        <p:spPr/>
        <p:txBody>
          <a:bodyPr/>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9842" y="1681163"/>
            <a:ext cx="3868340" cy="823912"/>
          </a:xfrm>
        </p:spPr>
        <p:txBody>
          <a:bodyPr anchor="b">
            <a:norm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629842" y="2505075"/>
            <a:ext cx="3868340" cy="3684588"/>
          </a:xfrm>
        </p:spPr>
        <p:txBody>
          <a:bodyPr/>
          <a:lstStyle>
            <a:lvl1pPr marL="342900" indent="-342900">
              <a:buFont typeface="Arial" panose="020B0604020202020204" pitchFamily="34" charset="0"/>
              <a:buChar char="•"/>
              <a:defRPr/>
            </a:lvl1pPr>
            <a:lvl2pPr marL="685800" indent="-342900">
              <a:buClrTx/>
              <a:buFont typeface="Arial" panose="020B0604020202020204" pitchFamily="34" charset="0"/>
              <a:buChar char="•"/>
              <a:defRPr sz="2000"/>
            </a:lvl2pPr>
            <a:lvl3pPr marL="971550" indent="-285750">
              <a:buFont typeface="Arial" panose="020B0604020202020204" pitchFamily="34" charset="0"/>
              <a:buChar char="•"/>
              <a:defRPr/>
            </a:lvl3pPr>
            <a:lvl4pPr marL="1314450" indent="-285750">
              <a:buFont typeface="Arial" panose="020B0604020202020204" pitchFamily="34" charset="0"/>
              <a:buChar char="•"/>
              <a:defRPr/>
            </a:lvl4pPr>
            <a:lvl5pPr marL="1657350" indent="-285750">
              <a:buFont typeface="Arial" panose="020B0604020202020204" pitchFamily="34" charset="0"/>
              <a:buChar char="•"/>
              <a:defRPr/>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5" name="文本占位符 4"/>
          <p:cNvSpPr>
            <a:spLocks noGrp="1"/>
          </p:cNvSpPr>
          <p:nvPr>
            <p:ph type="body" sz="quarter" idx="3"/>
          </p:nvPr>
        </p:nvSpPr>
        <p:spPr>
          <a:xfrm>
            <a:off x="4629150" y="1681163"/>
            <a:ext cx="3887391" cy="823912"/>
          </a:xfrm>
        </p:spPr>
        <p:txBody>
          <a:bodyPr anchor="b">
            <a:normAutofit/>
          </a:bodyPr>
          <a:lstStyle>
            <a:lvl1pPr marL="0" indent="0">
              <a:buNone/>
              <a:defRPr sz="2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29150" y="2505075"/>
            <a:ext cx="3887391" cy="3684588"/>
          </a:xfrm>
        </p:spPr>
        <p:txBody>
          <a:bodyPr/>
          <a:lstStyle>
            <a:lvl1pPr marL="342900" indent="-342900">
              <a:buFont typeface="Arial" panose="020B0604020202020204" pitchFamily="34" charset="0"/>
              <a:buChar char="•"/>
              <a:defRPr/>
            </a:lvl1pPr>
            <a:lvl2pPr marL="685800" indent="-342900">
              <a:buClrTx/>
              <a:buFont typeface="Arial" panose="020B0604020202020204" pitchFamily="34" charset="0"/>
              <a:buChar char="•"/>
              <a:defRPr sz="2000"/>
            </a:lvl2pPr>
            <a:lvl3pPr marL="971550" indent="-285750">
              <a:buFont typeface="Arial" panose="020B0604020202020204" pitchFamily="34" charset="0"/>
              <a:buChar char="•"/>
              <a:defRPr/>
            </a:lvl3pPr>
            <a:lvl4pPr marL="1314450" indent="-285750">
              <a:buFont typeface="Arial" panose="020B0604020202020204" pitchFamily="34" charset="0"/>
              <a:buChar char="•"/>
              <a:defRPr/>
            </a:lvl4pPr>
            <a:lvl5pPr marL="1657350" indent="-285750">
              <a:buFont typeface="Arial" panose="020B0604020202020204" pitchFamily="34" charset="0"/>
              <a:buChar char="•"/>
              <a:defRPr/>
            </a:lvl5pPr>
          </a:lstStyle>
          <a:p>
            <a:pPr lvl="0" fontAlgn="auto"/>
            <a:r>
              <a:rPr lang="zh-CN" altLang="en-US" strike="noStrike" noProof="1" dirty="0" smtClean="0"/>
              <a:t>单击此处编辑母版文本样式</a:t>
            </a:r>
            <a:endParaRPr lang="zh-CN" altLang="en-US" strike="noStrike" noProof="1" dirty="0" smtClean="0"/>
          </a:p>
          <a:p>
            <a:pPr lvl="1" fontAlgn="auto"/>
            <a:r>
              <a:rPr lang="zh-CN" altLang="en-US" strike="noStrike" noProof="1" dirty="0" smtClean="0"/>
              <a:t>第二级</a:t>
            </a:r>
            <a:endParaRPr lang="zh-CN" altLang="en-US" strike="noStrike" noProof="1" dirty="0" smtClean="0"/>
          </a:p>
          <a:p>
            <a:pPr lvl="2" fontAlgn="auto"/>
            <a:r>
              <a:rPr lang="zh-CN" altLang="en-US" strike="noStrike" noProof="1" dirty="0" smtClean="0"/>
              <a:t>第三级</a:t>
            </a:r>
            <a:endParaRPr lang="zh-CN" altLang="en-US" strike="noStrike" noProof="1" dirty="0" smtClean="0"/>
          </a:p>
          <a:p>
            <a:pPr lvl="3" fontAlgn="auto"/>
            <a:r>
              <a:rPr lang="zh-CN" altLang="en-US" strike="noStrike" noProof="1" dirty="0" smtClean="0"/>
              <a:t>第四级</a:t>
            </a:r>
            <a:endParaRPr lang="zh-CN" altLang="en-US" strike="noStrike" noProof="1" dirty="0" smtClean="0"/>
          </a:p>
          <a:p>
            <a:pPr lvl="4" fontAlgn="auto"/>
            <a:r>
              <a:rPr lang="zh-CN" altLang="en-US" strike="noStrike" noProof="1" dirty="0" smtClean="0"/>
              <a:t>第五级</a:t>
            </a:r>
            <a:endParaRPr lang="zh-CN" altLang="en-US" strike="noStrike" noProof="1" dirty="0"/>
          </a:p>
        </p:txBody>
      </p:sp>
      <p:sp>
        <p:nvSpPr>
          <p:cNvPr id="7" name="日期占位符 6"/>
          <p:cNvSpPr>
            <a:spLocks noGrp="1"/>
          </p:cNvSpPr>
          <p:nvPr>
            <p:ph type="dt" sz="half" idx="10"/>
          </p:nvPr>
        </p:nvSpPr>
        <p:spPr/>
        <p:txBody>
          <a:bodyPr/>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8" name="页脚占位符 7"/>
          <p:cNvSpPr>
            <a:spLocks noGrp="1"/>
          </p:cNvSpPr>
          <p:nvPr>
            <p:ph type="ftr" sz="quarter" idx="11"/>
          </p:nvPr>
        </p:nvSpPr>
        <p:spPr/>
        <p:txBody>
          <a:bodyPr/>
          <a:p>
            <a:pPr fontAlgn="base"/>
            <a:endParaRPr lang="zh-CN" altLang="en-US" strike="noStrike" noProof="1"/>
          </a:p>
        </p:txBody>
      </p:sp>
      <p:sp>
        <p:nvSpPr>
          <p:cNvPr id="9" name="灯片编号占位符 8"/>
          <p:cNvSpPr>
            <a:spLocks noGrp="1"/>
          </p:cNvSpPr>
          <p:nvPr>
            <p:ph type="sldNum" sz="quarter" idx="12"/>
          </p:nvPr>
        </p:nvSpPr>
        <p:spPr/>
        <p:txBody>
          <a:bodyPr/>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a:xfrm>
            <a:off x="2338000" y="2750400"/>
            <a:ext cx="4468000" cy="780200"/>
          </a:xfrm>
        </p:spPr>
        <p:txBody>
          <a:bodyPr lIns="0" tIns="0" rIns="0" bIns="72000">
            <a:noAutofit/>
          </a:bodyPr>
          <a:lstStyle>
            <a:lvl1pPr>
              <a:defRPr sz="2800"/>
            </a:lvl1pPr>
          </a:lstStyle>
          <a:p>
            <a:pPr fontAlgn="auto"/>
            <a:r>
              <a:rPr lang="zh-CN" altLang="en-US" strike="noStrike" noProof="1" smtClean="0"/>
              <a:t>单击此处编辑母版标题样式</a:t>
            </a:r>
            <a:endParaRPr lang="en-US" strike="noStrike" noProof="1" dirty="0"/>
          </a:p>
        </p:txBody>
      </p:sp>
      <p:sp>
        <p:nvSpPr>
          <p:cNvPr id="3" name="日期占位符 2"/>
          <p:cNvSpPr>
            <a:spLocks noGrp="1"/>
          </p:cNvSpPr>
          <p:nvPr>
            <p:ph type="dt" sz="half" idx="10"/>
          </p:nvPr>
        </p:nvSpPr>
        <p:spPr/>
        <p:txBody>
          <a:bodyPr/>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4" name="页脚占位符 3"/>
          <p:cNvSpPr>
            <a:spLocks noGrp="1"/>
          </p:cNvSpPr>
          <p:nvPr>
            <p:ph type="ftr" sz="quarter" idx="11"/>
          </p:nvPr>
        </p:nvSpPr>
        <p:spPr/>
        <p:txBody>
          <a:bodyPr/>
          <a:p>
            <a:pPr fontAlgn="base"/>
            <a:endParaRPr lang="zh-CN" altLang="en-US" strike="noStrike" noProof="1"/>
          </a:p>
        </p:txBody>
      </p:sp>
      <p:sp>
        <p:nvSpPr>
          <p:cNvPr id="5" name="灯片编号占位符 4"/>
          <p:cNvSpPr>
            <a:spLocks noGrp="1"/>
          </p:cNvSpPr>
          <p:nvPr>
            <p:ph type="sldNum" sz="quarter" idx="12"/>
          </p:nvPr>
        </p:nvSpPr>
        <p:spPr/>
        <p:txBody>
          <a:bodyPr/>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a:p>
        </p:txBody>
      </p:sp>
      <p:sp>
        <p:nvSpPr>
          <p:cNvPr id="4" name="灯片编号占位符 3"/>
          <p:cNvSpPr>
            <a:spLocks noGrp="1"/>
          </p:cNvSpPr>
          <p:nvPr>
            <p:ph type="sldNum" sz="quarter" idx="12"/>
          </p:nvPr>
        </p:nvSpPr>
        <p:spPr/>
        <p:txBody>
          <a:bodyPr/>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E5F1F1"/>
        </a:solidFill>
        <a:effectLst/>
      </p:bgPr>
    </p:bg>
    <p:spTree>
      <p:nvGrpSpPr>
        <p:cNvPr id="1" name=""/>
        <p:cNvGrpSpPr/>
        <p:nvPr/>
      </p:nvGrpSpPr>
      <p:grpSpPr>
        <a:xfrm>
          <a:off x="0" y="0"/>
          <a:ext cx="0" cy="0"/>
          <a:chOff x="0" y="0"/>
          <a:chExt cx="0" cy="0"/>
        </a:xfrm>
      </p:grpSpPr>
      <p:cxnSp>
        <p:nvCxnSpPr>
          <p:cNvPr id="8" name="直接连接符 7"/>
          <p:cNvCxnSpPr/>
          <p:nvPr/>
        </p:nvCxnSpPr>
        <p:spPr>
          <a:xfrm>
            <a:off x="628650" y="954088"/>
            <a:ext cx="7886700" cy="0"/>
          </a:xfrm>
          <a:prstGeom prst="line">
            <a:avLst/>
          </a:prstGeom>
          <a:ln>
            <a:solidFill>
              <a:srgbClr val="311A09"/>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28650" y="2278063"/>
            <a:ext cx="7886700" cy="0"/>
          </a:xfrm>
          <a:prstGeom prst="line">
            <a:avLst/>
          </a:prstGeom>
          <a:ln>
            <a:solidFill>
              <a:srgbClr val="311A09"/>
            </a:solidFill>
          </a:ln>
        </p:spPr>
        <p:style>
          <a:lnRef idx="1">
            <a:schemeClr val="accent1"/>
          </a:lnRef>
          <a:fillRef idx="0">
            <a:schemeClr val="accent1"/>
          </a:fillRef>
          <a:effectRef idx="0">
            <a:schemeClr val="accent1"/>
          </a:effectRef>
          <a:fontRef idx="minor">
            <a:schemeClr val="tx1"/>
          </a:fontRef>
        </p:style>
      </p:cxnSp>
      <p:sp>
        <p:nvSpPr>
          <p:cNvPr id="3" name="KSO_BC1"/>
          <p:cNvSpPr>
            <a:spLocks noGrp="1"/>
          </p:cNvSpPr>
          <p:nvPr>
            <p:ph type="pic" idx="1"/>
          </p:nvPr>
        </p:nvSpPr>
        <p:spPr>
          <a:xfrm>
            <a:off x="630000" y="2432795"/>
            <a:ext cx="7885350" cy="3729971"/>
          </a:xfrm>
        </p:spPr>
        <p:txBody>
          <a:bodyPr anchor="ctr" anchorCtr="0"/>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fontAlgn="auto"/>
            <a:r>
              <a:rPr lang="zh-CN" altLang="en-US" strike="noStrike" noProof="1" smtClean="0"/>
              <a:t>单击图标添加图片</a:t>
            </a:r>
            <a:endParaRPr lang="en-US" strike="noStrike" noProof="1" dirty="0"/>
          </a:p>
        </p:txBody>
      </p:sp>
      <p:sp>
        <p:nvSpPr>
          <p:cNvPr id="4" name="KSO_BC2"/>
          <p:cNvSpPr>
            <a:spLocks noGrp="1"/>
          </p:cNvSpPr>
          <p:nvPr>
            <p:ph type="body" sz="half" idx="2"/>
          </p:nvPr>
        </p:nvSpPr>
        <p:spPr>
          <a:xfrm>
            <a:off x="628200" y="1040400"/>
            <a:ext cx="7887600" cy="1170000"/>
          </a:xfrm>
        </p:spPr>
        <p:txBody>
          <a:bodyPr anchor="ctr" anchorCtr="0">
            <a:normAutofit/>
          </a:bodyPr>
          <a:lstStyle>
            <a:lvl1pPr marL="0" indent="0">
              <a:buNone/>
              <a:defRPr sz="18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7400" indent="0">
              <a:buNone/>
              <a:defRPr sz="565"/>
            </a:lvl9pPr>
          </a:lstStyle>
          <a:p>
            <a:pPr lvl="0" fontAlgn="auto"/>
            <a:r>
              <a:rPr lang="zh-CN" altLang="en-US" strike="noStrike" noProof="1" smtClean="0"/>
              <a:t>单击此处编辑母版文本样式</a:t>
            </a:r>
            <a:endParaRPr lang="zh-CN" altLang="en-US" strike="noStrike" noProof="1" smtClean="0"/>
          </a:p>
        </p:txBody>
      </p:sp>
      <p:sp>
        <p:nvSpPr>
          <p:cNvPr id="10" name="标题 9"/>
          <p:cNvSpPr>
            <a:spLocks noGrp="1"/>
          </p:cNvSpPr>
          <p:nvPr>
            <p:ph type="title"/>
          </p:nvPr>
        </p:nvSpPr>
        <p:spPr>
          <a:xfrm>
            <a:off x="628650" y="166056"/>
            <a:ext cx="7886702" cy="719716"/>
          </a:xfrm>
        </p:spPr>
        <p:txBody>
          <a:bodyPr/>
          <a:lstStyle/>
          <a:p>
            <a:pPr fontAlgn="auto"/>
            <a:r>
              <a:rPr lang="zh-CN" altLang="en-US" strike="noStrike" noProof="1" smtClean="0"/>
              <a:t>单击此处编辑母版标题样式</a:t>
            </a:r>
            <a:endParaRPr lang="zh-CN" altLang="en-US" strike="noStrike" noProof="1"/>
          </a:p>
        </p:txBody>
      </p:sp>
      <p:sp>
        <p:nvSpPr>
          <p:cNvPr id="5" name="日期占位符 4"/>
          <p:cNvSpPr>
            <a:spLocks noGrp="1"/>
          </p:cNvSpPr>
          <p:nvPr>
            <p:ph type="dt" sz="half" idx="10"/>
          </p:nvPr>
        </p:nvSpPr>
        <p:spPr>
          <a:xfrm>
            <a:off x="628650" y="6376988"/>
            <a:ext cx="2057400" cy="365125"/>
          </a:xfrm>
          <a:prstGeom prst="rect">
            <a:avLst/>
          </a:prstGeom>
        </p:spPr>
        <p:txBody>
          <a:bodyPr vert="horz" lIns="91440" tIns="45720" rIns="91440" bIns="45720" rtlCol="0" anchor="ctr"/>
          <a:lstStyle/>
          <a:p>
            <a:pPr fontAlgn="base"/>
            <a:fld id="{7B1873A2-D93D-4A0E-B684-E905E95F0B0B}" type="datetimeFigureOut">
              <a:rPr lang="zh-CN" altLang="en-US" noProof="1" smtClean="0">
                <a:latin typeface="Arial" panose="020B0604020202020204" pitchFamily="34" charset="0"/>
                <a:ea typeface="宋体" panose="02010600030101010101" pitchFamily="2" charset="-122"/>
                <a:cs typeface="+mn-ea"/>
              </a:rPr>
            </a:fld>
            <a:endParaRPr lang="zh-CN" altLang="en-US" noProof="1"/>
          </a:p>
        </p:txBody>
      </p:sp>
      <p:sp>
        <p:nvSpPr>
          <p:cNvPr id="6" name="页脚占位符 5"/>
          <p:cNvSpPr>
            <a:spLocks noGrp="1"/>
          </p:cNvSpPr>
          <p:nvPr>
            <p:ph type="ftr" sz="quarter" idx="11"/>
          </p:nvPr>
        </p:nvSpPr>
        <p:spPr>
          <a:xfrm>
            <a:off x="3028950" y="6376988"/>
            <a:ext cx="3086100" cy="365125"/>
          </a:xfrm>
          <a:prstGeom prst="rect">
            <a:avLst/>
          </a:prstGeom>
        </p:spPr>
        <p:txBody>
          <a:bodyPr vert="horz" lIns="91440" tIns="45720" rIns="91440" bIns="45720" rtlCol="0" anchor="ctr"/>
          <a:lstStyle/>
          <a:p>
            <a:pPr fontAlgn="base"/>
            <a:endParaRPr lang="zh-CN" altLang="en-US" noProof="1"/>
          </a:p>
        </p:txBody>
      </p:sp>
      <p:sp>
        <p:nvSpPr>
          <p:cNvPr id="7" name="灯片编号占位符 6"/>
          <p:cNvSpPr>
            <a:spLocks noGrp="1"/>
          </p:cNvSpPr>
          <p:nvPr>
            <p:ph type="sldNum" sz="quarter" idx="12"/>
          </p:nvPr>
        </p:nvSpPr>
        <p:spPr>
          <a:xfrm>
            <a:off x="6457950" y="6376988"/>
            <a:ext cx="2057400" cy="365125"/>
          </a:xfrm>
          <a:prstGeom prst="rect">
            <a:avLst/>
          </a:prstGeom>
        </p:spPr>
        <p:txBody>
          <a:bodyPr vert="horz" lIns="91440" tIns="45720" rIns="91440" bIns="45720" rtlCol="0" anchor="ctr"/>
          <a:lstStyle/>
          <a:p>
            <a:pPr fontAlgn="base"/>
            <a:fld id="{0EE969A2-5029-44B4-98D3-0CD658CAAE18}" type="slidenum">
              <a:rPr lang="zh-CN" altLang="en-US" noProof="1" smtClean="0">
                <a:latin typeface="Arial" panose="020B0604020202020204" pitchFamily="34" charset="0"/>
                <a:ea typeface="宋体" panose="02010600030101010101" pitchFamily="2" charset="-122"/>
                <a:cs typeface="+mn-ea"/>
              </a:rPr>
            </a:fld>
            <a:endParaRPr lang="zh-CN" altLang="en-US"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7627822" y="365124"/>
            <a:ext cx="886883" cy="5845175"/>
          </a:xfrm>
        </p:spPr>
        <p:txBody>
          <a:bodyPr vert="eaVert"/>
          <a:lstStyle/>
          <a:p>
            <a:pPr fontAlgn="auto"/>
            <a:r>
              <a:rPr lang="zh-CN" altLang="en-US" strike="noStrike" noProof="1" smtClean="0"/>
              <a:t>单击此处编辑母版标题样式</a:t>
            </a:r>
            <a:endParaRPr lang="en-US" strike="noStrike" noProof="1" dirty="0"/>
          </a:p>
        </p:txBody>
      </p:sp>
      <p:sp>
        <p:nvSpPr>
          <p:cNvPr id="3" name="KSO_BC1"/>
          <p:cNvSpPr>
            <a:spLocks noGrp="1"/>
          </p:cNvSpPr>
          <p:nvPr>
            <p:ph type="body" orient="vert" idx="1"/>
          </p:nvPr>
        </p:nvSpPr>
        <p:spPr>
          <a:xfrm>
            <a:off x="628650" y="365125"/>
            <a:ext cx="6826250" cy="5845175"/>
          </a:xfrm>
        </p:spPr>
        <p:txBody>
          <a:bodyPr vert="eaVert"/>
          <a:lstStyle>
            <a:lvl1pPr>
              <a:defRPr sz="2400"/>
            </a:lvl1pPr>
            <a:lvl3pPr>
              <a:defRPr sz="2000"/>
            </a:lvl3pPr>
            <a:lvl4pPr>
              <a:defRPr sz="1800"/>
            </a:lvl4pPr>
            <a:lvl5pPr>
              <a:defRPr sz="1800"/>
            </a:lvl5pPr>
            <a:lvl6pPr>
              <a:defRPr sz="1800"/>
            </a:lvl6pPr>
          </a:lstStyle>
          <a:p>
            <a:pPr lvl="0" fontAlgn="auto"/>
            <a:r>
              <a:rPr lang="zh-CN" altLang="en-US" strike="noStrike" noProof="1" dirty="0" smtClean="0"/>
              <a:t>单击此处编辑母版文本样式</a:t>
            </a:r>
            <a:endParaRPr lang="zh-CN" altLang="en-US" strike="noStrike" noProof="1" dirty="0" smtClean="0"/>
          </a:p>
          <a:p>
            <a:pPr lvl="2" fontAlgn="auto"/>
            <a:r>
              <a:rPr lang="zh-CN" altLang="en-US" strike="noStrike" noProof="1" dirty="0" smtClean="0"/>
              <a:t>第二级</a:t>
            </a:r>
            <a:endParaRPr lang="zh-CN" altLang="en-US" strike="noStrike" noProof="1" dirty="0" smtClean="0"/>
          </a:p>
          <a:p>
            <a:pPr lvl="3" fontAlgn="auto"/>
            <a:r>
              <a:rPr lang="zh-CN" altLang="en-US" strike="noStrike" noProof="1" dirty="0" smtClean="0"/>
              <a:t>第三级</a:t>
            </a:r>
            <a:endParaRPr lang="zh-CN" altLang="en-US" strike="noStrike" noProof="1" dirty="0" smtClean="0"/>
          </a:p>
          <a:p>
            <a:pPr lvl="4" fontAlgn="auto"/>
            <a:r>
              <a:rPr lang="zh-CN" altLang="en-US" strike="noStrike" noProof="1" dirty="0" smtClean="0"/>
              <a:t>第四级</a:t>
            </a:r>
            <a:endParaRPr lang="zh-CN" altLang="en-US" strike="noStrike" noProof="1" dirty="0" smtClean="0"/>
          </a:p>
          <a:p>
            <a:pPr lvl="5" fontAlgn="auto"/>
            <a:r>
              <a:rPr lang="zh-CN" altLang="en-US" strike="noStrike" noProof="1" dirty="0" smtClean="0"/>
              <a:t>第五级</a:t>
            </a:r>
            <a:endParaRPr lang="zh-CN" altLang="en-US" strike="noStrike" noProof="1" dirty="0"/>
          </a:p>
        </p:txBody>
      </p:sp>
      <p:sp>
        <p:nvSpPr>
          <p:cNvPr id="4" name="日期占位符 3"/>
          <p:cNvSpPr>
            <a:spLocks noGrp="1"/>
          </p:cNvSpPr>
          <p:nvPr>
            <p:ph type="dt" sz="half" idx="10"/>
          </p:nvPr>
        </p:nvSpPr>
        <p:spPr/>
        <p:txBody>
          <a:bodyPr/>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11"/>
          </p:nvPr>
        </p:nvSpPr>
        <p:spPr/>
        <p:txBody>
          <a:bodyPr/>
          <a:p>
            <a:pPr fontAlgn="base"/>
            <a:endParaRPr lang="zh-CN" altLang="en-US" strike="noStrike" noProof="1"/>
          </a:p>
        </p:txBody>
      </p:sp>
      <p:sp>
        <p:nvSpPr>
          <p:cNvPr id="6" name="灯片编号占位符 5"/>
          <p:cNvSpPr>
            <a:spLocks noGrp="1"/>
          </p:cNvSpPr>
          <p:nvPr>
            <p:ph type="sldNum" sz="quarter" idx="12"/>
          </p:nvPr>
        </p:nvSpPr>
        <p:spPr/>
        <p:txBody>
          <a:bodyPr/>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28649" y="265113"/>
            <a:ext cx="7886701" cy="5995987"/>
          </a:xfrm>
        </p:spPr>
        <p:txBody>
          <a:bodyPr/>
          <a:lstStyle>
            <a:lvl1pPr>
              <a:defRPr sz="2400"/>
            </a:lvl1pPr>
            <a:lvl2pPr marL="257175" indent="-257175">
              <a:spcAft>
                <a:spcPts val="0"/>
              </a:spcAft>
              <a:buClrTx/>
              <a:buFont typeface="Arial" panose="020B0604020202020204" pitchFamily="34" charset="0"/>
              <a:buChar char="•"/>
              <a:defRPr/>
            </a:lvl2pPr>
            <a:lvl3pPr>
              <a:defRPr sz="2000"/>
            </a:lvl3pPr>
            <a:lvl4pPr>
              <a:defRPr sz="1800"/>
            </a:lvl4pPr>
            <a:lvl5pPr>
              <a:defRPr sz="1800"/>
            </a:lvl5pPr>
            <a:lvl6pPr>
              <a:defRPr sz="1800"/>
            </a:lvl6pPr>
          </a:lstStyle>
          <a:p>
            <a:pPr lvl="0" fontAlgn="auto"/>
            <a:r>
              <a:rPr lang="zh-CN" altLang="en-US" strike="noStrike" noProof="1" dirty="0" smtClean="0"/>
              <a:t>单击此处编辑母版文本样式</a:t>
            </a:r>
            <a:endParaRPr lang="zh-CN" altLang="en-US" strike="noStrike" noProof="1" dirty="0" smtClean="0"/>
          </a:p>
          <a:p>
            <a:pPr lvl="2" fontAlgn="auto"/>
            <a:r>
              <a:rPr lang="zh-CN" altLang="en-US" strike="noStrike" noProof="1" dirty="0" smtClean="0"/>
              <a:t>第二级</a:t>
            </a:r>
            <a:endParaRPr lang="zh-CN" altLang="en-US" strike="noStrike" noProof="1" dirty="0" smtClean="0"/>
          </a:p>
          <a:p>
            <a:pPr lvl="3" fontAlgn="auto"/>
            <a:r>
              <a:rPr lang="zh-CN" altLang="en-US" strike="noStrike" noProof="1" dirty="0" smtClean="0"/>
              <a:t>第三级</a:t>
            </a:r>
            <a:endParaRPr lang="zh-CN" altLang="en-US" strike="noStrike" noProof="1" dirty="0" smtClean="0"/>
          </a:p>
          <a:p>
            <a:pPr lvl="4" fontAlgn="auto"/>
            <a:r>
              <a:rPr lang="zh-CN" altLang="en-US" strike="noStrike" noProof="1" dirty="0" smtClean="0"/>
              <a:t>第四级</a:t>
            </a:r>
            <a:endParaRPr lang="zh-CN" altLang="en-US" strike="noStrike" noProof="1" dirty="0" smtClean="0"/>
          </a:p>
          <a:p>
            <a:pPr lvl="5" fontAlgn="auto"/>
            <a:r>
              <a:rPr lang="zh-CN" altLang="en-US" strike="noStrike" noProof="1" dirty="0" smtClean="0"/>
              <a:t>第五级</a:t>
            </a:r>
            <a:endParaRPr lang="zh-CN" altLang="en-US" strike="noStrike" noProof="1" dirty="0"/>
          </a:p>
        </p:txBody>
      </p:sp>
      <p:sp>
        <p:nvSpPr>
          <p:cNvPr id="2" name="日期占位符 1"/>
          <p:cNvSpPr>
            <a:spLocks noGrp="1"/>
          </p:cNvSpPr>
          <p:nvPr>
            <p:ph type="dt" sz="half" idx="14"/>
          </p:nvPr>
        </p:nvSpPr>
        <p:spPr/>
        <p:txBody>
          <a:bodyPr/>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3" name="页脚占位符 2"/>
          <p:cNvSpPr>
            <a:spLocks noGrp="1"/>
          </p:cNvSpPr>
          <p:nvPr>
            <p:ph type="ftr" sz="quarter" idx="15"/>
          </p:nvPr>
        </p:nvSpPr>
        <p:spPr/>
        <p:txBody>
          <a:bodyPr/>
          <a:p>
            <a:pPr fontAlgn="base"/>
            <a:endParaRPr lang="zh-CN" altLang="en-US" strike="noStrike" noProof="1"/>
          </a:p>
        </p:txBody>
      </p:sp>
      <p:sp>
        <p:nvSpPr>
          <p:cNvPr id="4" name="灯片编号占位符 3"/>
          <p:cNvSpPr>
            <a:spLocks noGrp="1"/>
          </p:cNvSpPr>
          <p:nvPr>
            <p:ph type="sldNum" sz="quarter" idx="16"/>
          </p:nvPr>
        </p:nvSpPr>
        <p:spPr/>
        <p:txBody>
          <a:bodyPr/>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5F1F1"/>
        </a:solidFill>
        <a:effectLst/>
      </p:bgPr>
    </p:bg>
    <p:spTree>
      <p:nvGrpSpPr>
        <p:cNvPr id="1" name=""/>
        <p:cNvGrpSpPr/>
        <p:nvPr/>
      </p:nvGrpSpPr>
      <p:grpSpPr/>
      <p:sp>
        <p:nvSpPr>
          <p:cNvPr id="3" name="KSO_BC1"/>
          <p:cNvSpPr>
            <a:spLocks noGrp="1"/>
          </p:cNvSpPr>
          <p:nvPr>
            <p:ph type="body" idx="1"/>
          </p:nvPr>
        </p:nvSpPr>
        <p:spPr>
          <a:xfrm>
            <a:off x="628650" y="1120775"/>
            <a:ext cx="7886700" cy="5178425"/>
          </a:xfrm>
          <a:prstGeom prst="rect">
            <a:avLst/>
          </a:prstGeom>
        </p:spPr>
        <p:txBody>
          <a:bodyPr vert="horz" lIns="91440" tIns="45720" rIns="91440" bIns="45720" rtlCol="0">
            <a:normAutofit/>
          </a:bodyPr>
          <a:lstStyle/>
          <a:p>
            <a:pPr lvl="0" fontAlgn="auto"/>
            <a:r>
              <a:rPr lang="zh-CN" altLang="en-US" strike="noStrike" noProof="1" dirty="0" smtClean="0"/>
              <a:t>单击此处编辑母版文本样式</a:t>
            </a:r>
            <a:endParaRPr lang="zh-CN" altLang="en-US" strike="noStrike" noProof="1" dirty="0" smtClean="0"/>
          </a:p>
          <a:p>
            <a:pPr lvl="2" fontAlgn="auto"/>
            <a:r>
              <a:rPr lang="zh-CN" altLang="en-US" strike="noStrike" noProof="1" dirty="0" smtClean="0"/>
              <a:t>第二级</a:t>
            </a:r>
            <a:endParaRPr lang="zh-CN" altLang="en-US" strike="noStrike" noProof="1" dirty="0" smtClean="0"/>
          </a:p>
          <a:p>
            <a:pPr lvl="3" fontAlgn="auto"/>
            <a:r>
              <a:rPr lang="zh-CN" altLang="en-US" strike="noStrike" noProof="1" dirty="0" smtClean="0"/>
              <a:t>第三级</a:t>
            </a:r>
            <a:endParaRPr lang="zh-CN" altLang="en-US" strike="noStrike" noProof="1" dirty="0" smtClean="0"/>
          </a:p>
          <a:p>
            <a:pPr lvl="4" fontAlgn="auto"/>
            <a:r>
              <a:rPr lang="zh-CN" altLang="en-US" strike="noStrike" noProof="1" dirty="0" smtClean="0"/>
              <a:t>第四级</a:t>
            </a:r>
            <a:endParaRPr lang="zh-CN" altLang="en-US" strike="noStrike" noProof="1" dirty="0" smtClean="0"/>
          </a:p>
          <a:p>
            <a:pPr lvl="5" fontAlgn="auto"/>
            <a:r>
              <a:rPr lang="zh-CN" altLang="en-US" strike="noStrike" noProof="1" dirty="0" smtClean="0"/>
              <a:t>第五级</a:t>
            </a:r>
            <a:endParaRPr lang="zh-CN" altLang="en-US" strike="noStrike" noProof="1" dirty="0"/>
          </a:p>
        </p:txBody>
      </p:sp>
      <p:sp>
        <p:nvSpPr>
          <p:cNvPr id="2" name="KSO_BT1"/>
          <p:cNvSpPr>
            <a:spLocks noGrp="1"/>
          </p:cNvSpPr>
          <p:nvPr>
            <p:ph type="title"/>
          </p:nvPr>
        </p:nvSpPr>
        <p:spPr>
          <a:xfrm>
            <a:off x="628650" y="166688"/>
            <a:ext cx="7886700" cy="838200"/>
          </a:xfrm>
          <a:prstGeom prst="rect">
            <a:avLst/>
          </a:prstGeom>
          <a:effectLst>
            <a:glow rad="139700">
              <a:schemeClr val="accent2">
                <a:satMod val="175000"/>
                <a:alpha val="40000"/>
              </a:schemeClr>
            </a:glow>
          </a:effectLst>
        </p:spPr>
        <p:txBody>
          <a:bodyPr vert="horz" lIns="91440" tIns="45720" rIns="91440" bIns="45720" rtlCol="0" anchor="ctr">
            <a:normAutofit/>
          </a:bodyPr>
          <a:lstStyle/>
          <a:p>
            <a:pPr fontAlgn="auto"/>
            <a:r>
              <a:rPr lang="zh-CN" altLang="en-US" strike="noStrike" noProof="1" dirty="0" smtClean="0"/>
              <a:t>单击此处编辑母版标题样式</a:t>
            </a:r>
            <a:endParaRPr lang="en-US" strike="noStrike" noProof="1" dirty="0"/>
          </a:p>
        </p:txBody>
      </p:sp>
      <p:sp>
        <p:nvSpPr>
          <p:cNvPr id="4" name="日期占位符 3"/>
          <p:cNvSpPr>
            <a:spLocks noGrp="1"/>
          </p:cNvSpPr>
          <p:nvPr>
            <p:ph type="dt" sz="half" idx="2"/>
          </p:nvPr>
        </p:nvSpPr>
        <p:spPr>
          <a:xfrm>
            <a:off x="628650" y="6376988"/>
            <a:ext cx="2057400" cy="365125"/>
          </a:xfrm>
          <a:prstGeom prst="rect">
            <a:avLst/>
          </a:prstGeom>
        </p:spPr>
        <p:txBody>
          <a:bodyPr vert="horz" lIns="91440" tIns="45720" rIns="91440" bIns="45720" rtlCol="0" anchor="ctr"/>
          <a:lstStyle>
            <a:lvl1pPr algn="l">
              <a:defRPr sz="1200">
                <a:solidFill>
                  <a:schemeClr val="tx1"/>
                </a:solidFill>
              </a:defRPr>
            </a:lvl1pPr>
          </a:lstStyle>
          <a:p>
            <a:pPr fontAlgn="base"/>
            <a:fld id="{7B1873A2-D93D-4A0E-B684-E905E95F0B0B}" type="datetimeFigureOut">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
        <p:nvSpPr>
          <p:cNvPr id="5" name="页脚占位符 4"/>
          <p:cNvSpPr>
            <a:spLocks noGrp="1"/>
          </p:cNvSpPr>
          <p:nvPr>
            <p:ph type="ftr" sz="quarter" idx="3"/>
          </p:nvPr>
        </p:nvSpPr>
        <p:spPr>
          <a:xfrm>
            <a:off x="3028950" y="6376988"/>
            <a:ext cx="3086100" cy="365125"/>
          </a:xfrm>
          <a:prstGeom prst="rect">
            <a:avLst/>
          </a:prstGeom>
        </p:spPr>
        <p:txBody>
          <a:bodyPr vert="horz" lIns="91440" tIns="45720" rIns="91440" bIns="45720" rtlCol="0" anchor="ctr"/>
          <a:lstStyle>
            <a:lvl1pPr algn="ctr">
              <a:defRPr sz="1200">
                <a:solidFill>
                  <a:schemeClr val="tx1"/>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6457950" y="6376988"/>
            <a:ext cx="2057400" cy="365125"/>
          </a:xfrm>
          <a:prstGeom prst="rect">
            <a:avLst/>
          </a:prstGeom>
        </p:spPr>
        <p:txBody>
          <a:bodyPr vert="horz" lIns="91440" tIns="45720" rIns="91440" bIns="45720" rtlCol="0" anchor="ctr"/>
          <a:lstStyle>
            <a:lvl1pPr algn="r">
              <a:defRPr sz="1200">
                <a:solidFill>
                  <a:schemeClr val="tx1"/>
                </a:solidFill>
              </a:defRPr>
            </a:lvl1pPr>
          </a:lstStyle>
          <a:p>
            <a:pPr fontAlgn="base"/>
            <a:fld id="{0EE969A2-5029-44B4-98D3-0CD658CAAE18}"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514350" rtl="0" eaLnBrk="1" latinLnBrk="0" hangingPunct="1">
        <a:lnSpc>
          <a:spcPct val="90000"/>
        </a:lnSpc>
        <a:spcBef>
          <a:spcPct val="0"/>
        </a:spcBef>
        <a:buNone/>
        <a:defRPr sz="2800" b="1" i="0" kern="1200" baseline="0">
          <a:solidFill>
            <a:schemeClr val="accent1">
              <a:lumMod val="75000"/>
            </a:schemeClr>
          </a:solidFill>
          <a:effectLst/>
          <a:latin typeface="+mj-lt"/>
          <a:ea typeface="+mj-ea"/>
          <a:cs typeface="+mj-cs"/>
        </a:defRPr>
      </a:lvl1pPr>
    </p:titleStyle>
    <p:bodyStyle>
      <a:lvl1pPr marL="271780" indent="-271780" algn="just" defTabSz="514350" rtl="0" eaLnBrk="1" latinLnBrk="0" hangingPunct="1">
        <a:lnSpc>
          <a:spcPct val="110000"/>
        </a:lnSpc>
        <a:spcBef>
          <a:spcPts val="900"/>
        </a:spcBef>
        <a:spcAft>
          <a:spcPts val="0"/>
        </a:spcAft>
        <a:buClr>
          <a:schemeClr val="accent1"/>
        </a:buClr>
        <a:buSzPct val="80000"/>
        <a:buFont typeface="Webdings" panose="05030102010509060703" pitchFamily="18" charset="2"/>
        <a:buChar char="Ù"/>
        <a:defRPr lang="zh-CN" altLang="en-US" sz="2400" b="0" kern="1200" baseline="0" dirty="0" smtClean="0">
          <a:solidFill>
            <a:schemeClr val="tx1"/>
          </a:solidFill>
          <a:latin typeface="+mn-lt"/>
          <a:ea typeface="+mn-ea"/>
          <a:cs typeface="+mn-cs"/>
        </a:defRPr>
      </a:lvl1pPr>
      <a:lvl2pPr marL="0" indent="0" algn="just" defTabSz="514350" rtl="0" eaLnBrk="1" latinLnBrk="0" hangingPunct="1">
        <a:lnSpc>
          <a:spcPct val="120000"/>
        </a:lnSpc>
        <a:spcBef>
          <a:spcPts val="0"/>
        </a:spcBef>
        <a:spcAft>
          <a:spcPts val="900"/>
        </a:spcAft>
        <a:buClr>
          <a:schemeClr val="accent2">
            <a:lumMod val="60000"/>
            <a:lumOff val="40000"/>
          </a:schemeClr>
        </a:buClr>
        <a:buFont typeface="幼圆" panose="02010509060101010101" pitchFamily="49" charset="-122"/>
        <a:buNone/>
        <a:defRPr sz="1500" b="0" kern="1200" baseline="0">
          <a:solidFill>
            <a:schemeClr val="tx1"/>
          </a:solidFill>
          <a:latin typeface="+mn-lt"/>
          <a:ea typeface="+mn-ea"/>
          <a:cs typeface="+mn-cs"/>
        </a:defRPr>
      </a:lvl2pPr>
      <a:lvl3pPr marL="643255" indent="-128905" algn="l" defTabSz="514350" rtl="0" eaLnBrk="1" latinLnBrk="0" hangingPunct="1">
        <a:lnSpc>
          <a:spcPct val="90000"/>
        </a:lnSpc>
        <a:spcBef>
          <a:spcPts val="280"/>
        </a:spcBef>
        <a:buFont typeface="Arial" panose="020B0604020202020204" pitchFamily="34" charset="0"/>
        <a:buChar char="•"/>
        <a:defRPr sz="2000" kern="1200">
          <a:solidFill>
            <a:schemeClr val="tx1"/>
          </a:solidFill>
          <a:latin typeface="+mn-lt"/>
          <a:ea typeface="+mn-ea"/>
          <a:cs typeface="+mn-cs"/>
        </a:defRPr>
      </a:lvl3pPr>
      <a:lvl4pPr marL="900430" indent="-128905" algn="l" defTabSz="514350" rtl="0" eaLnBrk="1" latinLnBrk="0" hangingPunct="1">
        <a:lnSpc>
          <a:spcPct val="90000"/>
        </a:lnSpc>
        <a:spcBef>
          <a:spcPts val="280"/>
        </a:spcBef>
        <a:buFont typeface="Arial" panose="020B0604020202020204" pitchFamily="34" charset="0"/>
        <a:buChar char="•"/>
        <a:defRPr sz="1800" kern="1200">
          <a:solidFill>
            <a:schemeClr val="tx1"/>
          </a:solidFill>
          <a:latin typeface="+mn-lt"/>
          <a:ea typeface="+mn-ea"/>
          <a:cs typeface="+mn-cs"/>
        </a:defRPr>
      </a:lvl4pPr>
      <a:lvl5pPr marL="1157605" indent="-128905" algn="l" defTabSz="514350" rtl="0" eaLnBrk="1" latinLnBrk="0" hangingPunct="1">
        <a:lnSpc>
          <a:spcPct val="90000"/>
        </a:lnSpc>
        <a:spcBef>
          <a:spcPts val="280"/>
        </a:spcBef>
        <a:buFont typeface="Arial" panose="020B0604020202020204" pitchFamily="34" charset="0"/>
        <a:buChar char="•"/>
        <a:defRPr sz="1800" kern="1200">
          <a:solidFill>
            <a:schemeClr val="tx1"/>
          </a:solidFill>
          <a:latin typeface="+mn-lt"/>
          <a:ea typeface="+mn-ea"/>
          <a:cs typeface="+mn-cs"/>
        </a:defRPr>
      </a:lvl5pPr>
      <a:lvl6pPr marL="1414780" indent="-128905" algn="l" defTabSz="514350" rtl="0" eaLnBrk="1" latinLnBrk="0" hangingPunct="1">
        <a:lnSpc>
          <a:spcPct val="90000"/>
        </a:lnSpc>
        <a:spcBef>
          <a:spcPts val="280"/>
        </a:spcBef>
        <a:buFont typeface="Arial" panose="020B0604020202020204" pitchFamily="34" charset="0"/>
        <a:buChar char="•"/>
        <a:defRPr sz="1800" kern="1200">
          <a:solidFill>
            <a:schemeClr val="tx1"/>
          </a:solidFill>
          <a:latin typeface="+mn-lt"/>
          <a:ea typeface="+mn-ea"/>
          <a:cs typeface="+mn-cs"/>
        </a:defRPr>
      </a:lvl6pPr>
      <a:lvl7pPr marL="167195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p:bodyStyle>
    <p:otherStyle>
      <a:defPPr>
        <a:defRPr lang="en-US"/>
      </a:defPPr>
      <a:lvl1pPr marL="0" algn="l" defTabSz="514350" rtl="0" eaLnBrk="1" latinLnBrk="0" hangingPunct="1">
        <a:defRPr sz="1015" kern="1200">
          <a:solidFill>
            <a:schemeClr val="tx1"/>
          </a:solidFill>
          <a:latin typeface="+mn-lt"/>
          <a:ea typeface="+mn-ea"/>
          <a:cs typeface="+mn-cs"/>
        </a:defRPr>
      </a:lvl1pPr>
      <a:lvl2pPr marL="257175" algn="l" defTabSz="514350" rtl="0" eaLnBrk="1" latinLnBrk="0" hangingPunct="1">
        <a:defRPr sz="1015" kern="1200">
          <a:solidFill>
            <a:schemeClr val="tx1"/>
          </a:solidFill>
          <a:latin typeface="+mn-lt"/>
          <a:ea typeface="+mn-ea"/>
          <a:cs typeface="+mn-cs"/>
        </a:defRPr>
      </a:lvl2pPr>
      <a:lvl3pPr marL="514350" algn="l" defTabSz="514350" rtl="0" eaLnBrk="1" latinLnBrk="0" hangingPunct="1">
        <a:defRPr sz="1015" kern="1200">
          <a:solidFill>
            <a:schemeClr val="tx1"/>
          </a:solidFill>
          <a:latin typeface="+mn-lt"/>
          <a:ea typeface="+mn-ea"/>
          <a:cs typeface="+mn-cs"/>
        </a:defRPr>
      </a:lvl3pPr>
      <a:lvl4pPr marL="771525" algn="l" defTabSz="514350" rtl="0" eaLnBrk="1" latinLnBrk="0" hangingPunct="1">
        <a:defRPr sz="1015" kern="1200">
          <a:solidFill>
            <a:schemeClr val="tx1"/>
          </a:solidFill>
          <a:latin typeface="+mn-lt"/>
          <a:ea typeface="+mn-ea"/>
          <a:cs typeface="+mn-cs"/>
        </a:defRPr>
      </a:lvl4pPr>
      <a:lvl5pPr marL="1028700" algn="l" defTabSz="514350" rtl="0" eaLnBrk="1" latinLnBrk="0" hangingPunct="1">
        <a:defRPr sz="1015" kern="1200">
          <a:solidFill>
            <a:schemeClr val="tx1"/>
          </a:solidFill>
          <a:latin typeface="+mn-lt"/>
          <a:ea typeface="+mn-ea"/>
          <a:cs typeface="+mn-cs"/>
        </a:defRPr>
      </a:lvl5pPr>
      <a:lvl6pPr marL="1285875" algn="l" defTabSz="514350" rtl="0" eaLnBrk="1" latinLnBrk="0" hangingPunct="1">
        <a:defRPr sz="1015" kern="1200">
          <a:solidFill>
            <a:schemeClr val="tx1"/>
          </a:solidFill>
          <a:latin typeface="+mn-lt"/>
          <a:ea typeface="+mn-ea"/>
          <a:cs typeface="+mn-cs"/>
        </a:defRPr>
      </a:lvl6pPr>
      <a:lvl7pPr marL="1543050" algn="l" defTabSz="514350" rtl="0" eaLnBrk="1" latinLnBrk="0" hangingPunct="1">
        <a:defRPr sz="1015" kern="1200">
          <a:solidFill>
            <a:schemeClr val="tx1"/>
          </a:solidFill>
          <a:latin typeface="+mn-lt"/>
          <a:ea typeface="+mn-ea"/>
          <a:cs typeface="+mn-cs"/>
        </a:defRPr>
      </a:lvl7pPr>
      <a:lvl8pPr marL="1800225" algn="l" defTabSz="514350" rtl="0" eaLnBrk="1" latinLnBrk="0" hangingPunct="1">
        <a:defRPr sz="1015" kern="1200">
          <a:solidFill>
            <a:schemeClr val="tx1"/>
          </a:solidFill>
          <a:latin typeface="+mn-lt"/>
          <a:ea typeface="+mn-ea"/>
          <a:cs typeface="+mn-cs"/>
        </a:defRPr>
      </a:lvl8pPr>
      <a:lvl9pPr marL="2057400" algn="l" defTabSz="514350" rtl="0" eaLnBrk="1" latinLnBrk="0" hangingPunct="1">
        <a:defRPr sz="10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nvSpPr>
        <p:spPr>
          <a:xfrm>
            <a:off x="2056765" y="1932304"/>
            <a:ext cx="5132705" cy="1679575"/>
          </a:xfrm>
          <a:prstGeom prst="rect">
            <a:avLst/>
          </a:prstGeom>
          <a:effectLst>
            <a:glow rad="139700">
              <a:srgbClr val="00AEEF">
                <a:satMod val="175000"/>
                <a:alpha val="40000"/>
              </a:srgbClr>
            </a:glow>
          </a:effectLst>
        </p:spPr>
        <p:txBody>
          <a:bodyPr vert="horz" lIns="91440" tIns="45720" rIns="91440" bIns="45720" rtlCol="0" anchor="b">
            <a:normAutofit fontScale="80000"/>
          </a:bodyPr>
          <a:lstStyle>
            <a:lvl1pPr algn="ctr" defTabSz="514350" rtl="0" eaLnBrk="1" latinLnBrk="0" hangingPunct="1">
              <a:lnSpc>
                <a:spcPct val="90000"/>
              </a:lnSpc>
              <a:spcBef>
                <a:spcPct val="0"/>
              </a:spcBef>
              <a:buNone/>
              <a:defRPr sz="2800" b="1" i="0" kern="1200" baseline="0">
                <a:solidFill>
                  <a:srgbClr val="853689"/>
                </a:solidFill>
                <a:effectLst/>
                <a:latin typeface="Arial" panose="020B0604020202020204" pitchFamily="34" charset="0"/>
                <a:ea typeface="黑体" panose="02010609060101010101" charset="-122"/>
                <a:cs typeface="+mn-ea"/>
              </a:defRPr>
            </a:lvl1pPr>
          </a:lstStyle>
          <a:p>
            <a:pPr fontAlgn="base">
              <a:lnSpc>
                <a:spcPct val="110000"/>
              </a:lnSpc>
            </a:pPr>
            <a:r>
              <a:rPr lang="zh-CN" sz="7200" strike="noStrike" noProof="1" dirty="0">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rPr>
              <a:t>数据结构</a:t>
            </a:r>
            <a:br>
              <a:rPr lang="zh-CN" sz="4400" strike="noStrike" noProof="1" dirty="0">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rPr>
            </a:br>
            <a:r>
              <a:rPr lang="zh-CN" sz="4400" strike="noStrike" noProof="1" dirty="0">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rPr>
              <a:t>复习题讲评</a:t>
            </a:r>
            <a:endParaRPr lang="zh-CN" sz="4400" strike="noStrike" noProof="1" dirty="0">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endParaRPr>
          </a:p>
        </p:txBody>
      </p:sp>
      <p:sp>
        <p:nvSpPr>
          <p:cNvPr id="7170" name="副标题 2"/>
          <p:cNvSpPr>
            <a:spLocks noGrp="1"/>
          </p:cNvSpPr>
          <p:nvPr/>
        </p:nvSpPr>
        <p:spPr>
          <a:xfrm>
            <a:off x="1855788" y="4071938"/>
            <a:ext cx="5689600" cy="752475"/>
          </a:xfrm>
          <a:prstGeom prst="rect">
            <a:avLst/>
          </a:prstGeom>
          <a:noFill/>
          <a:ln w="9525">
            <a:noFill/>
          </a:ln>
        </p:spPr>
        <p:txBody>
          <a:bodyPr lIns="91440" tIns="45720" rIns="91440" bIns="45720" anchor="ctr"/>
          <a:p>
            <a:pPr lvl="0" indent="0" algn="ctr">
              <a:lnSpc>
                <a:spcPct val="110000"/>
              </a:lnSpc>
              <a:spcBef>
                <a:spcPts val="900"/>
              </a:spcBef>
              <a:buClr>
                <a:srgbClr val="2CBEBB"/>
              </a:buClr>
              <a:buSzPct val="80000"/>
              <a:buFont typeface="Webdings" panose="05030102010509060703" pitchFamily="18" charset="2"/>
              <a:buNone/>
            </a:pPr>
            <a:r>
              <a:rPr lang="en-US" altLang="zh-CN" sz="2400" b="1" dirty="0">
                <a:solidFill>
                  <a:srgbClr val="7F7F7F"/>
                </a:solidFill>
                <a:latin typeface="微软雅黑" panose="020B0503020204020204" pitchFamily="34" charset="-122"/>
                <a:ea typeface="微软雅黑" panose="020B0503020204020204" pitchFamily="34" charset="-122"/>
              </a:rPr>
              <a:t>NKOJ376</a:t>
            </a:r>
            <a:r>
              <a:rPr lang="en-US" altLang="en-US" sz="2400" b="1" dirty="0">
                <a:solidFill>
                  <a:srgbClr val="7F7F7F"/>
                </a:solidFill>
                <a:latin typeface="微软雅黑" panose="020B0503020204020204" pitchFamily="34" charset="-122"/>
                <a:ea typeface="微软雅黑" panose="020B0503020204020204" pitchFamily="34" charset="-122"/>
              </a:rPr>
              <a:t>8, 3765, 3772, 3773</a:t>
            </a:r>
            <a:endParaRPr lang="en-US" altLang="en-US" b="1" dirty="0">
              <a:solidFill>
                <a:srgbClr val="7F7F7F"/>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数列操作  </a:t>
            </a:r>
            <a:r>
              <a:rPr lang="en-US" altLang="zh-CN" sz="2400" b="0" strike="noStrike" noProof="1">
                <a:solidFill>
                  <a:schemeClr val="accent4"/>
                </a:solidFill>
                <a:latin typeface="微软雅黑" panose="020B0503020204020204" pitchFamily="34" charset="-122"/>
                <a:ea typeface="微软雅黑" panose="020B0503020204020204" pitchFamily="34" charset="-122"/>
              </a:rPr>
              <a:t>NKOJ3768</a:t>
            </a:r>
            <a:endParaRPr lang="en-US" altLang="zh-CN"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4" name="流程图: 可选过程 3"/>
          <p:cNvSpPr/>
          <p:nvPr/>
        </p:nvSpPr>
        <p:spPr>
          <a:xfrm>
            <a:off x="225425" y="655638"/>
            <a:ext cx="8715375" cy="5986463"/>
          </a:xfrm>
          <a:prstGeom prst="flowChartAlternate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lnSpc>
                <a:spcPct val="120000"/>
              </a:lnSpc>
            </a:pPr>
            <a:endParaRPr lang="zh-CN" altLang="en-US" sz="1400" strike="noStrike" noProof="1">
              <a:latin typeface="微软雅黑" panose="020B0503020204020204" pitchFamily="34" charset="-122"/>
              <a:ea typeface="微软雅黑" panose="020B0503020204020204" pitchFamily="34" charset="-122"/>
            </a:endParaRPr>
          </a:p>
        </p:txBody>
      </p:sp>
      <p:sp>
        <p:nvSpPr>
          <p:cNvPr id="2" name="文本框 1"/>
          <p:cNvSpPr txBox="1"/>
          <p:nvPr/>
        </p:nvSpPr>
        <p:spPr>
          <a:xfrm>
            <a:off x="422275" y="1036638"/>
            <a:ext cx="8280400" cy="3505200"/>
          </a:xfrm>
          <a:prstGeom prst="rect">
            <a:avLst/>
          </a:prstGeom>
          <a:noFill/>
        </p:spPr>
        <p:txBody>
          <a:bodyPr wrap="square" rtlCol="0">
            <a:spAutoFit/>
          </a:bodyPr>
          <a:p>
            <a:pPr algn="l" fontAlgn="base">
              <a:lnSpc>
                <a:spcPct val="140000"/>
              </a:lnSpc>
            </a:pPr>
            <a:r>
              <a:rPr 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a:t>
            </a: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给出N个正整数数列a[1..N]，再给出一个正整数k，现在可以</a:t>
            </a:r>
            <a:r>
              <a:rPr 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重复</a:t>
            </a: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进行如下操作：</a:t>
            </a:r>
            <a:endPar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2000" strike="noStrike" noProof="1">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每次选择一个大于k的正整数a[i]，将a[i]减去1，选择a[i-1]或a[i+1]中的一个加上1。</a:t>
            </a:r>
            <a:endParaRPr sz="2000" strike="noStrike" noProof="1">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经过一定次数的操作后，问最大能够选出多长的一个连续子序列，使得这个子序列的每个数都不小于k。</a:t>
            </a:r>
            <a:endPar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总共给出M次询问，每次询问给出的k不同，你需要分别回答。</a:t>
            </a:r>
            <a:b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N &lt;= 300,000    M &lt;= 50    a[i] &lt;= 10</a:t>
            </a:r>
            <a:r>
              <a:rPr sz="2000" strike="noStrike" baseline="30000"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9   </a:t>
            </a: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k &lt;= 10</a:t>
            </a:r>
            <a:r>
              <a:rPr sz="2000" strike="noStrike" baseline="30000"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9</a:t>
            </a:r>
            <a:endParaRPr sz="2000" strike="noStrike" baseline="30000"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19075" y="-60325"/>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sym typeface="+mn-ea"/>
              </a:rPr>
              <a:t>数列操作</a:t>
            </a:r>
            <a:r>
              <a:rPr sz="2400" b="0" strike="noStrike" noProof="1">
                <a:solidFill>
                  <a:schemeClr val="accent4"/>
                </a:solidFill>
                <a:latin typeface="微软雅黑" panose="020B0503020204020204" pitchFamily="34" charset="-122"/>
                <a:ea typeface="微软雅黑" panose="020B0503020204020204" pitchFamily="34" charset="-122"/>
              </a:rPr>
              <a:t>   </a:t>
            </a:r>
            <a:r>
              <a:rPr lang="zh-CN" sz="2400" b="0" strike="noStrike" noProof="1">
                <a:solidFill>
                  <a:schemeClr val="accent4"/>
                </a:solidFill>
                <a:latin typeface="微软雅黑" panose="020B0503020204020204" pitchFamily="34" charset="-122"/>
                <a:ea typeface="微软雅黑" panose="020B0503020204020204" pitchFamily="34" charset="-122"/>
              </a:rPr>
              <a:t>解题分析：</a:t>
            </a:r>
            <a:endParaRPr lang="zh-CN"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5" name="流程图: 可选过程 4"/>
          <p:cNvSpPr/>
          <p:nvPr/>
        </p:nvSpPr>
        <p:spPr>
          <a:xfrm>
            <a:off x="236538" y="609600"/>
            <a:ext cx="8626475" cy="993775"/>
          </a:xfrm>
          <a:prstGeom prst="flowChartAlternateProcess">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endParaRPr lang="zh-CN" altLang="en-US" sz="2000" strike="noStrike" noProof="1">
              <a:solidFill>
                <a:schemeClr val="bg1">
                  <a:lumMod val="50000"/>
                </a:schemeClr>
              </a:solidFill>
              <a:latin typeface="微软雅黑" panose="020B0503020204020204" pitchFamily="34" charset="-122"/>
              <a:ea typeface="微软雅黑" panose="020B0503020204020204" pitchFamily="34" charset="-122"/>
            </a:endParaRPr>
          </a:p>
        </p:txBody>
      </p:sp>
      <p:sp>
        <p:nvSpPr>
          <p:cNvPr id="12291" name="文本框 13"/>
          <p:cNvSpPr txBox="1"/>
          <p:nvPr/>
        </p:nvSpPr>
        <p:spPr>
          <a:xfrm>
            <a:off x="431800" y="679450"/>
            <a:ext cx="7959725" cy="447675"/>
          </a:xfrm>
          <a:prstGeom prst="rect">
            <a:avLst/>
          </a:prstGeom>
          <a:noFill/>
          <a:ln w="9525">
            <a:noFill/>
          </a:ln>
        </p:spPr>
        <p:txBody>
          <a:bodyPr wrap="square" anchor="t">
            <a:spAutoFit/>
          </a:bodyPr>
          <a:p>
            <a:pPr lvl="0" indent="0">
              <a:lnSpc>
                <a:spcPct val="130000"/>
              </a:lnSpc>
            </a:pPr>
            <a:r>
              <a:rPr lang="zh-CN" altLang="en-US" b="1" dirty="0">
                <a:solidFill>
                  <a:srgbClr val="0070C0"/>
                </a:solidFill>
                <a:latin typeface="Arial" panose="020B0604020202020204" pitchFamily="34" charset="0"/>
                <a:ea typeface="微软雅黑" panose="020B0503020204020204" pitchFamily="34" charset="-122"/>
              </a:rPr>
              <a:t>问题</a:t>
            </a:r>
            <a:r>
              <a:rPr lang="en-US" altLang="zh-CN" b="1" dirty="0">
                <a:solidFill>
                  <a:srgbClr val="0070C0"/>
                </a:solidFill>
                <a:latin typeface="Arial" panose="020B0604020202020204" pitchFamily="34" charset="0"/>
                <a:ea typeface="微软雅黑" panose="020B0503020204020204" pitchFamily="34" charset="-122"/>
              </a:rPr>
              <a:t>1:</a:t>
            </a:r>
            <a:r>
              <a:rPr lang="zh-CN" altLang="en-US" dirty="0">
                <a:latin typeface="Arial" panose="020B0604020202020204" pitchFamily="34" charset="0"/>
                <a:ea typeface="微软雅黑" panose="020B0503020204020204" pitchFamily="34" charset="-122"/>
              </a:rPr>
              <a:t>对于区间</a:t>
            </a:r>
            <a:r>
              <a:rPr lang="en-US" altLang="zh-CN" dirty="0">
                <a:latin typeface="Arial" panose="020B0604020202020204" pitchFamily="34" charset="0"/>
                <a:ea typeface="微软雅黑" panose="020B0503020204020204" pitchFamily="34" charset="-122"/>
              </a:rPr>
              <a:t>[i,j]</a:t>
            </a:r>
            <a:r>
              <a:rPr lang="zh-CN" altLang="en-US" dirty="0">
                <a:latin typeface="Arial" panose="020B0604020202020204" pitchFamily="34" charset="0"/>
                <a:ea typeface="微软雅黑" panose="020B0503020204020204" pitchFamily="34" charset="-122"/>
              </a:rPr>
              <a:t>，若能够将其调整为所有数字都</a:t>
            </a:r>
            <a:r>
              <a:rPr lang="en-US" altLang="zh-CN" dirty="0">
                <a:latin typeface="Arial" panose="020B0604020202020204" pitchFamily="34" charset="0"/>
                <a:ea typeface="微软雅黑" panose="020B0503020204020204" pitchFamily="34" charset="-122"/>
              </a:rPr>
              <a:t>&gt;=k</a:t>
            </a:r>
            <a:r>
              <a:rPr lang="zh-CN" altLang="en-US" dirty="0">
                <a:latin typeface="Arial" panose="020B0604020202020204" pitchFamily="34" charset="0"/>
                <a:ea typeface="微软雅黑" panose="020B0503020204020204" pitchFamily="34" charset="-122"/>
              </a:rPr>
              <a:t>，需要满足什么条件？</a:t>
            </a:r>
            <a:endParaRPr lang="zh-CN" altLang="en-US" dirty="0">
              <a:latin typeface="Arial" panose="020B0604020202020204" pitchFamily="34" charset="0"/>
              <a:ea typeface="微软雅黑" panose="020B0503020204020204" pitchFamily="34" charset="-122"/>
            </a:endParaRPr>
          </a:p>
        </p:txBody>
      </p:sp>
      <p:sp>
        <p:nvSpPr>
          <p:cNvPr id="3" name="文本框 2"/>
          <p:cNvSpPr txBox="1"/>
          <p:nvPr/>
        </p:nvSpPr>
        <p:spPr>
          <a:xfrm>
            <a:off x="431800" y="1069975"/>
            <a:ext cx="2667000" cy="407988"/>
          </a:xfrm>
          <a:prstGeom prst="rect">
            <a:avLst/>
          </a:prstGeom>
          <a:noFill/>
          <a:ln w="9525">
            <a:noFill/>
          </a:ln>
        </p:spPr>
        <p:txBody>
          <a:bodyPr wrap="none" anchor="t">
            <a:spAutoFit/>
          </a:bodyPr>
          <a:p>
            <a:pPr lvl="0" indent="0">
              <a:lnSpc>
                <a:spcPct val="130000"/>
              </a:lnSpc>
            </a:pPr>
            <a:r>
              <a:rPr lang="zh-CN" altLang="en-US" sz="1600" b="1" dirty="0">
                <a:latin typeface="Arial" panose="020B0604020202020204" pitchFamily="34" charset="0"/>
                <a:ea typeface="微软雅黑" panose="020B0503020204020204" pitchFamily="34" charset="-122"/>
              </a:rPr>
              <a:t>区间</a:t>
            </a:r>
            <a:r>
              <a:rPr lang="en-US" altLang="zh-CN" sz="1600" b="1" dirty="0">
                <a:latin typeface="Arial" panose="020B0604020202020204" pitchFamily="34" charset="0"/>
                <a:ea typeface="微软雅黑" panose="020B0503020204020204" pitchFamily="34" charset="-122"/>
              </a:rPr>
              <a:t>[i,j]</a:t>
            </a:r>
            <a:r>
              <a:rPr lang="zh-CN" altLang="en-US" sz="1600" b="1" dirty="0">
                <a:latin typeface="Arial" panose="020B0604020202020204" pitchFamily="34" charset="0"/>
                <a:ea typeface="微软雅黑" panose="020B0503020204020204" pitchFamily="34" charset="-122"/>
              </a:rPr>
              <a:t>中数字的平均值</a:t>
            </a:r>
            <a:r>
              <a:rPr lang="en-US" altLang="zh-CN" sz="1600" b="1" dirty="0">
                <a:latin typeface="Arial" panose="020B0604020202020204" pitchFamily="34" charset="0"/>
                <a:ea typeface="微软雅黑" panose="020B0503020204020204" pitchFamily="34" charset="-122"/>
              </a:rPr>
              <a:t>&gt;=k</a:t>
            </a:r>
            <a:endParaRPr lang="en-US" altLang="zh-CN" sz="1600" b="1" dirty="0">
              <a:latin typeface="Arial" panose="020B0604020202020204" pitchFamily="34" charset="0"/>
              <a:ea typeface="微软雅黑" panose="020B0503020204020204" pitchFamily="34" charset="-122"/>
            </a:endParaRPr>
          </a:p>
        </p:txBody>
      </p:sp>
      <p:sp>
        <p:nvSpPr>
          <p:cNvPr id="6" name="流程图: 可选过程 5"/>
          <p:cNvSpPr/>
          <p:nvPr/>
        </p:nvSpPr>
        <p:spPr>
          <a:xfrm>
            <a:off x="209550" y="1689100"/>
            <a:ext cx="8626475" cy="1649413"/>
          </a:xfrm>
          <a:prstGeom prst="flowChartAlternateProcess">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endParaRPr lang="zh-CN" altLang="en-US" sz="2000" strike="noStrike" noProof="1">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文本框 13"/>
          <p:cNvSpPr txBox="1"/>
          <p:nvPr/>
        </p:nvSpPr>
        <p:spPr>
          <a:xfrm>
            <a:off x="403225" y="1758950"/>
            <a:ext cx="7959725" cy="447675"/>
          </a:xfrm>
          <a:prstGeom prst="rect">
            <a:avLst/>
          </a:prstGeom>
          <a:noFill/>
          <a:ln w="9525">
            <a:noFill/>
          </a:ln>
        </p:spPr>
        <p:txBody>
          <a:bodyPr wrap="square" anchor="t">
            <a:spAutoFit/>
          </a:bodyPr>
          <a:p>
            <a:pPr lvl="0" indent="0">
              <a:lnSpc>
                <a:spcPct val="130000"/>
              </a:lnSpc>
            </a:pPr>
            <a:r>
              <a:rPr lang="zh-CN" altLang="en-US" b="1" dirty="0">
                <a:solidFill>
                  <a:srgbClr val="0070C0"/>
                </a:solidFill>
                <a:latin typeface="Arial" panose="020B0604020202020204" pitchFamily="34" charset="0"/>
                <a:ea typeface="微软雅黑" panose="020B0503020204020204" pitchFamily="34" charset="-122"/>
              </a:rPr>
              <a:t>问题</a:t>
            </a:r>
            <a:r>
              <a:rPr lang="en-US" altLang="zh-CN" b="1" dirty="0">
                <a:solidFill>
                  <a:srgbClr val="0070C0"/>
                </a:solidFill>
                <a:latin typeface="Arial" panose="020B0604020202020204" pitchFamily="34" charset="0"/>
                <a:ea typeface="微软雅黑" panose="020B0503020204020204" pitchFamily="34" charset="-122"/>
              </a:rPr>
              <a:t>2:</a:t>
            </a:r>
            <a:r>
              <a:rPr lang="zh-CN" altLang="en-US" dirty="0">
                <a:latin typeface="Arial" panose="020B0604020202020204" pitchFamily="34" charset="0"/>
                <a:ea typeface="微软雅黑" panose="020B0503020204020204" pitchFamily="34" charset="-122"/>
              </a:rPr>
              <a:t>对于区间</a:t>
            </a:r>
            <a:r>
              <a:rPr lang="en-US" altLang="zh-CN" dirty="0">
                <a:latin typeface="Arial" panose="020B0604020202020204" pitchFamily="34" charset="0"/>
                <a:ea typeface="微软雅黑" panose="020B0503020204020204" pitchFamily="34" charset="-122"/>
              </a:rPr>
              <a:t>[i,j]</a:t>
            </a:r>
            <a:r>
              <a:rPr lang="zh-CN" altLang="en-US" dirty="0">
                <a:latin typeface="Arial" panose="020B0604020202020204" pitchFamily="34" charset="0"/>
                <a:ea typeface="微软雅黑" panose="020B0503020204020204" pitchFamily="34" charset="-122"/>
              </a:rPr>
              <a:t>，怎样快速判断其平均值是否</a:t>
            </a:r>
            <a:r>
              <a:rPr lang="en-US" altLang="zh-CN" dirty="0">
                <a:latin typeface="Arial" panose="020B0604020202020204" pitchFamily="34" charset="0"/>
                <a:ea typeface="微软雅黑" panose="020B0503020204020204" pitchFamily="34" charset="-122"/>
              </a:rPr>
              <a:t>&gt;=k</a:t>
            </a:r>
            <a:r>
              <a:rPr lang="zh-CN" altLang="en-US" dirty="0">
                <a:latin typeface="Arial" panose="020B0604020202020204" pitchFamily="34" charset="0"/>
                <a:ea typeface="微软雅黑" panose="020B0503020204020204" pitchFamily="34" charset="-122"/>
              </a:rPr>
              <a:t>？</a:t>
            </a:r>
            <a:endParaRPr lang="zh-CN" altLang="en-US" dirty="0">
              <a:latin typeface="Arial" panose="020B0604020202020204" pitchFamily="34" charset="0"/>
              <a:ea typeface="微软雅黑" panose="020B0503020204020204" pitchFamily="34" charset="-122"/>
            </a:endParaRPr>
          </a:p>
        </p:txBody>
      </p:sp>
      <p:sp>
        <p:nvSpPr>
          <p:cNvPr id="8" name="文本框 7"/>
          <p:cNvSpPr txBox="1"/>
          <p:nvPr/>
        </p:nvSpPr>
        <p:spPr>
          <a:xfrm>
            <a:off x="403225" y="2147888"/>
            <a:ext cx="7867650" cy="1042987"/>
          </a:xfrm>
          <a:prstGeom prst="rect">
            <a:avLst/>
          </a:prstGeom>
          <a:noFill/>
          <a:ln w="9525">
            <a:noFill/>
          </a:ln>
        </p:spPr>
        <p:txBody>
          <a:bodyPr wrap="square" anchor="t">
            <a:spAutoFit/>
          </a:bodyPr>
          <a:p>
            <a:pPr lvl="0" indent="0">
              <a:lnSpc>
                <a:spcPct val="130000"/>
              </a:lnSpc>
            </a:pPr>
            <a:r>
              <a:rPr lang="en-US" altLang="en-US" sz="1600" b="1" dirty="0">
                <a:latin typeface="Arial" panose="020B0604020202020204" pitchFamily="34" charset="0"/>
                <a:ea typeface="微软雅黑" panose="020B0503020204020204" pitchFamily="34" charset="-122"/>
              </a:rPr>
              <a:t>1.</a:t>
            </a:r>
            <a:r>
              <a:rPr lang="zh-CN" altLang="en-US" sz="1600" b="1" dirty="0">
                <a:latin typeface="Arial" panose="020B0604020202020204" pitchFamily="34" charset="0"/>
                <a:ea typeface="微软雅黑" panose="020B0503020204020204" pitchFamily="34" charset="-122"/>
              </a:rPr>
              <a:t>将每一个数与</a:t>
            </a:r>
            <a:r>
              <a:rPr lang="en-US" altLang="zh-CN" sz="1600" b="1" dirty="0">
                <a:latin typeface="Arial" panose="020B0604020202020204" pitchFamily="34" charset="0"/>
                <a:ea typeface="微软雅黑" panose="020B0503020204020204" pitchFamily="34" charset="-122"/>
              </a:rPr>
              <a:t>k</a:t>
            </a:r>
            <a:r>
              <a:rPr lang="zh-CN" altLang="en-US" sz="1600" b="1" dirty="0">
                <a:latin typeface="Arial" panose="020B0604020202020204" pitchFamily="34" charset="0"/>
                <a:ea typeface="微软雅黑" panose="020B0503020204020204" pitchFamily="34" charset="-122"/>
              </a:rPr>
              <a:t>做差  </a:t>
            </a:r>
            <a:r>
              <a:rPr lang="en-US" altLang="zh-CN" sz="1600" b="1" dirty="0">
                <a:latin typeface="Arial" panose="020B0604020202020204" pitchFamily="34" charset="0"/>
                <a:ea typeface="微软雅黑" panose="020B0503020204020204" pitchFamily="34" charset="-122"/>
              </a:rPr>
              <a:t>(a[i]=a[i]-k)</a:t>
            </a:r>
            <a:br>
              <a:rPr lang="en-US" altLang="en-US" sz="1600" b="1" dirty="0">
                <a:latin typeface="Arial" panose="020B0604020202020204" pitchFamily="34" charset="0"/>
                <a:ea typeface="微软雅黑" panose="020B0503020204020204" pitchFamily="34" charset="-122"/>
              </a:rPr>
            </a:br>
            <a:r>
              <a:rPr lang="en-US" altLang="en-US" sz="1600" b="1" dirty="0">
                <a:latin typeface="Arial" panose="020B0604020202020204" pitchFamily="34" charset="0"/>
                <a:ea typeface="微软雅黑" panose="020B0503020204020204" pitchFamily="34" charset="-122"/>
              </a:rPr>
              <a:t>2.</a:t>
            </a:r>
            <a:r>
              <a:rPr lang="zh-CN" altLang="en-US" sz="1600" b="1" dirty="0">
                <a:latin typeface="Arial" panose="020B0604020202020204" pitchFamily="34" charset="0"/>
                <a:ea typeface="微软雅黑" panose="020B0503020204020204" pitchFamily="34" charset="-122"/>
              </a:rPr>
              <a:t>求出前缀和</a:t>
            </a:r>
            <a:r>
              <a:rPr lang="en-US" altLang="zh-CN" sz="1600" b="1" dirty="0">
                <a:latin typeface="Arial" panose="020B0604020202020204" pitchFamily="34" charset="0"/>
                <a:ea typeface="微软雅黑" panose="020B0503020204020204" pitchFamily="34" charset="-122"/>
              </a:rPr>
              <a:t>Sum[ ]   (Sum[i]=Sum[i-1]+a[i])</a:t>
            </a:r>
            <a:br>
              <a:rPr lang="en-US" altLang="zh-CN" sz="1600" b="1" dirty="0">
                <a:latin typeface="Arial" panose="020B0604020202020204" pitchFamily="34" charset="0"/>
                <a:ea typeface="微软雅黑" panose="020B0503020204020204" pitchFamily="34" charset="-122"/>
              </a:rPr>
            </a:br>
            <a:r>
              <a:rPr lang="en-US" altLang="zh-CN" sz="1600" b="1" dirty="0">
                <a:latin typeface="Arial" panose="020B0604020202020204" pitchFamily="34" charset="0"/>
                <a:ea typeface="微软雅黑" panose="020B0503020204020204" pitchFamily="34" charset="-122"/>
              </a:rPr>
              <a:t>3.</a:t>
            </a:r>
            <a:r>
              <a:rPr lang="zh-CN" altLang="en-US" sz="1600" b="1" dirty="0">
                <a:latin typeface="Arial" panose="020B0604020202020204" pitchFamily="34" charset="0"/>
                <a:ea typeface="微软雅黑" panose="020B0503020204020204" pitchFamily="34" charset="-122"/>
              </a:rPr>
              <a:t>若</a:t>
            </a:r>
            <a:r>
              <a:rPr lang="en-US" altLang="zh-CN" sz="1600" b="1" dirty="0">
                <a:latin typeface="Arial" panose="020B0604020202020204" pitchFamily="34" charset="0"/>
                <a:ea typeface="微软雅黑" panose="020B0503020204020204" pitchFamily="34" charset="-122"/>
              </a:rPr>
              <a:t>Sum[j]-Sum[i-1]&gt;=0,</a:t>
            </a:r>
            <a:r>
              <a:rPr lang="zh-CN" altLang="en-US" sz="1600" b="1" dirty="0">
                <a:latin typeface="Arial" panose="020B0604020202020204" pitchFamily="34" charset="0"/>
                <a:ea typeface="微软雅黑" panose="020B0503020204020204" pitchFamily="34" charset="-122"/>
              </a:rPr>
              <a:t>则满足要求</a:t>
            </a:r>
            <a:endParaRPr lang="en-US" altLang="zh-CN" sz="1600" b="1" dirty="0">
              <a:latin typeface="Arial" panose="020B0604020202020204" pitchFamily="34" charset="0"/>
              <a:ea typeface="微软雅黑" panose="020B0503020204020204" pitchFamily="34" charset="-122"/>
            </a:endParaRPr>
          </a:p>
        </p:txBody>
      </p:sp>
      <p:sp>
        <p:nvSpPr>
          <p:cNvPr id="9" name="流程图: 可选过程 8"/>
          <p:cNvSpPr/>
          <p:nvPr/>
        </p:nvSpPr>
        <p:spPr>
          <a:xfrm>
            <a:off x="258763" y="3498850"/>
            <a:ext cx="8626475" cy="2874963"/>
          </a:xfrm>
          <a:prstGeom prst="flowChartAlternateProcess">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endParaRPr lang="zh-CN" altLang="en-US" sz="2000" strike="noStrike" noProof="1">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13"/>
          <p:cNvSpPr txBox="1"/>
          <p:nvPr/>
        </p:nvSpPr>
        <p:spPr>
          <a:xfrm>
            <a:off x="454025" y="3576638"/>
            <a:ext cx="7959725" cy="447675"/>
          </a:xfrm>
          <a:prstGeom prst="rect">
            <a:avLst/>
          </a:prstGeom>
          <a:noFill/>
          <a:ln w="9525">
            <a:noFill/>
          </a:ln>
        </p:spPr>
        <p:txBody>
          <a:bodyPr wrap="square" anchor="t">
            <a:spAutoFit/>
          </a:bodyPr>
          <a:p>
            <a:pPr lvl="0" indent="0">
              <a:lnSpc>
                <a:spcPct val="130000"/>
              </a:lnSpc>
            </a:pPr>
            <a:r>
              <a:rPr lang="zh-CN" altLang="en-US" b="1" dirty="0">
                <a:solidFill>
                  <a:srgbClr val="0070C0"/>
                </a:solidFill>
                <a:latin typeface="Arial" panose="020B0604020202020204" pitchFamily="34" charset="0"/>
                <a:ea typeface="微软雅黑" panose="020B0503020204020204" pitchFamily="34" charset="-122"/>
              </a:rPr>
              <a:t>问题</a:t>
            </a:r>
            <a:r>
              <a:rPr lang="en-US" altLang="zh-CN" b="1" dirty="0">
                <a:solidFill>
                  <a:srgbClr val="0070C0"/>
                </a:solidFill>
                <a:latin typeface="Arial" panose="020B0604020202020204" pitchFamily="34" charset="0"/>
                <a:ea typeface="微软雅黑" panose="020B0503020204020204" pitchFamily="34" charset="-122"/>
              </a:rPr>
              <a:t>3:</a:t>
            </a:r>
            <a:r>
              <a:rPr lang="zh-CN" altLang="en-US" dirty="0">
                <a:latin typeface="Arial" panose="020B0604020202020204" pitchFamily="34" charset="0"/>
                <a:ea typeface="微软雅黑" panose="020B0503020204020204" pitchFamily="34" charset="-122"/>
              </a:rPr>
              <a:t>对于区间</a:t>
            </a:r>
            <a:r>
              <a:rPr lang="en-US" altLang="zh-CN" dirty="0">
                <a:latin typeface="Arial" panose="020B0604020202020204" pitchFamily="34" charset="0"/>
                <a:ea typeface="微软雅黑" panose="020B0503020204020204" pitchFamily="34" charset="-122"/>
              </a:rPr>
              <a:t>[i,j]</a:t>
            </a:r>
            <a:r>
              <a:rPr lang="zh-CN" altLang="en-US" dirty="0">
                <a:latin typeface="Arial" panose="020B0604020202020204" pitchFamily="34" charset="0"/>
                <a:ea typeface="微软雅黑" panose="020B0503020204020204" pitchFamily="34" charset="-122"/>
              </a:rPr>
              <a:t>，怎样让合法区间长度尽可能大？</a:t>
            </a:r>
            <a:endParaRPr lang="zh-CN" altLang="en-US" dirty="0">
              <a:latin typeface="Arial" panose="020B0604020202020204" pitchFamily="34" charset="0"/>
              <a:ea typeface="微软雅黑" panose="020B0503020204020204" pitchFamily="34" charset="-122"/>
            </a:endParaRPr>
          </a:p>
        </p:txBody>
      </p:sp>
      <p:sp>
        <p:nvSpPr>
          <p:cNvPr id="11" name="文本框 10"/>
          <p:cNvSpPr txBox="1"/>
          <p:nvPr/>
        </p:nvSpPr>
        <p:spPr>
          <a:xfrm>
            <a:off x="454025" y="3959225"/>
            <a:ext cx="7867650" cy="725488"/>
          </a:xfrm>
          <a:prstGeom prst="rect">
            <a:avLst/>
          </a:prstGeom>
          <a:noFill/>
          <a:ln w="9525">
            <a:noFill/>
          </a:ln>
        </p:spPr>
        <p:txBody>
          <a:bodyPr wrap="square" anchor="t">
            <a:spAutoFit/>
          </a:bodyPr>
          <a:p>
            <a:pPr lvl="0" indent="0">
              <a:lnSpc>
                <a:spcPct val="130000"/>
              </a:lnSpc>
            </a:pPr>
            <a:r>
              <a:rPr lang="en-US" altLang="zh-CN" sz="1600" b="1" dirty="0">
                <a:latin typeface="Arial" panose="020B0604020202020204" pitchFamily="34" charset="0"/>
                <a:ea typeface="微软雅黑" panose="020B0503020204020204" pitchFamily="34" charset="-122"/>
              </a:rPr>
              <a:t>1.</a:t>
            </a:r>
            <a:r>
              <a:rPr lang="zh-CN" altLang="en-US" sz="1600" b="1" dirty="0">
                <a:latin typeface="Arial" panose="020B0604020202020204" pitchFamily="34" charset="0"/>
                <a:ea typeface="微软雅黑" panose="020B0503020204020204" pitchFamily="34" charset="-122"/>
              </a:rPr>
              <a:t>若</a:t>
            </a:r>
            <a:r>
              <a:rPr lang="en-US" altLang="zh-CN" sz="1600" b="1" dirty="0">
                <a:latin typeface="Arial" panose="020B0604020202020204" pitchFamily="34" charset="0"/>
                <a:ea typeface="微软雅黑" panose="020B0503020204020204" pitchFamily="34" charset="-122"/>
              </a:rPr>
              <a:t>i&lt;j</a:t>
            </a:r>
            <a:r>
              <a:rPr lang="zh-CN" altLang="en-US" sz="1600" b="1" dirty="0">
                <a:latin typeface="Arial" panose="020B0604020202020204" pitchFamily="34" charset="0"/>
                <a:ea typeface="微软雅黑" panose="020B0503020204020204" pitchFamily="34" charset="-122"/>
              </a:rPr>
              <a:t>且</a:t>
            </a:r>
            <a:r>
              <a:rPr lang="en-US" altLang="zh-CN" sz="1600" b="1" dirty="0">
                <a:latin typeface="Arial" panose="020B0604020202020204" pitchFamily="34" charset="0"/>
                <a:ea typeface="微软雅黑" panose="020B0503020204020204" pitchFamily="34" charset="-122"/>
              </a:rPr>
              <a:t>Sum[j]&gt;=Sum[i],</a:t>
            </a:r>
            <a:r>
              <a:rPr lang="zh-CN" altLang="en-US" sz="1600" b="1" dirty="0">
                <a:latin typeface="Arial" panose="020B0604020202020204" pitchFamily="34" charset="0"/>
                <a:ea typeface="微软雅黑" panose="020B0503020204020204" pitchFamily="34" charset="-122"/>
              </a:rPr>
              <a:t>则区间</a:t>
            </a:r>
            <a:r>
              <a:rPr lang="en-US" altLang="zh-CN" sz="1600" b="1" dirty="0">
                <a:latin typeface="Arial" panose="020B0604020202020204" pitchFamily="34" charset="0"/>
                <a:ea typeface="微软雅黑" panose="020B0503020204020204" pitchFamily="34" charset="-122"/>
              </a:rPr>
              <a:t>[i+1,j]</a:t>
            </a:r>
            <a:r>
              <a:rPr lang="zh-CN" altLang="en-US" sz="1600" b="1" dirty="0">
                <a:latin typeface="Arial" panose="020B0604020202020204" pitchFamily="34" charset="0"/>
                <a:ea typeface="微软雅黑" panose="020B0503020204020204" pitchFamily="34" charset="-122"/>
              </a:rPr>
              <a:t>是满足条件的；</a:t>
            </a:r>
            <a:br>
              <a:rPr lang="zh-CN" altLang="en-US" sz="1600" b="1" dirty="0">
                <a:latin typeface="Arial" panose="020B0604020202020204" pitchFamily="34" charset="0"/>
                <a:ea typeface="微软雅黑" panose="020B0503020204020204" pitchFamily="34" charset="-122"/>
              </a:rPr>
            </a:br>
            <a:r>
              <a:rPr lang="zh-CN" altLang="en-US" sz="1600" b="1" dirty="0">
                <a:latin typeface="Arial" panose="020B0604020202020204" pitchFamily="34" charset="0"/>
                <a:ea typeface="微软雅黑" panose="020B0503020204020204" pitchFamily="34" charset="-122"/>
              </a:rPr>
              <a:t>   对于</a:t>
            </a:r>
            <a:r>
              <a:rPr lang="en-US" altLang="zh-CN" sz="1600" b="1" dirty="0">
                <a:latin typeface="Arial" panose="020B0604020202020204" pitchFamily="34" charset="0"/>
                <a:ea typeface="微软雅黑" panose="020B0503020204020204" pitchFamily="34" charset="-122"/>
              </a:rPr>
              <a:t>j</a:t>
            </a:r>
            <a:r>
              <a:rPr lang="zh-CN" altLang="en-US" sz="1600" b="1" dirty="0">
                <a:latin typeface="Arial" panose="020B0604020202020204" pitchFamily="34" charset="0"/>
                <a:ea typeface="微软雅黑" panose="020B0503020204020204" pitchFamily="34" charset="-122"/>
              </a:rPr>
              <a:t>作为区间的右端点，我们希望找到一个最小的</a:t>
            </a:r>
            <a:r>
              <a:rPr lang="en-US" altLang="zh-CN" sz="1600" b="1" dirty="0">
                <a:latin typeface="Arial" panose="020B0604020202020204" pitchFamily="34" charset="0"/>
                <a:ea typeface="微软雅黑" panose="020B0503020204020204" pitchFamily="34" charset="-122"/>
              </a:rPr>
              <a:t>i</a:t>
            </a:r>
            <a:r>
              <a:rPr lang="zh-CN" altLang="en-US" sz="1600" b="1" dirty="0">
                <a:latin typeface="Arial" panose="020B0604020202020204" pitchFamily="34" charset="0"/>
                <a:ea typeface="微软雅黑" panose="020B0503020204020204" pitchFamily="34" charset="-122"/>
              </a:rPr>
              <a:t>，使得</a:t>
            </a:r>
            <a:r>
              <a:rPr lang="en-US" altLang="zh-CN" sz="1600" b="1" dirty="0">
                <a:latin typeface="Arial" panose="020B0604020202020204" pitchFamily="34" charset="0"/>
                <a:ea typeface="微软雅黑" panose="020B0503020204020204" pitchFamily="34" charset="-122"/>
              </a:rPr>
              <a:t>Sum[i]&lt;=Sum[j]</a:t>
            </a:r>
            <a:r>
              <a:rPr lang="zh-CN" altLang="en-US" sz="1600" b="1" dirty="0">
                <a:latin typeface="Arial" panose="020B0604020202020204" pitchFamily="34" charset="0"/>
                <a:ea typeface="微软雅黑" panose="020B0503020204020204" pitchFamily="34" charset="-122"/>
              </a:rPr>
              <a:t>；</a:t>
            </a:r>
            <a:endParaRPr lang="en-US" altLang="zh-CN" sz="1600" b="1" dirty="0">
              <a:latin typeface="Arial" panose="020B0604020202020204" pitchFamily="34" charset="0"/>
              <a:ea typeface="微软雅黑" panose="020B0503020204020204" pitchFamily="34" charset="-122"/>
            </a:endParaRPr>
          </a:p>
        </p:txBody>
      </p:sp>
      <p:sp>
        <p:nvSpPr>
          <p:cNvPr id="12" name="文本框 11"/>
          <p:cNvSpPr txBox="1"/>
          <p:nvPr/>
        </p:nvSpPr>
        <p:spPr>
          <a:xfrm>
            <a:off x="431800" y="4660900"/>
            <a:ext cx="7867650" cy="725488"/>
          </a:xfrm>
          <a:prstGeom prst="rect">
            <a:avLst/>
          </a:prstGeom>
          <a:noFill/>
          <a:ln w="9525">
            <a:noFill/>
          </a:ln>
        </p:spPr>
        <p:txBody>
          <a:bodyPr wrap="square" anchor="t">
            <a:spAutoFit/>
          </a:bodyPr>
          <a:p>
            <a:pPr lvl="0" indent="0" defTabSz="514350">
              <a:lnSpc>
                <a:spcPct val="130000"/>
              </a:lnSpc>
            </a:pPr>
            <a:r>
              <a:rPr lang="en-US" altLang="zh-CN" sz="1600" b="1" dirty="0">
                <a:latin typeface="Arial" panose="020B0604020202020204" pitchFamily="34" charset="0"/>
                <a:ea typeface="微软雅黑" panose="020B0503020204020204" pitchFamily="34" charset="-122"/>
              </a:rPr>
              <a:t>2.</a:t>
            </a:r>
            <a:r>
              <a:rPr lang="zh-CN" altLang="en-US" sz="1600" b="1" dirty="0">
                <a:latin typeface="Arial" panose="020B0604020202020204" pitchFamily="34" charset="0"/>
                <a:ea typeface="微软雅黑" panose="020B0503020204020204" pitchFamily="34" charset="-122"/>
              </a:rPr>
              <a:t>我们</a:t>
            </a:r>
            <a:r>
              <a:rPr lang="zh-CN" altLang="en-US" sz="1600" b="1" dirty="0">
                <a:solidFill>
                  <a:srgbClr val="0070C0"/>
                </a:solidFill>
                <a:latin typeface="Arial" panose="020B0604020202020204" pitchFamily="34" charset="0"/>
                <a:ea typeface="微软雅黑" panose="020B0503020204020204" pitchFamily="34" charset="-122"/>
              </a:rPr>
              <a:t>从左往右</a:t>
            </a:r>
            <a:r>
              <a:rPr lang="zh-CN" altLang="en-US" sz="1600" b="1" dirty="0">
                <a:latin typeface="Arial" panose="020B0604020202020204" pitchFamily="34" charset="0"/>
                <a:ea typeface="微软雅黑" panose="020B0503020204020204" pitchFamily="34" charset="-122"/>
              </a:rPr>
              <a:t>依次讨论每个</a:t>
            </a:r>
            <a:r>
              <a:rPr lang="en-US" altLang="zh-CN" sz="1600" b="1" dirty="0">
                <a:latin typeface="Arial" panose="020B0604020202020204" pitchFamily="34" charset="0"/>
                <a:ea typeface="微软雅黑" panose="020B0503020204020204" pitchFamily="34" charset="-122"/>
              </a:rPr>
              <a:t>i,</a:t>
            </a:r>
            <a:r>
              <a:rPr lang="zh-CN" altLang="en-US" sz="1600" b="1" dirty="0">
                <a:latin typeface="Arial" panose="020B0604020202020204" pitchFamily="34" charset="0"/>
                <a:ea typeface="微软雅黑" panose="020B0503020204020204" pitchFamily="34" charset="-122"/>
              </a:rPr>
              <a:t>维护一个</a:t>
            </a:r>
            <a:r>
              <a:rPr lang="en-US" altLang="zh-CN" sz="1600" b="1" dirty="0">
                <a:latin typeface="Arial" panose="020B0604020202020204" pitchFamily="34" charset="0"/>
                <a:ea typeface="微软雅黑" panose="020B0503020204020204" pitchFamily="34" charset="-122"/>
              </a:rPr>
              <a:t>Sum[i]</a:t>
            </a:r>
            <a:r>
              <a:rPr lang="zh-CN" altLang="en-US" sz="1600" b="1" dirty="0">
                <a:latin typeface="Arial" panose="020B0604020202020204" pitchFamily="34" charset="0"/>
                <a:ea typeface="微软雅黑" panose="020B0503020204020204" pitchFamily="34" charset="-122"/>
              </a:rPr>
              <a:t>单调递减的队列</a:t>
            </a:r>
            <a:r>
              <a:rPr lang="en-US" altLang="zh-CN" sz="1600" b="1" dirty="0">
                <a:latin typeface="Arial" panose="020B0604020202020204" pitchFamily="34" charset="0"/>
                <a:ea typeface="微软雅黑" panose="020B0503020204020204" pitchFamily="34" charset="-122"/>
              </a:rPr>
              <a:t>(</a:t>
            </a:r>
            <a:r>
              <a:rPr lang="zh-CN" altLang="en-US" sz="1600" b="1" dirty="0">
                <a:latin typeface="Arial" panose="020B0604020202020204" pitchFamily="34" charset="0"/>
                <a:ea typeface="微软雅黑" panose="020B0503020204020204" pitchFamily="34" charset="-122"/>
              </a:rPr>
              <a:t>或者栈</a:t>
            </a:r>
            <a:r>
              <a:rPr lang="en-US" altLang="zh-CN" sz="1600" b="1" dirty="0">
                <a:latin typeface="Arial" panose="020B0604020202020204" pitchFamily="34" charset="0"/>
                <a:ea typeface="微软雅黑" panose="020B0503020204020204" pitchFamily="34" charset="-122"/>
              </a:rPr>
              <a:t>)</a:t>
            </a:r>
            <a:r>
              <a:rPr lang="zh-CN" altLang="en-US" sz="1600" b="1" dirty="0">
                <a:latin typeface="Arial" panose="020B0604020202020204" pitchFamily="34" charset="0"/>
                <a:ea typeface="微软雅黑" panose="020B0503020204020204" pitchFamily="34" charset="-122"/>
              </a:rPr>
              <a:t>，这样对于每一个</a:t>
            </a:r>
            <a:r>
              <a:rPr lang="en-US" altLang="zh-CN" sz="1600" b="1" dirty="0">
                <a:latin typeface="Arial" panose="020B0604020202020204" pitchFamily="34" charset="0"/>
                <a:ea typeface="微软雅黑" panose="020B0503020204020204" pitchFamily="34" charset="-122"/>
              </a:rPr>
              <a:t>j</a:t>
            </a:r>
            <a:r>
              <a:rPr lang="zh-CN" altLang="en-US" sz="1600" b="1" dirty="0">
                <a:latin typeface="Arial" panose="020B0604020202020204" pitchFamily="34" charset="0"/>
                <a:ea typeface="微软雅黑" panose="020B0503020204020204" pitchFamily="34" charset="-122"/>
              </a:rPr>
              <a:t>我们很快就能在队尾</a:t>
            </a:r>
            <a:r>
              <a:rPr lang="en-US" altLang="zh-CN" sz="1600" b="1" dirty="0">
                <a:latin typeface="Arial" panose="020B0604020202020204" pitchFamily="34" charset="0"/>
                <a:ea typeface="微软雅黑" panose="020B0503020204020204" pitchFamily="34" charset="-122"/>
              </a:rPr>
              <a:t>(</a:t>
            </a:r>
            <a:r>
              <a:rPr lang="zh-CN" altLang="en-US" sz="1600" b="1" dirty="0">
                <a:latin typeface="Arial" panose="020B0604020202020204" pitchFamily="34" charset="0"/>
                <a:ea typeface="微软雅黑" panose="020B0503020204020204" pitchFamily="34" charset="-122"/>
              </a:rPr>
              <a:t>或栈顶</a:t>
            </a:r>
            <a:r>
              <a:rPr lang="en-US" altLang="zh-CN" sz="1600" b="1" dirty="0">
                <a:latin typeface="Arial" panose="020B0604020202020204" pitchFamily="34" charset="0"/>
                <a:ea typeface="微软雅黑" panose="020B0503020204020204" pitchFamily="34" charset="-122"/>
              </a:rPr>
              <a:t>)</a:t>
            </a:r>
            <a:r>
              <a:rPr lang="zh-CN" altLang="en-US" sz="1600" b="1" dirty="0">
                <a:latin typeface="Arial" panose="020B0604020202020204" pitchFamily="34" charset="0"/>
                <a:ea typeface="微软雅黑" panose="020B0503020204020204" pitchFamily="34" charset="-122"/>
              </a:rPr>
              <a:t>找出满足上述条件的值最小的一个</a:t>
            </a:r>
            <a:r>
              <a:rPr lang="en-US" altLang="zh-CN" sz="1600" b="1" dirty="0">
                <a:latin typeface="Arial" panose="020B0604020202020204" pitchFamily="34" charset="0"/>
                <a:ea typeface="微软雅黑" panose="020B0503020204020204" pitchFamily="34" charset="-122"/>
              </a:rPr>
              <a:t>i;</a:t>
            </a:r>
            <a:endParaRPr lang="zh-CN" altLang="en-US" sz="1400" dirty="0">
              <a:latin typeface="Arial" panose="020B0604020202020204" pitchFamily="34" charset="0"/>
              <a:ea typeface="微软雅黑" panose="020B0503020204020204" pitchFamily="34" charset="-122"/>
            </a:endParaRPr>
          </a:p>
        </p:txBody>
      </p:sp>
      <p:sp>
        <p:nvSpPr>
          <p:cNvPr id="13" name="文本框 12"/>
          <p:cNvSpPr txBox="1"/>
          <p:nvPr/>
        </p:nvSpPr>
        <p:spPr>
          <a:xfrm>
            <a:off x="431800" y="5481638"/>
            <a:ext cx="8039100" cy="725487"/>
          </a:xfrm>
          <a:prstGeom prst="rect">
            <a:avLst/>
          </a:prstGeom>
          <a:noFill/>
          <a:ln w="9525">
            <a:noFill/>
          </a:ln>
        </p:spPr>
        <p:txBody>
          <a:bodyPr wrap="square" anchor="t">
            <a:spAutoFit/>
          </a:bodyPr>
          <a:p>
            <a:pPr lvl="0" indent="0" defTabSz="514350">
              <a:lnSpc>
                <a:spcPct val="130000"/>
              </a:lnSpc>
            </a:pPr>
            <a:r>
              <a:rPr lang="en-US" altLang="zh-CN" sz="1600" b="1" dirty="0">
                <a:latin typeface="Arial" panose="020B0604020202020204" pitchFamily="34" charset="0"/>
                <a:ea typeface="微软雅黑" panose="020B0503020204020204" pitchFamily="34" charset="-122"/>
                <a:sym typeface="黑体" panose="02010609060101010101" charset="-122"/>
              </a:rPr>
              <a:t>3.</a:t>
            </a:r>
            <a:r>
              <a:rPr lang="zh-CN" altLang="en-US" sz="1600" b="1" dirty="0">
                <a:latin typeface="Arial" panose="020B0604020202020204" pitchFamily="34" charset="0"/>
                <a:ea typeface="微软雅黑" panose="020B0503020204020204" pitchFamily="34" charset="-122"/>
                <a:sym typeface="黑体" panose="02010609060101010101" charset="-122"/>
              </a:rPr>
              <a:t>我们</a:t>
            </a:r>
            <a:r>
              <a:rPr lang="zh-CN" altLang="en-US" sz="1600" b="1" dirty="0">
                <a:solidFill>
                  <a:srgbClr val="0070C0"/>
                </a:solidFill>
                <a:latin typeface="Arial" panose="020B0604020202020204" pitchFamily="34" charset="0"/>
                <a:ea typeface="微软雅黑" panose="020B0503020204020204" pitchFamily="34" charset="-122"/>
                <a:sym typeface="黑体" panose="02010609060101010101" charset="-122"/>
              </a:rPr>
              <a:t>从右往左</a:t>
            </a:r>
            <a:r>
              <a:rPr lang="zh-CN" altLang="en-US" sz="1600" b="1" dirty="0">
                <a:latin typeface="Arial" panose="020B0604020202020204" pitchFamily="34" charset="0"/>
                <a:ea typeface="微软雅黑" panose="020B0503020204020204" pitchFamily="34" charset="-122"/>
                <a:sym typeface="黑体" panose="02010609060101010101" charset="-122"/>
              </a:rPr>
              <a:t>依次讨论每个</a:t>
            </a:r>
            <a:r>
              <a:rPr lang="en-US" altLang="zh-CN" sz="1600" b="1" dirty="0">
                <a:latin typeface="Arial" panose="020B0604020202020204" pitchFamily="34" charset="0"/>
                <a:ea typeface="微软雅黑" panose="020B0503020204020204" pitchFamily="34" charset="-122"/>
                <a:sym typeface="黑体" panose="02010609060101010101" charset="-122"/>
              </a:rPr>
              <a:t>j,</a:t>
            </a:r>
            <a:r>
              <a:rPr lang="zh-CN" altLang="en-US" sz="1600" b="1" dirty="0">
                <a:latin typeface="Arial" panose="020B0604020202020204" pitchFamily="34" charset="0"/>
                <a:ea typeface="微软雅黑" panose="020B0503020204020204" pitchFamily="34" charset="-122"/>
                <a:sym typeface="黑体" panose="02010609060101010101" charset="-122"/>
              </a:rPr>
              <a:t>从单调队列</a:t>
            </a:r>
            <a:r>
              <a:rPr lang="en-US" altLang="zh-CN" sz="1600" b="1" dirty="0">
                <a:latin typeface="Arial" panose="020B0604020202020204" pitchFamily="34" charset="0"/>
                <a:ea typeface="微软雅黑" panose="020B0503020204020204" pitchFamily="34" charset="-122"/>
                <a:sym typeface="黑体" panose="02010609060101010101" charset="-122"/>
              </a:rPr>
              <a:t>(</a:t>
            </a:r>
            <a:r>
              <a:rPr lang="zh-CN" altLang="en-US" sz="1600" b="1" dirty="0">
                <a:latin typeface="Arial" panose="020B0604020202020204" pitchFamily="34" charset="0"/>
                <a:ea typeface="微软雅黑" panose="020B0503020204020204" pitchFamily="34" charset="-122"/>
                <a:sym typeface="黑体" panose="02010609060101010101" charset="-122"/>
              </a:rPr>
              <a:t>或者栈</a:t>
            </a:r>
            <a:r>
              <a:rPr lang="en-US" altLang="zh-CN" sz="1600" b="1" dirty="0">
                <a:latin typeface="Arial" panose="020B0604020202020204" pitchFamily="34" charset="0"/>
                <a:ea typeface="微软雅黑" panose="020B0503020204020204" pitchFamily="34" charset="-122"/>
                <a:sym typeface="黑体" panose="02010609060101010101" charset="-122"/>
              </a:rPr>
              <a:t>)</a:t>
            </a:r>
            <a:r>
              <a:rPr lang="zh-CN" altLang="en-US" sz="1600" b="1" dirty="0">
                <a:latin typeface="Arial" panose="020B0604020202020204" pitchFamily="34" charset="0"/>
                <a:ea typeface="微软雅黑" panose="020B0503020204020204" pitchFamily="34" charset="-122"/>
                <a:sym typeface="黑体" panose="02010609060101010101" charset="-122"/>
              </a:rPr>
              <a:t>中快速找出满足</a:t>
            </a:r>
            <a:r>
              <a:rPr lang="en-US" altLang="zh-CN" sz="1600" b="1" dirty="0">
                <a:latin typeface="Arial" panose="020B0604020202020204" pitchFamily="34" charset="0"/>
                <a:ea typeface="微软雅黑" panose="020B0503020204020204" pitchFamily="34" charset="-122"/>
                <a:sym typeface="黑体" panose="02010609060101010101" charset="-122"/>
              </a:rPr>
              <a:t>Sum[i]&lt;=Sum[j]</a:t>
            </a:r>
            <a:r>
              <a:rPr lang="zh-CN" altLang="en-US" sz="1600" b="1" dirty="0">
                <a:latin typeface="Arial" panose="020B0604020202020204" pitchFamily="34" charset="0"/>
                <a:ea typeface="微软雅黑" panose="020B0503020204020204" pitchFamily="34" charset="-122"/>
                <a:sym typeface="黑体" panose="02010609060101010101" charset="-122"/>
              </a:rPr>
              <a:t>且值最小的一个</a:t>
            </a:r>
            <a:r>
              <a:rPr lang="en-US" altLang="zh-CN" sz="1600" b="1" dirty="0">
                <a:latin typeface="Arial" panose="020B0604020202020204" pitchFamily="34" charset="0"/>
                <a:ea typeface="微软雅黑" panose="020B0503020204020204" pitchFamily="34" charset="-122"/>
                <a:sym typeface="黑体" panose="02010609060101010101" charset="-122"/>
              </a:rPr>
              <a:t>i,</a:t>
            </a:r>
            <a:r>
              <a:rPr lang="zh-CN" altLang="en-US" sz="1600" b="1" dirty="0">
                <a:latin typeface="Arial" panose="020B0604020202020204" pitchFamily="34" charset="0"/>
                <a:ea typeface="微软雅黑" panose="020B0503020204020204" pitchFamily="34" charset="-122"/>
                <a:sym typeface="黑体" panose="02010609060101010101" charset="-122"/>
              </a:rPr>
              <a:t>对于</a:t>
            </a:r>
            <a:r>
              <a:rPr lang="en-US" altLang="zh-CN" sz="1600" b="1" dirty="0">
                <a:latin typeface="Arial" panose="020B0604020202020204" pitchFamily="34" charset="0"/>
                <a:ea typeface="微软雅黑" panose="020B0503020204020204" pitchFamily="34" charset="-122"/>
                <a:sym typeface="黑体" panose="02010609060101010101" charset="-122"/>
              </a:rPr>
              <a:t>j</a:t>
            </a:r>
            <a:r>
              <a:rPr lang="zh-CN" altLang="en-US" sz="1600" b="1" dirty="0">
                <a:latin typeface="Arial" panose="020B0604020202020204" pitchFamily="34" charset="0"/>
                <a:ea typeface="微软雅黑" panose="020B0503020204020204" pitchFamily="34" charset="-122"/>
                <a:sym typeface="黑体" panose="02010609060101010101" charset="-122"/>
              </a:rPr>
              <a:t>而言，以它做结尾且满足条件的区间为</a:t>
            </a:r>
            <a:r>
              <a:rPr lang="en-US" altLang="zh-CN" sz="1600" b="1" dirty="0">
                <a:latin typeface="Arial" panose="020B0604020202020204" pitchFamily="34" charset="0"/>
                <a:ea typeface="微软雅黑" panose="020B0503020204020204" pitchFamily="34" charset="-122"/>
                <a:sym typeface="黑体" panose="02010609060101010101" charset="-122"/>
              </a:rPr>
              <a:t>[i+1,j],</a:t>
            </a:r>
            <a:r>
              <a:rPr lang="zh-CN" altLang="en-US" sz="1600" b="1" dirty="0">
                <a:latin typeface="Arial" panose="020B0604020202020204" pitchFamily="34" charset="0"/>
                <a:ea typeface="微软雅黑" panose="020B0503020204020204" pitchFamily="34" charset="-122"/>
                <a:sym typeface="黑体" panose="02010609060101010101" charset="-122"/>
              </a:rPr>
              <a:t>长度为</a:t>
            </a:r>
            <a:r>
              <a:rPr lang="en-US" altLang="zh-CN" sz="1600" b="1" dirty="0">
                <a:latin typeface="Arial" panose="020B0604020202020204" pitchFamily="34" charset="0"/>
                <a:ea typeface="微软雅黑" panose="020B0503020204020204" pitchFamily="34" charset="-122"/>
                <a:sym typeface="黑体" panose="02010609060101010101" charset="-122"/>
              </a:rPr>
              <a:t>j-i;</a:t>
            </a:r>
            <a:endParaRPr lang="zh-CN" altLang="en-US" sz="1600" dirty="0">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500"/>
                                        <p:tgtEl>
                                          <p:spTgt spid="12291"/>
                                        </p:tgtEl>
                                        <p:attrNameLst>
                                          <p:attrName>ppt_y</p:attrName>
                                        </p:attrNameLst>
                                      </p:cBhvr>
                                      <p:tavLst>
                                        <p:tav tm="0">
                                          <p:val>
                                            <p:strVal val="#ppt_y+#ppt_h*1.125000"/>
                                          </p:val>
                                        </p:tav>
                                        <p:tav tm="100000">
                                          <p:val>
                                            <p:strVal val="#ppt_y"/>
                                          </p:val>
                                        </p:tav>
                                      </p:tavLst>
                                    </p:anim>
                                    <p:animEffect transition="in" filter="wipe(up)">
                                      <p:cBhvr>
                                        <p:cTn id="8" dur="500"/>
                                        <p:tgtEl>
                                          <p:spTgt spid="1229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p:tgtEl>
                                          <p:spTgt spid="10"/>
                                        </p:tgtEl>
                                        <p:attrNameLst>
                                          <p:attrName>ppt_y</p:attrName>
                                        </p:attrNameLst>
                                      </p:cBhvr>
                                      <p:tavLst>
                                        <p:tav tm="0">
                                          <p:val>
                                            <p:strVal val="#ppt_y+#ppt_h*1.125000"/>
                                          </p:val>
                                        </p:tav>
                                        <p:tav tm="100000">
                                          <p:val>
                                            <p:strVal val="#ppt_y"/>
                                          </p:val>
                                        </p:tav>
                                      </p:tavLst>
                                    </p:anim>
                                    <p:animEffect transition="in" filter="wipe(up)">
                                      <p:cBhvr>
                                        <p:cTn id="40" dur="500"/>
                                        <p:tgtEl>
                                          <p:spTgt spid="10"/>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p:tgtEl>
                                          <p:spTgt spid="9"/>
                                        </p:tgtEl>
                                        <p:attrNameLst>
                                          <p:attrName>ppt_y</p:attrName>
                                        </p:attrNameLst>
                                      </p:cBhvr>
                                      <p:tavLst>
                                        <p:tav tm="0">
                                          <p:val>
                                            <p:strVal val="#ppt_y+#ppt_h*1.125000"/>
                                          </p:val>
                                        </p:tav>
                                        <p:tav tm="100000">
                                          <p:val>
                                            <p:strVal val="#ppt_y"/>
                                          </p:val>
                                        </p:tav>
                                      </p:tavLst>
                                    </p:anim>
                                    <p:animEffect transition="in" filter="wipe(up)">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11">
                                            <p:txEl>
                                              <p:charRg st="0" end="86"/>
                                            </p:txEl>
                                          </p:spTgt>
                                        </p:tgtEl>
                                        <p:attrNameLst>
                                          <p:attrName>style.visibility</p:attrName>
                                        </p:attrNameLst>
                                      </p:cBhvr>
                                      <p:to>
                                        <p:strVal val="visible"/>
                                      </p:to>
                                    </p:set>
                                    <p:anim calcmode="lin" valueType="num">
                                      <p:cBhvr>
                                        <p:cTn id="49" dur="500"/>
                                        <p:tgtEl>
                                          <p:spTgt spid="11">
                                            <p:txEl>
                                              <p:charRg st="0" end="86"/>
                                            </p:txEl>
                                          </p:spTgt>
                                        </p:tgtEl>
                                        <p:attrNameLst>
                                          <p:attrName>ppt_y</p:attrName>
                                        </p:attrNameLst>
                                      </p:cBhvr>
                                      <p:tavLst>
                                        <p:tav tm="0">
                                          <p:val>
                                            <p:strVal val="#ppt_y+#ppt_h*1.125000"/>
                                          </p:val>
                                        </p:tav>
                                        <p:tav tm="100000">
                                          <p:val>
                                            <p:strVal val="#ppt_y"/>
                                          </p:val>
                                        </p:tav>
                                      </p:tavLst>
                                    </p:anim>
                                    <p:animEffect transition="in" filter="wipe(up)">
                                      <p:cBhvr>
                                        <p:cTn id="50" dur="500"/>
                                        <p:tgtEl>
                                          <p:spTgt spid="11">
                                            <p:txEl>
                                              <p:charRg st="0" end="8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p:tgtEl>
                                          <p:spTgt spid="12"/>
                                        </p:tgtEl>
                                        <p:attrNameLst>
                                          <p:attrName>ppt_y</p:attrName>
                                        </p:attrNameLst>
                                      </p:cBhvr>
                                      <p:tavLst>
                                        <p:tav tm="0">
                                          <p:val>
                                            <p:strVal val="#ppt_y+#ppt_h*1.125000"/>
                                          </p:val>
                                        </p:tav>
                                        <p:tav tm="100000">
                                          <p:val>
                                            <p:strVal val="#ppt_y"/>
                                          </p:val>
                                        </p:tav>
                                      </p:tavLst>
                                    </p:anim>
                                    <p:animEffect transition="in" filter="wipe(up)">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p:tgtEl>
                                          <p:spTgt spid="13"/>
                                        </p:tgtEl>
                                        <p:attrNameLst>
                                          <p:attrName>ppt_y</p:attrName>
                                        </p:attrNameLst>
                                      </p:cBhvr>
                                      <p:tavLst>
                                        <p:tav tm="0">
                                          <p:val>
                                            <p:strVal val="#ppt_y+#ppt_h*1.125000"/>
                                          </p:val>
                                        </p:tav>
                                        <p:tav tm="100000">
                                          <p:val>
                                            <p:strVal val="#ppt_y"/>
                                          </p:val>
                                        </p:tav>
                                      </p:tavLst>
                                    </p:anim>
                                    <p:animEffect transition="in" filter="wipe(up)">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5" grpId="0" animBg="1"/>
      <p:bldP spid="3" grpId="0"/>
      <p:bldP spid="6" grpId="0" animBg="1"/>
      <p:bldP spid="7" grpId="0"/>
      <p:bldP spid="8" grpId="0"/>
      <p:bldP spid="10" grpId="0"/>
      <p:bldP spid="9" grpId="0" bldLvl="0" animBg="1"/>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文本框 4"/>
          <p:cNvSpPr txBox="1"/>
          <p:nvPr/>
        </p:nvSpPr>
        <p:spPr>
          <a:xfrm>
            <a:off x="365125" y="454025"/>
            <a:ext cx="9050338" cy="5794375"/>
          </a:xfrm>
          <a:prstGeom prst="rect">
            <a:avLst/>
          </a:prstGeom>
          <a:noFill/>
          <a:ln w="9525">
            <a:noFill/>
          </a:ln>
        </p:spPr>
        <p:txBody>
          <a:bodyPr wrap="square" anchor="t">
            <a:spAutoFit/>
          </a:bodyPr>
          <a:p>
            <a:pPr lvl="0" indent="0">
              <a:lnSpc>
                <a:spcPct val="130000"/>
              </a:lnSpc>
            </a:pPr>
            <a:r>
              <a:rPr lang="zh-CN" altLang="en-US" sz="1600" b="1" dirty="0">
                <a:solidFill>
                  <a:srgbClr val="0070C0"/>
                </a:solidFill>
                <a:latin typeface="Arial" panose="020B0604020202020204" pitchFamily="34" charset="0"/>
                <a:ea typeface="微软雅黑" panose="020B0503020204020204" pitchFamily="34" charset="-122"/>
              </a:rPr>
              <a:t>参考代码</a:t>
            </a:r>
            <a:endParaRPr lang="zh-CN" altLang="en-US" sz="1600" b="1" dirty="0">
              <a:solidFill>
                <a:srgbClr val="0070C0"/>
              </a:solidFill>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int </a:t>
            </a:r>
            <a:r>
              <a:rPr lang="en-US" altLang="zh-CN" sz="1600" dirty="0">
                <a:latin typeface="Arial" panose="020B0604020202020204" pitchFamily="34" charset="0"/>
                <a:ea typeface="微软雅黑" panose="020B0503020204020204" pitchFamily="34" charset="-122"/>
              </a:rPr>
              <a:t>Stack[300005]</a:t>
            </a:r>
            <a:r>
              <a:rPr lang="zh-CN" altLang="en-US" sz="1600" dirty="0">
                <a:latin typeface="Arial" panose="020B0604020202020204" pitchFamily="34" charset="0"/>
                <a:ea typeface="微软雅黑" panose="020B0503020204020204" pitchFamily="34" charset="-122"/>
              </a:rPr>
              <a:t>;   </a:t>
            </a:r>
            <a:br>
              <a:rPr lang="zh-CN" altLang="en-US" sz="1600" dirty="0">
                <a:latin typeface="Arial" panose="020B0604020202020204" pitchFamily="34" charset="0"/>
                <a:ea typeface="微软雅黑" panose="020B0503020204020204" pitchFamily="34" charset="-122"/>
              </a:rPr>
            </a:br>
            <a:r>
              <a:rPr lang="zh-CN" altLang="en-US" sz="1600" dirty="0">
                <a:latin typeface="Arial" panose="020B0604020202020204" pitchFamily="34" charset="0"/>
                <a:ea typeface="微软雅黑" panose="020B0503020204020204" pitchFamily="34" charset="-122"/>
              </a:rPr>
              <a:t>for(int </a:t>
            </a:r>
            <a:r>
              <a:rPr lang="en-US" altLang="zh-CN" sz="1600" dirty="0">
                <a:latin typeface="Arial" panose="020B0604020202020204" pitchFamily="34" charset="0"/>
                <a:ea typeface="微软雅黑" panose="020B0503020204020204" pitchFamily="34" charset="-122"/>
              </a:rPr>
              <a:t>t</a:t>
            </a:r>
            <a:r>
              <a:rPr lang="zh-CN" altLang="en-US" sz="1600" dirty="0">
                <a:latin typeface="Arial" panose="020B0604020202020204" pitchFamily="34" charset="0"/>
                <a:ea typeface="微软雅黑" panose="020B0503020204020204" pitchFamily="34" charset="-122"/>
              </a:rPr>
              <a:t>=1;</a:t>
            </a:r>
            <a:r>
              <a:rPr lang="en-US" altLang="zh-CN" sz="1600" dirty="0">
                <a:latin typeface="Arial" panose="020B0604020202020204" pitchFamily="34" charset="0"/>
                <a:ea typeface="微软雅黑" panose="020B0503020204020204" pitchFamily="34" charset="-122"/>
              </a:rPr>
              <a:t>t</a:t>
            </a:r>
            <a:r>
              <a:rPr lang="zh-CN" altLang="en-US" sz="1600" dirty="0">
                <a:latin typeface="Arial" panose="020B0604020202020204" pitchFamily="34" charset="0"/>
                <a:ea typeface="微软雅黑" panose="020B0503020204020204" pitchFamily="34" charset="-122"/>
              </a:rPr>
              <a:t>&lt;=m;</a:t>
            </a:r>
            <a:r>
              <a:rPr lang="en-US" altLang="zh-CN" sz="1600" dirty="0">
                <a:latin typeface="Arial" panose="020B0604020202020204" pitchFamily="34" charset="0"/>
                <a:ea typeface="微软雅黑" panose="020B0503020204020204" pitchFamily="34" charset="-122"/>
              </a:rPr>
              <a:t>t</a:t>
            </a:r>
            <a:r>
              <a:rPr lang="zh-CN" altLang="en-US" sz="1600" dirty="0">
                <a:latin typeface="Arial" panose="020B0604020202020204" pitchFamily="34" charset="0"/>
                <a:ea typeface="微软雅黑" panose="020B0503020204020204" pitchFamily="34" charset="-122"/>
              </a:rPr>
              <a:t>++)</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scanf("%d",&amp;</a:t>
            </a:r>
            <a:r>
              <a:rPr lang="en-US" altLang="zh-CN" sz="1600" dirty="0">
                <a:latin typeface="Arial" panose="020B0604020202020204" pitchFamily="34" charset="0"/>
                <a:ea typeface="微软雅黑" panose="020B0503020204020204" pitchFamily="34" charset="-122"/>
              </a:rPr>
              <a:t>k</a:t>
            </a:r>
            <a:r>
              <a:rPr lang="zh-CN" altLang="en-US" sz="1600" dirty="0">
                <a:latin typeface="Arial" panose="020B0604020202020204" pitchFamily="34" charset="0"/>
                <a:ea typeface="微软雅黑" panose="020B0503020204020204" pitchFamily="34" charset="-122"/>
              </a:rPr>
              <a:t>);</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for(int </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=1;</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&lt;=n;</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++)sum[</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]=sum[</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-1]+a[</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a:t>
            </a:r>
            <a:r>
              <a:rPr lang="en-US" altLang="zh-CN" sz="1600" dirty="0">
                <a:latin typeface="Arial" panose="020B0604020202020204" pitchFamily="34" charset="0"/>
                <a:ea typeface="微软雅黑" panose="020B0503020204020204" pitchFamily="34" charset="-122"/>
              </a:rPr>
              <a:t>k</a:t>
            </a:r>
            <a:r>
              <a:rPr lang="zh-CN" altLang="en-US" sz="1600" dirty="0">
                <a:latin typeface="Arial" panose="020B0604020202020204" pitchFamily="34" charset="0"/>
                <a:ea typeface="微软雅黑" panose="020B0503020204020204" pitchFamily="34" charset="-122"/>
              </a:rPr>
              <a:t>;      </a:t>
            </a:r>
            <a:r>
              <a:rPr lang="en-US" altLang="zh-CN" sz="1600" dirty="0">
                <a:solidFill>
                  <a:srgbClr val="0070C0"/>
                </a:solidFill>
                <a:latin typeface="Arial" panose="020B0604020202020204" pitchFamily="34" charset="0"/>
                <a:ea typeface="微软雅黑" panose="020B0503020204020204" pitchFamily="34" charset="-122"/>
              </a:rPr>
              <a:t>//</a:t>
            </a:r>
            <a:r>
              <a:rPr lang="zh-CN" altLang="en-US" sz="1600" dirty="0">
                <a:solidFill>
                  <a:srgbClr val="0070C0"/>
                </a:solidFill>
                <a:latin typeface="Arial" panose="020B0604020202020204" pitchFamily="34" charset="0"/>
                <a:ea typeface="微软雅黑" panose="020B0503020204020204" pitchFamily="34" charset="-122"/>
              </a:rPr>
              <a:t>求前缀和</a:t>
            </a:r>
            <a:endParaRPr lang="zh-CN" altLang="en-US" sz="1600" dirty="0">
              <a:solidFill>
                <a:srgbClr val="0070C0"/>
              </a:solidFill>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top=0;</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a:t>
            </a:r>
            <a:r>
              <a:rPr lang="en-US" altLang="zh-CN" sz="1600" dirty="0">
                <a:latin typeface="Arial" panose="020B0604020202020204" pitchFamily="34" charset="0"/>
                <a:ea typeface="微软雅黑" panose="020B0503020204020204" pitchFamily="34" charset="-122"/>
              </a:rPr>
              <a:t>S</a:t>
            </a:r>
            <a:r>
              <a:rPr lang="zh-CN" altLang="en-US" sz="1600" dirty="0">
                <a:latin typeface="Arial" panose="020B0604020202020204" pitchFamily="34" charset="0"/>
                <a:ea typeface="微软雅黑" panose="020B0503020204020204" pitchFamily="34" charset="-122"/>
              </a:rPr>
              <a:t>ta</a:t>
            </a:r>
            <a:r>
              <a:rPr lang="en-US" altLang="zh-CN" sz="1600" dirty="0">
                <a:latin typeface="Arial" panose="020B0604020202020204" pitchFamily="34" charset="0"/>
                <a:ea typeface="微软雅黑" panose="020B0503020204020204" pitchFamily="34" charset="-122"/>
              </a:rPr>
              <a:t>ck</a:t>
            </a:r>
            <a:r>
              <a:rPr lang="zh-CN" altLang="en-US" sz="1600" dirty="0">
                <a:latin typeface="Arial" panose="020B0604020202020204" pitchFamily="34" charset="0"/>
                <a:ea typeface="微软雅黑" panose="020B0503020204020204" pitchFamily="34" charset="-122"/>
              </a:rPr>
              <a:t>[++top]=0;                                            </a:t>
            </a:r>
            <a:r>
              <a:rPr lang="zh-CN" altLang="en-US" sz="1600" dirty="0">
                <a:solidFill>
                  <a:srgbClr val="0070C0"/>
                </a:solidFill>
                <a:latin typeface="Arial" panose="020B0604020202020204" pitchFamily="34" charset="0"/>
                <a:ea typeface="微软雅黑" panose="020B0503020204020204" pitchFamily="34" charset="-122"/>
              </a:rPr>
              <a:t>   </a:t>
            </a:r>
            <a:r>
              <a:rPr lang="en-US" altLang="zh-CN" sz="1600" dirty="0">
                <a:solidFill>
                  <a:srgbClr val="0070C0"/>
                </a:solidFill>
                <a:latin typeface="Arial" panose="020B0604020202020204" pitchFamily="34" charset="0"/>
                <a:ea typeface="微软雅黑" panose="020B0503020204020204" pitchFamily="34" charset="-122"/>
              </a:rPr>
              <a:t>//sum[0]=0</a:t>
            </a:r>
            <a:endParaRPr lang="en-US" altLang="zh-CN" sz="1600" dirty="0">
              <a:solidFill>
                <a:srgbClr val="0070C0"/>
              </a:solidFill>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for(int </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=1;</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&lt;=n;</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if(sum[</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]&lt;sum[</a:t>
            </a:r>
            <a:r>
              <a:rPr lang="en-US" altLang="zh-CN" sz="1600" dirty="0">
                <a:latin typeface="Arial" panose="020B0604020202020204" pitchFamily="34" charset="0"/>
                <a:ea typeface="微软雅黑" panose="020B0503020204020204" pitchFamily="34" charset="-122"/>
              </a:rPr>
              <a:t>Stack</a:t>
            </a:r>
            <a:r>
              <a:rPr lang="zh-CN" altLang="en-US" sz="1600" dirty="0">
                <a:latin typeface="Arial" panose="020B0604020202020204" pitchFamily="34" charset="0"/>
                <a:ea typeface="微软雅黑" panose="020B0503020204020204" pitchFamily="34" charset="-122"/>
              </a:rPr>
              <a:t>[top]])</a:t>
            </a:r>
            <a:r>
              <a:rPr lang="en-US" altLang="zh-CN" sz="1600" dirty="0">
                <a:latin typeface="Arial" panose="020B0604020202020204" pitchFamily="34" charset="0"/>
                <a:ea typeface="微软雅黑" panose="020B0503020204020204" pitchFamily="34" charset="-122"/>
              </a:rPr>
              <a:t>S</a:t>
            </a:r>
            <a:r>
              <a:rPr lang="zh-CN" altLang="en-US" sz="1600" dirty="0">
                <a:latin typeface="Arial" panose="020B0604020202020204" pitchFamily="34" charset="0"/>
                <a:ea typeface="微软雅黑" panose="020B0503020204020204" pitchFamily="34" charset="-122"/>
              </a:rPr>
              <a:t>ta</a:t>
            </a:r>
            <a:r>
              <a:rPr lang="en-US" altLang="zh-CN" sz="1600" dirty="0">
                <a:latin typeface="Arial" panose="020B0604020202020204" pitchFamily="34" charset="0"/>
                <a:ea typeface="微软雅黑" panose="020B0503020204020204" pitchFamily="34" charset="-122"/>
              </a:rPr>
              <a:t>ck</a:t>
            </a:r>
            <a:r>
              <a:rPr lang="zh-CN" altLang="en-US" sz="1600" dirty="0">
                <a:latin typeface="Arial" panose="020B0604020202020204" pitchFamily="34" charset="0"/>
                <a:ea typeface="微软雅黑" panose="020B0503020204020204" pitchFamily="34" charset="-122"/>
              </a:rPr>
              <a:t>[++top]=</a:t>
            </a:r>
            <a:r>
              <a:rPr lang="en-US" altLang="zh-CN" sz="1600" dirty="0">
                <a:latin typeface="Arial" panose="020B0604020202020204" pitchFamily="34" charset="0"/>
                <a:ea typeface="微软雅黑" panose="020B0503020204020204" pitchFamily="34" charset="-122"/>
              </a:rPr>
              <a:t>i</a:t>
            </a:r>
            <a:r>
              <a:rPr lang="zh-CN" altLang="en-US" sz="1600" dirty="0">
                <a:latin typeface="Arial" panose="020B0604020202020204" pitchFamily="34" charset="0"/>
                <a:ea typeface="微软雅黑" panose="020B0503020204020204" pitchFamily="34" charset="-122"/>
              </a:rPr>
              <a:t>;    </a:t>
            </a:r>
            <a:r>
              <a:rPr lang="en-US" altLang="zh-CN" sz="1600" dirty="0">
                <a:solidFill>
                  <a:srgbClr val="0070C0"/>
                </a:solidFill>
                <a:latin typeface="Arial" panose="020B0604020202020204" pitchFamily="34" charset="0"/>
                <a:ea typeface="微软雅黑" panose="020B0503020204020204" pitchFamily="34" charset="-122"/>
              </a:rPr>
              <a:t>//</a:t>
            </a:r>
            <a:r>
              <a:rPr lang="zh-CN" altLang="en-US" sz="1600" dirty="0">
                <a:solidFill>
                  <a:srgbClr val="0070C0"/>
                </a:solidFill>
                <a:latin typeface="Arial" panose="020B0604020202020204" pitchFamily="34" charset="0"/>
                <a:ea typeface="微软雅黑" panose="020B0503020204020204" pitchFamily="34" charset="-122"/>
              </a:rPr>
              <a:t>从左往右维护一个单调递减的栈</a:t>
            </a:r>
            <a:endParaRPr lang="zh-CN" altLang="en-US" sz="1600" dirty="0">
              <a:solidFill>
                <a:srgbClr val="0070C0"/>
              </a:solidFill>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int ans=0;</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for(int j=n;j&gt;=0;j--)</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while(top&gt;0 &amp;&amp; sum[j]&gt;=sum[</a:t>
            </a:r>
            <a:r>
              <a:rPr lang="en-US" altLang="zh-CN" sz="1600" dirty="0">
                <a:latin typeface="Arial" panose="020B0604020202020204" pitchFamily="34" charset="0"/>
                <a:ea typeface="微软雅黑" panose="020B0503020204020204" pitchFamily="34" charset="-122"/>
              </a:rPr>
              <a:t>S</a:t>
            </a:r>
            <a:r>
              <a:rPr lang="zh-CN" altLang="en-US" sz="1600" dirty="0">
                <a:latin typeface="Arial" panose="020B0604020202020204" pitchFamily="34" charset="0"/>
                <a:ea typeface="微软雅黑" panose="020B0503020204020204" pitchFamily="34" charset="-122"/>
              </a:rPr>
              <a:t>ta</a:t>
            </a:r>
            <a:r>
              <a:rPr lang="en-US" altLang="zh-CN" sz="1600" dirty="0">
                <a:latin typeface="Arial" panose="020B0604020202020204" pitchFamily="34" charset="0"/>
                <a:ea typeface="微软雅黑" panose="020B0503020204020204" pitchFamily="34" charset="-122"/>
              </a:rPr>
              <a:t>ck</a:t>
            </a:r>
            <a:r>
              <a:rPr lang="zh-CN" altLang="en-US" sz="1600" dirty="0">
                <a:latin typeface="Arial" panose="020B0604020202020204" pitchFamily="34" charset="0"/>
                <a:ea typeface="微软雅黑" panose="020B0503020204020204" pitchFamily="34" charset="-122"/>
              </a:rPr>
              <a:t>[top]])top--; </a:t>
            </a:r>
            <a:r>
              <a:rPr lang="en-US" altLang="zh-CN" sz="1600" dirty="0">
                <a:solidFill>
                  <a:srgbClr val="0070C0"/>
                </a:solidFill>
                <a:latin typeface="Arial" panose="020B0604020202020204" pitchFamily="34" charset="0"/>
                <a:ea typeface="微软雅黑" panose="020B0503020204020204" pitchFamily="34" charset="-122"/>
              </a:rPr>
              <a:t>//</a:t>
            </a:r>
            <a:r>
              <a:rPr lang="zh-CN" altLang="en-US" sz="1600" dirty="0">
                <a:solidFill>
                  <a:srgbClr val="0070C0"/>
                </a:solidFill>
                <a:latin typeface="Arial" panose="020B0604020202020204" pitchFamily="34" charset="0"/>
                <a:ea typeface="微软雅黑" panose="020B0503020204020204" pitchFamily="34" charset="-122"/>
              </a:rPr>
              <a:t>从右往左讨论</a:t>
            </a:r>
            <a:r>
              <a:rPr lang="en-US" altLang="zh-CN" sz="1600" dirty="0">
                <a:solidFill>
                  <a:srgbClr val="0070C0"/>
                </a:solidFill>
                <a:latin typeface="Arial" panose="020B0604020202020204" pitchFamily="34" charset="0"/>
                <a:ea typeface="微软雅黑" panose="020B0503020204020204" pitchFamily="34" charset="-122"/>
              </a:rPr>
              <a:t>j</a:t>
            </a:r>
            <a:r>
              <a:rPr lang="zh-CN" altLang="en-US" sz="1600" dirty="0">
                <a:solidFill>
                  <a:srgbClr val="0070C0"/>
                </a:solidFill>
                <a:latin typeface="Arial" panose="020B0604020202020204" pitchFamily="34" charset="0"/>
                <a:ea typeface="微软雅黑" panose="020B0503020204020204" pitchFamily="34" charset="-122"/>
              </a:rPr>
              <a:t>与哪一个最小的</a:t>
            </a:r>
            <a:r>
              <a:rPr lang="en-US" altLang="zh-CN" sz="1600" dirty="0">
                <a:solidFill>
                  <a:srgbClr val="0070C0"/>
                </a:solidFill>
                <a:latin typeface="Arial" panose="020B0604020202020204" pitchFamily="34" charset="0"/>
                <a:ea typeface="微软雅黑" panose="020B0503020204020204" pitchFamily="34" charset="-122"/>
              </a:rPr>
              <a:t>i</a:t>
            </a:r>
            <a:r>
              <a:rPr lang="zh-CN" altLang="en-US" sz="1600" dirty="0">
                <a:solidFill>
                  <a:srgbClr val="0070C0"/>
                </a:solidFill>
                <a:latin typeface="Arial" panose="020B0604020202020204" pitchFamily="34" charset="0"/>
                <a:ea typeface="微软雅黑" panose="020B0503020204020204" pitchFamily="34" charset="-122"/>
              </a:rPr>
              <a:t>配对</a:t>
            </a:r>
            <a:endParaRPr lang="zh-CN" altLang="en-US" sz="1600" dirty="0">
              <a:solidFill>
                <a:srgbClr val="0070C0"/>
              </a:solidFill>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ans=max(ans,j-</a:t>
            </a:r>
            <a:r>
              <a:rPr lang="en-US" altLang="zh-CN" sz="1600" dirty="0">
                <a:latin typeface="Arial" panose="020B0604020202020204" pitchFamily="34" charset="0"/>
                <a:ea typeface="微软雅黑" panose="020B0503020204020204" pitchFamily="34" charset="-122"/>
              </a:rPr>
              <a:t>S</a:t>
            </a:r>
            <a:r>
              <a:rPr lang="zh-CN" altLang="en-US" sz="1600" dirty="0">
                <a:latin typeface="Arial" panose="020B0604020202020204" pitchFamily="34" charset="0"/>
                <a:ea typeface="微软雅黑" panose="020B0503020204020204" pitchFamily="34" charset="-122"/>
              </a:rPr>
              <a:t>ta</a:t>
            </a:r>
            <a:r>
              <a:rPr lang="en-US" altLang="zh-CN" sz="1600" dirty="0">
                <a:latin typeface="Arial" panose="020B0604020202020204" pitchFamily="34" charset="0"/>
                <a:ea typeface="微软雅黑" panose="020B0503020204020204" pitchFamily="34" charset="-122"/>
              </a:rPr>
              <a:t>ck</a:t>
            </a:r>
            <a:r>
              <a:rPr lang="zh-CN" altLang="en-US" sz="1600" dirty="0">
                <a:latin typeface="Arial" panose="020B0604020202020204" pitchFamily="34" charset="0"/>
                <a:ea typeface="微软雅黑" panose="020B0503020204020204" pitchFamily="34" charset="-122"/>
              </a:rPr>
              <a:t>[</a:t>
            </a:r>
            <a:r>
              <a:rPr lang="zh-CN" altLang="en-US" sz="1600" dirty="0">
                <a:solidFill>
                  <a:srgbClr val="C00000"/>
                </a:solidFill>
                <a:latin typeface="Arial" panose="020B0604020202020204" pitchFamily="34" charset="0"/>
                <a:ea typeface="微软雅黑" panose="020B0503020204020204" pitchFamily="34" charset="-122"/>
              </a:rPr>
              <a:t>top+1</a:t>
            </a:r>
            <a:r>
              <a:rPr lang="zh-CN" altLang="en-US" sz="1600" dirty="0">
                <a:latin typeface="Arial" panose="020B0604020202020204" pitchFamily="34" charset="0"/>
                <a:ea typeface="微软雅黑" panose="020B0503020204020204" pitchFamily="34" charset="-122"/>
              </a:rPr>
              <a:t>]); </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        printf("%d ",ans);</a:t>
            </a:r>
            <a:endParaRPr lang="zh-CN" altLang="en-US" sz="1600" dirty="0">
              <a:latin typeface="Arial" panose="020B0604020202020204" pitchFamily="34" charset="0"/>
              <a:ea typeface="微软雅黑" panose="020B0503020204020204" pitchFamily="34" charset="-122"/>
            </a:endParaRPr>
          </a:p>
          <a:p>
            <a:pPr lvl="0" indent="0">
              <a:lnSpc>
                <a:spcPct val="130000"/>
              </a:lnSpc>
            </a:pPr>
            <a:r>
              <a:rPr lang="zh-CN" altLang="en-US" sz="1600" dirty="0">
                <a:latin typeface="Arial" panose="020B0604020202020204" pitchFamily="34" charset="0"/>
                <a:ea typeface="微软雅黑" panose="020B0503020204020204" pitchFamily="34" charset="-122"/>
              </a:rPr>
              <a:t>}</a:t>
            </a:r>
            <a:endParaRPr lang="zh-CN" altLang="en-US" sz="1600" dirty="0">
              <a:latin typeface="Arial" panose="020B0604020202020204" pitchFamily="34" charset="0"/>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k个最小和  </a:t>
            </a:r>
            <a:r>
              <a:rPr lang="en-US" altLang="zh-CN" sz="2400" b="0" strike="noStrike" noProof="1">
                <a:solidFill>
                  <a:schemeClr val="accent4"/>
                </a:solidFill>
                <a:latin typeface="微软雅黑" panose="020B0503020204020204" pitchFamily="34" charset="-122"/>
                <a:ea typeface="微软雅黑" panose="020B0503020204020204" pitchFamily="34" charset="-122"/>
              </a:rPr>
              <a:t>NKOJ3765</a:t>
            </a:r>
            <a:endParaRPr lang="en-US" altLang="zh-CN"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4" name="流程图: 可选过程 3"/>
          <p:cNvSpPr/>
          <p:nvPr/>
        </p:nvSpPr>
        <p:spPr>
          <a:xfrm>
            <a:off x="225425" y="663575"/>
            <a:ext cx="8715375" cy="1577975"/>
          </a:xfrm>
          <a:prstGeom prst="flowChartAlternate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lnSpc>
                <a:spcPct val="120000"/>
              </a:lnSpc>
            </a:pPr>
            <a:endParaRPr lang="zh-CN" altLang="en-US" sz="1400" strike="noStrike" noProof="1">
              <a:latin typeface="微软雅黑" panose="020B0503020204020204" pitchFamily="34" charset="-122"/>
              <a:ea typeface="微软雅黑" panose="020B0503020204020204" pitchFamily="34" charset="-122"/>
            </a:endParaRPr>
          </a:p>
        </p:txBody>
      </p:sp>
      <p:sp>
        <p:nvSpPr>
          <p:cNvPr id="2" name="文本框 1"/>
          <p:cNvSpPr txBox="1"/>
          <p:nvPr/>
        </p:nvSpPr>
        <p:spPr>
          <a:xfrm>
            <a:off x="361950" y="766763"/>
            <a:ext cx="8280400" cy="1371600"/>
          </a:xfrm>
          <a:prstGeom prst="rect">
            <a:avLst/>
          </a:prstGeom>
          <a:noFill/>
        </p:spPr>
        <p:txBody>
          <a:bodyPr wrap="square" rtlCol="0">
            <a:spAutoFit/>
          </a:bodyPr>
          <a:p>
            <a:pPr algn="l" fontAlgn="base">
              <a:lnSpc>
                <a:spcPct val="140000"/>
              </a:lnSpc>
            </a:pPr>
            <a:r>
              <a:rPr 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a:t>
            </a: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有k个整数数组，各包含k个元素，从每个数组中选取一个元素加起来，可以得到k</a:t>
            </a:r>
            <a:r>
              <a:rPr sz="2000" strike="noStrike" baseline="45000" noProof="1">
                <a:solidFill>
                  <a:schemeClr val="bg1"/>
                </a:solidFill>
                <a:effectLst>
                  <a:outerShdw blurRad="38100" dist="38100" dir="2700000" algn="tl">
                    <a:srgbClr val="000000">
                      <a:alpha val="43137"/>
                    </a:srgbClr>
                  </a:outerShdw>
                </a:effectLst>
                <a:uFillTx/>
                <a:latin typeface="微软雅黑" panose="020B0503020204020204" pitchFamily="34" charset="-122"/>
                <a:ea typeface="微软雅黑" panose="020B0503020204020204" pitchFamily="34" charset="-122"/>
                <a:cs typeface="+mn-ea"/>
                <a:sym typeface="+mn-ea"/>
              </a:rPr>
              <a:t>k</a:t>
            </a: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个和，求这些和中最小的k个值。</a:t>
            </a:r>
            <a:b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k&lt;=500</a:t>
            </a:r>
            <a:endParaRPr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p:txBody>
      </p:sp>
      <p:sp>
        <p:nvSpPr>
          <p:cNvPr id="3" name="流程图: 可选过程 2"/>
          <p:cNvSpPr/>
          <p:nvPr/>
        </p:nvSpPr>
        <p:spPr>
          <a:xfrm>
            <a:off x="230188" y="2370138"/>
            <a:ext cx="8683625" cy="4278313"/>
          </a:xfrm>
          <a:prstGeom prst="flowChartAlternateProcess">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solidFill>
                <a:srgbClr val="0070C0"/>
              </a:solidFill>
            </a:endParaRPr>
          </a:p>
        </p:txBody>
      </p:sp>
      <p:sp>
        <p:nvSpPr>
          <p:cNvPr id="5" name="文本框 4"/>
          <p:cNvSpPr txBox="1"/>
          <p:nvPr/>
        </p:nvSpPr>
        <p:spPr>
          <a:xfrm>
            <a:off x="293688" y="2674938"/>
            <a:ext cx="3643312" cy="3670300"/>
          </a:xfrm>
          <a:prstGeom prst="rect">
            <a:avLst/>
          </a:prstGeom>
          <a:noFill/>
          <a:ln w="9525">
            <a:noFill/>
          </a:ln>
        </p:spPr>
        <p:txBody>
          <a:bodyPr wrap="square" anchor="t">
            <a:spAutoFit/>
          </a:bodyPr>
          <a:p>
            <a:pPr lvl="0" indent="0">
              <a:lnSpc>
                <a:spcPct val="130000"/>
              </a:lnSpc>
            </a:pPr>
            <a:r>
              <a:rPr lang="zh-CN" altLang="en-US" sz="1400" b="1" dirty="0">
                <a:latin typeface="微软雅黑" panose="020B0503020204020204" pitchFamily="34" charset="-122"/>
                <a:ea typeface="微软雅黑" panose="020B0503020204020204" pitchFamily="34" charset="-122"/>
              </a:rPr>
              <a:t>多路合并</a:t>
            </a:r>
            <a:r>
              <a:rPr lang="zh-CN" altLang="en-US" sz="1400" dirty="0">
                <a:latin typeface="微软雅黑" panose="020B0503020204020204" pitchFamily="34" charset="-122"/>
                <a:ea typeface="微软雅黑" panose="020B0503020204020204" pitchFamily="34" charset="-122"/>
              </a:rPr>
              <a:t>问题，先从最简单的情况入手：</a:t>
            </a:r>
            <a:endParaRPr lang="zh-CN" altLang="en-US" sz="1400" dirty="0">
              <a:latin typeface="微软雅黑" panose="020B0503020204020204" pitchFamily="34" charset="-122"/>
              <a:ea typeface="微软雅黑" panose="020B0503020204020204" pitchFamily="34" charset="-122"/>
            </a:endParaRPr>
          </a:p>
          <a:p>
            <a:pPr lvl="0" indent="0">
              <a:lnSpc>
                <a:spcPct val="130000"/>
              </a:lnSpc>
            </a:pPr>
            <a:r>
              <a:rPr lang="zh-CN" altLang="en-US" sz="1400" dirty="0">
                <a:latin typeface="微软雅黑" panose="020B0503020204020204" pitchFamily="34" charset="-122"/>
                <a:ea typeface="微软雅黑" panose="020B0503020204020204" pitchFamily="34" charset="-122"/>
              </a:rPr>
              <a:t>讨论只有两个长度为</a:t>
            </a:r>
            <a:r>
              <a:rPr lang="en-US" altLang="zh-CN" sz="1400" dirty="0">
                <a:latin typeface="微软雅黑" panose="020B0503020204020204" pitchFamily="34" charset="-122"/>
                <a:ea typeface="微软雅黑" panose="020B0503020204020204" pitchFamily="34" charset="-122"/>
              </a:rPr>
              <a:t>n</a:t>
            </a:r>
            <a:r>
              <a:rPr lang="zh-CN" altLang="en-US" sz="1400" dirty="0">
                <a:latin typeface="微软雅黑" panose="020B0503020204020204" pitchFamily="34" charset="-122"/>
                <a:ea typeface="微软雅黑" panose="020B0503020204020204" pitchFamily="34" charset="-122"/>
              </a:rPr>
              <a:t>的数组</a:t>
            </a:r>
            <a:r>
              <a:rPr lang="en-US" altLang="en-US" sz="1400" dirty="0">
                <a:latin typeface="微软雅黑" panose="020B0503020204020204" pitchFamily="34" charset="-122"/>
                <a:ea typeface="微软雅黑" panose="020B0503020204020204" pitchFamily="34" charset="-122"/>
              </a:rPr>
              <a:t>A</a:t>
            </a:r>
            <a:r>
              <a:rPr lang="zh-CN" altLang="en-US" sz="1400" dirty="0">
                <a:latin typeface="微软雅黑" panose="020B0503020204020204" pitchFamily="34" charset="-122"/>
                <a:ea typeface="微软雅黑" panose="020B0503020204020204" pitchFamily="34" charset="-122"/>
              </a:rPr>
              <a:t>和</a:t>
            </a:r>
            <a:r>
              <a:rPr lang="en-US" altLang="zh-CN" sz="1400" dirty="0">
                <a:latin typeface="微软雅黑" panose="020B0503020204020204" pitchFamily="34" charset="-122"/>
                <a:ea typeface="微软雅黑" panose="020B0503020204020204" pitchFamily="34" charset="-122"/>
              </a:rPr>
              <a:t>B</a:t>
            </a:r>
            <a:r>
              <a:rPr lang="zh-CN" altLang="en-US" sz="1400" dirty="0">
                <a:latin typeface="微软雅黑" panose="020B0503020204020204" pitchFamily="34" charset="-122"/>
                <a:ea typeface="微软雅黑" panose="020B0503020204020204" pitchFamily="34" charset="-122"/>
              </a:rPr>
              <a:t>的情况：</a:t>
            </a:r>
            <a:endParaRPr lang="zh-CN" altLang="en-US" sz="1400" dirty="0">
              <a:latin typeface="微软雅黑" panose="020B0503020204020204" pitchFamily="34" charset="-122"/>
              <a:ea typeface="微软雅黑" panose="020B0503020204020204" pitchFamily="34" charset="-122"/>
            </a:endParaRPr>
          </a:p>
          <a:p>
            <a:pPr lvl="0" indent="0">
              <a:lnSpc>
                <a:spcPct val="130000"/>
              </a:lnSpc>
            </a:pPr>
            <a:r>
              <a:rPr lang="zh-CN" altLang="en-US" sz="1400" dirty="0">
                <a:latin typeface="微软雅黑" panose="020B0503020204020204" pitchFamily="34" charset="-122"/>
                <a:ea typeface="微软雅黑" panose="020B0503020204020204" pitchFamily="34" charset="-122"/>
              </a:rPr>
              <a:t>先排序，有</a:t>
            </a:r>
            <a:r>
              <a:rPr lang="zh-CN" altLang="en-US" sz="1400" b="1" dirty="0">
                <a:latin typeface="微软雅黑" panose="020B0503020204020204" pitchFamily="34" charset="-122"/>
                <a:ea typeface="微软雅黑" panose="020B0503020204020204" pitchFamily="34" charset="-122"/>
              </a:rPr>
              <a:t>A</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&lt;=A</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&lt;=</a:t>
            </a:r>
            <a:r>
              <a:rPr lang="en-US" altLang="en-US"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&lt;=A</a:t>
            </a:r>
            <a:r>
              <a:rPr lang="en-US" altLang="en-US" sz="1400" b="1" baseline="-25000" dirty="0">
                <a:latin typeface="微软雅黑" panose="020B0503020204020204" pitchFamily="34" charset="-122"/>
                <a:ea typeface="微软雅黑" panose="020B0503020204020204" pitchFamily="34" charset="-122"/>
              </a:rPr>
              <a:t>n</a:t>
            </a:r>
            <a:endParaRPr lang="en-US" altLang="en-US" sz="1400" b="1" baseline="-25000" dirty="0">
              <a:latin typeface="微软雅黑" panose="020B0503020204020204" pitchFamily="34" charset="-122"/>
              <a:ea typeface="微软雅黑" panose="020B0503020204020204" pitchFamily="34" charset="-122"/>
            </a:endParaRPr>
          </a:p>
          <a:p>
            <a:pPr lvl="0" indent="0">
              <a:lnSpc>
                <a:spcPct val="130000"/>
              </a:lnSpc>
            </a:pPr>
            <a:r>
              <a:rPr lang="zh-CN" altLang="en-US" sz="1400" dirty="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&lt;=B</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&lt;=</a:t>
            </a:r>
            <a:r>
              <a:rPr lang="en-US" altLang="en-US"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&lt;=B</a:t>
            </a:r>
            <a:r>
              <a:rPr lang="en-US" altLang="en-US" sz="1400" b="1" baseline="-25000" dirty="0">
                <a:latin typeface="微软雅黑" panose="020B0503020204020204" pitchFamily="34" charset="-122"/>
                <a:ea typeface="微软雅黑" panose="020B0503020204020204" pitchFamily="34" charset="-122"/>
              </a:rPr>
              <a:t>n</a:t>
            </a:r>
            <a:endParaRPr lang="en-US" altLang="en-US" sz="1400" b="1" baseline="-25000" dirty="0">
              <a:latin typeface="微软雅黑" panose="020B0503020204020204" pitchFamily="34" charset="-122"/>
              <a:ea typeface="微软雅黑" panose="020B0503020204020204" pitchFamily="34" charset="-122"/>
            </a:endParaRPr>
          </a:p>
          <a:p>
            <a:pPr lvl="0" indent="0">
              <a:lnSpc>
                <a:spcPct val="130000"/>
              </a:lnSpc>
            </a:pPr>
            <a:r>
              <a:rPr lang="zh-CN" altLang="en-US" sz="1400" dirty="0">
                <a:latin typeface="微软雅黑" panose="020B0503020204020204" pitchFamily="34" charset="-122"/>
                <a:ea typeface="微软雅黑" panose="020B0503020204020204" pitchFamily="34" charset="-122"/>
              </a:rPr>
              <a:t>则有</a:t>
            </a:r>
            <a:r>
              <a:rPr lang="en-US" altLang="en-US" sz="1400" dirty="0">
                <a:latin typeface="微软雅黑" panose="020B0503020204020204" pitchFamily="34" charset="-122"/>
                <a:ea typeface="微软雅黑" panose="020B0503020204020204" pitchFamily="34" charset="-122"/>
              </a:rPr>
              <a:t>n*n</a:t>
            </a:r>
            <a:r>
              <a:rPr lang="zh-CN" altLang="en-US" sz="1400" dirty="0">
                <a:latin typeface="微软雅黑" panose="020B0503020204020204" pitchFamily="34" charset="-122"/>
                <a:ea typeface="微软雅黑" panose="020B0503020204020204" pitchFamily="34" charset="-122"/>
              </a:rPr>
              <a:t>的表：</a:t>
            </a:r>
            <a:endParaRPr lang="zh-CN" altLang="en-US" sz="1400" dirty="0">
              <a:latin typeface="微软雅黑" panose="020B0503020204020204" pitchFamily="34" charset="-122"/>
              <a:ea typeface="微软雅黑" panose="020B0503020204020204" pitchFamily="34" charset="-122"/>
            </a:endParaRPr>
          </a:p>
          <a:p>
            <a:pPr lvl="0" indent="0">
              <a:lnSpc>
                <a:spcPct val="130000"/>
              </a:lnSpc>
            </a:pPr>
            <a:r>
              <a:rPr lang="zh-CN" altLang="en-US" sz="1400" b="1" dirty="0">
                <a:latin typeface="微软雅黑" panose="020B0503020204020204" pitchFamily="34" charset="-122"/>
                <a:ea typeface="微软雅黑" panose="020B0503020204020204" pitchFamily="34" charset="-122"/>
              </a:rPr>
              <a:t>       A</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&lt;=A</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&lt;=</a:t>
            </a:r>
            <a:r>
              <a:rPr lang="en-US" altLang="en-US"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&lt;=A</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+B</a:t>
            </a:r>
            <a:r>
              <a:rPr lang="en-US" altLang="en-US" sz="1400" b="1" baseline="-25000" dirty="0">
                <a:latin typeface="微软雅黑" panose="020B0503020204020204" pitchFamily="34" charset="-122"/>
                <a:ea typeface="微软雅黑" panose="020B0503020204020204" pitchFamily="34" charset="-122"/>
              </a:rPr>
              <a:t>n</a:t>
            </a:r>
            <a:endParaRPr lang="en-US" altLang="en-US" sz="1400" b="1" baseline="-25000" dirty="0">
              <a:latin typeface="微软雅黑" panose="020B0503020204020204" pitchFamily="34" charset="-122"/>
              <a:ea typeface="微软雅黑" panose="020B0503020204020204" pitchFamily="34" charset="-122"/>
            </a:endParaRPr>
          </a:p>
          <a:p>
            <a:pPr lvl="0" indent="0">
              <a:lnSpc>
                <a:spcPct val="130000"/>
              </a:lnSpc>
            </a:pPr>
            <a:r>
              <a:rPr lang="zh-CN" altLang="en-US" sz="1400" b="1" dirty="0">
                <a:latin typeface="微软雅黑" panose="020B0503020204020204" pitchFamily="34" charset="-122"/>
                <a:ea typeface="微软雅黑" panose="020B0503020204020204" pitchFamily="34" charset="-122"/>
              </a:rPr>
              <a:t>       A</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&lt;=A</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&lt;=</a:t>
            </a:r>
            <a:r>
              <a:rPr lang="en-US" altLang="en-US"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&lt;=A</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+B</a:t>
            </a:r>
            <a:r>
              <a:rPr lang="en-US" altLang="en-US" sz="1400" b="1" baseline="-25000" dirty="0">
                <a:latin typeface="微软雅黑" panose="020B0503020204020204" pitchFamily="34" charset="-122"/>
                <a:ea typeface="微软雅黑" panose="020B0503020204020204" pitchFamily="34" charset="-122"/>
              </a:rPr>
              <a:t>n</a:t>
            </a:r>
            <a:br>
              <a:rPr lang="zh-CN" altLang="en-US" sz="1400" b="1" baseline="-25000" dirty="0">
                <a:latin typeface="微软雅黑" panose="020B0503020204020204" pitchFamily="34" charset="-122"/>
                <a:ea typeface="微软雅黑" panose="020B0503020204020204" pitchFamily="34" charset="-122"/>
              </a:rPr>
            </a:br>
            <a:r>
              <a:rPr lang="zh-CN" altLang="en-US" sz="1400" b="1" dirty="0">
                <a:latin typeface="微软雅黑" panose="020B0503020204020204" pitchFamily="34" charset="-122"/>
                <a:ea typeface="微软雅黑" panose="020B0503020204020204" pitchFamily="34" charset="-122"/>
              </a:rPr>
              <a:t>       A</a:t>
            </a:r>
            <a:r>
              <a:rPr lang="en-US" altLang="en-US" sz="1400" b="1" baseline="-25000" dirty="0">
                <a:latin typeface="微软雅黑" panose="020B0503020204020204" pitchFamily="34" charset="-122"/>
                <a:ea typeface="微软雅黑" panose="020B0503020204020204" pitchFamily="34" charset="-122"/>
              </a:rPr>
              <a:t>3</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&lt;=A</a:t>
            </a:r>
            <a:r>
              <a:rPr lang="en-US" altLang="en-US" sz="1400" b="1" baseline="-25000" dirty="0">
                <a:latin typeface="微软雅黑" panose="020B0503020204020204" pitchFamily="34" charset="-122"/>
                <a:ea typeface="微软雅黑" panose="020B0503020204020204" pitchFamily="34" charset="-122"/>
              </a:rPr>
              <a:t>3</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&lt;=</a:t>
            </a:r>
            <a:r>
              <a:rPr lang="en-US" altLang="en-US"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&lt;=A</a:t>
            </a:r>
            <a:r>
              <a:rPr lang="en-US" altLang="en-US" sz="1400" b="1" baseline="-25000" dirty="0">
                <a:latin typeface="微软雅黑" panose="020B0503020204020204" pitchFamily="34" charset="-122"/>
                <a:ea typeface="微软雅黑" panose="020B0503020204020204" pitchFamily="34" charset="-122"/>
              </a:rPr>
              <a:t>3</a:t>
            </a:r>
            <a:r>
              <a:rPr lang="zh-CN" altLang="en-US" sz="1400" b="1" dirty="0">
                <a:latin typeface="微软雅黑" panose="020B0503020204020204" pitchFamily="34" charset="-122"/>
                <a:ea typeface="微软雅黑" panose="020B0503020204020204" pitchFamily="34" charset="-122"/>
              </a:rPr>
              <a:t>+B</a:t>
            </a:r>
            <a:r>
              <a:rPr lang="en-US" altLang="en-US" sz="1400" b="1" baseline="-25000" dirty="0">
                <a:latin typeface="微软雅黑" panose="020B0503020204020204" pitchFamily="34" charset="-122"/>
                <a:ea typeface="微软雅黑" panose="020B0503020204020204" pitchFamily="34" charset="-122"/>
              </a:rPr>
              <a:t>n</a:t>
            </a:r>
            <a:endParaRPr lang="en-US" altLang="en-US" sz="1400" b="1" baseline="-25000" dirty="0">
              <a:latin typeface="微软雅黑" panose="020B0503020204020204" pitchFamily="34" charset="-122"/>
              <a:ea typeface="微软雅黑" panose="020B0503020204020204" pitchFamily="34" charset="-122"/>
            </a:endParaRPr>
          </a:p>
          <a:p>
            <a:pPr lvl="0" indent="0">
              <a:lnSpc>
                <a:spcPct val="130000"/>
              </a:lnSpc>
            </a:pPr>
            <a:r>
              <a:rPr lang="en-US" altLang="en-US" sz="1400" b="1" dirty="0">
                <a:latin typeface="微软雅黑" panose="020B0503020204020204" pitchFamily="34" charset="-122"/>
                <a:ea typeface="微软雅黑" panose="020B0503020204020204" pitchFamily="34" charset="-122"/>
              </a:rPr>
              <a:t>       ...... ......</a:t>
            </a:r>
            <a:endParaRPr lang="en-US" altLang="en-US" sz="1400" b="1" dirty="0">
              <a:latin typeface="微软雅黑" panose="020B0503020204020204" pitchFamily="34" charset="-122"/>
              <a:ea typeface="微软雅黑" panose="020B0503020204020204" pitchFamily="34" charset="-122"/>
            </a:endParaRPr>
          </a:p>
          <a:p>
            <a:pPr lvl="0" indent="0">
              <a:lnSpc>
                <a:spcPct val="130000"/>
              </a:lnSpc>
            </a:pPr>
            <a:r>
              <a:rPr lang="zh-CN" altLang="en-US" sz="1400" b="1" dirty="0">
                <a:latin typeface="微软雅黑" panose="020B0503020204020204" pitchFamily="34" charset="-122"/>
                <a:ea typeface="微软雅黑" panose="020B0503020204020204" pitchFamily="34" charset="-122"/>
              </a:rPr>
              <a:t>       A</a:t>
            </a:r>
            <a:r>
              <a:rPr lang="en-US" altLang="en-US" sz="1400" b="1" baseline="-25000" dirty="0">
                <a:latin typeface="微软雅黑" panose="020B0503020204020204" pitchFamily="34" charset="-122"/>
                <a:ea typeface="微软雅黑" panose="020B0503020204020204" pitchFamily="34" charset="-122"/>
              </a:rPr>
              <a:t>n</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&lt;=A</a:t>
            </a:r>
            <a:r>
              <a:rPr lang="en-US" altLang="en-US" sz="1400" b="1" baseline="-25000" dirty="0">
                <a:latin typeface="微软雅黑" panose="020B0503020204020204" pitchFamily="34" charset="-122"/>
                <a:ea typeface="微软雅黑" panose="020B0503020204020204" pitchFamily="34" charset="-122"/>
              </a:rPr>
              <a:t>n</a:t>
            </a:r>
            <a:r>
              <a:rPr lang="zh-CN" altLang="en-US" sz="1400" b="1" dirty="0">
                <a:latin typeface="微软雅黑" panose="020B0503020204020204" pitchFamily="34" charset="-122"/>
                <a:ea typeface="微软雅黑" panose="020B0503020204020204" pitchFamily="34" charset="-122"/>
              </a:rPr>
              <a:t>+B</a:t>
            </a:r>
            <a:r>
              <a:rPr lang="zh-CN" altLang="en-US"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&lt;=</a:t>
            </a:r>
            <a:r>
              <a:rPr lang="en-US" altLang="en-US"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&lt;=A</a:t>
            </a:r>
            <a:r>
              <a:rPr lang="en-US" altLang="en-US" sz="1400" b="1" baseline="-25000" dirty="0">
                <a:latin typeface="微软雅黑" panose="020B0503020204020204" pitchFamily="34" charset="-122"/>
                <a:ea typeface="微软雅黑" panose="020B0503020204020204" pitchFamily="34" charset="-122"/>
              </a:rPr>
              <a:t>n</a:t>
            </a:r>
            <a:r>
              <a:rPr lang="zh-CN" altLang="en-US" sz="1400" b="1" dirty="0">
                <a:latin typeface="微软雅黑" panose="020B0503020204020204" pitchFamily="34" charset="-122"/>
                <a:ea typeface="微软雅黑" panose="020B0503020204020204" pitchFamily="34" charset="-122"/>
              </a:rPr>
              <a:t>+B</a:t>
            </a:r>
            <a:r>
              <a:rPr lang="en-US" altLang="en-US" sz="1400" b="1" baseline="-25000" dirty="0">
                <a:latin typeface="微软雅黑" panose="020B0503020204020204" pitchFamily="34" charset="-122"/>
                <a:ea typeface="微软雅黑" panose="020B0503020204020204" pitchFamily="34" charset="-122"/>
              </a:rPr>
              <a:t>n</a:t>
            </a:r>
            <a:r>
              <a:rPr lang="zh-CN" altLang="en-US" sz="1400" dirty="0">
                <a:latin typeface="微软雅黑" panose="020B0503020204020204" pitchFamily="34" charset="-122"/>
                <a:ea typeface="微软雅黑" panose="020B0503020204020204" pitchFamily="34" charset="-122"/>
              </a:rPr>
              <a:t> </a:t>
            </a:r>
            <a:br>
              <a:rPr lang="zh-CN" altLang="en-US" sz="1400" dirty="0">
                <a:latin typeface="微软雅黑" panose="020B0503020204020204" pitchFamily="34" charset="-122"/>
                <a:ea typeface="微软雅黑" panose="020B0503020204020204" pitchFamily="34" charset="-122"/>
              </a:rPr>
            </a:br>
            <a:r>
              <a:rPr lang="zh-CN" altLang="en-US" sz="1400" dirty="0">
                <a:latin typeface="微软雅黑" panose="020B0503020204020204" pitchFamily="34" charset="-122"/>
                <a:ea typeface="微软雅黑" panose="020B0503020204020204" pitchFamily="34" charset="-122"/>
              </a:rPr>
              <a:t>结果：</a:t>
            </a:r>
            <a:br>
              <a:rPr lang="zh-CN" altLang="en-US" sz="1400" dirty="0">
                <a:latin typeface="微软雅黑" panose="020B0503020204020204" pitchFamily="34" charset="-122"/>
                <a:ea typeface="微软雅黑" panose="020B0503020204020204" pitchFamily="34" charset="-122"/>
              </a:rPr>
            </a:br>
            <a:r>
              <a:rPr lang="zh-CN" altLang="en-US" sz="1400" dirty="0">
                <a:latin typeface="微软雅黑" panose="020B0503020204020204" pitchFamily="34" charset="-122"/>
                <a:ea typeface="微软雅黑" panose="020B0503020204020204" pitchFamily="34" charset="-122"/>
              </a:rPr>
              <a:t>   </a:t>
            </a:r>
            <a:r>
              <a:rPr lang="zh-CN" altLang="en-US" sz="1300" dirty="0">
                <a:latin typeface="微软雅黑" panose="020B0503020204020204" pitchFamily="34" charset="-122"/>
                <a:ea typeface="微软雅黑" panose="020B0503020204020204" pitchFamily="34" charset="-122"/>
              </a:rPr>
              <a:t>   我们把上面表中的每个</a:t>
            </a:r>
            <a:r>
              <a:rPr lang="en-US" altLang="zh-CN" sz="1300" dirty="0">
                <a:latin typeface="微软雅黑" panose="020B0503020204020204" pitchFamily="34" charset="-122"/>
                <a:ea typeface="微软雅黑" panose="020B0503020204020204" pitchFamily="34" charset="-122"/>
              </a:rPr>
              <a:t>A</a:t>
            </a:r>
            <a:r>
              <a:rPr lang="en-US" altLang="zh-CN" sz="1300" baseline="-25000" dirty="0">
                <a:latin typeface="微软雅黑" panose="020B0503020204020204" pitchFamily="34" charset="-122"/>
                <a:ea typeface="微软雅黑" panose="020B0503020204020204" pitchFamily="34" charset="-122"/>
              </a:rPr>
              <a:t>i</a:t>
            </a:r>
            <a:r>
              <a:rPr lang="en-US" altLang="zh-CN" sz="1300" dirty="0">
                <a:latin typeface="微软雅黑" panose="020B0503020204020204" pitchFamily="34" charset="-122"/>
                <a:ea typeface="微软雅黑" panose="020B0503020204020204" pitchFamily="34" charset="-122"/>
              </a:rPr>
              <a:t>+B</a:t>
            </a:r>
            <a:r>
              <a:rPr lang="en-US" altLang="zh-CN" sz="1300" baseline="-25000" dirty="0">
                <a:latin typeface="微软雅黑" panose="020B0503020204020204" pitchFamily="34" charset="-122"/>
                <a:ea typeface="微软雅黑" panose="020B0503020204020204" pitchFamily="34" charset="-122"/>
              </a:rPr>
              <a:t>j</a:t>
            </a:r>
            <a:r>
              <a:rPr lang="zh-CN" altLang="en-US" sz="1300" dirty="0">
                <a:latin typeface="微软雅黑" panose="020B0503020204020204" pitchFamily="34" charset="-122"/>
                <a:ea typeface="微软雅黑" panose="020B0503020204020204" pitchFamily="34" charset="-122"/>
              </a:rPr>
              <a:t>看做一个数，只需选出最小的</a:t>
            </a:r>
            <a:r>
              <a:rPr lang="en-US" altLang="zh-CN" sz="1300" dirty="0">
                <a:latin typeface="微软雅黑" panose="020B0503020204020204" pitchFamily="34" charset="-122"/>
                <a:ea typeface="微软雅黑" panose="020B0503020204020204" pitchFamily="34" charset="-122"/>
              </a:rPr>
              <a:t>n</a:t>
            </a:r>
            <a:r>
              <a:rPr lang="zh-CN" altLang="en-US" sz="1300" dirty="0">
                <a:latin typeface="微软雅黑" panose="020B0503020204020204" pitchFamily="34" charset="-122"/>
                <a:ea typeface="微软雅黑" panose="020B0503020204020204" pitchFamily="34" charset="-122"/>
              </a:rPr>
              <a:t>个，输出它们的和即可。</a:t>
            </a:r>
            <a:endParaRPr lang="zh-CN" altLang="en-US" sz="13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3771900" y="2581275"/>
            <a:ext cx="4870450" cy="1474788"/>
          </a:xfrm>
          <a:prstGeom prst="rect">
            <a:avLst/>
          </a:prstGeom>
          <a:solidFill>
            <a:srgbClr val="FFFF99"/>
          </a:solidFill>
          <a:ln w="9525">
            <a:noFill/>
          </a:ln>
        </p:spPr>
        <p:txBody>
          <a:bodyPr wrap="square" anchor="t">
            <a:spAutoFit/>
          </a:bodyPr>
          <a:p>
            <a:pPr lvl="0" indent="0">
              <a:lnSpc>
                <a:spcPct val="130000"/>
              </a:lnSpc>
            </a:pPr>
            <a:r>
              <a:rPr lang="zh-CN" altLang="en-US" sz="1400" b="1" dirty="0">
                <a:latin typeface="微软雅黑" panose="020B0503020204020204" pitchFamily="34" charset="-122"/>
                <a:ea typeface="微软雅黑" panose="020B0503020204020204" pitchFamily="34" charset="-122"/>
              </a:rPr>
              <a:t>存储：</a:t>
            </a:r>
            <a:r>
              <a:rPr lang="zh-CN" altLang="en-US" sz="1400" dirty="0">
                <a:latin typeface="微软雅黑" panose="020B0503020204020204" pitchFamily="34" charset="-122"/>
                <a:ea typeface="微软雅黑" panose="020B0503020204020204" pitchFamily="34" charset="-122"/>
              </a:rPr>
              <a:t>对于左表中的元素用结构体</a:t>
            </a:r>
            <a:r>
              <a:rPr lang="en-US" altLang="zh-CN" sz="1400" b="1" dirty="0">
                <a:latin typeface="微软雅黑" panose="020B0503020204020204" pitchFamily="34" charset="-122"/>
                <a:ea typeface="微软雅黑" panose="020B0503020204020204" pitchFamily="34" charset="-122"/>
              </a:rPr>
              <a:t>node{Sum,Id}</a:t>
            </a:r>
            <a:r>
              <a:rPr lang="zh-CN" altLang="en-US" sz="1400" dirty="0">
                <a:latin typeface="微软雅黑" panose="020B0503020204020204" pitchFamily="34" charset="-122"/>
                <a:ea typeface="微软雅黑" panose="020B0503020204020204" pitchFamily="34" charset="-122"/>
              </a:rPr>
              <a:t>来存储，以第</a:t>
            </a:r>
            <a:r>
              <a:rPr lang="en-US" altLang="zh-CN" sz="1400" dirty="0">
                <a:latin typeface="微软雅黑" panose="020B0503020204020204" pitchFamily="34" charset="-122"/>
                <a:ea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rPr>
              <a:t>列的元素</a:t>
            </a:r>
            <a:r>
              <a:rPr lang="en-US" altLang="zh-CN" sz="1400" dirty="0">
                <a:latin typeface="微软雅黑" panose="020B0503020204020204" pitchFamily="34" charset="-122"/>
                <a:ea typeface="微软雅黑" panose="020B0503020204020204" pitchFamily="34" charset="-122"/>
              </a:rPr>
              <a:t>A</a:t>
            </a:r>
            <a:r>
              <a:rPr lang="en-US" altLang="zh-CN" sz="1400" baseline="-25000" dirty="0">
                <a:latin typeface="微软雅黑" panose="020B0503020204020204" pitchFamily="34" charset="-122"/>
                <a:ea typeface="微软雅黑" panose="020B0503020204020204" pitchFamily="34" charset="-122"/>
              </a:rPr>
              <a:t>i</a:t>
            </a:r>
            <a:r>
              <a:rPr lang="en-US" altLang="zh-CN" sz="1400" dirty="0">
                <a:latin typeface="微软雅黑" panose="020B0503020204020204" pitchFamily="34" charset="-122"/>
                <a:ea typeface="微软雅黑" panose="020B0503020204020204" pitchFamily="34" charset="-122"/>
              </a:rPr>
              <a:t>+B</a:t>
            </a:r>
            <a:r>
              <a:rPr lang="en-US" altLang="zh-CN" sz="1400" baseline="-25000" dirty="0">
                <a:latin typeface="微软雅黑" panose="020B0503020204020204" pitchFamily="34" charset="-122"/>
                <a:ea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rPr>
              <a:t>为例</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其中</a:t>
            </a:r>
            <a:r>
              <a:rPr lang="en-US" altLang="zh-CN" sz="1400" dirty="0">
                <a:latin typeface="微软雅黑" panose="020B0503020204020204" pitchFamily="34" charset="-122"/>
                <a:ea typeface="微软雅黑" panose="020B0503020204020204" pitchFamily="34" charset="-122"/>
              </a:rPr>
              <a:t>Sum=A</a:t>
            </a:r>
            <a:r>
              <a:rPr lang="en-US" altLang="zh-CN" sz="1400" baseline="-25000" dirty="0">
                <a:latin typeface="微软雅黑" panose="020B0503020204020204" pitchFamily="34" charset="-122"/>
                <a:ea typeface="微软雅黑" panose="020B0503020204020204" pitchFamily="34" charset="-122"/>
              </a:rPr>
              <a:t>i</a:t>
            </a:r>
            <a:r>
              <a:rPr lang="en-US" altLang="zh-CN" sz="1400" dirty="0">
                <a:latin typeface="微软雅黑" panose="020B0503020204020204" pitchFamily="34" charset="-122"/>
                <a:ea typeface="微软雅黑" panose="020B0503020204020204" pitchFamily="34" charset="-122"/>
              </a:rPr>
              <a:t>+B</a:t>
            </a:r>
            <a:r>
              <a:rPr lang="en-US" altLang="zh-CN" sz="1400" baseline="-25000" dirty="0">
                <a:latin typeface="微软雅黑" panose="020B0503020204020204" pitchFamily="34" charset="-122"/>
                <a:ea typeface="微软雅黑" panose="020B0503020204020204" pitchFamily="34" charset="-122"/>
              </a:rPr>
              <a:t>1</a:t>
            </a:r>
            <a:r>
              <a:rPr lang="en-US" altLang="zh-CN" sz="1400" dirty="0">
                <a:latin typeface="微软雅黑" panose="020B0503020204020204" pitchFamily="34" charset="-122"/>
                <a:ea typeface="微软雅黑" panose="020B0503020204020204" pitchFamily="34" charset="-122"/>
              </a:rPr>
              <a:t>,Id=1</a:t>
            </a:r>
            <a:r>
              <a:rPr lang="zh-CN" altLang="en-US" sz="1400" dirty="0">
                <a:latin typeface="微软雅黑" panose="020B0503020204020204" pitchFamily="34" charset="-122"/>
                <a:ea typeface="微软雅黑" panose="020B0503020204020204" pitchFamily="34" charset="-122"/>
              </a:rPr>
              <a:t>也就是</a:t>
            </a:r>
            <a:r>
              <a:rPr lang="en-US" altLang="zh-CN" sz="1400" dirty="0">
                <a:latin typeface="微软雅黑" panose="020B0503020204020204" pitchFamily="34" charset="-122"/>
                <a:ea typeface="微软雅黑" panose="020B0503020204020204" pitchFamily="34" charset="-122"/>
              </a:rPr>
              <a:t>Sum</a:t>
            </a:r>
            <a:r>
              <a:rPr lang="zh-CN" altLang="en-US" sz="1400" dirty="0">
                <a:latin typeface="微软雅黑" panose="020B0503020204020204" pitchFamily="34" charset="-122"/>
                <a:ea typeface="微软雅黑" panose="020B0503020204020204" pitchFamily="34" charset="-122"/>
              </a:rPr>
              <a:t>记录两个元素之和，而</a:t>
            </a:r>
            <a:r>
              <a:rPr lang="en-US" altLang="zh-CN" sz="1400" dirty="0">
                <a:latin typeface="微软雅黑" panose="020B0503020204020204" pitchFamily="34" charset="-122"/>
                <a:ea typeface="微软雅黑" panose="020B0503020204020204" pitchFamily="34" charset="-122"/>
              </a:rPr>
              <a:t>Id</a:t>
            </a:r>
            <a:r>
              <a:rPr lang="zh-CN" altLang="en-US" sz="1400" dirty="0">
                <a:latin typeface="微软雅黑" panose="020B0503020204020204" pitchFamily="34" charset="-122"/>
                <a:ea typeface="微软雅黑" panose="020B0503020204020204" pitchFamily="34" charset="-122"/>
              </a:rPr>
              <a:t>记录</a:t>
            </a:r>
            <a:r>
              <a:rPr lang="en-US" altLang="zh-CN" sz="1400" dirty="0">
                <a:latin typeface="微软雅黑" panose="020B0503020204020204" pitchFamily="34" charset="-122"/>
                <a:ea typeface="微软雅黑" panose="020B0503020204020204" pitchFamily="34" charset="-122"/>
              </a:rPr>
              <a:t>B</a:t>
            </a:r>
            <a:r>
              <a:rPr lang="zh-CN" altLang="en-US" sz="1400" dirty="0">
                <a:latin typeface="微软雅黑" panose="020B0503020204020204" pitchFamily="34" charset="-122"/>
                <a:ea typeface="微软雅黑" panose="020B0503020204020204" pitchFamily="34" charset="-122"/>
              </a:rPr>
              <a:t>元素的下标。</a:t>
            </a:r>
            <a:br>
              <a:rPr lang="zh-CN" altLang="en-US" sz="1400" dirty="0">
                <a:latin typeface="微软雅黑" panose="020B0503020204020204" pitchFamily="34" charset="-122"/>
                <a:ea typeface="微软雅黑" panose="020B0503020204020204" pitchFamily="34" charset="-122"/>
              </a:rPr>
            </a:br>
            <a:r>
              <a:rPr lang="zh-CN" altLang="en-US" sz="1400" dirty="0">
                <a:latin typeface="微软雅黑" panose="020B0503020204020204" pitchFamily="34" charset="-122"/>
                <a:ea typeface="微软雅黑" panose="020B0503020204020204" pitchFamily="34" charset="-122"/>
              </a:rPr>
              <a:t>        为保证选出</a:t>
            </a:r>
            <a:r>
              <a:rPr lang="en-US" altLang="zh-CN" sz="1400" dirty="0">
                <a:latin typeface="微软雅黑" panose="020B0503020204020204" pitchFamily="34" charset="-122"/>
                <a:ea typeface="微软雅黑" panose="020B0503020204020204" pitchFamily="34" charset="-122"/>
              </a:rPr>
              <a:t>n</a:t>
            </a:r>
            <a:r>
              <a:rPr lang="zh-CN" altLang="en-US" sz="1400" dirty="0">
                <a:latin typeface="微软雅黑" panose="020B0503020204020204" pitchFamily="34" charset="-122"/>
                <a:ea typeface="微软雅黑" panose="020B0503020204020204" pitchFamily="34" charset="-122"/>
              </a:rPr>
              <a:t>个</a:t>
            </a:r>
            <a:r>
              <a:rPr lang="en-US" altLang="zh-CN" sz="1400" dirty="0">
                <a:latin typeface="微软雅黑" panose="020B0503020204020204" pitchFamily="34" charset="-122"/>
                <a:ea typeface="微软雅黑" panose="020B0503020204020204" pitchFamily="34" charset="-122"/>
              </a:rPr>
              <a:t>Sum</a:t>
            </a:r>
            <a:r>
              <a:rPr lang="zh-CN" altLang="en-US" sz="1400" dirty="0">
                <a:latin typeface="微软雅黑" panose="020B0503020204020204" pitchFamily="34" charset="-122"/>
                <a:ea typeface="微软雅黑" panose="020B0503020204020204" pitchFamily="34" charset="-122"/>
              </a:rPr>
              <a:t>值最小的节点，我们用</a:t>
            </a:r>
            <a:r>
              <a:rPr lang="zh-CN" altLang="en-US" sz="1400" b="1" dirty="0">
                <a:latin typeface="微软雅黑" panose="020B0503020204020204" pitchFamily="34" charset="-122"/>
                <a:ea typeface="微软雅黑" panose="020B0503020204020204" pitchFamily="34" charset="-122"/>
              </a:rPr>
              <a:t>优先队列</a:t>
            </a:r>
            <a:r>
              <a:rPr lang="en-US" altLang="zh-CN" sz="1400" b="1" dirty="0">
                <a:latin typeface="微软雅黑" panose="020B0503020204020204" pitchFamily="34" charset="-122"/>
                <a:ea typeface="微软雅黑" panose="020B0503020204020204" pitchFamily="34" charset="-122"/>
              </a:rPr>
              <a:t>Q(</a:t>
            </a:r>
            <a:r>
              <a:rPr lang="zh-CN" altLang="en-US" sz="1400" b="1" dirty="0">
                <a:latin typeface="微软雅黑" panose="020B0503020204020204" pitchFamily="34" charset="-122"/>
                <a:ea typeface="微软雅黑" panose="020B0503020204020204" pitchFamily="34" charset="-122"/>
              </a:rPr>
              <a:t>小根堆</a:t>
            </a:r>
            <a:r>
              <a:rPr lang="en-US" altLang="zh-CN" sz="1400" b="1"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来存储。</a:t>
            </a:r>
            <a:endParaRPr lang="zh-CN" altLang="en-US" sz="14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3771900" y="4127500"/>
            <a:ext cx="4935538" cy="2308225"/>
          </a:xfrm>
          <a:prstGeom prst="rect">
            <a:avLst/>
          </a:prstGeom>
          <a:solidFill>
            <a:srgbClr val="FFFF99"/>
          </a:solidFill>
          <a:ln w="9525">
            <a:noFill/>
          </a:ln>
        </p:spPr>
        <p:txBody>
          <a:bodyPr wrap="square" anchor="t">
            <a:spAutoFit/>
          </a:bodyPr>
          <a:p>
            <a:pPr lvl="0" indent="0">
              <a:lnSpc>
                <a:spcPct val="130000"/>
              </a:lnSpc>
            </a:pPr>
            <a:r>
              <a:rPr lang="zh-CN" altLang="en-US" sz="1400" b="1" dirty="0">
                <a:latin typeface="微软雅黑" panose="020B0503020204020204" pitchFamily="34" charset="-122"/>
                <a:ea typeface="微软雅黑" panose="020B0503020204020204" pitchFamily="34" charset="-122"/>
              </a:rPr>
              <a:t>操作：</a:t>
            </a:r>
            <a:r>
              <a:rPr lang="zh-CN" altLang="en-US" sz="1400" dirty="0">
                <a:latin typeface="微软雅黑" panose="020B0503020204020204" pitchFamily="34" charset="-122"/>
                <a:ea typeface="微软雅黑" panose="020B0503020204020204" pitchFamily="34" charset="-122"/>
              </a:rPr>
              <a:t>把左表第</a:t>
            </a:r>
            <a:r>
              <a:rPr lang="en-US" altLang="zh-CN" sz="1400" dirty="0">
                <a:latin typeface="微软雅黑" panose="020B0503020204020204" pitchFamily="34" charset="-122"/>
                <a:ea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rPr>
              <a:t>列的</a:t>
            </a:r>
            <a:r>
              <a:rPr lang="en-US" altLang="zh-CN" sz="1400" dirty="0">
                <a:latin typeface="微软雅黑" panose="020B0503020204020204" pitchFamily="34" charset="-122"/>
                <a:ea typeface="微软雅黑" panose="020B0503020204020204" pitchFamily="34" charset="-122"/>
              </a:rPr>
              <a:t>n</a:t>
            </a:r>
            <a:r>
              <a:rPr lang="zh-CN" altLang="en-US" sz="1400" dirty="0">
                <a:latin typeface="微软雅黑" panose="020B0503020204020204" pitchFamily="34" charset="-122"/>
                <a:ea typeface="微软雅黑" panose="020B0503020204020204" pitchFamily="34" charset="-122"/>
              </a:rPr>
              <a:t>个元素存入堆</a:t>
            </a:r>
            <a:r>
              <a:rPr lang="en-US" altLang="zh-CN" sz="1300" b="1" dirty="0">
                <a:latin typeface="微软雅黑" panose="020B0503020204020204" pitchFamily="34" charset="-122"/>
                <a:ea typeface="微软雅黑" panose="020B0503020204020204" pitchFamily="34" charset="-122"/>
              </a:rPr>
              <a:t>Q.push(node(A</a:t>
            </a:r>
            <a:r>
              <a:rPr lang="en-US" altLang="zh-CN" sz="1300" b="1" baseline="-25000" dirty="0">
                <a:latin typeface="微软雅黑" panose="020B0503020204020204" pitchFamily="34" charset="-122"/>
                <a:ea typeface="微软雅黑" panose="020B0503020204020204" pitchFamily="34" charset="-122"/>
              </a:rPr>
              <a:t>i</a:t>
            </a:r>
            <a:r>
              <a:rPr lang="en-US" altLang="zh-CN" sz="1300" b="1" dirty="0">
                <a:latin typeface="微软雅黑" panose="020B0503020204020204" pitchFamily="34" charset="-122"/>
                <a:ea typeface="微软雅黑" panose="020B0503020204020204" pitchFamily="34" charset="-122"/>
              </a:rPr>
              <a:t>+B</a:t>
            </a:r>
            <a:r>
              <a:rPr lang="en-US" altLang="zh-CN" sz="1300" b="1" baseline="-25000" dirty="0">
                <a:latin typeface="微软雅黑" panose="020B0503020204020204" pitchFamily="34" charset="-122"/>
                <a:ea typeface="微软雅黑" panose="020B0503020204020204" pitchFamily="34" charset="-122"/>
              </a:rPr>
              <a:t>1</a:t>
            </a:r>
            <a:r>
              <a:rPr lang="en-US" altLang="zh-CN" sz="1300" b="1" dirty="0">
                <a:latin typeface="微软雅黑" panose="020B0503020204020204" pitchFamily="34" charset="-122"/>
                <a:ea typeface="微软雅黑" panose="020B0503020204020204" pitchFamily="34" charset="-122"/>
              </a:rPr>
              <a:t>,1))</a:t>
            </a:r>
            <a:br>
              <a:rPr lang="en-US" altLang="zh-CN" sz="1300" b="1" dirty="0">
                <a:latin typeface="微软雅黑" panose="020B0503020204020204" pitchFamily="34" charset="-122"/>
                <a:ea typeface="微软雅黑" panose="020B0503020204020204" pitchFamily="34" charset="-122"/>
              </a:rPr>
            </a:br>
            <a:r>
              <a:rPr lang="en-US" altLang="zh-CN" sz="1300" b="1" dirty="0">
                <a:latin typeface="微软雅黑" panose="020B0503020204020204" pitchFamily="34" charset="-122"/>
                <a:ea typeface="微软雅黑" panose="020B0503020204020204" pitchFamily="34" charset="-122"/>
              </a:rPr>
              <a:t>    </a:t>
            </a:r>
            <a:r>
              <a:rPr lang="zh-CN" altLang="en-US" sz="1300" dirty="0">
                <a:latin typeface="微软雅黑" panose="020B0503020204020204" pitchFamily="34" charset="-122"/>
                <a:ea typeface="微软雅黑" panose="020B0503020204020204" pitchFamily="34" charset="-122"/>
              </a:rPr>
              <a:t>设堆顶元素的</a:t>
            </a:r>
            <a:r>
              <a:rPr lang="en-US" altLang="zh-CN" sz="1300" dirty="0">
                <a:latin typeface="微软雅黑" panose="020B0503020204020204" pitchFamily="34" charset="-122"/>
                <a:ea typeface="微软雅黑" panose="020B0503020204020204" pitchFamily="34" charset="-122"/>
              </a:rPr>
              <a:t>Sum=A</a:t>
            </a:r>
            <a:r>
              <a:rPr lang="en-US" altLang="zh-CN" sz="1300" baseline="-25000" dirty="0">
                <a:latin typeface="微软雅黑" panose="020B0503020204020204" pitchFamily="34" charset="-122"/>
                <a:ea typeface="微软雅黑" panose="020B0503020204020204" pitchFamily="34" charset="-122"/>
              </a:rPr>
              <a:t>i</a:t>
            </a:r>
            <a:r>
              <a:rPr lang="en-US" altLang="zh-CN" sz="1300" dirty="0">
                <a:latin typeface="微软雅黑" panose="020B0503020204020204" pitchFamily="34" charset="-122"/>
                <a:ea typeface="微软雅黑" panose="020B0503020204020204" pitchFamily="34" charset="-122"/>
              </a:rPr>
              <a:t>+B</a:t>
            </a:r>
            <a:r>
              <a:rPr lang="en-US" altLang="zh-CN" sz="1300" baseline="-25000" dirty="0">
                <a:latin typeface="微软雅黑" panose="020B0503020204020204" pitchFamily="34" charset="-122"/>
                <a:ea typeface="微软雅黑" panose="020B0503020204020204" pitchFamily="34" charset="-122"/>
              </a:rPr>
              <a:t>j</a:t>
            </a:r>
            <a:r>
              <a:rPr lang="en-US" altLang="zh-CN" sz="1300" dirty="0">
                <a:latin typeface="微软雅黑" panose="020B0503020204020204" pitchFamily="34" charset="-122"/>
                <a:ea typeface="微软雅黑" panose="020B0503020204020204" pitchFamily="34" charset="-122"/>
              </a:rPr>
              <a:t>, Id=j,</a:t>
            </a:r>
            <a:br>
              <a:rPr lang="en-US" altLang="zh-CN" sz="1300" dirty="0">
                <a:latin typeface="微软雅黑" panose="020B0503020204020204" pitchFamily="34" charset="-122"/>
                <a:ea typeface="微软雅黑" panose="020B0503020204020204" pitchFamily="34" charset="-122"/>
              </a:rPr>
            </a:br>
            <a:r>
              <a:rPr lang="en-US" altLang="zh-CN" sz="1300" dirty="0">
                <a:latin typeface="微软雅黑" panose="020B0503020204020204" pitchFamily="34" charset="-122"/>
                <a:ea typeface="微软雅黑" panose="020B0503020204020204" pitchFamily="34" charset="-122"/>
              </a:rPr>
              <a:t>    </a:t>
            </a:r>
            <a:r>
              <a:rPr lang="zh-CN" altLang="en-US" sz="1300" dirty="0">
                <a:latin typeface="微软雅黑" panose="020B0503020204020204" pitchFamily="34" charset="-122"/>
                <a:ea typeface="微软雅黑" panose="020B0503020204020204" pitchFamily="34" charset="-122"/>
              </a:rPr>
              <a:t>该元素的</a:t>
            </a:r>
            <a:r>
              <a:rPr lang="en-US" altLang="zh-CN" sz="1300" dirty="0">
                <a:latin typeface="微软雅黑" panose="020B0503020204020204" pitchFamily="34" charset="-122"/>
                <a:ea typeface="微软雅黑" panose="020B0503020204020204" pitchFamily="34" charset="-122"/>
              </a:rPr>
              <a:t>Sum</a:t>
            </a:r>
            <a:r>
              <a:rPr lang="zh-CN" altLang="en-US" sz="1300" dirty="0">
                <a:latin typeface="微软雅黑" panose="020B0503020204020204" pitchFamily="34" charset="-122"/>
                <a:ea typeface="微软雅黑" panose="020B0503020204020204" pitchFamily="34" charset="-122"/>
              </a:rPr>
              <a:t>值是目前堆中最小的。取出堆顶元素，把与它</a:t>
            </a:r>
            <a:r>
              <a:rPr lang="en-US" altLang="zh-CN" sz="1300" dirty="0">
                <a:latin typeface="微软雅黑" panose="020B0503020204020204" pitchFamily="34" charset="-122"/>
                <a:ea typeface="微软雅黑" panose="020B0503020204020204" pitchFamily="34" charset="-122"/>
              </a:rPr>
              <a:t>Sum</a:t>
            </a:r>
            <a:r>
              <a:rPr lang="zh-CN" altLang="en-US" sz="1300" dirty="0">
                <a:latin typeface="微软雅黑" panose="020B0503020204020204" pitchFamily="34" charset="-122"/>
                <a:ea typeface="微软雅黑" panose="020B0503020204020204" pitchFamily="34" charset="-122"/>
              </a:rPr>
              <a:t>值记录到结果。</a:t>
            </a:r>
            <a:br>
              <a:rPr lang="en-US" altLang="zh-CN" sz="1300" dirty="0">
                <a:latin typeface="微软雅黑" panose="020B0503020204020204" pitchFamily="34" charset="-122"/>
                <a:ea typeface="微软雅黑" panose="020B0503020204020204" pitchFamily="34" charset="-122"/>
              </a:rPr>
            </a:br>
            <a:r>
              <a:rPr lang="en-US" altLang="zh-CN" sz="1300" dirty="0">
                <a:latin typeface="微软雅黑" panose="020B0503020204020204" pitchFamily="34" charset="-122"/>
                <a:ea typeface="微软雅黑" panose="020B0503020204020204" pitchFamily="34" charset="-122"/>
              </a:rPr>
              <a:t>    </a:t>
            </a:r>
            <a:r>
              <a:rPr lang="zh-CN" altLang="en-US" sz="1300" dirty="0">
                <a:latin typeface="微软雅黑" panose="020B0503020204020204" pitchFamily="34" charset="-122"/>
                <a:ea typeface="微软雅黑" panose="020B0503020204020204" pitchFamily="34" charset="-122"/>
              </a:rPr>
              <a:t>然后把与</a:t>
            </a:r>
            <a:r>
              <a:rPr lang="en-US" altLang="zh-CN" sz="1300" dirty="0">
                <a:latin typeface="微软雅黑" panose="020B0503020204020204" pitchFamily="34" charset="-122"/>
                <a:ea typeface="微软雅黑" panose="020B0503020204020204" pitchFamily="34" charset="-122"/>
              </a:rPr>
              <a:t>A</a:t>
            </a:r>
            <a:r>
              <a:rPr lang="en-US" altLang="zh-CN" sz="1300" baseline="-25000" dirty="0">
                <a:latin typeface="微软雅黑" panose="020B0503020204020204" pitchFamily="34" charset="-122"/>
                <a:ea typeface="微软雅黑" panose="020B0503020204020204" pitchFamily="34" charset="-122"/>
              </a:rPr>
              <a:t>i</a:t>
            </a:r>
            <a:r>
              <a:rPr lang="en-US" altLang="zh-CN" sz="1300" dirty="0">
                <a:latin typeface="微软雅黑" panose="020B0503020204020204" pitchFamily="34" charset="-122"/>
                <a:ea typeface="微软雅黑" panose="020B0503020204020204" pitchFamily="34" charset="-122"/>
              </a:rPr>
              <a:t>+B</a:t>
            </a:r>
            <a:r>
              <a:rPr lang="en-US" altLang="zh-CN" sz="1300" baseline="-25000" dirty="0">
                <a:latin typeface="微软雅黑" panose="020B0503020204020204" pitchFamily="34" charset="-122"/>
                <a:ea typeface="微软雅黑" panose="020B0503020204020204" pitchFamily="34" charset="-122"/>
              </a:rPr>
              <a:t>j</a:t>
            </a:r>
            <a:r>
              <a:rPr lang="zh-CN" altLang="en-US" sz="1300" dirty="0">
                <a:latin typeface="微软雅黑" panose="020B0503020204020204" pitchFamily="34" charset="-122"/>
                <a:ea typeface="微软雅黑" panose="020B0503020204020204" pitchFamily="34" charset="-122"/>
              </a:rPr>
              <a:t>的</a:t>
            </a:r>
            <a:r>
              <a:rPr lang="en-US" altLang="zh-CN" sz="1300" dirty="0">
                <a:latin typeface="微软雅黑" panose="020B0503020204020204" pitchFamily="34" charset="-122"/>
                <a:ea typeface="微软雅黑" panose="020B0503020204020204" pitchFamily="34" charset="-122"/>
              </a:rPr>
              <a:t>Sum</a:t>
            </a:r>
            <a:r>
              <a:rPr lang="zh-CN" altLang="en-US" sz="1300" dirty="0">
                <a:latin typeface="微软雅黑" panose="020B0503020204020204" pitchFamily="34" charset="-122"/>
                <a:ea typeface="微软雅黑" panose="020B0503020204020204" pitchFamily="34" charset="-122"/>
              </a:rPr>
              <a:t>值最近接的元素</a:t>
            </a:r>
            <a:r>
              <a:rPr lang="en-US" altLang="zh-CN" sz="1300" dirty="0">
                <a:latin typeface="微软雅黑" panose="020B0503020204020204" pitchFamily="34" charset="-122"/>
                <a:ea typeface="微软雅黑" panose="020B0503020204020204" pitchFamily="34" charset="-122"/>
              </a:rPr>
              <a:t>A</a:t>
            </a:r>
            <a:r>
              <a:rPr lang="en-US" altLang="zh-CN" sz="1300" baseline="-25000" dirty="0">
                <a:latin typeface="微软雅黑" panose="020B0503020204020204" pitchFamily="34" charset="-122"/>
                <a:ea typeface="微软雅黑" panose="020B0503020204020204" pitchFamily="34" charset="-122"/>
              </a:rPr>
              <a:t>i</a:t>
            </a:r>
            <a:r>
              <a:rPr lang="en-US" altLang="zh-CN" sz="1300" dirty="0">
                <a:latin typeface="微软雅黑" panose="020B0503020204020204" pitchFamily="34" charset="-122"/>
                <a:ea typeface="微软雅黑" panose="020B0503020204020204" pitchFamily="34" charset="-122"/>
              </a:rPr>
              <a:t>+B</a:t>
            </a:r>
            <a:r>
              <a:rPr lang="en-US" altLang="zh-CN" sz="1300" baseline="-25000" dirty="0">
                <a:latin typeface="微软雅黑" panose="020B0503020204020204" pitchFamily="34" charset="-122"/>
                <a:ea typeface="微软雅黑" panose="020B0503020204020204" pitchFamily="34" charset="-122"/>
              </a:rPr>
              <a:t>j+1</a:t>
            </a:r>
            <a:r>
              <a:rPr lang="zh-CN" altLang="en-US" sz="1300" dirty="0">
                <a:latin typeface="微软雅黑" panose="020B0503020204020204" pitchFamily="34" charset="-122"/>
                <a:ea typeface="微软雅黑" panose="020B0503020204020204" pitchFamily="34" charset="-122"/>
              </a:rPr>
              <a:t>存入堆，该元素的</a:t>
            </a:r>
            <a:r>
              <a:rPr lang="en-US" altLang="zh-CN" sz="1300" b="1" dirty="0">
                <a:latin typeface="微软雅黑" panose="020B0503020204020204" pitchFamily="34" charset="-122"/>
                <a:ea typeface="微软雅黑" panose="020B0503020204020204" pitchFamily="34" charset="-122"/>
              </a:rPr>
              <a:t>Sum</a:t>
            </a:r>
            <a:r>
              <a:rPr lang="en-US" altLang="zh-CN" sz="1300" b="1" dirty="0">
                <a:solidFill>
                  <a:srgbClr val="FF0000"/>
                </a:solidFill>
                <a:latin typeface="微软雅黑" panose="020B0503020204020204" pitchFamily="34" charset="-122"/>
                <a:ea typeface="微软雅黑" panose="020B0503020204020204" pitchFamily="34" charset="-122"/>
              </a:rPr>
              <a:t>'</a:t>
            </a:r>
            <a:r>
              <a:rPr lang="en-US" altLang="zh-CN" sz="1300" b="1" dirty="0">
                <a:latin typeface="微软雅黑" panose="020B0503020204020204" pitchFamily="34" charset="-122"/>
                <a:ea typeface="微软雅黑" panose="020B0503020204020204" pitchFamily="34" charset="-122"/>
              </a:rPr>
              <a:t>=A</a:t>
            </a:r>
            <a:r>
              <a:rPr lang="en-US" altLang="zh-CN" sz="1300" b="1" baseline="-25000" dirty="0">
                <a:latin typeface="微软雅黑" panose="020B0503020204020204" pitchFamily="34" charset="-122"/>
                <a:ea typeface="微软雅黑" panose="020B0503020204020204" pitchFamily="34" charset="-122"/>
              </a:rPr>
              <a:t>i</a:t>
            </a:r>
            <a:r>
              <a:rPr lang="en-US" altLang="zh-CN" sz="1300" b="1" dirty="0">
                <a:latin typeface="微软雅黑" panose="020B0503020204020204" pitchFamily="34" charset="-122"/>
                <a:ea typeface="微软雅黑" panose="020B0503020204020204" pitchFamily="34" charset="-122"/>
              </a:rPr>
              <a:t>+B</a:t>
            </a:r>
            <a:r>
              <a:rPr lang="en-US" altLang="zh-CN" sz="1300" b="1" baseline="-25000" dirty="0">
                <a:latin typeface="微软雅黑" panose="020B0503020204020204" pitchFamily="34" charset="-122"/>
                <a:ea typeface="微软雅黑" panose="020B0503020204020204" pitchFamily="34" charset="-122"/>
              </a:rPr>
              <a:t>j+1</a:t>
            </a:r>
            <a:r>
              <a:rPr lang="en-US" altLang="zh-CN" sz="1300" b="1" dirty="0">
                <a:latin typeface="微软雅黑" panose="020B0503020204020204" pitchFamily="34" charset="-122"/>
                <a:ea typeface="微软雅黑" panose="020B0503020204020204" pitchFamily="34" charset="-122"/>
              </a:rPr>
              <a:t>=A</a:t>
            </a:r>
            <a:r>
              <a:rPr lang="en-US" altLang="zh-CN" sz="1300" b="1" baseline="-25000" dirty="0">
                <a:latin typeface="微软雅黑" panose="020B0503020204020204" pitchFamily="34" charset="-122"/>
                <a:ea typeface="微软雅黑" panose="020B0503020204020204" pitchFamily="34" charset="-122"/>
              </a:rPr>
              <a:t>i</a:t>
            </a:r>
            <a:r>
              <a:rPr lang="en-US" altLang="zh-CN" sz="1300" b="1" dirty="0">
                <a:latin typeface="微软雅黑" panose="020B0503020204020204" pitchFamily="34" charset="-122"/>
                <a:ea typeface="微软雅黑" panose="020B0503020204020204" pitchFamily="34" charset="-122"/>
              </a:rPr>
              <a:t>+B</a:t>
            </a:r>
            <a:r>
              <a:rPr lang="en-US" altLang="zh-CN" sz="1300" b="1" baseline="-25000" dirty="0">
                <a:latin typeface="微软雅黑" panose="020B0503020204020204" pitchFamily="34" charset="-122"/>
                <a:ea typeface="微软雅黑" panose="020B0503020204020204" pitchFamily="34" charset="-122"/>
              </a:rPr>
              <a:t>j</a:t>
            </a:r>
            <a:r>
              <a:rPr lang="en-US" altLang="zh-CN" sz="1300" b="1" dirty="0">
                <a:latin typeface="微软雅黑" panose="020B0503020204020204" pitchFamily="34" charset="-122"/>
                <a:ea typeface="微软雅黑" panose="020B0503020204020204" pitchFamily="34" charset="-122"/>
              </a:rPr>
              <a:t>-B</a:t>
            </a:r>
            <a:r>
              <a:rPr lang="en-US" altLang="zh-CN" sz="1300" b="1" baseline="-25000" dirty="0">
                <a:latin typeface="微软雅黑" panose="020B0503020204020204" pitchFamily="34" charset="-122"/>
                <a:ea typeface="微软雅黑" panose="020B0503020204020204" pitchFamily="34" charset="-122"/>
              </a:rPr>
              <a:t>j</a:t>
            </a:r>
            <a:r>
              <a:rPr lang="en-US" altLang="zh-CN" sz="1300" b="1" dirty="0">
                <a:latin typeface="微软雅黑" panose="020B0503020204020204" pitchFamily="34" charset="-122"/>
                <a:ea typeface="微软雅黑" panose="020B0503020204020204" pitchFamily="34" charset="-122"/>
              </a:rPr>
              <a:t>+B</a:t>
            </a:r>
            <a:r>
              <a:rPr lang="en-US" altLang="zh-CN" sz="1300" b="1" baseline="-25000" dirty="0">
                <a:latin typeface="微软雅黑" panose="020B0503020204020204" pitchFamily="34" charset="-122"/>
                <a:ea typeface="微软雅黑" panose="020B0503020204020204" pitchFamily="34" charset="-122"/>
              </a:rPr>
              <a:t>j+1</a:t>
            </a:r>
            <a:r>
              <a:rPr lang="en-US" altLang="zh-CN" sz="1300" b="1" dirty="0">
                <a:latin typeface="微软雅黑" panose="020B0503020204020204" pitchFamily="34" charset="-122"/>
                <a:ea typeface="微软雅黑" panose="020B0503020204020204" pitchFamily="34" charset="-122"/>
              </a:rPr>
              <a:t>=Sum-B</a:t>
            </a:r>
            <a:r>
              <a:rPr lang="en-US" altLang="zh-CN" sz="1300" b="1" baseline="-25000" dirty="0">
                <a:latin typeface="微软雅黑" panose="020B0503020204020204" pitchFamily="34" charset="-122"/>
                <a:ea typeface="微软雅黑" panose="020B0503020204020204" pitchFamily="34" charset="-122"/>
              </a:rPr>
              <a:t>j</a:t>
            </a:r>
            <a:r>
              <a:rPr lang="en-US" altLang="zh-CN" sz="1300" b="1" dirty="0">
                <a:latin typeface="微软雅黑" panose="020B0503020204020204" pitchFamily="34" charset="-122"/>
                <a:ea typeface="微软雅黑" panose="020B0503020204020204" pitchFamily="34" charset="-122"/>
              </a:rPr>
              <a:t>+B</a:t>
            </a:r>
            <a:r>
              <a:rPr lang="en-US" altLang="zh-CN" sz="1300" b="1" baseline="-25000" dirty="0">
                <a:latin typeface="微软雅黑" panose="020B0503020204020204" pitchFamily="34" charset="-122"/>
                <a:ea typeface="微软雅黑" panose="020B0503020204020204" pitchFamily="34" charset="-122"/>
              </a:rPr>
              <a:t>j+1</a:t>
            </a:r>
            <a:r>
              <a:rPr lang="en-US" altLang="zh-CN" sz="1300" b="1" dirty="0">
                <a:latin typeface="微软雅黑" panose="020B0503020204020204" pitchFamily="34" charset="-122"/>
                <a:ea typeface="微软雅黑" panose="020B0503020204020204" pitchFamily="34" charset="-122"/>
              </a:rPr>
              <a:t>,  Id</a:t>
            </a:r>
            <a:r>
              <a:rPr lang="en-US" altLang="zh-CN" sz="1300" b="1" dirty="0">
                <a:solidFill>
                  <a:srgbClr val="FF0000"/>
                </a:solidFill>
                <a:latin typeface="微软雅黑" panose="020B0503020204020204" pitchFamily="34" charset="-122"/>
                <a:ea typeface="微软雅黑" panose="020B0503020204020204" pitchFamily="34" charset="-122"/>
              </a:rPr>
              <a:t>'</a:t>
            </a:r>
            <a:r>
              <a:rPr lang="en-US" altLang="zh-CN" sz="1300" b="1" dirty="0">
                <a:latin typeface="微软雅黑" panose="020B0503020204020204" pitchFamily="34" charset="-122"/>
                <a:ea typeface="微软雅黑" panose="020B0503020204020204" pitchFamily="34" charset="-122"/>
              </a:rPr>
              <a:t>=id+1 </a:t>
            </a:r>
            <a:r>
              <a:rPr lang="en-US" altLang="zh-CN" sz="1300" dirty="0">
                <a:latin typeface="微软雅黑" panose="020B0503020204020204" pitchFamily="34" charset="-122"/>
                <a:ea typeface="微软雅黑" panose="020B0503020204020204" pitchFamily="34" charset="-122"/>
              </a:rPr>
              <a:t>  </a:t>
            </a:r>
            <a:br>
              <a:rPr lang="en-US" altLang="zh-CN" sz="1300" dirty="0">
                <a:latin typeface="微软雅黑" panose="020B0503020204020204" pitchFamily="34" charset="-122"/>
                <a:ea typeface="微软雅黑" panose="020B0503020204020204" pitchFamily="34" charset="-122"/>
              </a:rPr>
            </a:b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这样就避免了记录</a:t>
            </a:r>
            <a:r>
              <a:rPr lang="en-US" altLang="zh-CN" sz="1000" dirty="0">
                <a:latin typeface="微软雅黑" panose="020B0503020204020204" pitchFamily="34" charset="-122"/>
                <a:ea typeface="微软雅黑" panose="020B0503020204020204" pitchFamily="34" charset="-122"/>
              </a:rPr>
              <a:t>A</a:t>
            </a:r>
            <a:r>
              <a:rPr lang="zh-CN" altLang="en-US" sz="1000" dirty="0">
                <a:latin typeface="微软雅黑" panose="020B0503020204020204" pitchFamily="34" charset="-122"/>
                <a:ea typeface="微软雅黑" panose="020B0503020204020204" pitchFamily="34" charset="-122"/>
              </a:rPr>
              <a:t>元素的下标</a:t>
            </a:r>
            <a:br>
              <a:rPr lang="en-US" altLang="zh-CN" sz="1200" dirty="0">
                <a:latin typeface="微软雅黑" panose="020B0503020204020204" pitchFamily="34" charset="-122"/>
                <a:ea typeface="微软雅黑" panose="020B0503020204020204" pitchFamily="34" charset="-122"/>
              </a:rPr>
            </a:br>
            <a:r>
              <a:rPr lang="en-US" altLang="zh-CN" sz="1300" b="1" dirty="0">
                <a:latin typeface="微软雅黑" panose="020B0503020204020204" pitchFamily="34" charset="-122"/>
                <a:ea typeface="微软雅黑" panose="020B0503020204020204" pitchFamily="34" charset="-122"/>
              </a:rPr>
              <a:t>Q.push(node(Sum</a:t>
            </a:r>
            <a:r>
              <a:rPr lang="en-US" altLang="zh-CN" sz="1300" b="1" dirty="0">
                <a:solidFill>
                  <a:srgbClr val="FF0000"/>
                </a:solidFill>
                <a:latin typeface="微软雅黑" panose="020B0503020204020204" pitchFamily="34" charset="-122"/>
                <a:ea typeface="微软雅黑" panose="020B0503020204020204" pitchFamily="34" charset="-122"/>
              </a:rPr>
              <a:t>'</a:t>
            </a:r>
            <a:r>
              <a:rPr lang="en-US" altLang="zh-CN" sz="1300" b="1" dirty="0">
                <a:latin typeface="微软雅黑" panose="020B0503020204020204" pitchFamily="34" charset="-122"/>
                <a:ea typeface="微软雅黑" panose="020B0503020204020204" pitchFamily="34" charset="-122"/>
              </a:rPr>
              <a:t>,Id</a:t>
            </a:r>
            <a:r>
              <a:rPr lang="en-US" altLang="zh-CN" sz="1300" b="1" dirty="0">
                <a:solidFill>
                  <a:srgbClr val="FF0000"/>
                </a:solidFill>
                <a:latin typeface="微软雅黑" panose="020B0503020204020204" pitchFamily="34" charset="-122"/>
                <a:ea typeface="微软雅黑" panose="020B0503020204020204" pitchFamily="34" charset="-122"/>
              </a:rPr>
              <a:t>'</a:t>
            </a:r>
            <a:r>
              <a:rPr lang="en-US" altLang="zh-CN" sz="1300" b="1" dirty="0">
                <a:latin typeface="微软雅黑" panose="020B0503020204020204" pitchFamily="34" charset="-122"/>
                <a:ea typeface="微软雅黑" panose="020B0503020204020204" pitchFamily="34" charset="-122"/>
              </a:rPr>
              <a:t>))</a:t>
            </a:r>
            <a:br>
              <a:rPr lang="en-US" altLang="zh-CN" sz="1300" b="1" dirty="0">
                <a:latin typeface="微软雅黑" panose="020B0503020204020204" pitchFamily="34" charset="-122"/>
                <a:ea typeface="微软雅黑" panose="020B0503020204020204" pitchFamily="34" charset="-122"/>
              </a:rPr>
            </a:br>
            <a:r>
              <a:rPr lang="en-US" altLang="zh-CN" sz="1000" b="1" dirty="0">
                <a:latin typeface="微软雅黑" panose="020B0503020204020204" pitchFamily="34" charset="-122"/>
                <a:ea typeface="微软雅黑" panose="020B0503020204020204" pitchFamily="34" charset="-122"/>
              </a:rPr>
              <a:t>反</a:t>
            </a:r>
            <a:r>
              <a:rPr lang="zh-CN" altLang="en-US" sz="1000" b="1" dirty="0">
                <a:latin typeface="微软雅黑" panose="020B0503020204020204" pitchFamily="34" charset="-122"/>
                <a:ea typeface="微软雅黑" panose="020B0503020204020204" pitchFamily="34" charset="-122"/>
              </a:rPr>
              <a:t>复操作，直到选出</a:t>
            </a:r>
            <a:r>
              <a:rPr lang="en-US" altLang="zh-CN" sz="1000" b="1" dirty="0">
                <a:latin typeface="微软雅黑" panose="020B0503020204020204" pitchFamily="34" charset="-122"/>
                <a:ea typeface="微软雅黑" panose="020B0503020204020204" pitchFamily="34" charset="-122"/>
              </a:rPr>
              <a:t>n</a:t>
            </a:r>
            <a:r>
              <a:rPr lang="zh-CN" altLang="en-US" sz="1000" b="1" dirty="0">
                <a:latin typeface="微软雅黑" panose="020B0503020204020204" pitchFamily="34" charset="-122"/>
                <a:ea typeface="微软雅黑" panose="020B0503020204020204" pitchFamily="34" charset="-122"/>
              </a:rPr>
              <a:t>个元素，这样我们就在</a:t>
            </a:r>
            <a:r>
              <a:rPr lang="en-US" altLang="zh-CN" sz="1000" b="1" dirty="0">
                <a:latin typeface="微软雅黑" panose="020B0503020204020204" pitchFamily="34" charset="-122"/>
                <a:ea typeface="微软雅黑" panose="020B0503020204020204" pitchFamily="34" charset="-122"/>
              </a:rPr>
              <a:t>nlogn</a:t>
            </a:r>
            <a:r>
              <a:rPr lang="zh-CN" altLang="en-US" sz="1000" b="1" dirty="0">
                <a:latin typeface="微软雅黑" panose="020B0503020204020204" pitchFamily="34" charset="-122"/>
                <a:ea typeface="微软雅黑" panose="020B0503020204020204" pitchFamily="34" charset="-122"/>
              </a:rPr>
              <a:t>的时间内完成了两路合并</a:t>
            </a:r>
            <a:endParaRPr lang="zh-CN" altLang="en-US" sz="1000" b="1" dirty="0">
              <a:latin typeface="微软雅黑" panose="020B0503020204020204" pitchFamily="34" charset="-122"/>
              <a:ea typeface="微软雅黑" panose="020B0503020204020204" pitchFamily="34" charset="-122"/>
              <a:sym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p:tgtEl>
                                          <p:spTgt spid="9"/>
                                        </p:tgtEl>
                                        <p:attrNameLst>
                                          <p:attrName>ppt_y</p:attrName>
                                        </p:attrNameLst>
                                      </p:cBhvr>
                                      <p:tavLst>
                                        <p:tav tm="0">
                                          <p:val>
                                            <p:strVal val="#ppt_y+#ppt_h*1.125000"/>
                                          </p:val>
                                        </p:tav>
                                        <p:tav tm="100000">
                                          <p:val>
                                            <p:strVal val="#ppt_y"/>
                                          </p:val>
                                        </p:tav>
                                      </p:tavLst>
                                    </p:anim>
                                    <p:animEffect transition="in" filter="wipe(up)">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8" grpId="0" bldLvl="0" animBg="1"/>
      <p:bldP spid="9"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k个最小和  解题分析</a:t>
            </a:r>
            <a:endParaRPr lang="zh-CN" altLang="en-US"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3" name="流程图: 可选过程 2"/>
          <p:cNvSpPr/>
          <p:nvPr/>
        </p:nvSpPr>
        <p:spPr>
          <a:xfrm>
            <a:off x="225425" y="739775"/>
            <a:ext cx="8683625" cy="2389188"/>
          </a:xfrm>
          <a:prstGeom prst="flowChartAlternateProcess">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solidFill>
                <a:srgbClr val="0070C0"/>
              </a:solidFill>
            </a:endParaRPr>
          </a:p>
        </p:txBody>
      </p:sp>
      <p:sp>
        <p:nvSpPr>
          <p:cNvPr id="5" name="文本框 4"/>
          <p:cNvSpPr txBox="1"/>
          <p:nvPr/>
        </p:nvSpPr>
        <p:spPr>
          <a:xfrm>
            <a:off x="714375" y="950913"/>
            <a:ext cx="6089650" cy="407987"/>
          </a:xfrm>
          <a:prstGeom prst="rect">
            <a:avLst/>
          </a:prstGeom>
          <a:noFill/>
          <a:ln w="9525">
            <a:noFill/>
          </a:ln>
        </p:spPr>
        <p:txBody>
          <a:bodyPr wrap="square" anchor="t">
            <a:spAutoFit/>
          </a:bodyPr>
          <a:p>
            <a:pPr lvl="0" indent="0">
              <a:lnSpc>
                <a:spcPct val="130000"/>
              </a:lnSpc>
            </a:pPr>
            <a:r>
              <a:rPr lang="zh-CN" altLang="en-US" sz="1600" b="1" dirty="0">
                <a:latin typeface="微软雅黑" panose="020B0503020204020204" pitchFamily="34" charset="-122"/>
                <a:ea typeface="微软雅黑" panose="020B0503020204020204" pitchFamily="34" charset="-122"/>
              </a:rPr>
              <a:t>通过前面的分析，我们解决了</a:t>
            </a:r>
            <a:r>
              <a:rPr lang="zh-CN" altLang="en-US" sz="1600" b="1" dirty="0">
                <a:solidFill>
                  <a:srgbClr val="FF0000"/>
                </a:solidFill>
                <a:latin typeface="微软雅黑" panose="020B0503020204020204" pitchFamily="34" charset="-122"/>
                <a:ea typeface="微软雅黑" panose="020B0503020204020204" pitchFamily="34" charset="-122"/>
              </a:rPr>
              <a:t>两</a:t>
            </a:r>
            <a:r>
              <a:rPr lang="zh-CN" altLang="en-US" sz="1600" b="1" dirty="0">
                <a:latin typeface="微软雅黑" panose="020B0503020204020204" pitchFamily="34" charset="-122"/>
                <a:ea typeface="微软雅黑" panose="020B0503020204020204" pitchFamily="34" charset="-122"/>
              </a:rPr>
              <a:t>路合并，</a:t>
            </a:r>
            <a:r>
              <a:rPr lang="zh-CN" altLang="en-US" sz="1600" b="1" dirty="0">
                <a:solidFill>
                  <a:srgbClr val="FF0000"/>
                </a:solidFill>
                <a:latin typeface="微软雅黑" panose="020B0503020204020204" pitchFamily="34" charset="-122"/>
                <a:ea typeface="微软雅黑" panose="020B0503020204020204" pitchFamily="34" charset="-122"/>
              </a:rPr>
              <a:t>三</a:t>
            </a:r>
            <a:r>
              <a:rPr lang="zh-CN" altLang="en-US" sz="1600" b="1" dirty="0">
                <a:latin typeface="微软雅黑" panose="020B0503020204020204" pitchFamily="34" charset="-122"/>
                <a:ea typeface="微软雅黑" panose="020B0503020204020204" pitchFamily="34" charset="-122"/>
              </a:rPr>
              <a:t>路合并怎么解决？</a:t>
            </a:r>
            <a:endParaRPr lang="zh-CN" altLang="en-US" sz="16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349250" y="1431925"/>
            <a:ext cx="8139113" cy="1358900"/>
          </a:xfrm>
          <a:prstGeom prst="rect">
            <a:avLst/>
          </a:prstGeom>
          <a:noFill/>
          <a:ln w="9525">
            <a:noFill/>
          </a:ln>
        </p:spPr>
        <p:txBody>
          <a:bodyPr wrap="square" anchor="t">
            <a:spAutoFit/>
          </a:bodyPr>
          <a:p>
            <a:pPr lvl="0" indent="0">
              <a:lnSpc>
                <a:spcPct val="130000"/>
              </a:lnSpc>
            </a:pPr>
            <a:r>
              <a:rPr lang="en-US" altLang="zh-CN" sz="1600" b="1" dirty="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因为两个数组合并取出前</a:t>
            </a:r>
            <a:r>
              <a:rPr lang="en-US" altLang="zh-CN" sz="1600" b="1" dirty="0">
                <a:latin typeface="微软雅黑" panose="020B0503020204020204" pitchFamily="34" charset="-122"/>
                <a:ea typeface="微软雅黑" panose="020B0503020204020204" pitchFamily="34" charset="-122"/>
              </a:rPr>
              <a:t>n</a:t>
            </a:r>
            <a:r>
              <a:rPr lang="zh-CN" altLang="en-US" sz="1600" b="1" dirty="0">
                <a:latin typeface="微软雅黑" panose="020B0503020204020204" pitchFamily="34" charset="-122"/>
                <a:ea typeface="微软雅黑" panose="020B0503020204020204" pitchFamily="34" charset="-122"/>
              </a:rPr>
              <a:t>小的和了</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那么加入第三个数组后，新的前</a:t>
            </a:r>
            <a:r>
              <a:rPr lang="en-US" altLang="zh-CN" sz="1600" b="1" dirty="0">
                <a:latin typeface="微软雅黑" panose="020B0503020204020204" pitchFamily="34" charset="-122"/>
                <a:ea typeface="微软雅黑" panose="020B0503020204020204" pitchFamily="34" charset="-122"/>
              </a:rPr>
              <a:t>n</a:t>
            </a:r>
            <a:r>
              <a:rPr lang="zh-CN" altLang="en-US" sz="1600" b="1" dirty="0">
                <a:latin typeface="微软雅黑" panose="020B0503020204020204" pitchFamily="34" charset="-122"/>
                <a:ea typeface="微软雅黑" panose="020B0503020204020204" pitchFamily="34" charset="-122"/>
              </a:rPr>
              <a:t>小肯定是第三个数组的值和之前前</a:t>
            </a:r>
            <a:r>
              <a:rPr lang="en-US" altLang="zh-CN" sz="1600" b="1" dirty="0">
                <a:latin typeface="微软雅黑" panose="020B0503020204020204" pitchFamily="34" charset="-122"/>
                <a:ea typeface="微软雅黑" panose="020B0503020204020204" pitchFamily="34" charset="-122"/>
              </a:rPr>
              <a:t>n</a:t>
            </a:r>
            <a:r>
              <a:rPr lang="zh-CN" altLang="en-US" sz="1600" b="1" dirty="0">
                <a:latin typeface="微软雅黑" panose="020B0503020204020204" pitchFamily="34" charset="-122"/>
                <a:ea typeface="微软雅黑" panose="020B0503020204020204" pitchFamily="34" charset="-122"/>
              </a:rPr>
              <a:t>小的值的组合；</a:t>
            </a:r>
            <a:br>
              <a:rPr lang="zh-CN" altLang="en-US" sz="1600" b="1" dirty="0">
                <a:latin typeface="微软雅黑" panose="020B0503020204020204" pitchFamily="34" charset="-122"/>
                <a:ea typeface="微软雅黑" panose="020B0503020204020204" pitchFamily="34" charset="-122"/>
              </a:rPr>
            </a:br>
            <a:r>
              <a:rPr lang="zh-CN" altLang="en-US" sz="1600" b="1" dirty="0">
                <a:latin typeface="微软雅黑" panose="020B0503020204020204" pitchFamily="34" charset="-122"/>
                <a:ea typeface="微软雅黑" panose="020B0503020204020204" pitchFamily="34" charset="-122"/>
              </a:rPr>
              <a:t>     于是我们再把第三个数组与前面两路合并得到的数组再进行两路合并。</a:t>
            </a:r>
            <a:br>
              <a:rPr lang="zh-CN" altLang="en-US" sz="1600" b="1" dirty="0">
                <a:latin typeface="微软雅黑" panose="020B0503020204020204" pitchFamily="34" charset="-122"/>
                <a:ea typeface="微软雅黑" panose="020B0503020204020204" pitchFamily="34" charset="-122"/>
              </a:rPr>
            </a:br>
            <a:r>
              <a:rPr lang="zh-CN" altLang="en-US" sz="1600" b="1" dirty="0">
                <a:latin typeface="微软雅黑" panose="020B0503020204020204" pitchFamily="34" charset="-122"/>
                <a:ea typeface="微软雅黑" panose="020B0503020204020204" pitchFamily="34" charset="-122"/>
              </a:rPr>
              <a:t>     以此类推，我们就得到了</a:t>
            </a:r>
            <a:r>
              <a:rPr lang="en-US" altLang="zh-CN" sz="1600" b="1" dirty="0">
                <a:latin typeface="微软雅黑" panose="020B0503020204020204" pitchFamily="34" charset="-122"/>
                <a:ea typeface="微软雅黑" panose="020B0503020204020204" pitchFamily="34" charset="-122"/>
              </a:rPr>
              <a:t>k</a:t>
            </a:r>
            <a:r>
              <a:rPr lang="zh-CN" altLang="en-US" sz="1600" b="1" dirty="0">
                <a:latin typeface="微软雅黑" panose="020B0503020204020204" pitchFamily="34" charset="-122"/>
                <a:ea typeface="微软雅黑" panose="020B0503020204020204" pitchFamily="34" charset="-122"/>
              </a:rPr>
              <a:t>路合并的结果了。总时间复杂度</a:t>
            </a:r>
            <a:r>
              <a:rPr lang="en-US" altLang="zh-CN" sz="1600" b="1" dirty="0">
                <a:latin typeface="微软雅黑" panose="020B0503020204020204" pitchFamily="34" charset="-122"/>
                <a:ea typeface="微软雅黑" panose="020B0503020204020204" pitchFamily="34" charset="-122"/>
              </a:rPr>
              <a:t>k</a:t>
            </a:r>
            <a:r>
              <a:rPr lang="en-US" altLang="zh-CN" sz="1600" b="1" baseline="30000" dirty="0">
                <a:latin typeface="微软雅黑" panose="020B0503020204020204" pitchFamily="34" charset="-122"/>
                <a:ea typeface="微软雅黑" panose="020B0503020204020204" pitchFamily="34" charset="-122"/>
              </a:rPr>
              <a:t>2</a:t>
            </a:r>
            <a:r>
              <a:rPr lang="en-US" altLang="zh-CN" sz="1600" b="1" dirty="0">
                <a:latin typeface="微软雅黑" panose="020B0503020204020204" pitchFamily="34" charset="-122"/>
                <a:ea typeface="微软雅黑" panose="020B0503020204020204" pitchFamily="34" charset="-122"/>
              </a:rPr>
              <a:t>logk</a:t>
            </a:r>
            <a:endParaRPr lang="en-US" altLang="zh-CN" sz="16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349250" y="3221038"/>
            <a:ext cx="7788275" cy="3433762"/>
          </a:xfrm>
          <a:prstGeom prst="rect">
            <a:avLst/>
          </a:prstGeom>
          <a:noFill/>
          <a:ln w="9525">
            <a:noFill/>
          </a:ln>
        </p:spPr>
        <p:txBody>
          <a:bodyPr wrap="square" anchor="t">
            <a:spAutoFit/>
          </a:bodyPr>
          <a:p>
            <a:pPr lvl="0" indent="0">
              <a:lnSpc>
                <a:spcPct val="130000"/>
              </a:lnSpc>
            </a:pPr>
            <a:r>
              <a:rPr lang="zh-CN" altLang="en-US" sz="1300" dirty="0">
                <a:latin typeface="Arial" panose="020B0604020202020204" pitchFamily="34" charset="0"/>
                <a:ea typeface="微软雅黑" panose="020B0503020204020204" pitchFamily="34" charset="-122"/>
              </a:rPr>
              <a:t>void Merge(int* </a:t>
            </a:r>
            <a:r>
              <a:rPr lang="en-US" altLang="zh-CN" sz="1300" dirty="0">
                <a:latin typeface="Arial" panose="020B0604020202020204" pitchFamily="34" charset="0"/>
                <a:ea typeface="微软雅黑" panose="020B0503020204020204" pitchFamily="34" charset="-122"/>
              </a:rPr>
              <a:t>A</a:t>
            </a:r>
            <a:r>
              <a:rPr lang="zh-CN" altLang="en-US" sz="1300" dirty="0">
                <a:latin typeface="Arial" panose="020B0604020202020204" pitchFamily="34" charset="0"/>
                <a:ea typeface="微软雅黑" panose="020B0503020204020204" pitchFamily="34" charset="-122"/>
              </a:rPr>
              <a:t>,int* </a:t>
            </a:r>
            <a:r>
              <a:rPr lang="en-US" altLang="zh-CN" sz="1300" dirty="0">
                <a:latin typeface="Arial" panose="020B0604020202020204" pitchFamily="34" charset="0"/>
                <a:ea typeface="微软雅黑" panose="020B0503020204020204" pitchFamily="34" charset="-122"/>
              </a:rPr>
              <a:t>B</a:t>
            </a:r>
            <a:r>
              <a:rPr lang="zh-CN" altLang="en-US" sz="1300" dirty="0">
                <a:latin typeface="Arial" panose="020B0604020202020204" pitchFamily="34" charset="0"/>
                <a:ea typeface="微软雅黑" panose="020B0503020204020204" pitchFamily="34" charset="-122"/>
              </a:rPr>
              <a:t>,int* </a:t>
            </a:r>
            <a:r>
              <a:rPr lang="en-US" altLang="zh-CN" sz="1300" dirty="0">
                <a:latin typeface="Arial" panose="020B0604020202020204" pitchFamily="34" charset="0"/>
                <a:ea typeface="微软雅黑" panose="020B0503020204020204" pitchFamily="34" charset="-122"/>
              </a:rPr>
              <a:t>C</a:t>
            </a:r>
            <a:r>
              <a:rPr lang="zh-CN" altLang="en-US" sz="1300" dirty="0">
                <a:latin typeface="Arial" panose="020B0604020202020204" pitchFamily="34" charset="0"/>
                <a:ea typeface="微软雅黑" panose="020B0503020204020204" pitchFamily="34" charset="-122"/>
              </a:rPr>
              <a:t>)             </a:t>
            </a:r>
            <a:r>
              <a:rPr lang="en-US" altLang="zh-CN" sz="1300" dirty="0">
                <a:latin typeface="Arial" panose="020B0604020202020204" pitchFamily="34" charset="0"/>
                <a:ea typeface="微软雅黑" panose="020B0503020204020204" pitchFamily="34" charset="-122"/>
              </a:rPr>
              <a:t>//</a:t>
            </a:r>
            <a:r>
              <a:rPr lang="zh-CN" altLang="en-US" sz="1300" dirty="0">
                <a:latin typeface="Arial" panose="020B0604020202020204" pitchFamily="34" charset="0"/>
                <a:ea typeface="微软雅黑" panose="020B0503020204020204" pitchFamily="34" charset="-122"/>
              </a:rPr>
              <a:t>将数组</a:t>
            </a:r>
            <a:r>
              <a:rPr lang="en-US" altLang="zh-CN" sz="1300" dirty="0">
                <a:latin typeface="Arial" panose="020B0604020202020204" pitchFamily="34" charset="0"/>
                <a:ea typeface="微软雅黑" panose="020B0503020204020204" pitchFamily="34" charset="-122"/>
              </a:rPr>
              <a:t>A</a:t>
            </a:r>
            <a:r>
              <a:rPr lang="zh-CN" altLang="en-US" sz="1300" dirty="0">
                <a:latin typeface="Arial" panose="020B0604020202020204" pitchFamily="34" charset="0"/>
                <a:ea typeface="微软雅黑" panose="020B0503020204020204" pitchFamily="34" charset="-122"/>
              </a:rPr>
              <a:t>和</a:t>
            </a:r>
            <a:r>
              <a:rPr lang="en-US" altLang="zh-CN" sz="1300" dirty="0">
                <a:latin typeface="Arial" panose="020B0604020202020204" pitchFamily="34" charset="0"/>
                <a:ea typeface="微软雅黑" panose="020B0503020204020204" pitchFamily="34" charset="-122"/>
              </a:rPr>
              <a:t>B</a:t>
            </a:r>
            <a:r>
              <a:rPr lang="zh-CN" altLang="en-US" sz="1300" dirty="0">
                <a:latin typeface="Arial" panose="020B0604020202020204" pitchFamily="34" charset="0"/>
                <a:ea typeface="微软雅黑" panose="020B0503020204020204" pitchFamily="34" charset="-122"/>
              </a:rPr>
              <a:t>合并到数组</a:t>
            </a:r>
            <a:r>
              <a:rPr lang="en-US" altLang="zh-CN" sz="1300" dirty="0">
                <a:latin typeface="Arial" panose="020B0604020202020204" pitchFamily="34" charset="0"/>
                <a:ea typeface="微软雅黑" panose="020B0503020204020204" pitchFamily="34" charset="-122"/>
              </a:rPr>
              <a:t>C</a:t>
            </a:r>
            <a:br>
              <a:rPr lang="zh-CN" altLang="en-US" sz="1300" dirty="0">
                <a:latin typeface="Arial" panose="020B0604020202020204" pitchFamily="34" charset="0"/>
                <a:ea typeface="微软雅黑" panose="020B0503020204020204" pitchFamily="34" charset="-122"/>
              </a:rPr>
            </a:br>
            <a:r>
              <a:rPr lang="zh-CN" altLang="en-US" sz="1300" dirty="0">
                <a:latin typeface="Arial" panose="020B0604020202020204" pitchFamily="34" charset="0"/>
                <a:ea typeface="微软雅黑" panose="020B0503020204020204" pitchFamily="34" charset="-122"/>
              </a:rPr>
              <a:t>{</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priority_queue&lt;node&gt;</a:t>
            </a:r>
            <a:r>
              <a:rPr lang="en-US" altLang="zh-CN" sz="1300" dirty="0">
                <a:latin typeface="Arial" panose="020B0604020202020204" pitchFamily="34" charset="0"/>
                <a:ea typeface="微软雅黑" panose="020B0503020204020204" pitchFamily="34" charset="-122"/>
              </a:rPr>
              <a:t>Q</a:t>
            </a:r>
            <a:r>
              <a:rPr lang="zh-CN" altLang="en-US" sz="1300" dirty="0">
                <a:latin typeface="Arial" panose="020B0604020202020204" pitchFamily="34" charset="0"/>
                <a:ea typeface="微软雅黑" panose="020B0503020204020204" pitchFamily="34" charset="-122"/>
              </a:rPr>
              <a:t>;</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for(int i=1;i&lt;=k;i++) </a:t>
            </a:r>
            <a:r>
              <a:rPr lang="en-US" altLang="zh-CN" sz="1300" dirty="0">
                <a:latin typeface="Arial" panose="020B0604020202020204" pitchFamily="34" charset="0"/>
                <a:ea typeface="微软雅黑" panose="020B0503020204020204" pitchFamily="34" charset="-122"/>
              </a:rPr>
              <a:t>Q</a:t>
            </a:r>
            <a:r>
              <a:rPr lang="zh-CN" altLang="en-US" sz="1300" dirty="0">
                <a:latin typeface="Arial" panose="020B0604020202020204" pitchFamily="34" charset="0"/>
                <a:ea typeface="微软雅黑" panose="020B0503020204020204" pitchFamily="34" charset="-122"/>
              </a:rPr>
              <a:t>.push(node(</a:t>
            </a:r>
            <a:r>
              <a:rPr lang="en-US" altLang="zh-CN" sz="1300" dirty="0">
                <a:latin typeface="Arial" panose="020B0604020202020204" pitchFamily="34" charset="0"/>
                <a:ea typeface="微软雅黑" panose="020B0503020204020204" pitchFamily="34" charset="-122"/>
              </a:rPr>
              <a:t>A</a:t>
            </a:r>
            <a:r>
              <a:rPr lang="zh-CN" altLang="en-US" sz="1300" dirty="0">
                <a:latin typeface="Arial" panose="020B0604020202020204" pitchFamily="34" charset="0"/>
                <a:ea typeface="微软雅黑" panose="020B0503020204020204" pitchFamily="34" charset="-122"/>
              </a:rPr>
              <a:t>[i]+</a:t>
            </a:r>
            <a:r>
              <a:rPr lang="en-US" altLang="zh-CN" sz="1300" dirty="0">
                <a:latin typeface="Arial" panose="020B0604020202020204" pitchFamily="34" charset="0"/>
                <a:ea typeface="微软雅黑" panose="020B0503020204020204" pitchFamily="34" charset="-122"/>
              </a:rPr>
              <a:t>B</a:t>
            </a:r>
            <a:r>
              <a:rPr lang="zh-CN" altLang="en-US" sz="1300" dirty="0">
                <a:latin typeface="Arial" panose="020B0604020202020204" pitchFamily="34" charset="0"/>
                <a:ea typeface="微软雅黑" panose="020B0503020204020204" pitchFamily="34" charset="-122"/>
              </a:rPr>
              <a:t>[1],1));</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int cnt = 0;</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while(cnt &lt;= k)</a:t>
            </a:r>
            <a:br>
              <a:rPr lang="zh-CN" altLang="en-US" sz="1300" dirty="0">
                <a:latin typeface="Arial" panose="020B0604020202020204" pitchFamily="34" charset="0"/>
                <a:ea typeface="微软雅黑" panose="020B0503020204020204" pitchFamily="34" charset="-122"/>
              </a:rPr>
            </a:br>
            <a:r>
              <a:rPr lang="zh-CN" altLang="en-US" sz="1300" dirty="0">
                <a:latin typeface="Arial" panose="020B0604020202020204" pitchFamily="34" charset="0"/>
                <a:ea typeface="微软雅黑" panose="020B0503020204020204" pitchFamily="34" charset="-122"/>
              </a:rPr>
              <a:t>                   {</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int </a:t>
            </a:r>
            <a:r>
              <a:rPr lang="en-US" altLang="zh-CN" sz="1300" dirty="0">
                <a:latin typeface="Arial" panose="020B0604020202020204" pitchFamily="34" charset="0"/>
                <a:ea typeface="微软雅黑" panose="020B0503020204020204" pitchFamily="34" charset="-122"/>
              </a:rPr>
              <a:t>S</a:t>
            </a:r>
            <a:r>
              <a:rPr lang="zh-CN" altLang="en-US" sz="1300" dirty="0">
                <a:latin typeface="Arial" panose="020B0604020202020204" pitchFamily="34" charset="0"/>
                <a:ea typeface="微软雅黑" panose="020B0503020204020204" pitchFamily="34" charset="-122"/>
              </a:rPr>
              <a:t> = </a:t>
            </a:r>
            <a:r>
              <a:rPr lang="en-US" altLang="zh-CN" sz="1300" dirty="0">
                <a:latin typeface="Arial" panose="020B0604020202020204" pitchFamily="34" charset="0"/>
                <a:ea typeface="微软雅黑" panose="020B0503020204020204" pitchFamily="34" charset="-122"/>
              </a:rPr>
              <a:t>Q</a:t>
            </a:r>
            <a:r>
              <a:rPr lang="zh-CN" altLang="en-US" sz="1300" dirty="0">
                <a:latin typeface="Arial" panose="020B0604020202020204" pitchFamily="34" charset="0"/>
                <a:ea typeface="微软雅黑" panose="020B0503020204020204" pitchFamily="34" charset="-122"/>
              </a:rPr>
              <a:t>.top().</a:t>
            </a:r>
            <a:r>
              <a:rPr lang="en-US" altLang="zh-CN" sz="1300" dirty="0">
                <a:latin typeface="Arial" panose="020B0604020202020204" pitchFamily="34" charset="0"/>
                <a:ea typeface="微软雅黑" panose="020B0503020204020204" pitchFamily="34" charset="-122"/>
              </a:rPr>
              <a:t>S</a:t>
            </a:r>
            <a:r>
              <a:rPr lang="zh-CN" altLang="en-US" sz="1300" dirty="0">
                <a:latin typeface="Arial" panose="020B0604020202020204" pitchFamily="34" charset="0"/>
                <a:ea typeface="微软雅黑" panose="020B0503020204020204" pitchFamily="34" charset="-122"/>
              </a:rPr>
              <a:t>um,   </a:t>
            </a:r>
            <a:r>
              <a:rPr lang="en-US" altLang="zh-CN" sz="1300" dirty="0">
                <a:latin typeface="Arial" panose="020B0604020202020204" pitchFamily="34" charset="0"/>
                <a:ea typeface="微软雅黑" panose="020B0503020204020204" pitchFamily="34" charset="-122"/>
              </a:rPr>
              <a:t>Num</a:t>
            </a:r>
            <a:r>
              <a:rPr lang="zh-CN" altLang="en-US" sz="1300" dirty="0">
                <a:latin typeface="Arial" panose="020B0604020202020204" pitchFamily="34" charset="0"/>
                <a:ea typeface="微软雅黑" panose="020B0503020204020204" pitchFamily="34" charset="-122"/>
              </a:rPr>
              <a:t>= </a:t>
            </a:r>
            <a:r>
              <a:rPr lang="en-US" altLang="zh-CN" sz="1300" dirty="0">
                <a:latin typeface="Arial" panose="020B0604020202020204" pitchFamily="34" charset="0"/>
                <a:ea typeface="微软雅黑" panose="020B0503020204020204" pitchFamily="34" charset="-122"/>
              </a:rPr>
              <a:t>Q</a:t>
            </a:r>
            <a:r>
              <a:rPr lang="zh-CN" altLang="en-US" sz="1300" dirty="0">
                <a:latin typeface="Arial" panose="020B0604020202020204" pitchFamily="34" charset="0"/>
                <a:ea typeface="微软雅黑" panose="020B0503020204020204" pitchFamily="34" charset="-122"/>
              </a:rPr>
              <a:t>.top().</a:t>
            </a:r>
            <a:r>
              <a:rPr lang="en-US" altLang="zh-CN" sz="1300" dirty="0">
                <a:latin typeface="Arial" panose="020B0604020202020204" pitchFamily="34" charset="0"/>
                <a:ea typeface="微软雅黑" panose="020B0503020204020204" pitchFamily="34" charset="-122"/>
              </a:rPr>
              <a:t>I</a:t>
            </a:r>
            <a:r>
              <a:rPr lang="zh-CN" altLang="en-US" sz="1300" dirty="0">
                <a:latin typeface="Arial" panose="020B0604020202020204" pitchFamily="34" charset="0"/>
                <a:ea typeface="微软雅黑" panose="020B0503020204020204" pitchFamily="34" charset="-122"/>
              </a:rPr>
              <a:t>d;    </a:t>
            </a:r>
            <a:br>
              <a:rPr lang="zh-CN" altLang="en-US" sz="1300" dirty="0">
                <a:latin typeface="Arial" panose="020B0604020202020204" pitchFamily="34" charset="0"/>
                <a:ea typeface="微软雅黑" panose="020B0503020204020204" pitchFamily="34" charset="-122"/>
              </a:rPr>
            </a:br>
            <a:r>
              <a:rPr lang="zh-CN" altLang="en-US" sz="1300" dirty="0">
                <a:latin typeface="Arial" panose="020B0604020202020204" pitchFamily="34" charset="0"/>
                <a:ea typeface="微软雅黑" panose="020B0503020204020204" pitchFamily="34" charset="-122"/>
              </a:rPr>
              <a:t>                                        </a:t>
            </a:r>
            <a:r>
              <a:rPr lang="en-US" altLang="zh-CN" sz="1300" dirty="0">
                <a:latin typeface="Arial" panose="020B0604020202020204" pitchFamily="34" charset="0"/>
                <a:ea typeface="微软雅黑" panose="020B0503020204020204" pitchFamily="34" charset="-122"/>
              </a:rPr>
              <a:t>Q</a:t>
            </a:r>
            <a:r>
              <a:rPr lang="zh-CN" altLang="en-US" sz="1300" dirty="0">
                <a:latin typeface="Arial" panose="020B0604020202020204" pitchFamily="34" charset="0"/>
                <a:ea typeface="微软雅黑" panose="020B0503020204020204" pitchFamily="34" charset="-122"/>
              </a:rPr>
              <a:t>.pop();</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a:t>
            </a:r>
            <a:r>
              <a:rPr lang="en-US" altLang="zh-CN" sz="1300" dirty="0">
                <a:latin typeface="Arial" panose="020B0604020202020204" pitchFamily="34" charset="0"/>
                <a:ea typeface="微软雅黑" panose="020B0503020204020204" pitchFamily="34" charset="-122"/>
              </a:rPr>
              <a:t>C</a:t>
            </a:r>
            <a:r>
              <a:rPr lang="zh-CN" altLang="en-US" sz="1300" dirty="0">
                <a:latin typeface="Arial" panose="020B0604020202020204" pitchFamily="34" charset="0"/>
                <a:ea typeface="微软雅黑" panose="020B0503020204020204" pitchFamily="34" charset="-122"/>
              </a:rPr>
              <a:t>[++cnt] = </a:t>
            </a:r>
            <a:r>
              <a:rPr lang="en-US" altLang="zh-CN" sz="1300" dirty="0">
                <a:latin typeface="Arial" panose="020B0604020202020204" pitchFamily="34" charset="0"/>
                <a:ea typeface="微软雅黑" panose="020B0503020204020204" pitchFamily="34" charset="-122"/>
              </a:rPr>
              <a:t>S</a:t>
            </a:r>
            <a:r>
              <a:rPr lang="zh-CN" altLang="en-US" sz="1300" dirty="0">
                <a:latin typeface="Arial" panose="020B0604020202020204" pitchFamily="34" charset="0"/>
                <a:ea typeface="微软雅黑" panose="020B0503020204020204" pitchFamily="34" charset="-122"/>
              </a:rPr>
              <a:t>;</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if(</a:t>
            </a:r>
            <a:r>
              <a:rPr lang="en-US" altLang="zh-CN" sz="1300" dirty="0">
                <a:latin typeface="Arial" panose="020B0604020202020204" pitchFamily="34" charset="0"/>
                <a:ea typeface="微软雅黑" panose="020B0503020204020204" pitchFamily="34" charset="-122"/>
              </a:rPr>
              <a:t>Num</a:t>
            </a:r>
            <a:r>
              <a:rPr lang="zh-CN" altLang="en-US" sz="1300" dirty="0">
                <a:latin typeface="Arial" panose="020B0604020202020204" pitchFamily="34" charset="0"/>
                <a:ea typeface="微软雅黑" panose="020B0503020204020204" pitchFamily="34" charset="-122"/>
              </a:rPr>
              <a:t> &lt; k)</a:t>
            </a:r>
            <a:r>
              <a:rPr lang="en-US" altLang="zh-CN" sz="1300" dirty="0">
                <a:latin typeface="Arial" panose="020B0604020202020204" pitchFamily="34" charset="0"/>
                <a:ea typeface="微软雅黑" panose="020B0503020204020204" pitchFamily="34" charset="-122"/>
              </a:rPr>
              <a:t>Q</a:t>
            </a:r>
            <a:r>
              <a:rPr lang="zh-CN" altLang="en-US" sz="1300" dirty="0">
                <a:latin typeface="Arial" panose="020B0604020202020204" pitchFamily="34" charset="0"/>
                <a:ea typeface="微软雅黑" panose="020B0503020204020204" pitchFamily="34" charset="-122"/>
              </a:rPr>
              <a:t>.push(node(</a:t>
            </a:r>
            <a:r>
              <a:rPr lang="en-US" altLang="zh-CN" sz="1300" dirty="0">
                <a:latin typeface="Arial" panose="020B0604020202020204" pitchFamily="34" charset="0"/>
                <a:ea typeface="微软雅黑" panose="020B0503020204020204" pitchFamily="34" charset="-122"/>
              </a:rPr>
              <a:t>S-B[Num]+B[Num+1]</a:t>
            </a:r>
            <a:r>
              <a:rPr lang="zh-CN" altLang="en-US" sz="1300" dirty="0">
                <a:latin typeface="Arial" panose="020B0604020202020204" pitchFamily="34" charset="0"/>
                <a:ea typeface="微软雅黑" panose="020B0503020204020204" pitchFamily="34" charset="-122"/>
              </a:rPr>
              <a:t> , </a:t>
            </a:r>
            <a:r>
              <a:rPr lang="en-US" altLang="zh-CN" sz="1300" dirty="0">
                <a:latin typeface="Arial" panose="020B0604020202020204" pitchFamily="34" charset="0"/>
                <a:ea typeface="微软雅黑" panose="020B0503020204020204" pitchFamily="34" charset="-122"/>
              </a:rPr>
              <a:t>Num</a:t>
            </a:r>
            <a:r>
              <a:rPr lang="zh-CN" altLang="en-US" sz="1300" dirty="0">
                <a:latin typeface="Arial" panose="020B0604020202020204" pitchFamily="34" charset="0"/>
                <a:ea typeface="微软雅黑" panose="020B0503020204020204" pitchFamily="34" charset="-122"/>
              </a:rPr>
              <a:t>+1));</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	}</a:t>
            </a:r>
            <a:endParaRPr lang="zh-CN" altLang="en-US" sz="1300" dirty="0">
              <a:latin typeface="Arial" panose="020B0604020202020204" pitchFamily="34" charset="0"/>
              <a:ea typeface="微软雅黑" panose="020B0503020204020204" pitchFamily="34" charset="-122"/>
            </a:endParaRPr>
          </a:p>
          <a:p>
            <a:pPr lvl="0" indent="0">
              <a:lnSpc>
                <a:spcPct val="130000"/>
              </a:lnSpc>
            </a:pPr>
            <a:r>
              <a:rPr lang="zh-CN" altLang="en-US" sz="1300" dirty="0">
                <a:latin typeface="Arial" panose="020B0604020202020204" pitchFamily="34" charset="0"/>
                <a:ea typeface="微软雅黑" panose="020B0503020204020204" pitchFamily="34" charset="-122"/>
              </a:rPr>
              <a:t>}</a:t>
            </a:r>
            <a:endParaRPr lang="zh-CN" altLang="en-US" sz="1300" dirty="0">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看电影  </a:t>
            </a:r>
            <a:r>
              <a:rPr lang="en-US" altLang="zh-CN" sz="2400" b="0" strike="noStrike" noProof="1">
                <a:solidFill>
                  <a:schemeClr val="accent4"/>
                </a:solidFill>
                <a:latin typeface="微软雅黑" panose="020B0503020204020204" pitchFamily="34" charset="-122"/>
                <a:ea typeface="微软雅黑" panose="020B0503020204020204" pitchFamily="34" charset="-122"/>
              </a:rPr>
              <a:t>NKOJ3772</a:t>
            </a:r>
            <a:endParaRPr lang="en-US" altLang="zh-CN"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4" name="流程图: 可选过程 3"/>
          <p:cNvSpPr/>
          <p:nvPr/>
        </p:nvSpPr>
        <p:spPr>
          <a:xfrm>
            <a:off x="225425" y="663575"/>
            <a:ext cx="8715375" cy="2165350"/>
          </a:xfrm>
          <a:prstGeom prst="flowChartAlternate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lnSpc>
                <a:spcPct val="120000"/>
              </a:lnSpc>
            </a:pPr>
            <a:endParaRPr lang="zh-CN" altLang="en-US" sz="1400" strike="noStrike" noProof="1">
              <a:latin typeface="微软雅黑" panose="020B0503020204020204" pitchFamily="34" charset="-122"/>
              <a:ea typeface="微软雅黑" panose="020B0503020204020204" pitchFamily="34" charset="-122"/>
            </a:endParaRPr>
          </a:p>
        </p:txBody>
      </p:sp>
      <p:sp>
        <p:nvSpPr>
          <p:cNvPr id="2" name="文本框 1"/>
          <p:cNvSpPr txBox="1"/>
          <p:nvPr/>
        </p:nvSpPr>
        <p:spPr>
          <a:xfrm>
            <a:off x="468313" y="749300"/>
            <a:ext cx="8205788" cy="2011363"/>
          </a:xfrm>
          <a:prstGeom prst="rect">
            <a:avLst/>
          </a:prstGeom>
          <a:noFill/>
        </p:spPr>
        <p:txBody>
          <a:bodyPr wrap="square" rtlCol="0">
            <a:spAutoFit/>
          </a:bodyPr>
          <a:p>
            <a:pPr algn="l" fontAlgn="base">
              <a:lnSpc>
                <a:spcPct val="140000"/>
              </a:lnSpc>
            </a:pP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共有m部电影，编号为1~m，第i部电影的好看值为w[i]。</a:t>
            </a:r>
            <a:endPar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在n天之中（从1~n编号）每天会放映一部电影，第i天放映的是第f[i]部。</a:t>
            </a:r>
            <a:endPar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你可以</a:t>
            </a:r>
            <a:r>
              <a:rPr lang="zh-CN"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任意</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选择</a:t>
            </a:r>
            <a:r>
              <a:rPr lang="en-US"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a:t>
            </a:r>
            <a:r>
              <a:rPr lang="en-US"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R</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(1&lt;=</a:t>
            </a:r>
            <a:r>
              <a:rPr lang="en-US"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&lt;=</a:t>
            </a:r>
            <a:r>
              <a:rPr lang="en-US"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R</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&lt;=n)，并观看第</a:t>
            </a:r>
            <a:r>
              <a:rPr lang="en-US"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a:t>
            </a:r>
            <a:r>
              <a:rPr lang="en-US"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+1,…,</a:t>
            </a:r>
            <a:r>
              <a:rPr lang="en-US"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R</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天内所有的电影。</a:t>
            </a:r>
            <a:b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如果同一部电影你观看多于一次，你会感到无聊，无法获得这部电影的好看值。</a:t>
            </a:r>
            <a:b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所以你希望观看且仅观看过一次的电影的好看值的总和</a:t>
            </a:r>
            <a:r>
              <a:rPr lang="zh-CN"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最大，计算这个最大值</a:t>
            </a: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a:t>
            </a:r>
            <a:b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1&lt;=m&lt;=n&lt;=1000000</a:t>
            </a:r>
            <a:endParaRPr sz="15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p:txBody>
      </p:sp>
      <p:sp>
        <p:nvSpPr>
          <p:cNvPr id="7" name="流程图: 可选过程 6"/>
          <p:cNvSpPr/>
          <p:nvPr/>
        </p:nvSpPr>
        <p:spPr>
          <a:xfrm>
            <a:off x="208915" y="3200400"/>
            <a:ext cx="8749030" cy="3564890"/>
          </a:xfrm>
          <a:prstGeom prst="flowChartAlternateProcess">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endParaRPr lang="zh-CN" altLang="en-US" sz="2000" strike="noStrike" noProof="1">
              <a:solidFill>
                <a:schemeClr val="bg1">
                  <a:lumMod val="50000"/>
                </a:schemeClr>
              </a:solidFill>
              <a:latin typeface="微软雅黑" panose="020B0503020204020204" pitchFamily="34" charset="-122"/>
              <a:ea typeface="微软雅黑" panose="020B0503020204020204" pitchFamily="34" charset="-122"/>
            </a:endParaRPr>
          </a:p>
        </p:txBody>
      </p:sp>
      <p:sp>
        <p:nvSpPr>
          <p:cNvPr id="13318" name="文本框 10"/>
          <p:cNvSpPr txBox="1"/>
          <p:nvPr/>
        </p:nvSpPr>
        <p:spPr>
          <a:xfrm>
            <a:off x="468313" y="3697605"/>
            <a:ext cx="7945755" cy="645160"/>
          </a:xfrm>
          <a:prstGeom prst="rect">
            <a:avLst/>
          </a:prstGeom>
          <a:noFill/>
          <a:ln w="9525">
            <a:noFill/>
          </a:ln>
        </p:spPr>
        <p:txBody>
          <a:bodyPr wrap="none" anchor="t">
            <a:spAutoFit/>
          </a:bodyPr>
          <a:p>
            <a:pPr lvl="0" indent="0">
              <a:lnSpc>
                <a:spcPct val="130000"/>
              </a:lnSpc>
            </a:pPr>
            <a:r>
              <a:rPr lang="zh-CN" altLang="en-US" sz="1400" dirty="0">
                <a:solidFill>
                  <a:srgbClr val="7F7F7F"/>
                </a:solidFill>
                <a:latin typeface="微软雅黑" panose="020B0503020204020204" pitchFamily="34" charset="-122"/>
                <a:ea typeface="微软雅黑" panose="020B0503020204020204" pitchFamily="34" charset="-122"/>
              </a:rPr>
              <a:t>对于</a:t>
            </a:r>
            <a:r>
              <a:rPr lang="en-US" altLang="zh-CN" sz="1400" dirty="0">
                <a:solidFill>
                  <a:srgbClr val="7F7F7F"/>
                </a:solidFill>
                <a:latin typeface="微软雅黑" panose="020B0503020204020204" pitchFamily="34" charset="-122"/>
                <a:ea typeface="微软雅黑" panose="020B0503020204020204" pitchFamily="34" charset="-122"/>
              </a:rPr>
              <a:t>[1,i]</a:t>
            </a:r>
            <a:r>
              <a:rPr lang="zh-CN" altLang="en-US" sz="1400" dirty="0">
                <a:solidFill>
                  <a:srgbClr val="7F7F7F"/>
                </a:solidFill>
                <a:latin typeface="微软雅黑" panose="020B0503020204020204" pitchFamily="34" charset="-122"/>
                <a:ea typeface="微软雅黑" panose="020B0503020204020204" pitchFamily="34" charset="-122"/>
              </a:rPr>
              <a:t>区间对应的</a:t>
            </a:r>
            <a:r>
              <a:rPr lang="en-US" altLang="zh-CN" sz="1400" dirty="0">
                <a:solidFill>
                  <a:srgbClr val="7F7F7F"/>
                </a:solidFill>
                <a:latin typeface="微软雅黑" panose="020B0503020204020204" pitchFamily="34" charset="-122"/>
                <a:ea typeface="微软雅黑" panose="020B0503020204020204" pitchFamily="34" charset="-122"/>
              </a:rPr>
              <a:t>Val[i]</a:t>
            </a:r>
            <a:r>
              <a:rPr lang="zh-CN" altLang="en-US" sz="1400" dirty="0">
                <a:solidFill>
                  <a:srgbClr val="7F7F7F"/>
                </a:solidFill>
                <a:latin typeface="微软雅黑" panose="020B0503020204020204" pitchFamily="34" charset="-122"/>
                <a:ea typeface="微软雅黑" panose="020B0503020204020204" pitchFamily="34" charset="-122"/>
              </a:rPr>
              <a:t>，如果第</a:t>
            </a:r>
            <a:r>
              <a:rPr lang="en-US" altLang="zh-CN" sz="1400" dirty="0">
                <a:solidFill>
                  <a:srgbClr val="7F7F7F"/>
                </a:solidFill>
                <a:latin typeface="微软雅黑" panose="020B0503020204020204" pitchFamily="34" charset="-122"/>
                <a:ea typeface="微软雅黑" panose="020B0503020204020204" pitchFamily="34" charset="-122"/>
              </a:rPr>
              <a:t>1</a:t>
            </a:r>
            <a:r>
              <a:rPr lang="zh-CN" altLang="en-US" sz="1400" dirty="0">
                <a:solidFill>
                  <a:srgbClr val="7F7F7F"/>
                </a:solidFill>
                <a:latin typeface="微软雅黑" panose="020B0503020204020204" pitchFamily="34" charset="-122"/>
                <a:ea typeface="微软雅黑" panose="020B0503020204020204" pitchFamily="34" charset="-122"/>
              </a:rPr>
              <a:t>天的电影</a:t>
            </a:r>
            <a:r>
              <a:rPr lang="en-US" altLang="zh-CN" sz="1400" dirty="0">
                <a:solidFill>
                  <a:srgbClr val="7F7F7F"/>
                </a:solidFill>
                <a:latin typeface="微软雅黑" panose="020B0503020204020204" pitchFamily="34" charset="-122"/>
                <a:ea typeface="微软雅黑" panose="020B0503020204020204" pitchFamily="34" charset="-122"/>
              </a:rPr>
              <a:t>f[1]</a:t>
            </a:r>
            <a:r>
              <a:rPr lang="zh-CN" altLang="en-US" sz="1400" dirty="0">
                <a:solidFill>
                  <a:srgbClr val="7F7F7F"/>
                </a:solidFill>
                <a:latin typeface="微软雅黑" panose="020B0503020204020204" pitchFamily="34" charset="-122"/>
                <a:ea typeface="微软雅黑" panose="020B0503020204020204" pitchFamily="34" charset="-122"/>
              </a:rPr>
              <a:t>在区间</a:t>
            </a:r>
            <a:r>
              <a:rPr lang="en-US" altLang="zh-CN" sz="1400" dirty="0">
                <a:solidFill>
                  <a:srgbClr val="7F7F7F"/>
                </a:solidFill>
                <a:latin typeface="微软雅黑" panose="020B0503020204020204" pitchFamily="34" charset="-122"/>
                <a:ea typeface="微软雅黑" panose="020B0503020204020204" pitchFamily="34" charset="-122"/>
              </a:rPr>
              <a:t>[1,i]</a:t>
            </a:r>
            <a:r>
              <a:rPr lang="zh-CN" altLang="en-US" sz="1400" dirty="0">
                <a:solidFill>
                  <a:srgbClr val="7F7F7F"/>
                </a:solidFill>
                <a:latin typeface="微软雅黑" panose="020B0503020204020204" pitchFamily="34" charset="-122"/>
                <a:ea typeface="微软雅黑" panose="020B0503020204020204" pitchFamily="34" charset="-122"/>
              </a:rPr>
              <a:t>中没有重复，则如果不看第</a:t>
            </a:r>
            <a:r>
              <a:rPr lang="en-US" altLang="zh-CN" sz="1400" dirty="0">
                <a:solidFill>
                  <a:srgbClr val="7F7F7F"/>
                </a:solidFill>
                <a:latin typeface="微软雅黑" panose="020B0503020204020204" pitchFamily="34" charset="-122"/>
                <a:ea typeface="微软雅黑" panose="020B0503020204020204" pitchFamily="34" charset="-122"/>
              </a:rPr>
              <a:t>1</a:t>
            </a:r>
            <a:r>
              <a:rPr lang="zh-CN" altLang="en-US" sz="1400" dirty="0">
                <a:solidFill>
                  <a:srgbClr val="7F7F7F"/>
                </a:solidFill>
                <a:latin typeface="微软雅黑" panose="020B0503020204020204" pitchFamily="34" charset="-122"/>
                <a:ea typeface="微软雅黑" panose="020B0503020204020204" pitchFamily="34" charset="-122"/>
              </a:rPr>
              <a:t>天的电影，</a:t>
            </a:r>
            <a:br>
              <a:rPr lang="zh-CN" altLang="en-US" sz="1400" dirty="0">
                <a:solidFill>
                  <a:srgbClr val="7F7F7F"/>
                </a:solidFill>
                <a:latin typeface="微软雅黑" panose="020B0503020204020204" pitchFamily="34" charset="-122"/>
                <a:ea typeface="微软雅黑" panose="020B0503020204020204" pitchFamily="34" charset="-122"/>
              </a:rPr>
            </a:br>
            <a:r>
              <a:rPr lang="en-US" altLang="zh-CN" sz="1400" dirty="0">
                <a:solidFill>
                  <a:srgbClr val="7F7F7F"/>
                </a:solidFill>
                <a:latin typeface="微软雅黑" panose="020B0503020204020204" pitchFamily="34" charset="-122"/>
                <a:ea typeface="微软雅黑" panose="020B0503020204020204" pitchFamily="34" charset="-122"/>
              </a:rPr>
              <a:t>Val[i]-=w[f[i]], </a:t>
            </a:r>
            <a:r>
              <a:rPr lang="zh-CN" altLang="en-US" sz="1400" dirty="0">
                <a:solidFill>
                  <a:srgbClr val="7F7F7F"/>
                </a:solidFill>
                <a:latin typeface="微软雅黑" panose="020B0503020204020204" pitchFamily="34" charset="-122"/>
                <a:ea typeface="微软雅黑" panose="020B0503020204020204" pitchFamily="34" charset="-122"/>
              </a:rPr>
              <a:t>这实际就表示了</a:t>
            </a:r>
            <a:r>
              <a:rPr lang="en-US" altLang="zh-CN" sz="1400" dirty="0">
                <a:solidFill>
                  <a:srgbClr val="7F7F7F"/>
                </a:solidFill>
                <a:latin typeface="微软雅黑" panose="020B0503020204020204" pitchFamily="34" charset="-122"/>
                <a:ea typeface="微软雅黑" panose="020B0503020204020204" pitchFamily="34" charset="-122"/>
              </a:rPr>
              <a:t>[2,i]</a:t>
            </a:r>
            <a:r>
              <a:rPr lang="zh-CN" altLang="en-US" sz="1400" dirty="0">
                <a:solidFill>
                  <a:srgbClr val="7F7F7F"/>
                </a:solidFill>
                <a:latin typeface="微软雅黑" panose="020B0503020204020204" pitchFamily="34" charset="-122"/>
                <a:ea typeface="微软雅黑" panose="020B0503020204020204" pitchFamily="34" charset="-122"/>
              </a:rPr>
              <a:t>这段区间观影的好看值总和。</a:t>
            </a:r>
            <a:endParaRPr lang="zh-CN" altLang="en-US" sz="1400" dirty="0">
              <a:solidFill>
                <a:srgbClr val="7F7F7F"/>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68313" y="4411980"/>
            <a:ext cx="5963285" cy="368300"/>
          </a:xfrm>
          <a:prstGeom prst="rect">
            <a:avLst/>
          </a:prstGeom>
          <a:noFill/>
          <a:ln w="9525">
            <a:noFill/>
          </a:ln>
        </p:spPr>
        <p:txBody>
          <a:bodyPr wrap="none" anchor="t">
            <a:spAutoFit/>
          </a:bodyPr>
          <a:p>
            <a:pPr lvl="0" indent="0">
              <a:lnSpc>
                <a:spcPct val="130000"/>
              </a:lnSpc>
            </a:pPr>
            <a:r>
              <a:rPr lang="zh-CN" altLang="en-US" sz="1400" dirty="0">
                <a:solidFill>
                  <a:srgbClr val="7F7F7F"/>
                </a:solidFill>
                <a:latin typeface="微软雅黑" panose="020B0503020204020204" pitchFamily="34" charset="-122"/>
                <a:ea typeface="微软雅黑" panose="020B0503020204020204" pitchFamily="34" charset="-122"/>
              </a:rPr>
              <a:t>我们维护一个后继数组</a:t>
            </a:r>
            <a:r>
              <a:rPr lang="en-US" altLang="zh-CN" sz="1400" dirty="0">
                <a:solidFill>
                  <a:srgbClr val="7F7F7F"/>
                </a:solidFill>
                <a:latin typeface="微软雅黑" panose="020B0503020204020204" pitchFamily="34" charset="-122"/>
                <a:ea typeface="微软雅黑" panose="020B0503020204020204" pitchFamily="34" charset="-122"/>
              </a:rPr>
              <a:t>next[i],</a:t>
            </a:r>
            <a:r>
              <a:rPr lang="zh-CN" altLang="en-US" sz="1400" dirty="0">
                <a:solidFill>
                  <a:srgbClr val="7F7F7F"/>
                </a:solidFill>
                <a:latin typeface="微软雅黑" panose="020B0503020204020204" pitchFamily="34" charset="-122"/>
                <a:ea typeface="微软雅黑" panose="020B0503020204020204" pitchFamily="34" charset="-122"/>
              </a:rPr>
              <a:t>表示与第</a:t>
            </a:r>
            <a:r>
              <a:rPr lang="en-US" altLang="zh-CN" sz="1400" dirty="0">
                <a:solidFill>
                  <a:srgbClr val="7F7F7F"/>
                </a:solidFill>
                <a:latin typeface="微软雅黑" panose="020B0503020204020204" pitchFamily="34" charset="-122"/>
                <a:ea typeface="微软雅黑" panose="020B0503020204020204" pitchFamily="34" charset="-122"/>
              </a:rPr>
              <a:t>i</a:t>
            </a:r>
            <a:r>
              <a:rPr lang="zh-CN" altLang="en-US" sz="1400" dirty="0">
                <a:solidFill>
                  <a:srgbClr val="7F7F7F"/>
                </a:solidFill>
                <a:latin typeface="微软雅黑" panose="020B0503020204020204" pitchFamily="34" charset="-122"/>
                <a:ea typeface="微软雅黑" panose="020B0503020204020204" pitchFamily="34" charset="-122"/>
              </a:rPr>
              <a:t>天相同的电影，下一次播映的天号</a:t>
            </a:r>
            <a:endParaRPr lang="zh-CN" altLang="en-US" sz="1400" dirty="0">
              <a:solidFill>
                <a:srgbClr val="7F7F7F"/>
              </a:solidFill>
              <a:latin typeface="微软雅黑" panose="020B0503020204020204" pitchFamily="34" charset="-122"/>
              <a:ea typeface="微软雅黑" panose="020B0503020204020204" pitchFamily="34" charset="-122"/>
            </a:endParaRPr>
          </a:p>
        </p:txBody>
      </p:sp>
      <p:sp>
        <p:nvSpPr>
          <p:cNvPr id="5" name="文本框 10"/>
          <p:cNvSpPr txBox="1"/>
          <p:nvPr/>
        </p:nvSpPr>
        <p:spPr>
          <a:xfrm>
            <a:off x="468313" y="3329305"/>
            <a:ext cx="5957570" cy="368300"/>
          </a:xfrm>
          <a:prstGeom prst="rect">
            <a:avLst/>
          </a:prstGeom>
          <a:noFill/>
          <a:ln w="9525">
            <a:noFill/>
          </a:ln>
        </p:spPr>
        <p:txBody>
          <a:bodyPr wrap="none" anchor="t">
            <a:spAutoFit/>
          </a:bodyPr>
          <a:p>
            <a:pPr lvl="0" indent="0">
              <a:lnSpc>
                <a:spcPct val="130000"/>
              </a:lnSpc>
            </a:pPr>
            <a:r>
              <a:rPr lang="zh-CN" sz="1400" dirty="0">
                <a:solidFill>
                  <a:srgbClr val="7F7F7F"/>
                </a:solidFill>
                <a:latin typeface="微软雅黑" panose="020B0503020204020204" pitchFamily="34" charset="-122"/>
                <a:ea typeface="微软雅黑" panose="020B0503020204020204" pitchFamily="34" charset="-122"/>
              </a:rPr>
              <a:t>事先预处理一个</a:t>
            </a:r>
            <a:r>
              <a:rPr lang="en-US" altLang="zh-CN" sz="1400" dirty="0">
                <a:solidFill>
                  <a:srgbClr val="7F7F7F"/>
                </a:solidFill>
                <a:latin typeface="微软雅黑" panose="020B0503020204020204" pitchFamily="34" charset="-122"/>
                <a:ea typeface="微软雅黑" panose="020B0503020204020204" pitchFamily="34" charset="-122"/>
              </a:rPr>
              <a:t>Val[i]</a:t>
            </a:r>
            <a:r>
              <a:rPr lang="zh-CN" altLang="en-US" sz="1400" dirty="0">
                <a:solidFill>
                  <a:srgbClr val="7F7F7F"/>
                </a:solidFill>
                <a:latin typeface="微软雅黑" panose="020B0503020204020204" pitchFamily="34" charset="-122"/>
                <a:ea typeface="微软雅黑" panose="020B0503020204020204" pitchFamily="34" charset="-122"/>
              </a:rPr>
              <a:t>数组，</a:t>
            </a:r>
            <a:r>
              <a:rPr lang="en-US" altLang="zh-CN" sz="1400" dirty="0">
                <a:solidFill>
                  <a:srgbClr val="7F7F7F"/>
                </a:solidFill>
                <a:latin typeface="微软雅黑" panose="020B0503020204020204" pitchFamily="34" charset="-122"/>
                <a:ea typeface="微软雅黑" panose="020B0503020204020204" pitchFamily="34" charset="-122"/>
              </a:rPr>
              <a:t>Val[i]</a:t>
            </a:r>
            <a:r>
              <a:rPr lang="zh-CN" altLang="en-US" sz="1400" dirty="0">
                <a:solidFill>
                  <a:srgbClr val="7F7F7F"/>
                </a:solidFill>
                <a:latin typeface="微软雅黑" panose="020B0503020204020204" pitchFamily="34" charset="-122"/>
                <a:ea typeface="微软雅黑" panose="020B0503020204020204" pitchFamily="34" charset="-122"/>
              </a:rPr>
              <a:t>表示看完</a:t>
            </a:r>
            <a:r>
              <a:rPr lang="en-US" altLang="zh-CN" sz="1400" dirty="0">
                <a:solidFill>
                  <a:srgbClr val="7F7F7F"/>
                </a:solidFill>
                <a:latin typeface="微软雅黑" panose="020B0503020204020204" pitchFamily="34" charset="-122"/>
                <a:ea typeface="微软雅黑" panose="020B0503020204020204" pitchFamily="34" charset="-122"/>
              </a:rPr>
              <a:t>[1,i]</a:t>
            </a:r>
            <a:r>
              <a:rPr lang="zh-CN" altLang="en-US" sz="1400" dirty="0">
                <a:solidFill>
                  <a:srgbClr val="7F7F7F"/>
                </a:solidFill>
                <a:latin typeface="微软雅黑" panose="020B0503020204020204" pitchFamily="34" charset="-122"/>
                <a:ea typeface="微软雅黑" panose="020B0503020204020204" pitchFamily="34" charset="-122"/>
              </a:rPr>
              <a:t>区间所有电影的好看值总和</a:t>
            </a:r>
            <a:endParaRPr lang="zh-CN" altLang="en-US" sz="1400" dirty="0">
              <a:solidFill>
                <a:srgbClr val="7F7F7F"/>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68313" y="4972685"/>
            <a:ext cx="5825490" cy="645160"/>
          </a:xfrm>
          <a:prstGeom prst="rect">
            <a:avLst/>
          </a:prstGeom>
          <a:noFill/>
          <a:ln w="9525">
            <a:noFill/>
          </a:ln>
        </p:spPr>
        <p:txBody>
          <a:bodyPr wrap="none" anchor="t">
            <a:spAutoFit/>
          </a:bodyPr>
          <a:p>
            <a:pPr lvl="0" indent="0">
              <a:lnSpc>
                <a:spcPct val="130000"/>
              </a:lnSpc>
            </a:pPr>
            <a:r>
              <a:rPr lang="zh-CN" altLang="en-US" sz="1400" dirty="0">
                <a:solidFill>
                  <a:srgbClr val="7F7F7F"/>
                </a:solidFill>
                <a:latin typeface="微软雅黑" panose="020B0503020204020204" pitchFamily="34" charset="-122"/>
                <a:ea typeface="微软雅黑" panose="020B0503020204020204" pitchFamily="34" charset="-122"/>
              </a:rPr>
              <a:t>那么对于第</a:t>
            </a:r>
            <a:r>
              <a:rPr lang="en-US" altLang="zh-CN" sz="1400" dirty="0">
                <a:solidFill>
                  <a:srgbClr val="7F7F7F"/>
                </a:solidFill>
                <a:latin typeface="微软雅黑" panose="020B0503020204020204" pitchFamily="34" charset="-122"/>
                <a:ea typeface="微软雅黑" panose="020B0503020204020204" pitchFamily="34" charset="-122"/>
              </a:rPr>
              <a:t>i</a:t>
            </a:r>
            <a:r>
              <a:rPr lang="zh-CN" altLang="en-US" sz="1400" dirty="0">
                <a:solidFill>
                  <a:srgbClr val="7F7F7F"/>
                </a:solidFill>
                <a:latin typeface="微软雅黑" panose="020B0503020204020204" pitchFamily="34" charset="-122"/>
                <a:ea typeface="微软雅黑" panose="020B0503020204020204" pitchFamily="34" charset="-122"/>
              </a:rPr>
              <a:t>天的电影，如果不看，则区间</a:t>
            </a:r>
            <a:r>
              <a:rPr lang="en-US" altLang="zh-CN" sz="1400" dirty="0">
                <a:solidFill>
                  <a:srgbClr val="7F7F7F"/>
                </a:solidFill>
                <a:latin typeface="微软雅黑" panose="020B0503020204020204" pitchFamily="34" charset="-122"/>
                <a:ea typeface="微软雅黑" panose="020B0503020204020204" pitchFamily="34" charset="-122"/>
              </a:rPr>
              <a:t>[i,next[i]-1]</a:t>
            </a:r>
            <a:r>
              <a:rPr lang="zh-CN" altLang="en-US" sz="1400" dirty="0">
                <a:solidFill>
                  <a:srgbClr val="7F7F7F"/>
                </a:solidFill>
                <a:latin typeface="微软雅黑" panose="020B0503020204020204" pitchFamily="34" charset="-122"/>
                <a:ea typeface="微软雅黑" panose="020B0503020204020204" pitchFamily="34" charset="-122"/>
              </a:rPr>
              <a:t>的</a:t>
            </a:r>
            <a:r>
              <a:rPr lang="en-US" altLang="zh-CN" sz="1400" dirty="0">
                <a:solidFill>
                  <a:srgbClr val="7F7F7F"/>
                </a:solidFill>
                <a:latin typeface="微软雅黑" panose="020B0503020204020204" pitchFamily="34" charset="-122"/>
                <a:ea typeface="微软雅黑" panose="020B0503020204020204" pitchFamily="34" charset="-122"/>
              </a:rPr>
              <a:t>Val[]</a:t>
            </a:r>
            <a:r>
              <a:rPr lang="zh-CN" altLang="en-US" sz="1400" dirty="0">
                <a:solidFill>
                  <a:srgbClr val="7F7F7F"/>
                </a:solidFill>
                <a:latin typeface="微软雅黑" panose="020B0503020204020204" pitchFamily="34" charset="-122"/>
                <a:ea typeface="微软雅黑" panose="020B0503020204020204" pitchFamily="34" charset="-122"/>
              </a:rPr>
              <a:t>需要</a:t>
            </a:r>
            <a:r>
              <a:rPr lang="en-US" altLang="zh-CN" sz="1400" dirty="0">
                <a:solidFill>
                  <a:srgbClr val="7F7F7F"/>
                </a:solidFill>
                <a:latin typeface="微软雅黑" panose="020B0503020204020204" pitchFamily="34" charset="-122"/>
                <a:ea typeface="微软雅黑" panose="020B0503020204020204" pitchFamily="34" charset="-122"/>
              </a:rPr>
              <a:t>-w[f[i]]</a:t>
            </a:r>
            <a:br>
              <a:rPr lang="en-US" altLang="zh-CN" sz="1400" dirty="0">
                <a:solidFill>
                  <a:srgbClr val="7F7F7F"/>
                </a:solidFill>
                <a:latin typeface="微软雅黑" panose="020B0503020204020204" pitchFamily="34" charset="-122"/>
                <a:ea typeface="微软雅黑" panose="020B0503020204020204" pitchFamily="34" charset="-122"/>
              </a:rPr>
            </a:br>
            <a:r>
              <a:rPr lang="zh-CN" altLang="en-US" sz="1400" dirty="0">
                <a:solidFill>
                  <a:srgbClr val="7F7F7F"/>
                </a:solidFill>
                <a:latin typeface="微软雅黑" panose="020B0503020204020204" pitchFamily="34" charset="-122"/>
                <a:ea typeface="微软雅黑" panose="020B0503020204020204" pitchFamily="34" charset="-122"/>
              </a:rPr>
              <a:t>同是</a:t>
            </a:r>
            <a:r>
              <a:rPr lang="en-US" altLang="zh-CN" sz="1400" dirty="0">
                <a:solidFill>
                  <a:srgbClr val="7F7F7F"/>
                </a:solidFill>
                <a:latin typeface="微软雅黑" panose="020B0503020204020204" pitchFamily="34" charset="-122"/>
                <a:ea typeface="微软雅黑" panose="020B0503020204020204" pitchFamily="34" charset="-122"/>
              </a:rPr>
              <a:t>[next[i],next[next[i]]-1]</a:t>
            </a:r>
            <a:r>
              <a:rPr lang="zh-CN" altLang="en-US" sz="1400" dirty="0">
                <a:solidFill>
                  <a:srgbClr val="7F7F7F"/>
                </a:solidFill>
                <a:latin typeface="微软雅黑" panose="020B0503020204020204" pitchFamily="34" charset="-122"/>
                <a:ea typeface="微软雅黑" panose="020B0503020204020204" pitchFamily="34" charset="-122"/>
              </a:rPr>
              <a:t>的</a:t>
            </a:r>
            <a:r>
              <a:rPr lang="en-US" altLang="zh-CN" sz="1400" dirty="0">
                <a:solidFill>
                  <a:srgbClr val="7F7F7F"/>
                </a:solidFill>
                <a:latin typeface="微软雅黑" panose="020B0503020204020204" pitchFamily="34" charset="-122"/>
                <a:ea typeface="微软雅黑" panose="020B0503020204020204" pitchFamily="34" charset="-122"/>
              </a:rPr>
              <a:t>Val[]</a:t>
            </a:r>
            <a:r>
              <a:rPr lang="zh-CN" altLang="en-US" sz="1400" dirty="0">
                <a:solidFill>
                  <a:srgbClr val="7F7F7F"/>
                </a:solidFill>
                <a:latin typeface="微软雅黑" panose="020B0503020204020204" pitchFamily="34" charset="-122"/>
                <a:ea typeface="微软雅黑" panose="020B0503020204020204" pitchFamily="34" charset="-122"/>
              </a:rPr>
              <a:t>需要</a:t>
            </a:r>
            <a:r>
              <a:rPr lang="en-US" altLang="zh-CN" sz="1400" dirty="0">
                <a:solidFill>
                  <a:srgbClr val="7F7F7F"/>
                </a:solidFill>
                <a:latin typeface="微软雅黑" panose="020B0503020204020204" pitchFamily="34" charset="-122"/>
                <a:ea typeface="微软雅黑" panose="020B0503020204020204" pitchFamily="34" charset="-122"/>
              </a:rPr>
              <a:t>+w[f[i]]</a:t>
            </a:r>
            <a:endParaRPr lang="zh-CN" altLang="en-US" sz="1400" dirty="0">
              <a:solidFill>
                <a:srgbClr val="7F7F7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318"/>
                                        </p:tgtEl>
                                        <p:attrNameLst>
                                          <p:attrName>style.visibility</p:attrName>
                                        </p:attrNameLst>
                                      </p:cBhvr>
                                      <p:to>
                                        <p:strVal val="visible"/>
                                      </p:to>
                                    </p:set>
                                    <p:anim calcmode="lin" valueType="num">
                                      <p:cBhvr>
                                        <p:cTn id="11" dur="500"/>
                                        <p:tgtEl>
                                          <p:spTgt spid="13318"/>
                                        </p:tgtEl>
                                        <p:attrNameLst>
                                          <p:attrName>ppt_y</p:attrName>
                                        </p:attrNameLst>
                                      </p:cBhvr>
                                      <p:tavLst>
                                        <p:tav tm="0">
                                          <p:val>
                                            <p:strVal val="#ppt_y+#ppt_h*1.125000"/>
                                          </p:val>
                                        </p:tav>
                                        <p:tav tm="100000">
                                          <p:val>
                                            <p:strVal val="#ppt_y"/>
                                          </p:val>
                                        </p:tav>
                                      </p:tavLst>
                                    </p:anim>
                                    <p:animEffect transition="in" filter="wipe(up)">
                                      <p:cBhvr>
                                        <p:cTn id="12" dur="500"/>
                                        <p:tgtEl>
                                          <p:spTgt spid="1331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p:tgtEl>
                                          <p:spTgt spid="12"/>
                                        </p:tgtEl>
                                        <p:attrNameLst>
                                          <p:attrName>ppt_y</p:attrName>
                                        </p:attrNameLst>
                                      </p:cBhvr>
                                      <p:tavLst>
                                        <p:tav tm="0">
                                          <p:val>
                                            <p:strVal val="#ppt_y+#ppt_h*1.125000"/>
                                          </p:val>
                                        </p:tav>
                                        <p:tav tm="100000">
                                          <p:val>
                                            <p:strVal val="#ppt_y"/>
                                          </p:val>
                                        </p:tav>
                                      </p:tavLst>
                                    </p:anim>
                                    <p:animEffect transition="in" filter="wipe(up)">
                                      <p:cBhvr>
                                        <p:cTn id="16" dur="500"/>
                                        <p:tgtEl>
                                          <p:spTgt spid="12"/>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2" grpId="0"/>
      <p:bldP spid="13318"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紧急集合  </a:t>
            </a:r>
            <a:r>
              <a:rPr lang="en-US" altLang="zh-CN" sz="2400" b="0" strike="noStrike" noProof="1">
                <a:solidFill>
                  <a:schemeClr val="accent4"/>
                </a:solidFill>
                <a:latin typeface="微软雅黑" panose="020B0503020204020204" pitchFamily="34" charset="-122"/>
                <a:ea typeface="微软雅黑" panose="020B0503020204020204" pitchFamily="34" charset="-122"/>
              </a:rPr>
              <a:t>NKOJ3773</a:t>
            </a:r>
            <a:endParaRPr lang="en-US" altLang="zh-CN" sz="2400" b="0" strike="noStrike" noProof="1">
              <a:solidFill>
                <a:schemeClr val="accent4"/>
              </a:solidFill>
              <a:latin typeface="微软雅黑" panose="020B0503020204020204" pitchFamily="34" charset="-122"/>
              <a:ea typeface="微软雅黑" panose="020B0503020204020204" pitchFamily="34" charset="-122"/>
            </a:endParaRPr>
          </a:p>
        </p:txBody>
      </p:sp>
      <p:pic>
        <p:nvPicPr>
          <p:cNvPr id="15362" name="图片 4"/>
          <p:cNvPicPr>
            <a:picLocks noChangeAspect="1"/>
          </p:cNvPicPr>
          <p:nvPr/>
        </p:nvPicPr>
        <p:blipFill>
          <a:blip r:embed="rId1"/>
          <a:stretch>
            <a:fillRect/>
          </a:stretch>
        </p:blipFill>
        <p:spPr>
          <a:xfrm>
            <a:off x="80963" y="773113"/>
            <a:ext cx="8982075" cy="5160962"/>
          </a:xfrm>
          <a:prstGeom prst="rect">
            <a:avLst/>
          </a:prstGeom>
          <a:noFill/>
          <a:ln w="9525">
            <a:noFill/>
          </a:ln>
        </p:spPr>
      </p:pic>
      <p:sp>
        <p:nvSpPr>
          <p:cNvPr id="15363" name="文本框 5"/>
          <p:cNvSpPr txBox="1"/>
          <p:nvPr/>
        </p:nvSpPr>
        <p:spPr>
          <a:xfrm>
            <a:off x="241300" y="6067425"/>
            <a:ext cx="5872163" cy="409575"/>
          </a:xfrm>
          <a:prstGeom prst="rect">
            <a:avLst/>
          </a:prstGeom>
          <a:noFill/>
          <a:ln w="9525">
            <a:noFill/>
          </a:ln>
        </p:spPr>
        <p:txBody>
          <a:bodyPr wrap="none" anchor="t">
            <a:spAutoFit/>
          </a:bodyPr>
          <a:p>
            <a:pPr lvl="0" indent="0">
              <a:lnSpc>
                <a:spcPct val="130000"/>
              </a:lnSpc>
            </a:pPr>
            <a:r>
              <a:rPr lang="zh-CN" altLang="en-US" sz="1600" dirty="0">
                <a:latin typeface="Arial" panose="020B0604020202020204" pitchFamily="34" charset="0"/>
                <a:ea typeface="微软雅黑" panose="020B0503020204020204" pitchFamily="34" charset="-122"/>
              </a:rPr>
              <a:t>求树中一个结点，要求已知的三个结点到该结点的距离之和最小</a:t>
            </a:r>
            <a:endParaRPr lang="zh-CN" altLang="en-US" sz="1600" dirty="0">
              <a:latin typeface="Arial" panose="020B0604020202020204" pitchFamily="34" charset="0"/>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紧急集合  解题分析</a:t>
            </a:r>
            <a:endParaRPr lang="zh-CN" altLang="en-US"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4" name="流程图: 可选过程 3"/>
          <p:cNvSpPr/>
          <p:nvPr/>
        </p:nvSpPr>
        <p:spPr>
          <a:xfrm>
            <a:off x="225425" y="1014413"/>
            <a:ext cx="8715375" cy="2165350"/>
          </a:xfrm>
          <a:prstGeom prst="flowChartAlternate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lnSpc>
                <a:spcPct val="120000"/>
              </a:lnSpc>
            </a:pPr>
            <a:endParaRPr lang="zh-CN" altLang="en-US" sz="1400" strike="noStrike" noProof="1">
              <a:latin typeface="微软雅黑" panose="020B0503020204020204" pitchFamily="34" charset="-122"/>
              <a:ea typeface="微软雅黑" panose="020B0503020204020204" pitchFamily="34" charset="-122"/>
            </a:endParaRPr>
          </a:p>
        </p:txBody>
      </p:sp>
      <p:sp>
        <p:nvSpPr>
          <p:cNvPr id="2" name="文本框 1"/>
          <p:cNvSpPr txBox="1"/>
          <p:nvPr/>
        </p:nvSpPr>
        <p:spPr>
          <a:xfrm>
            <a:off x="574675" y="1411288"/>
            <a:ext cx="8166100" cy="1371600"/>
          </a:xfrm>
          <a:prstGeom prst="rect">
            <a:avLst/>
          </a:prstGeom>
          <a:noFill/>
        </p:spPr>
        <p:txBody>
          <a:bodyPr wrap="square" rtlCol="0">
            <a:spAutoFit/>
          </a:bodyPr>
          <a:p>
            <a:pPr algn="l" fontAlgn="base">
              <a:lnSpc>
                <a:spcPct val="140000"/>
              </a:lnSpc>
            </a:pP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对于给出的三个结点，两两求</a:t>
            </a:r>
            <a: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LCA :  LCA(a,b)    LCA(a,c)    LCA(b,c)</a:t>
            </a:r>
            <a:b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其中必有两个</a:t>
            </a:r>
            <a: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LCA()</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相同，则本题答案为第三个</a:t>
            </a:r>
            <a: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LCA( )</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a:t>
            </a:r>
            <a:b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例如：若</a:t>
            </a:r>
            <a: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LCA(a,b) ==LCA(a,c)  </a:t>
            </a:r>
            <a:r>
              <a:rPr lang="zh-CN" altLang="en-US"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则答案为</a:t>
            </a:r>
            <a:r>
              <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LCA(b,c)</a:t>
            </a:r>
            <a:endParaRPr lang="en-US" altLang="zh-CN" sz="20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数列操作  </a:t>
            </a:r>
            <a:r>
              <a:rPr lang="en-US" altLang="zh-CN" sz="2400" b="0" strike="noStrike" noProof="1">
                <a:solidFill>
                  <a:schemeClr val="accent4"/>
                </a:solidFill>
                <a:latin typeface="微软雅黑" panose="020B0503020204020204" pitchFamily="34" charset="-122"/>
                <a:ea typeface="微软雅黑" panose="020B0503020204020204" pitchFamily="34" charset="-122"/>
              </a:rPr>
              <a:t>NKOJ3775</a:t>
            </a:r>
            <a:endParaRPr lang="en-US" altLang="zh-CN"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4" name="流程图: 可选过程 3"/>
          <p:cNvSpPr/>
          <p:nvPr/>
        </p:nvSpPr>
        <p:spPr>
          <a:xfrm>
            <a:off x="225425" y="950595"/>
            <a:ext cx="8715375" cy="3025140"/>
          </a:xfrm>
          <a:prstGeom prst="flowChartAlternate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lnSpc>
                <a:spcPct val="120000"/>
              </a:lnSpc>
            </a:pPr>
            <a:endParaRPr lang="zh-CN" altLang="en-US" sz="1400" strike="noStrike" noProof="1">
              <a:latin typeface="微软雅黑" panose="020B0503020204020204" pitchFamily="34" charset="-122"/>
              <a:ea typeface="微软雅黑" panose="020B0503020204020204" pitchFamily="34" charset="-122"/>
            </a:endParaRPr>
          </a:p>
        </p:txBody>
      </p:sp>
      <p:sp>
        <p:nvSpPr>
          <p:cNvPr id="2" name="文本框 1"/>
          <p:cNvSpPr txBox="1"/>
          <p:nvPr/>
        </p:nvSpPr>
        <p:spPr>
          <a:xfrm>
            <a:off x="468313" y="1036320"/>
            <a:ext cx="8205788" cy="2650490"/>
          </a:xfrm>
          <a:prstGeom prst="rect">
            <a:avLst/>
          </a:prstGeom>
          <a:noFill/>
        </p:spPr>
        <p:txBody>
          <a:bodyPr wrap="square" rtlCol="0">
            <a:spAutoFit/>
          </a:bodyPr>
          <a:p>
            <a:pPr algn="l" fontAlgn="base">
              <a:lnSpc>
                <a:spcPct val="140000"/>
              </a:lnSpc>
            </a:pPr>
            <a:r>
              <a:rPr lang="en-US" sz="24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a:t>
            </a:r>
            <a:r>
              <a:rPr sz="24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给定一个长度为n的序列，你有一次机会选中一段连续的长度不超过d的区间，将里面所有数字全部修改为0。</a:t>
            </a:r>
            <a:endParaRPr sz="24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24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请找到最长的一段连续区间，使得该区间内所有数字之和不超过p。</a:t>
            </a:r>
            <a:br>
              <a:rPr sz="24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br>
            <a:r>
              <a:rPr sz="24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     1&lt;=d&lt;=n&lt;=300000，0&lt;=p&lt;=10^16</a:t>
            </a:r>
            <a:endParaRPr sz="24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数列操作   解题分析</a:t>
            </a:r>
            <a:endParaRPr lang="zh-CN" altLang="en-US"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3" name="流程图: 可选过程 2"/>
          <p:cNvSpPr/>
          <p:nvPr/>
        </p:nvSpPr>
        <p:spPr>
          <a:xfrm>
            <a:off x="225425" y="739775"/>
            <a:ext cx="8683625" cy="5918835"/>
          </a:xfrm>
          <a:prstGeom prst="flowChartAlternateProcess">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solidFill>
                <a:srgbClr val="0070C0"/>
              </a:solidFill>
            </a:endParaRPr>
          </a:p>
        </p:txBody>
      </p:sp>
      <p:sp>
        <p:nvSpPr>
          <p:cNvPr id="6" name="文本框 5"/>
          <p:cNvSpPr txBox="1"/>
          <p:nvPr/>
        </p:nvSpPr>
        <p:spPr>
          <a:xfrm>
            <a:off x="450215" y="3814445"/>
            <a:ext cx="8139113" cy="1676400"/>
          </a:xfrm>
          <a:prstGeom prst="rect">
            <a:avLst/>
          </a:prstGeom>
          <a:noFill/>
          <a:ln w="9525">
            <a:noFill/>
          </a:ln>
        </p:spPr>
        <p:txBody>
          <a:bodyPr wrap="square" anchor="t">
            <a:spAutoFit/>
          </a:bodyPr>
          <a:p>
            <a:pPr lvl="0" indent="0">
              <a:lnSpc>
                <a:spcPct val="130000"/>
              </a:lnSpc>
            </a:pPr>
            <a:r>
              <a:rPr lang="en-US" sz="2000" b="1" dirty="0">
                <a:latin typeface="微软雅黑" panose="020B0503020204020204" pitchFamily="34" charset="-122"/>
                <a:ea typeface="微软雅黑" panose="020B0503020204020204" pitchFamily="34" charset="-122"/>
              </a:rPr>
              <a:t>      </a:t>
            </a:r>
            <a:r>
              <a:rPr sz="2000" b="1" dirty="0">
                <a:latin typeface="微软雅黑" panose="020B0503020204020204" pitchFamily="34" charset="-122"/>
                <a:ea typeface="微软雅黑" panose="020B0503020204020204" pitchFamily="34" charset="-122"/>
              </a:rPr>
              <a:t>因此我们枚举右端点j，显然i随着j的增大而增大，x也随之增大。因此我们用</a:t>
            </a:r>
            <a:r>
              <a:rPr lang="zh-CN" sz="2000" b="1" dirty="0">
                <a:latin typeface="微软雅黑" panose="020B0503020204020204" pitchFamily="34" charset="-122"/>
                <a:ea typeface="微软雅黑" panose="020B0503020204020204" pitchFamily="34" charset="-122"/>
              </a:rPr>
              <a:t>滑动窗口的</a:t>
            </a:r>
            <a:r>
              <a:rPr sz="2000" b="1" dirty="0">
                <a:latin typeface="微软雅黑" panose="020B0503020204020204" pitchFamily="34" charset="-122"/>
                <a:ea typeface="微软雅黑" panose="020B0503020204020204" pitchFamily="34" charset="-122"/>
              </a:rPr>
              <a:t>单调队列维护此时</a:t>
            </a:r>
            <a:r>
              <a:rPr lang="en-US" sz="2000" b="1" dirty="0">
                <a:latin typeface="微软雅黑" panose="020B0503020204020204" pitchFamily="34" charset="-122"/>
                <a:ea typeface="微软雅黑" panose="020B0503020204020204" pitchFamily="34" charset="-122"/>
              </a:rPr>
              <a:t>[</a:t>
            </a:r>
            <a:r>
              <a:rPr sz="2000" b="1" dirty="0">
                <a:latin typeface="微软雅黑" panose="020B0503020204020204" pitchFamily="34" charset="-122"/>
                <a:ea typeface="微软雅黑" panose="020B0503020204020204" pitchFamily="34" charset="-122"/>
              </a:rPr>
              <a:t>i,j</a:t>
            </a:r>
            <a:r>
              <a:rPr lang="en-US" sz="2000" b="1" dirty="0">
                <a:latin typeface="微软雅黑" panose="020B0503020204020204" pitchFamily="34" charset="-122"/>
                <a:ea typeface="微软雅黑" panose="020B0503020204020204" pitchFamily="34" charset="-122"/>
              </a:rPr>
              <a:t>]</a:t>
            </a:r>
            <a:r>
              <a:rPr sz="2000" b="1" dirty="0">
                <a:latin typeface="微软雅黑" panose="020B0503020204020204" pitchFamily="34" charset="-122"/>
                <a:ea typeface="微软雅黑" panose="020B0503020204020204" pitchFamily="34" charset="-122"/>
              </a:rPr>
              <a:t>的x，然后如果s</a:t>
            </a:r>
            <a:r>
              <a:rPr lang="en-US" sz="2000" b="1" dirty="0">
                <a:latin typeface="微软雅黑" panose="020B0503020204020204" pitchFamily="34" charset="-122"/>
                <a:ea typeface="微软雅黑" panose="020B0503020204020204" pitchFamily="34" charset="-122"/>
              </a:rPr>
              <a:t>um</a:t>
            </a:r>
            <a:r>
              <a:rPr sz="2000" b="1" dirty="0">
                <a:latin typeface="微软雅黑" panose="020B0503020204020204" pitchFamily="34" charset="-122"/>
                <a:ea typeface="微软雅黑" panose="020B0503020204020204" pitchFamily="34" charset="-122"/>
              </a:rPr>
              <a:t>[i]-s</a:t>
            </a:r>
            <a:r>
              <a:rPr lang="en-US" sz="2000" b="1" dirty="0">
                <a:latin typeface="微软雅黑" panose="020B0503020204020204" pitchFamily="34" charset="-122"/>
                <a:ea typeface="微软雅黑" panose="020B0503020204020204" pitchFamily="34" charset="-122"/>
              </a:rPr>
              <a:t>um</a:t>
            </a:r>
            <a:r>
              <a:rPr sz="2000" b="1" dirty="0">
                <a:latin typeface="微软雅黑" panose="020B0503020204020204" pitchFamily="34" charset="-122"/>
                <a:ea typeface="微软雅黑" panose="020B0503020204020204" pitchFamily="34" charset="-122"/>
              </a:rPr>
              <a:t>[j-1]-(s</a:t>
            </a:r>
            <a:r>
              <a:rPr lang="en-US" sz="2000" b="1" dirty="0">
                <a:latin typeface="微软雅黑" panose="020B0503020204020204" pitchFamily="34" charset="-122"/>
                <a:ea typeface="微软雅黑" panose="020B0503020204020204" pitchFamily="34" charset="-122"/>
              </a:rPr>
              <a:t>um</a:t>
            </a:r>
            <a:r>
              <a:rPr sz="2000" b="1" dirty="0">
                <a:latin typeface="微软雅黑" panose="020B0503020204020204" pitchFamily="34" charset="-122"/>
                <a:ea typeface="微软雅黑" panose="020B0503020204020204" pitchFamily="34" charset="-122"/>
              </a:rPr>
              <a:t>[x+d]-s</a:t>
            </a:r>
            <a:r>
              <a:rPr lang="en-US" sz="2000" b="1" dirty="0">
                <a:latin typeface="微软雅黑" panose="020B0503020204020204" pitchFamily="34" charset="-122"/>
                <a:ea typeface="微软雅黑" panose="020B0503020204020204" pitchFamily="34" charset="-122"/>
              </a:rPr>
              <a:t>um</a:t>
            </a:r>
            <a:r>
              <a:rPr sz="2000" b="1" dirty="0">
                <a:latin typeface="微软雅黑" panose="020B0503020204020204" pitchFamily="34" charset="-122"/>
                <a:ea typeface="微软雅黑" panose="020B0503020204020204" pitchFamily="34" charset="-122"/>
              </a:rPr>
              <a:t>[x])&gt;p就不断i++，第一个满足条件的i就是当右端点为j时左端点的最大延伸长度。</a:t>
            </a:r>
            <a:endParaRPr sz="20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544830" y="1108710"/>
            <a:ext cx="8044815" cy="2585085"/>
          </a:xfrm>
          <a:prstGeom prst="rect">
            <a:avLst/>
          </a:prstGeom>
          <a:noFill/>
        </p:spPr>
        <p:txBody>
          <a:bodyPr wrap="square" rtlCol="0" anchor="t">
            <a:spAutoFit/>
          </a:bodyPr>
          <a:p>
            <a:pPr>
              <a:lnSpc>
                <a:spcPct val="130000"/>
              </a:lnSpc>
            </a:pPr>
            <a:r>
              <a:rPr b="1" dirty="0">
                <a:latin typeface="微软雅黑" panose="020B0503020204020204" pitchFamily="34" charset="-122"/>
                <a:ea typeface="微软雅黑" panose="020B0503020204020204" pitchFamily="34" charset="-122"/>
                <a:sym typeface="+mn-ea"/>
              </a:rPr>
              <a:t>如果区间[</a:t>
            </a:r>
            <a:r>
              <a:rPr lang="en-US" b="1" dirty="0">
                <a:latin typeface="微软雅黑" panose="020B0503020204020204" pitchFamily="34" charset="-122"/>
                <a:ea typeface="微软雅黑" panose="020B0503020204020204" pitchFamily="34" charset="-122"/>
                <a:sym typeface="+mn-ea"/>
              </a:rPr>
              <a:t>i</a:t>
            </a:r>
            <a:r>
              <a:rPr b="1" dirty="0">
                <a:latin typeface="微软雅黑" panose="020B0503020204020204" pitchFamily="34" charset="-122"/>
                <a:ea typeface="微软雅黑" panose="020B0503020204020204" pitchFamily="34" charset="-122"/>
                <a:sym typeface="+mn-ea"/>
              </a:rPr>
              <a:t>, </a:t>
            </a:r>
            <a:r>
              <a:rPr lang="en-US" b="1" dirty="0">
                <a:latin typeface="微软雅黑" panose="020B0503020204020204" pitchFamily="34" charset="-122"/>
                <a:ea typeface="微软雅黑" panose="020B0503020204020204" pitchFamily="34" charset="-122"/>
                <a:sym typeface="+mn-ea"/>
              </a:rPr>
              <a:t>j</a:t>
            </a:r>
            <a:r>
              <a:rPr b="1" dirty="0">
                <a:latin typeface="微软雅黑" panose="020B0503020204020204" pitchFamily="34" charset="-122"/>
                <a:ea typeface="微软雅黑" panose="020B0503020204020204" pitchFamily="34" charset="-122"/>
                <a:sym typeface="+mn-ea"/>
              </a:rPr>
              <a:t>]固定，那么一定是将权值最大的一段变为0。</a:t>
            </a:r>
            <a:endParaRPr dirty="0">
              <a:latin typeface="微软雅黑" panose="020B0503020204020204" pitchFamily="34" charset="-122"/>
              <a:ea typeface="微软雅黑" panose="020B0503020204020204" pitchFamily="34" charset="-122"/>
              <a:sym typeface="+mn-ea"/>
            </a:endParaRPr>
          </a:p>
          <a:p>
            <a:pPr>
              <a:lnSpc>
                <a:spcPct val="130000"/>
              </a:lnSpc>
            </a:pPr>
            <a:r>
              <a:rPr dirty="0">
                <a:latin typeface="微软雅黑" panose="020B0503020204020204" pitchFamily="34" charset="-122"/>
                <a:ea typeface="微软雅黑" panose="020B0503020204020204" pitchFamily="34" charset="-122"/>
                <a:sym typeface="+mn-ea"/>
              </a:rPr>
              <a:t>首先令s</a:t>
            </a:r>
            <a:r>
              <a:rPr lang="en-US" dirty="0">
                <a:latin typeface="微软雅黑" panose="020B0503020204020204" pitchFamily="34" charset="-122"/>
                <a:ea typeface="微软雅黑" panose="020B0503020204020204" pitchFamily="34" charset="-122"/>
                <a:sym typeface="+mn-ea"/>
              </a:rPr>
              <a:t>um</a:t>
            </a:r>
            <a:r>
              <a:rPr dirty="0">
                <a:latin typeface="微软雅黑" panose="020B0503020204020204" pitchFamily="34" charset="-122"/>
                <a:ea typeface="微软雅黑" panose="020B0503020204020204" pitchFamily="34" charset="-122"/>
                <a:sym typeface="+mn-ea"/>
              </a:rPr>
              <a:t>[i]表示</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1,i</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序列的</a:t>
            </a:r>
            <a:r>
              <a:rPr lang="zh-CN" dirty="0">
                <a:latin typeface="微软雅黑" panose="020B0503020204020204" pitchFamily="34" charset="-122"/>
                <a:ea typeface="微软雅黑" panose="020B0503020204020204" pitchFamily="34" charset="-122"/>
                <a:sym typeface="+mn-ea"/>
              </a:rPr>
              <a:t>前缀</a:t>
            </a:r>
            <a:r>
              <a:rPr dirty="0">
                <a:latin typeface="微软雅黑" panose="020B0503020204020204" pitchFamily="34" charset="-122"/>
                <a:ea typeface="微软雅黑" panose="020B0503020204020204" pitchFamily="34" charset="-122"/>
                <a:sym typeface="+mn-ea"/>
              </a:rPr>
              <a:t>和。</a:t>
            </a:r>
            <a:br>
              <a:rPr dirty="0">
                <a:latin typeface="微软雅黑" panose="020B0503020204020204" pitchFamily="34" charset="-122"/>
                <a:ea typeface="微软雅黑" panose="020B0503020204020204" pitchFamily="34" charset="-122"/>
                <a:sym typeface="+mn-ea"/>
              </a:rPr>
            </a:br>
            <a:r>
              <a:rPr dirty="0">
                <a:latin typeface="微软雅黑" panose="020B0503020204020204" pitchFamily="34" charset="-122"/>
                <a:ea typeface="微软雅黑" panose="020B0503020204020204" pitchFamily="34" charset="-122"/>
                <a:sym typeface="+mn-ea"/>
              </a:rPr>
              <a:t>现在考虑一段序列</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i,j</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，如何判断这段序列是否满足条件呢？</a:t>
            </a:r>
            <a:br>
              <a:rPr dirty="0">
                <a:latin typeface="微软雅黑" panose="020B0503020204020204" pitchFamily="34" charset="-122"/>
                <a:ea typeface="微软雅黑" panose="020B0503020204020204" pitchFamily="34" charset="-122"/>
                <a:sym typeface="+mn-ea"/>
              </a:rPr>
            </a:br>
            <a:r>
              <a:rPr dirty="0">
                <a:latin typeface="微软雅黑" panose="020B0503020204020204" pitchFamily="34" charset="-122"/>
                <a:ea typeface="微软雅黑" panose="020B0503020204020204" pitchFamily="34" charset="-122"/>
                <a:sym typeface="+mn-ea"/>
              </a:rPr>
              <a:t>当j-i+1&lt;=d时显然满足；</a:t>
            </a:r>
            <a:br>
              <a:rPr dirty="0">
                <a:latin typeface="微软雅黑" panose="020B0503020204020204" pitchFamily="34" charset="-122"/>
                <a:ea typeface="微软雅黑" panose="020B0503020204020204" pitchFamily="34" charset="-122"/>
                <a:sym typeface="+mn-ea"/>
              </a:rPr>
            </a:br>
            <a:r>
              <a:rPr dirty="0">
                <a:latin typeface="微软雅黑" panose="020B0503020204020204" pitchFamily="34" charset="-122"/>
                <a:ea typeface="微软雅黑" panose="020B0503020204020204" pitchFamily="34" charset="-122"/>
                <a:sym typeface="+mn-ea"/>
              </a:rPr>
              <a:t>否则，我们肯定是要让这一段序列中总和最大的一段</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x,x+d</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变为0，换句话说，如果设x，使x满足i&lt;=x,x+d&lt;=j且s</a:t>
            </a:r>
            <a:r>
              <a:rPr lang="en-US" dirty="0">
                <a:latin typeface="微软雅黑" panose="020B0503020204020204" pitchFamily="34" charset="-122"/>
                <a:ea typeface="微软雅黑" panose="020B0503020204020204" pitchFamily="34" charset="-122"/>
                <a:sym typeface="+mn-ea"/>
              </a:rPr>
              <a:t>um</a:t>
            </a:r>
            <a:r>
              <a:rPr dirty="0">
                <a:latin typeface="微软雅黑" panose="020B0503020204020204" pitchFamily="34" charset="-122"/>
                <a:ea typeface="微软雅黑" panose="020B0503020204020204" pitchFamily="34" charset="-122"/>
                <a:sym typeface="+mn-ea"/>
              </a:rPr>
              <a:t>[x+d]-s</a:t>
            </a:r>
            <a:r>
              <a:rPr lang="en-US" dirty="0">
                <a:latin typeface="微软雅黑" panose="020B0503020204020204" pitchFamily="34" charset="-122"/>
                <a:ea typeface="微软雅黑" panose="020B0503020204020204" pitchFamily="34" charset="-122"/>
                <a:sym typeface="+mn-ea"/>
              </a:rPr>
              <a:t>um</a:t>
            </a:r>
            <a:r>
              <a:rPr dirty="0">
                <a:latin typeface="微软雅黑" panose="020B0503020204020204" pitchFamily="34" charset="-122"/>
                <a:ea typeface="微软雅黑" panose="020B0503020204020204" pitchFamily="34" charset="-122"/>
                <a:sym typeface="+mn-ea"/>
              </a:rPr>
              <a:t>[x]值最大，</a:t>
            </a:r>
            <a:br>
              <a:rPr dirty="0">
                <a:latin typeface="微软雅黑" panose="020B0503020204020204" pitchFamily="34" charset="-122"/>
                <a:ea typeface="微软雅黑" panose="020B0503020204020204" pitchFamily="34" charset="-122"/>
                <a:sym typeface="+mn-ea"/>
              </a:rPr>
            </a:br>
            <a:r>
              <a:rPr dirty="0">
                <a:latin typeface="微软雅黑" panose="020B0503020204020204" pitchFamily="34" charset="-122"/>
                <a:ea typeface="微软雅黑" panose="020B0503020204020204" pitchFamily="34" charset="-122"/>
                <a:sym typeface="+mn-ea"/>
              </a:rPr>
              <a:t>那么如果s</a:t>
            </a:r>
            <a:r>
              <a:rPr lang="en-US" dirty="0">
                <a:latin typeface="微软雅黑" panose="020B0503020204020204" pitchFamily="34" charset="-122"/>
                <a:ea typeface="微软雅黑" panose="020B0503020204020204" pitchFamily="34" charset="-122"/>
                <a:sym typeface="+mn-ea"/>
              </a:rPr>
              <a:t>um</a:t>
            </a:r>
            <a:r>
              <a:rPr dirty="0">
                <a:latin typeface="微软雅黑" panose="020B0503020204020204" pitchFamily="34" charset="-122"/>
                <a:ea typeface="微软雅黑" panose="020B0503020204020204" pitchFamily="34" charset="-122"/>
                <a:sym typeface="+mn-ea"/>
              </a:rPr>
              <a:t>[</a:t>
            </a:r>
            <a:r>
              <a:rPr lang="en-US" dirty="0">
                <a:latin typeface="微软雅黑" panose="020B0503020204020204" pitchFamily="34" charset="-122"/>
                <a:ea typeface="微软雅黑" panose="020B0503020204020204" pitchFamily="34" charset="-122"/>
                <a:sym typeface="+mn-ea"/>
              </a:rPr>
              <a:t>j</a:t>
            </a:r>
            <a:r>
              <a:rPr dirty="0">
                <a:latin typeface="微软雅黑" panose="020B0503020204020204" pitchFamily="34" charset="-122"/>
                <a:ea typeface="微软雅黑" panose="020B0503020204020204" pitchFamily="34" charset="-122"/>
                <a:sym typeface="+mn-ea"/>
              </a:rPr>
              <a:t>]-s</a:t>
            </a:r>
            <a:r>
              <a:rPr lang="en-US" dirty="0">
                <a:latin typeface="微软雅黑" panose="020B0503020204020204" pitchFamily="34" charset="-122"/>
                <a:ea typeface="微软雅黑" panose="020B0503020204020204" pitchFamily="34" charset="-122"/>
                <a:sym typeface="+mn-ea"/>
              </a:rPr>
              <a:t>um</a:t>
            </a:r>
            <a:r>
              <a:rPr dirty="0">
                <a:latin typeface="微软雅黑" panose="020B0503020204020204" pitchFamily="34" charset="-122"/>
                <a:ea typeface="微软雅黑" panose="020B0503020204020204" pitchFamily="34" charset="-122"/>
                <a:sym typeface="+mn-ea"/>
              </a:rPr>
              <a:t>[</a:t>
            </a:r>
            <a:r>
              <a:rPr lang="en-US" dirty="0">
                <a:latin typeface="微软雅黑" panose="020B0503020204020204" pitchFamily="34" charset="-122"/>
                <a:ea typeface="微软雅黑" panose="020B0503020204020204" pitchFamily="34" charset="-122"/>
                <a:sym typeface="+mn-ea"/>
              </a:rPr>
              <a:t>i</a:t>
            </a:r>
            <a:r>
              <a:rPr dirty="0">
                <a:latin typeface="微软雅黑" panose="020B0503020204020204" pitchFamily="34" charset="-122"/>
                <a:ea typeface="微软雅黑" panose="020B0503020204020204" pitchFamily="34" charset="-122"/>
                <a:sym typeface="+mn-ea"/>
              </a:rPr>
              <a:t>-1]-(</a:t>
            </a:r>
            <a:r>
              <a:rPr b="1" dirty="0">
                <a:latin typeface="微软雅黑" panose="020B0503020204020204" pitchFamily="34" charset="-122"/>
                <a:ea typeface="微软雅黑" panose="020B0503020204020204" pitchFamily="34" charset="-122"/>
                <a:sym typeface="+mn-ea"/>
              </a:rPr>
              <a:t>s</a:t>
            </a:r>
            <a:r>
              <a:rPr lang="en-US" b="1" dirty="0">
                <a:latin typeface="微软雅黑" panose="020B0503020204020204" pitchFamily="34" charset="-122"/>
                <a:ea typeface="微软雅黑" panose="020B0503020204020204" pitchFamily="34" charset="-122"/>
                <a:sym typeface="+mn-ea"/>
              </a:rPr>
              <a:t>um</a:t>
            </a:r>
            <a:r>
              <a:rPr b="1" dirty="0">
                <a:latin typeface="微软雅黑" panose="020B0503020204020204" pitchFamily="34" charset="-122"/>
                <a:ea typeface="微软雅黑" panose="020B0503020204020204" pitchFamily="34" charset="-122"/>
                <a:sym typeface="+mn-ea"/>
              </a:rPr>
              <a:t>[x+d]-s</a:t>
            </a:r>
            <a:r>
              <a:rPr lang="en-US" b="1" dirty="0">
                <a:latin typeface="微软雅黑" panose="020B0503020204020204" pitchFamily="34" charset="-122"/>
                <a:ea typeface="微软雅黑" panose="020B0503020204020204" pitchFamily="34" charset="-122"/>
                <a:sym typeface="+mn-ea"/>
              </a:rPr>
              <a:t>um</a:t>
            </a:r>
            <a:r>
              <a:rPr b="1" dirty="0">
                <a:latin typeface="微软雅黑" panose="020B0503020204020204" pitchFamily="34" charset="-122"/>
                <a:ea typeface="微软雅黑" panose="020B0503020204020204" pitchFamily="34" charset="-122"/>
                <a:sym typeface="+mn-ea"/>
              </a:rPr>
              <a:t>[x]</a:t>
            </a:r>
            <a:r>
              <a:rPr dirty="0">
                <a:latin typeface="微软雅黑" panose="020B0503020204020204" pitchFamily="34" charset="-122"/>
                <a:ea typeface="微软雅黑" panose="020B0503020204020204" pitchFamily="34" charset="-122"/>
                <a:sym typeface="+mn-ea"/>
              </a:rPr>
              <a:t>)&lt;=p，那么</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i,j</a:t>
            </a:r>
            <a:r>
              <a:rPr lang="en-US" dirty="0">
                <a:latin typeface="微软雅黑" panose="020B0503020204020204" pitchFamily="34" charset="-122"/>
                <a:ea typeface="微软雅黑" panose="020B0503020204020204" pitchFamily="34" charset="-122"/>
                <a:sym typeface="+mn-ea"/>
              </a:rPr>
              <a:t>]</a:t>
            </a:r>
            <a:r>
              <a:rPr dirty="0">
                <a:latin typeface="微软雅黑" panose="020B0503020204020204" pitchFamily="34" charset="-122"/>
                <a:ea typeface="微软雅黑" panose="020B0503020204020204" pitchFamily="34" charset="-122"/>
                <a:sym typeface="+mn-ea"/>
              </a:rPr>
              <a:t>满足条件。</a:t>
            </a:r>
            <a:endParaRPr lang="zh-CN" altLang="en-US" dirty="0" smtClean="0">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数列操作  </a:t>
            </a:r>
            <a:r>
              <a:rPr lang="en-US" altLang="zh-CN" sz="2400" b="0" strike="noStrike" noProof="1">
                <a:solidFill>
                  <a:schemeClr val="accent4"/>
                </a:solidFill>
                <a:latin typeface="微软雅黑" panose="020B0503020204020204" pitchFamily="34" charset="-122"/>
                <a:ea typeface="微软雅黑" panose="020B0503020204020204" pitchFamily="34" charset="-122"/>
              </a:rPr>
              <a:t>NKOJ3776</a:t>
            </a:r>
            <a:endParaRPr lang="en-US" altLang="zh-CN"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4" name="流程图: 可选过程 3"/>
          <p:cNvSpPr/>
          <p:nvPr/>
        </p:nvSpPr>
        <p:spPr>
          <a:xfrm>
            <a:off x="225425" y="950595"/>
            <a:ext cx="8715375" cy="3815715"/>
          </a:xfrm>
          <a:prstGeom prst="flowChartAlternateProcess">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fontAlgn="base">
              <a:lnSpc>
                <a:spcPct val="120000"/>
              </a:lnSpc>
            </a:pPr>
            <a:endParaRPr lang="zh-CN" altLang="en-US" sz="1400" strike="noStrike" noProof="1">
              <a:latin typeface="微软雅黑" panose="020B0503020204020204" pitchFamily="34" charset="-122"/>
              <a:ea typeface="微软雅黑" panose="020B0503020204020204" pitchFamily="34" charset="-122"/>
            </a:endParaRPr>
          </a:p>
        </p:txBody>
      </p:sp>
      <p:sp>
        <p:nvSpPr>
          <p:cNvPr id="2" name="文本框 1"/>
          <p:cNvSpPr txBox="1"/>
          <p:nvPr/>
        </p:nvSpPr>
        <p:spPr>
          <a:xfrm>
            <a:off x="468313" y="1036320"/>
            <a:ext cx="8205788" cy="2542540"/>
          </a:xfrm>
          <a:prstGeom prst="rect">
            <a:avLst/>
          </a:prstGeom>
          <a:noFill/>
        </p:spPr>
        <p:txBody>
          <a:bodyPr wrap="square" rtlCol="0">
            <a:spAutoFit/>
          </a:bodyPr>
          <a:p>
            <a:pPr algn="l" fontAlgn="base">
              <a:lnSpc>
                <a:spcPct val="140000"/>
              </a:lnSpc>
            </a:pPr>
            <a:r>
              <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维护一个长度为n的序列，一开始都是0，支持以下两种操作： </a:t>
            </a:r>
            <a:endPar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1.U k a 将序列中第k个数修改为a。 </a:t>
            </a:r>
            <a:endPar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2.Z c s 在这个序列上，每次选出c个正数，并将它们都减去1，询问能否进行s次操作。 </a:t>
            </a:r>
            <a:endPar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a:p>
            <a:pPr algn="l" fontAlgn="base">
              <a:lnSpc>
                <a:spcPct val="140000"/>
              </a:lnSpc>
            </a:pPr>
            <a:r>
              <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rPr>
              <a:t>每次询问独立，即每次询问不会对序列进行修改。</a:t>
            </a:r>
            <a:endParaRPr sz="2300" strike="noStrike" noProof="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9" name="标题 2"/>
          <p:cNvSpPr>
            <a:spLocks noGrp="1"/>
          </p:cNvSpPr>
          <p:nvPr>
            <p:ph type="title"/>
          </p:nvPr>
        </p:nvSpPr>
        <p:spPr>
          <a:xfrm>
            <a:off x="225425" y="38100"/>
            <a:ext cx="7886700" cy="838200"/>
          </a:xfrm>
          <a:noFill/>
          <a:ln>
            <a:noFill/>
          </a:ln>
        </p:spPr>
        <p:txBody>
          <a:bodyPr lIns="91440" tIns="45720" rIns="91440" bIns="45720" anchor="ctr"/>
          <a:p>
            <a:pPr fontAlgn="base"/>
            <a:r>
              <a:rPr lang="zh-CN" altLang="en-US" sz="2400" b="0" strike="noStrike" noProof="1">
                <a:solidFill>
                  <a:schemeClr val="accent4"/>
                </a:solidFill>
                <a:latin typeface="微软雅黑" panose="020B0503020204020204" pitchFamily="34" charset="-122"/>
                <a:ea typeface="微软雅黑" panose="020B0503020204020204" pitchFamily="34" charset="-122"/>
              </a:rPr>
              <a:t>数列操作   解题分析</a:t>
            </a:r>
            <a:endParaRPr lang="zh-CN" altLang="en-US" sz="2400" b="0" strike="noStrike" noProof="1">
              <a:solidFill>
                <a:schemeClr val="accent4"/>
              </a:solidFill>
              <a:latin typeface="微软雅黑" panose="020B0503020204020204" pitchFamily="34" charset="-122"/>
              <a:ea typeface="微软雅黑" panose="020B0503020204020204" pitchFamily="34" charset="-122"/>
            </a:endParaRPr>
          </a:p>
        </p:txBody>
      </p:sp>
      <p:sp>
        <p:nvSpPr>
          <p:cNvPr id="3" name="流程图: 可选过程 2"/>
          <p:cNvSpPr/>
          <p:nvPr/>
        </p:nvSpPr>
        <p:spPr>
          <a:xfrm>
            <a:off x="225425" y="725805"/>
            <a:ext cx="8683625" cy="5918835"/>
          </a:xfrm>
          <a:prstGeom prst="flowChartAlternateProcess">
            <a:avLst/>
          </a:prstGeom>
          <a:solidFill>
            <a:schemeClr val="accent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solidFill>
                <a:srgbClr val="0070C0"/>
              </a:solidFill>
            </a:endParaRPr>
          </a:p>
        </p:txBody>
      </p:sp>
      <p:sp>
        <p:nvSpPr>
          <p:cNvPr id="6" name="文本框 5"/>
          <p:cNvSpPr txBox="1"/>
          <p:nvPr/>
        </p:nvSpPr>
        <p:spPr>
          <a:xfrm>
            <a:off x="367030" y="3045460"/>
            <a:ext cx="8139113" cy="1676400"/>
          </a:xfrm>
          <a:prstGeom prst="rect">
            <a:avLst/>
          </a:prstGeom>
          <a:noFill/>
          <a:ln w="9525">
            <a:noFill/>
          </a:ln>
        </p:spPr>
        <p:txBody>
          <a:bodyPr wrap="square" anchor="t">
            <a:spAutoFit/>
          </a:bodyPr>
          <a:p>
            <a:pPr lvl="0" indent="0">
              <a:lnSpc>
                <a:spcPct val="130000"/>
              </a:lnSpc>
            </a:pPr>
            <a:r>
              <a:rPr lang="en-US" sz="2000" b="1" dirty="0">
                <a:latin typeface="微软雅黑" panose="020B0503020204020204" pitchFamily="34" charset="-122"/>
                <a:ea typeface="微软雅黑" panose="020B0503020204020204" pitchFamily="34" charset="-122"/>
              </a:rPr>
              <a:t>   </a:t>
            </a:r>
            <a:r>
              <a:rPr sz="2000" b="1" dirty="0">
                <a:latin typeface="微软雅黑" panose="020B0503020204020204" pitchFamily="34" charset="-122"/>
                <a:ea typeface="微软雅黑" panose="020B0503020204020204" pitchFamily="34" charset="-122"/>
              </a:rPr>
              <a:t>证明</a:t>
            </a:r>
            <a:r>
              <a:rPr lang="zh-CN" sz="2000" b="1" dirty="0">
                <a:latin typeface="微软雅黑" panose="020B0503020204020204" pitchFamily="34" charset="-122"/>
                <a:ea typeface="微软雅黑" panose="020B0503020204020204" pitchFamily="34" charset="-122"/>
              </a:rPr>
              <a:t>：</a:t>
            </a:r>
            <a:endParaRPr lang="zh-CN" sz="2000" b="1" dirty="0">
              <a:latin typeface="微软雅黑" panose="020B0503020204020204" pitchFamily="34" charset="-122"/>
              <a:ea typeface="微软雅黑" panose="020B0503020204020204" pitchFamily="34" charset="-122"/>
            </a:endParaRPr>
          </a:p>
          <a:p>
            <a:pPr lvl="0" indent="0">
              <a:lnSpc>
                <a:spcPct val="130000"/>
              </a:lnSpc>
            </a:pPr>
            <a:r>
              <a:rPr lang="zh-CN" sz="2000" b="1" dirty="0">
                <a:latin typeface="微软雅黑" panose="020B0503020204020204" pitchFamily="34" charset="-122"/>
                <a:ea typeface="微软雅黑" panose="020B0503020204020204" pitchFamily="34" charset="-122"/>
              </a:rPr>
              <a:t>          </a:t>
            </a:r>
            <a:r>
              <a:rPr sz="2000" b="1" dirty="0">
                <a:latin typeface="微软雅黑" panose="020B0503020204020204" pitchFamily="34" charset="-122"/>
                <a:ea typeface="微软雅黑" panose="020B0503020204020204" pitchFamily="34" charset="-122"/>
              </a:rPr>
              <a:t>数字和&lt;(c-k)*s肯定不能，因为根本不够取；</a:t>
            </a:r>
            <a:br>
              <a:rPr sz="2000" b="1" dirty="0">
                <a:latin typeface="微软雅黑" panose="020B0503020204020204" pitchFamily="34" charset="-122"/>
                <a:ea typeface="微软雅黑" panose="020B0503020204020204" pitchFamily="34" charset="-122"/>
              </a:rPr>
            </a:br>
            <a:r>
              <a:rPr sz="2000" b="1" dirty="0">
                <a:latin typeface="微软雅黑" panose="020B0503020204020204" pitchFamily="34" charset="-122"/>
                <a:ea typeface="微软雅黑" panose="020B0503020204020204" pitchFamily="34" charset="-122"/>
              </a:rPr>
              <a:t>          否则数的个数显然&gt;=(c-k)*s/(s-1)&gt;c-k，也就是每一次都一定能找出c-k个数。每次都从大的取，那么取完以后还满足。</a:t>
            </a:r>
            <a:endParaRPr sz="2000" b="1" dirty="0">
              <a:latin typeface="微软雅黑" panose="020B0503020204020204" pitchFamily="34" charset="-122"/>
              <a:ea typeface="微软雅黑" panose="020B0503020204020204" pitchFamily="34" charset="-122"/>
            </a:endParaRPr>
          </a:p>
        </p:txBody>
      </p:sp>
      <p:sp>
        <p:nvSpPr>
          <p:cNvPr id="7" name="文本框 6"/>
          <p:cNvSpPr txBox="1"/>
          <p:nvPr/>
        </p:nvSpPr>
        <p:spPr>
          <a:xfrm>
            <a:off x="544830" y="1011555"/>
            <a:ext cx="8044815" cy="1872615"/>
          </a:xfrm>
          <a:prstGeom prst="rect">
            <a:avLst/>
          </a:prstGeom>
          <a:noFill/>
        </p:spPr>
        <p:txBody>
          <a:bodyPr wrap="square" rtlCol="0" anchor="t">
            <a:spAutoFit/>
          </a:bodyPr>
          <a:p>
            <a:pPr>
              <a:lnSpc>
                <a:spcPct val="130000"/>
              </a:lnSpc>
            </a:pPr>
            <a:r>
              <a:rPr lang="zh-CN" altLang="en-US" b="1" dirty="0">
                <a:latin typeface="微软雅黑" panose="020B0503020204020204" pitchFamily="34" charset="-122"/>
                <a:ea typeface="微软雅黑" panose="020B0503020204020204" pitchFamily="34" charset="-122"/>
                <a:sym typeface="+mn-ea"/>
              </a:rPr>
              <a:t>讨论下列两种情况：</a:t>
            </a:r>
            <a:endParaRPr lang="zh-CN" altLang="en-US" b="1" dirty="0">
              <a:latin typeface="微软雅黑" panose="020B0503020204020204" pitchFamily="34" charset="-122"/>
              <a:ea typeface="微软雅黑" panose="020B0503020204020204" pitchFamily="34" charset="-122"/>
              <a:sym typeface="+mn-ea"/>
            </a:endParaRPr>
          </a:p>
          <a:p>
            <a:pPr>
              <a:lnSpc>
                <a:spcPct val="130000"/>
              </a:lnSpc>
            </a:pPr>
            <a:r>
              <a:rPr lang="en-US" b="1" dirty="0">
                <a:latin typeface="微软雅黑" panose="020B0503020204020204" pitchFamily="34" charset="-122"/>
                <a:ea typeface="微软雅黑" panose="020B0503020204020204" pitchFamily="34" charset="-122"/>
                <a:sym typeface="+mn-ea"/>
              </a:rPr>
              <a:t>       </a:t>
            </a:r>
            <a:r>
              <a:rPr lang="zh-CN" b="1" dirty="0">
                <a:latin typeface="微软雅黑" panose="020B0503020204020204" pitchFamily="34" charset="-122"/>
                <a:ea typeface="微软雅黑" panose="020B0503020204020204" pitchFamily="34" charset="-122"/>
                <a:sym typeface="+mn-ea"/>
              </a:rPr>
              <a:t>情况</a:t>
            </a:r>
            <a:r>
              <a:rPr lang="en-US" b="1" dirty="0">
                <a:latin typeface="微软雅黑" panose="020B0503020204020204" pitchFamily="34" charset="-122"/>
                <a:ea typeface="微软雅黑" panose="020B0503020204020204" pitchFamily="34" charset="-122"/>
                <a:sym typeface="+mn-ea"/>
              </a:rPr>
              <a:t>1</a:t>
            </a:r>
            <a:r>
              <a:rPr b="1" dirty="0">
                <a:latin typeface="微软雅黑" panose="020B0503020204020204" pitchFamily="34" charset="-122"/>
                <a:ea typeface="微软雅黑" panose="020B0503020204020204" pitchFamily="34" charset="-122"/>
                <a:sym typeface="+mn-ea"/>
              </a:rPr>
              <a:t>，如果存在&gt;=s的数有k个，那么我们一定每次都要选这k个，如果k&gt;=c就不用管了肯定TAK。</a:t>
            </a:r>
            <a:endParaRPr b="1" dirty="0">
              <a:latin typeface="微软雅黑" panose="020B0503020204020204" pitchFamily="34" charset="-122"/>
              <a:ea typeface="微软雅黑" panose="020B0503020204020204" pitchFamily="34" charset="-122"/>
              <a:sym typeface="+mn-ea"/>
            </a:endParaRPr>
          </a:p>
          <a:p>
            <a:pPr>
              <a:lnSpc>
                <a:spcPct val="130000"/>
              </a:lnSpc>
            </a:pPr>
            <a:r>
              <a:rPr b="1" dirty="0">
                <a:latin typeface="微软雅黑" panose="020B0503020204020204" pitchFamily="34" charset="-122"/>
                <a:ea typeface="微软雅黑" panose="020B0503020204020204" pitchFamily="34" charset="-122"/>
                <a:sym typeface="+mn-ea"/>
              </a:rPr>
              <a:t>       </a:t>
            </a:r>
            <a:r>
              <a:rPr lang="zh-CN" b="1" dirty="0">
                <a:latin typeface="微软雅黑" panose="020B0503020204020204" pitchFamily="34" charset="-122"/>
                <a:ea typeface="微软雅黑" panose="020B0503020204020204" pitchFamily="34" charset="-122"/>
                <a:sym typeface="+mn-ea"/>
              </a:rPr>
              <a:t>情况</a:t>
            </a:r>
            <a:r>
              <a:rPr lang="en-US" b="1" dirty="0">
                <a:latin typeface="微软雅黑" panose="020B0503020204020204" pitchFamily="34" charset="-122"/>
                <a:ea typeface="微软雅黑" panose="020B0503020204020204" pitchFamily="34" charset="-122"/>
                <a:sym typeface="+mn-ea"/>
              </a:rPr>
              <a:t>2</a:t>
            </a:r>
            <a:r>
              <a:rPr b="1" dirty="0">
                <a:latin typeface="微软雅黑" panose="020B0503020204020204" pitchFamily="34" charset="-122"/>
                <a:ea typeface="微软雅黑" panose="020B0503020204020204" pitchFamily="34" charset="-122"/>
                <a:sym typeface="+mn-ea"/>
              </a:rPr>
              <a:t>，</a:t>
            </a:r>
            <a:r>
              <a:rPr lang="zh-CN" b="1" dirty="0">
                <a:latin typeface="微软雅黑" panose="020B0503020204020204" pitchFamily="34" charset="-122"/>
                <a:ea typeface="微软雅黑" panose="020B0503020204020204" pitchFamily="34" charset="-122"/>
                <a:sym typeface="+mn-ea"/>
              </a:rPr>
              <a:t>讨论小于</a:t>
            </a:r>
            <a:r>
              <a:rPr b="1" dirty="0">
                <a:latin typeface="微软雅黑" panose="020B0503020204020204" pitchFamily="34" charset="-122"/>
                <a:ea typeface="微软雅黑" panose="020B0503020204020204" pitchFamily="34" charset="-122"/>
                <a:sym typeface="+mn-ea"/>
              </a:rPr>
              <a:t>s的数的数字和，如果数字和&gt;=(c-k)*s，那么剩下的数就可以将剩余的空填完；否则不能。</a:t>
            </a:r>
            <a:endParaRPr b="1" dirty="0">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450215" y="4863465"/>
            <a:ext cx="8139113" cy="487680"/>
          </a:xfrm>
          <a:prstGeom prst="rect">
            <a:avLst/>
          </a:prstGeom>
          <a:noFill/>
          <a:ln w="9525">
            <a:noFill/>
          </a:ln>
        </p:spPr>
        <p:txBody>
          <a:bodyPr wrap="square" anchor="t">
            <a:spAutoFit/>
          </a:bodyPr>
          <a:p>
            <a:pPr lvl="0" indent="0">
              <a:lnSpc>
                <a:spcPct val="130000"/>
              </a:lnSpc>
            </a:pPr>
            <a:r>
              <a:rPr sz="2000" b="1" dirty="0">
                <a:latin typeface="微软雅黑" panose="020B0503020204020204" pitchFamily="34" charset="-122"/>
                <a:ea typeface="微软雅黑" panose="020B0503020204020204" pitchFamily="34" charset="-122"/>
              </a:rPr>
              <a:t> 于是可以用树状数组在离散化以后维护&lt;=t的数的和，&lt;=t的数的个数。</a:t>
            </a:r>
            <a:endParaRPr sz="20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tags/tag1.xml><?xml version="1.0" encoding="utf-8"?>
<p:tagLst xmlns:p="http://schemas.openxmlformats.org/presentationml/2006/main">
  <p:tag name="KSO_WM_TEMPLATE_THUMBS_INDEX" val="1、4、5、9、12、15、20、25、26、27"/>
  <p:tag name="KSO_WM_TEMPLATE_CATEGORY" val="custom"/>
  <p:tag name="KSO_WM_TEMPLATE_INDEX" val="247"/>
  <p:tag name="KSO_WM_TAG_VERSION" val="1.0"/>
  <p:tag name="KSO_WM_SLIDE_ID" val="custom247_1"/>
  <p:tag name="KSO_WM_SLIDE_INDEX" val="1"/>
  <p:tag name="KSO_WM_SLIDE_ITEM_CNT" val="2"/>
  <p:tag name="KSO_WM_SLIDE_LAYOUT" val="a_b"/>
  <p:tag name="KSO_WM_SLIDE_LAYOUT_CNT" val="1_1"/>
  <p:tag name="KSO_WM_SLIDE_TYPE" val="title"/>
  <p:tag name="KSO_WM_BEAUTIFY_FLAG" val="#wm#"/>
</p:tagLst>
</file>

<file path=ppt/theme/theme1.xml><?xml version="1.0" encoding="utf-8"?>
<a:theme xmlns:a="http://schemas.openxmlformats.org/drawingml/2006/main" name="1_A000120140530A99PPBG">
  <a:themeElements>
    <a:clrScheme name="自定义 630">
      <a:dk1>
        <a:srgbClr val="5F5F5F"/>
      </a:dk1>
      <a:lt1>
        <a:srgbClr val="FFFFFF"/>
      </a:lt1>
      <a:dk2>
        <a:srgbClr val="5F5F5F"/>
      </a:dk2>
      <a:lt2>
        <a:srgbClr val="FFFFFF"/>
      </a:lt2>
      <a:accent1>
        <a:srgbClr val="2CBEBB"/>
      </a:accent1>
      <a:accent2>
        <a:srgbClr val="00AEEF"/>
      </a:accent2>
      <a:accent3>
        <a:srgbClr val="00989D"/>
      </a:accent3>
      <a:accent4>
        <a:srgbClr val="5277C2"/>
      </a:accent4>
      <a:accent5>
        <a:srgbClr val="853689"/>
      </a:accent5>
      <a:accent6>
        <a:srgbClr val="E33F61"/>
      </a:accent6>
      <a:hlink>
        <a:srgbClr val="00B0F0"/>
      </a:hlink>
      <a:folHlink>
        <a:srgbClr val="7F7F7F"/>
      </a:folHlink>
    </a:clrScheme>
    <a:fontScheme name="自定义 10">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4216</Words>
  <Application>WPS 演示</Application>
  <PresentationFormat/>
  <Paragraphs>134</Paragraphs>
  <Slides>13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13</vt:i4>
      </vt:variant>
    </vt:vector>
  </HeadingPairs>
  <TitlesOfParts>
    <vt:vector size="23" baseType="lpstr">
      <vt:lpstr>Arial</vt:lpstr>
      <vt:lpstr>宋体</vt:lpstr>
      <vt:lpstr>Wingdings</vt:lpstr>
      <vt:lpstr>微软雅黑</vt:lpstr>
      <vt:lpstr>Webdings</vt:lpstr>
      <vt:lpstr>幼圆</vt:lpstr>
      <vt:lpstr>Times New Roman</vt:lpstr>
      <vt:lpstr>黑体</vt:lpstr>
      <vt:lpstr>Calibri</vt:lpstr>
      <vt:lpstr>1_A000120140530A99PPBG</vt:lpstr>
      <vt:lpstr>PowerPoint 演示文稿</vt:lpstr>
      <vt:lpstr>数列操作  NKOJ3768</vt:lpstr>
      <vt:lpstr>数列操作   解题分析：</vt:lpstr>
      <vt:lpstr>PowerPoint 演示文稿</vt:lpstr>
      <vt:lpstr>k个最小和  NKOJ3765</vt:lpstr>
      <vt:lpstr>k个最小和  解题分析</vt:lpstr>
      <vt:lpstr>看电影  NKOJ3772</vt:lpstr>
      <vt:lpstr>紧急集合  NKOJ3773</vt:lpstr>
      <vt:lpstr>紧急集合  解题分析</vt:lpstr>
      <vt:lpstr>紧急集合  NKOJ3773</vt:lpstr>
      <vt:lpstr>数列操作  NKOJ3775</vt:lpstr>
      <vt:lpstr>数列操作  NKOJ3775</vt:lpstr>
      <vt:lpstr>数列操作   解题分析</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何浪</dc:creator>
  <cp:lastModifiedBy>Administrator</cp:lastModifiedBy>
  <cp:revision>511</cp:revision>
  <dcterms:created xsi:type="dcterms:W3CDTF">2016-06-22T03:39:00Z</dcterms:created>
  <dcterms:modified xsi:type="dcterms:W3CDTF">2016-09-22T10:53:55Z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2052-10.1.0.5975</vt:lpwstr>
  </property>
</Properties>
</file>